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1" r:id="rId1"/>
  </p:sldMasterIdLst>
  <p:notesMasterIdLst>
    <p:notesMasterId r:id="rId38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81" r:id="rId23"/>
    <p:sldId id="282" r:id="rId24"/>
    <p:sldId id="283" r:id="rId25"/>
    <p:sldId id="284" r:id="rId26"/>
    <p:sldId id="285" r:id="rId27"/>
    <p:sldId id="286" r:id="rId28"/>
    <p:sldId id="287" r:id="rId29"/>
    <p:sldId id="288" r:id="rId30"/>
    <p:sldId id="317" r:id="rId31"/>
    <p:sldId id="318" r:id="rId32"/>
    <p:sldId id="325" r:id="rId33"/>
    <p:sldId id="324" r:id="rId34"/>
    <p:sldId id="323" r:id="rId35"/>
    <p:sldId id="320" r:id="rId36"/>
    <p:sldId id="321" r:id="rId37"/>
  </p:sldIdLst>
  <p:sldSz cx="9144000" cy="5143500" type="screen16x9"/>
  <p:notesSz cx="6858000" cy="9144000"/>
  <p:embeddedFontLst>
    <p:embeddedFont>
      <p:font typeface="Josefin Sans" panose="020B0604020202020204" charset="0"/>
      <p:regular r:id="rId39"/>
      <p:bold r:id="rId40"/>
      <p:italic r:id="rId41"/>
      <p:boldItalic r:id="rId42"/>
    </p:embeddedFont>
    <p:embeddedFont>
      <p:font typeface="Inconsolata" panose="020B0604020202020204" charset="0"/>
      <p:regular r:id="rId43"/>
      <p:bold r:id="rId44"/>
    </p:embeddedFont>
    <p:embeddedFont>
      <p:font typeface="Kanit ExtraLight" panose="020B0604020202020204" charset="-34"/>
      <p:regular r:id="rId45"/>
      <p:bold r:id="rId46"/>
      <p:italic r:id="rId47"/>
      <p:boldItalic r:id="rId48"/>
    </p:embeddedFont>
    <p:embeddedFont>
      <p:font typeface="DM Sans" panose="020B0604020202020204" charset="0"/>
      <p:regular r:id="rId49"/>
      <p:bold r:id="rId50"/>
      <p:italic r:id="rId51"/>
      <p:boldItalic r:id="rId52"/>
    </p:embeddedFont>
    <p:embeddedFont>
      <p:font typeface="Bree Serif" panose="020B0604020202020204" charset="0"/>
      <p:regular r:id="rId53"/>
    </p:embeddedFont>
    <p:embeddedFont>
      <p:font typeface="Ubuntu" panose="020B0604020202020204" charset="0"/>
      <p:regular r:id="rId54"/>
      <p:bold r:id="rId55"/>
      <p:italic r:id="rId56"/>
      <p:boldItalic r:id="rId57"/>
    </p:embeddedFont>
    <p:embeddedFont>
      <p:font typeface="Kanit Medium" panose="020B0604020202020204" charset="-34"/>
      <p:regular r:id="rId58"/>
      <p:bold r:id="rId59"/>
      <p:italic r:id="rId60"/>
      <p:boldItalic r:id="rId61"/>
    </p:embeddedFont>
    <p:embeddedFont>
      <p:font typeface="Kanit Light" panose="020B0604020202020204" charset="-34"/>
      <p:regular r:id="rId62"/>
      <p:bold r:id="rId63"/>
      <p:italic r:id="rId64"/>
      <p:boldItalic r:id="rId65"/>
    </p:embeddedFont>
    <p:embeddedFont>
      <p:font typeface="Krona One" panose="020B0604020202020204" charset="0"/>
      <p:regular r:id="rId66"/>
    </p:embeddedFont>
    <p:embeddedFont>
      <p:font typeface="Montserrat" pitchFamily="2" charset="0"/>
      <p:regular r:id="rId67"/>
      <p:bold r:id="rId68"/>
      <p:italic r:id="rId69"/>
      <p:boldItalic r:id="rId70"/>
    </p:embeddedFont>
    <p:embeddedFont>
      <p:font typeface="맑은 고딕" panose="020B0503020000020004" pitchFamily="34" charset="-127"/>
      <p:regular r:id="rId71"/>
      <p:bold r:id="rId72"/>
    </p:embeddedFont>
    <p:embeddedFont>
      <p:font typeface="Bevan" panose="020B0604020202020204" charset="0"/>
      <p:regular r:id="rId73"/>
      <p:italic r:id="rId7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92242"/>
    <a:srgbClr val="F7AC2D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F458DF35-5681-4F8B-BF9F-D5C5F5294894}">
  <a:tblStyle styleId="{F458DF35-5681-4F8B-BF9F-D5C5F5294894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52" autoAdjust="0"/>
    <p:restoredTop sz="94660"/>
  </p:normalViewPr>
  <p:slideViewPr>
    <p:cSldViewPr snapToGrid="0">
      <p:cViewPr varScale="1">
        <p:scale>
          <a:sx n="143" d="100"/>
          <a:sy n="143" d="100"/>
        </p:scale>
        <p:origin x="714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4.fntdata"/><Relationship Id="rId47" Type="http://schemas.openxmlformats.org/officeDocument/2006/relationships/font" Target="fonts/font9.fntdata"/><Relationship Id="rId50" Type="http://schemas.openxmlformats.org/officeDocument/2006/relationships/font" Target="fonts/font12.fntdata"/><Relationship Id="rId55" Type="http://schemas.openxmlformats.org/officeDocument/2006/relationships/font" Target="fonts/font17.fntdata"/><Relationship Id="rId63" Type="http://schemas.openxmlformats.org/officeDocument/2006/relationships/font" Target="fonts/font25.fntdata"/><Relationship Id="rId68" Type="http://schemas.openxmlformats.org/officeDocument/2006/relationships/font" Target="fonts/font30.fntdata"/><Relationship Id="rId76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font" Target="fonts/font33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font" Target="fonts/font2.fntdata"/><Relationship Id="rId45" Type="http://schemas.openxmlformats.org/officeDocument/2006/relationships/font" Target="fonts/font7.fntdata"/><Relationship Id="rId53" Type="http://schemas.openxmlformats.org/officeDocument/2006/relationships/font" Target="fonts/font15.fntdata"/><Relationship Id="rId58" Type="http://schemas.openxmlformats.org/officeDocument/2006/relationships/font" Target="fonts/font20.fntdata"/><Relationship Id="rId66" Type="http://schemas.openxmlformats.org/officeDocument/2006/relationships/font" Target="fonts/font28.fntdata"/><Relationship Id="rId74" Type="http://schemas.openxmlformats.org/officeDocument/2006/relationships/font" Target="fonts/font36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11.fntdata"/><Relationship Id="rId57" Type="http://schemas.openxmlformats.org/officeDocument/2006/relationships/font" Target="fonts/font19.fntdata"/><Relationship Id="rId61" Type="http://schemas.openxmlformats.org/officeDocument/2006/relationships/font" Target="fonts/font2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6.fntdata"/><Relationship Id="rId52" Type="http://schemas.openxmlformats.org/officeDocument/2006/relationships/font" Target="fonts/font14.fntdata"/><Relationship Id="rId60" Type="http://schemas.openxmlformats.org/officeDocument/2006/relationships/font" Target="fonts/font22.fntdata"/><Relationship Id="rId65" Type="http://schemas.openxmlformats.org/officeDocument/2006/relationships/font" Target="fonts/font27.fntdata"/><Relationship Id="rId73" Type="http://schemas.openxmlformats.org/officeDocument/2006/relationships/font" Target="fonts/font35.fntdata"/><Relationship Id="rId78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5.fntdata"/><Relationship Id="rId48" Type="http://schemas.openxmlformats.org/officeDocument/2006/relationships/font" Target="fonts/font10.fntdata"/><Relationship Id="rId56" Type="http://schemas.openxmlformats.org/officeDocument/2006/relationships/font" Target="fonts/font18.fntdata"/><Relationship Id="rId64" Type="http://schemas.openxmlformats.org/officeDocument/2006/relationships/font" Target="fonts/font26.fntdata"/><Relationship Id="rId69" Type="http://schemas.openxmlformats.org/officeDocument/2006/relationships/font" Target="fonts/font31.fntdata"/><Relationship Id="rId77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font" Target="fonts/font13.fntdata"/><Relationship Id="rId72" Type="http://schemas.openxmlformats.org/officeDocument/2006/relationships/font" Target="fonts/font34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46" Type="http://schemas.openxmlformats.org/officeDocument/2006/relationships/font" Target="fonts/font8.fntdata"/><Relationship Id="rId59" Type="http://schemas.openxmlformats.org/officeDocument/2006/relationships/font" Target="fonts/font21.fntdata"/><Relationship Id="rId67" Type="http://schemas.openxmlformats.org/officeDocument/2006/relationships/font" Target="fonts/font29.fntdata"/><Relationship Id="rId20" Type="http://schemas.openxmlformats.org/officeDocument/2006/relationships/slide" Target="slides/slide19.xml"/><Relationship Id="rId41" Type="http://schemas.openxmlformats.org/officeDocument/2006/relationships/font" Target="fonts/font3.fntdata"/><Relationship Id="rId54" Type="http://schemas.openxmlformats.org/officeDocument/2006/relationships/font" Target="fonts/font16.fntdata"/><Relationship Id="rId62" Type="http://schemas.openxmlformats.org/officeDocument/2006/relationships/font" Target="fonts/font24.fntdata"/><Relationship Id="rId70" Type="http://schemas.openxmlformats.org/officeDocument/2006/relationships/font" Target="fonts/font32.fntdata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Google Shape;1008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9" name="Google Shape;1009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4" name="Google Shape;1234;g79e5e2b96d_0_4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5" name="Google Shape;1235;g79e5e2b96d_0_4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" name="Google Shape;1239;gc30578362d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0" name="Google Shape;1240;gc30578362d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" name="Google Shape;1280;g895460ef75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1" name="Google Shape;1281;g895460ef75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0" name="Google Shape;1330;gc6f997233d_0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1" name="Google Shape;1331;gc6f997233d_0_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9" name="Google Shape;1439;g895460ef75_0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0" name="Google Shape;1440;g895460ef75_0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6" name="Google Shape;1456;g895460ef75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7" name="Google Shape;1457;g895460ef75_0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0" name="Google Shape;1520;g86b5b099ff_1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1" name="Google Shape;1521;g86b5b099ff_1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6" name="Google Shape;1526;g895460ef75_0_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7" name="Google Shape;1527;g895460ef75_0_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3" name="Google Shape;1593;g895460ef75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4" name="Google Shape;1594;g895460ef75_0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2" name="Google Shape;1652;gc30578362d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3" name="Google Shape;1653;gc30578362d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0" name="Google Shape;1060;g895460ef7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1" name="Google Shape;1061;g895460ef7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3" name="Google Shape;1683;gc6be5a9a29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4" name="Google Shape;1684;gc6be5a9a29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3" name="Google Shape;1723;g895460ef75_0_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4" name="Google Shape;1724;g895460ef75_0_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" name="Google Shape;1781;gc993b435f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2" name="Google Shape;1782;gc993b435f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" name="Google Shape;1812;gc993b435f6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3" name="Google Shape;1813;gc993b435f6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8" name="Google Shape;1848;gc993b435f6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9" name="Google Shape;1849;gc993b435f6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6" name="Google Shape;1896;gc993b435f6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7" name="Google Shape;1897;gc993b435f6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6" name="Google Shape;1906;gc993b435f6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7" name="Google Shape;1907;gc993b435f6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2" name="Google Shape;1952;gc993b435f6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3" name="Google Shape;1953;gc993b435f6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4" name="Google Shape;1984;gc993b435f6_0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5" name="Google Shape;1985;gc993b435f6_0_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9" name="Google Shape;1999;g895460ef75_0_1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0" name="Google Shape;2000;g895460ef75_0_1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7" name="Google Shape;1077;g895460ef75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8" name="Google Shape;1078;g895460ef75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171411280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5" name="Google Shape;2965;gbee43893fe_1_181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66" name="Google Shape;2966;gbee43893fe_1_181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9512360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5" name="Google Shape;2965;gbee43893fe_1_181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66" name="Google Shape;2966;gbee43893fe_1_181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5623765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5" name="Google Shape;2965;gbee43893fe_1_181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66" name="Google Shape;2966;gbee43893fe_1_181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4111820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40071849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3" name="Google Shape;1083;g895460ef75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4" name="Google Shape;1084;g895460ef75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" name="Google Shape;1136;g86b5b099ff_1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7" name="Google Shape;1137;g86b5b099ff_1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3" name="Google Shape;1143;gc6be5cc860_0_8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4" name="Google Shape;1144;gc6be5cc860_0_8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9" name="Google Shape;1149;g895460ef75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0" name="Google Shape;1150;g895460ef75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2" name="Google Shape;1172;g895460ef75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3" name="Google Shape;1173;g895460ef75_0_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3" name="Google Shape;1213;g86b5b099ff_1_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4" name="Google Shape;1214;g86b5b099ff_1_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aticon.com/" TargetMode="External"/><Relationship Id="rId2" Type="http://schemas.openxmlformats.org/officeDocument/2006/relationships/hyperlink" Target="https://slidesgo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s://www.freepik.com/" TargetMode="Externa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713225" y="533400"/>
            <a:ext cx="4449300" cy="2012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2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713225" y="2469250"/>
            <a:ext cx="2951700" cy="76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000">
                <a:solidFill>
                  <a:schemeClr val="accent2"/>
                </a:solidFill>
                <a:latin typeface="Kanit Light"/>
                <a:ea typeface="Kanit Light"/>
                <a:cs typeface="Kanit Light"/>
                <a:sym typeface="Kanit Light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accent6"/>
        </a:solidFill>
        <a:effectLst/>
      </p:bgPr>
    </p:bg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"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13"/>
          <p:cNvSpPr txBox="1">
            <a:spLocks noGrp="1"/>
          </p:cNvSpPr>
          <p:nvPr>
            <p:ph type="subTitle" idx="1"/>
          </p:nvPr>
        </p:nvSpPr>
        <p:spPr>
          <a:xfrm>
            <a:off x="3084950" y="1202875"/>
            <a:ext cx="37755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ree Serif"/>
              <a:buNone/>
              <a:defRPr sz="2200">
                <a:solidFill>
                  <a:schemeClr val="accent2"/>
                </a:solidFill>
                <a:latin typeface="Bree Serif"/>
                <a:ea typeface="Bree Serif"/>
                <a:cs typeface="Bree Serif"/>
                <a:sym typeface="Bree Serif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Font typeface="Bree Serif"/>
              <a:buNone/>
              <a:defRPr sz="2400">
                <a:latin typeface="Bree Serif"/>
                <a:ea typeface="Bree Serif"/>
                <a:cs typeface="Bree Serif"/>
                <a:sym typeface="Bree Serif"/>
              </a:defRPr>
            </a:lvl2pPr>
            <a:lvl3pPr lvl="2">
              <a:spcBef>
                <a:spcPts val="1600"/>
              </a:spcBef>
              <a:spcAft>
                <a:spcPts val="0"/>
              </a:spcAft>
              <a:buSzPts val="2400"/>
              <a:buFont typeface="Bree Serif"/>
              <a:buNone/>
              <a:defRPr sz="2400">
                <a:latin typeface="Bree Serif"/>
                <a:ea typeface="Bree Serif"/>
                <a:cs typeface="Bree Serif"/>
                <a:sym typeface="Bree Serif"/>
              </a:defRPr>
            </a:lvl3pPr>
            <a:lvl4pPr lvl="3">
              <a:spcBef>
                <a:spcPts val="1600"/>
              </a:spcBef>
              <a:spcAft>
                <a:spcPts val="0"/>
              </a:spcAft>
              <a:buSzPts val="2400"/>
              <a:buFont typeface="Bree Serif"/>
              <a:buNone/>
              <a:defRPr sz="2400">
                <a:latin typeface="Bree Serif"/>
                <a:ea typeface="Bree Serif"/>
                <a:cs typeface="Bree Serif"/>
                <a:sym typeface="Bree Serif"/>
              </a:defRPr>
            </a:lvl4pPr>
            <a:lvl5pPr lvl="4">
              <a:spcBef>
                <a:spcPts val="1600"/>
              </a:spcBef>
              <a:spcAft>
                <a:spcPts val="0"/>
              </a:spcAft>
              <a:buSzPts val="2400"/>
              <a:buFont typeface="Bree Serif"/>
              <a:buNone/>
              <a:defRPr sz="2400">
                <a:latin typeface="Bree Serif"/>
                <a:ea typeface="Bree Serif"/>
                <a:cs typeface="Bree Serif"/>
                <a:sym typeface="Bree Serif"/>
              </a:defRPr>
            </a:lvl5pPr>
            <a:lvl6pPr lvl="5">
              <a:spcBef>
                <a:spcPts val="1600"/>
              </a:spcBef>
              <a:spcAft>
                <a:spcPts val="0"/>
              </a:spcAft>
              <a:buSzPts val="2400"/>
              <a:buFont typeface="Bree Serif"/>
              <a:buNone/>
              <a:defRPr sz="2400">
                <a:latin typeface="Bree Serif"/>
                <a:ea typeface="Bree Serif"/>
                <a:cs typeface="Bree Serif"/>
                <a:sym typeface="Bree Serif"/>
              </a:defRPr>
            </a:lvl6pPr>
            <a:lvl7pPr lvl="6">
              <a:spcBef>
                <a:spcPts val="1600"/>
              </a:spcBef>
              <a:spcAft>
                <a:spcPts val="0"/>
              </a:spcAft>
              <a:buSzPts val="2400"/>
              <a:buFont typeface="Bree Serif"/>
              <a:buNone/>
              <a:defRPr sz="2400">
                <a:latin typeface="Bree Serif"/>
                <a:ea typeface="Bree Serif"/>
                <a:cs typeface="Bree Serif"/>
                <a:sym typeface="Bree Serif"/>
              </a:defRPr>
            </a:lvl7pPr>
            <a:lvl8pPr lvl="7">
              <a:spcBef>
                <a:spcPts val="1600"/>
              </a:spcBef>
              <a:spcAft>
                <a:spcPts val="0"/>
              </a:spcAft>
              <a:buSzPts val="2400"/>
              <a:buFont typeface="Bree Serif"/>
              <a:buNone/>
              <a:defRPr sz="2400">
                <a:latin typeface="Bree Serif"/>
                <a:ea typeface="Bree Serif"/>
                <a:cs typeface="Bree Serif"/>
                <a:sym typeface="Bree Serif"/>
              </a:defRPr>
            </a:lvl8pPr>
            <a:lvl9pPr lvl="8">
              <a:spcBef>
                <a:spcPts val="1600"/>
              </a:spcBef>
              <a:spcAft>
                <a:spcPts val="1600"/>
              </a:spcAft>
              <a:buSzPts val="2400"/>
              <a:buFont typeface="Bree Serif"/>
              <a:buNone/>
              <a:defRPr sz="2400">
                <a:latin typeface="Bree Serif"/>
                <a:ea typeface="Bree Serif"/>
                <a:cs typeface="Bree Serif"/>
                <a:sym typeface="Bree Serif"/>
              </a:defRPr>
            </a:lvl9pPr>
          </a:lstStyle>
          <a:p>
            <a:endParaRPr/>
          </a:p>
        </p:txBody>
      </p:sp>
      <p:sp>
        <p:nvSpPr>
          <p:cNvPr id="357" name="Google Shape;357;p13"/>
          <p:cNvSpPr txBox="1">
            <a:spLocks noGrp="1"/>
          </p:cNvSpPr>
          <p:nvPr>
            <p:ph type="title" hasCustomPrompt="1"/>
          </p:nvPr>
        </p:nvSpPr>
        <p:spPr>
          <a:xfrm>
            <a:off x="2172998" y="1342350"/>
            <a:ext cx="705000" cy="78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2400" b="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r>
              <a:t>xx%</a:t>
            </a:r>
          </a:p>
        </p:txBody>
      </p:sp>
      <p:sp>
        <p:nvSpPr>
          <p:cNvPr id="358" name="Google Shape;358;p13"/>
          <p:cNvSpPr txBox="1">
            <a:spLocks noGrp="1"/>
          </p:cNvSpPr>
          <p:nvPr>
            <p:ph type="subTitle" idx="2"/>
          </p:nvPr>
        </p:nvSpPr>
        <p:spPr>
          <a:xfrm>
            <a:off x="3084962" y="1528675"/>
            <a:ext cx="3287100" cy="57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latin typeface="Kanit Light"/>
                <a:ea typeface="Kanit Light"/>
                <a:cs typeface="Kanit Light"/>
                <a:sym typeface="Kanit Light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359" name="Google Shape;359;p13"/>
          <p:cNvSpPr txBox="1">
            <a:spLocks noGrp="1"/>
          </p:cNvSpPr>
          <p:nvPr>
            <p:ph type="title" idx="3"/>
          </p:nvPr>
        </p:nvSpPr>
        <p:spPr>
          <a:xfrm>
            <a:off x="713225" y="372390"/>
            <a:ext cx="76992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60" name="Google Shape;360;p13"/>
          <p:cNvSpPr txBox="1">
            <a:spLocks noGrp="1"/>
          </p:cNvSpPr>
          <p:nvPr>
            <p:ph type="subTitle" idx="4"/>
          </p:nvPr>
        </p:nvSpPr>
        <p:spPr>
          <a:xfrm>
            <a:off x="3084950" y="2281650"/>
            <a:ext cx="37755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ree Serif"/>
              <a:buNone/>
              <a:defRPr sz="2200">
                <a:solidFill>
                  <a:schemeClr val="accent2"/>
                </a:solidFill>
                <a:latin typeface="Bree Serif"/>
                <a:ea typeface="Bree Serif"/>
                <a:cs typeface="Bree Serif"/>
                <a:sym typeface="Bree Serif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Font typeface="Bree Serif"/>
              <a:buNone/>
              <a:defRPr sz="2400">
                <a:latin typeface="Bree Serif"/>
                <a:ea typeface="Bree Serif"/>
                <a:cs typeface="Bree Serif"/>
                <a:sym typeface="Bree Serif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2400"/>
              <a:buFont typeface="Bree Serif"/>
              <a:buNone/>
              <a:defRPr sz="2400">
                <a:latin typeface="Bree Serif"/>
                <a:ea typeface="Bree Serif"/>
                <a:cs typeface="Bree Serif"/>
                <a:sym typeface="Bree Serif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2400"/>
              <a:buFont typeface="Bree Serif"/>
              <a:buNone/>
              <a:defRPr sz="2400">
                <a:latin typeface="Bree Serif"/>
                <a:ea typeface="Bree Serif"/>
                <a:cs typeface="Bree Serif"/>
                <a:sym typeface="Bree Serif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2400"/>
              <a:buFont typeface="Bree Serif"/>
              <a:buNone/>
              <a:defRPr sz="2400">
                <a:latin typeface="Bree Serif"/>
                <a:ea typeface="Bree Serif"/>
                <a:cs typeface="Bree Serif"/>
                <a:sym typeface="Bree Serif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2400"/>
              <a:buFont typeface="Bree Serif"/>
              <a:buNone/>
              <a:defRPr sz="2400">
                <a:latin typeface="Bree Serif"/>
                <a:ea typeface="Bree Serif"/>
                <a:cs typeface="Bree Serif"/>
                <a:sym typeface="Bree Serif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2400"/>
              <a:buFont typeface="Bree Serif"/>
              <a:buNone/>
              <a:defRPr sz="2400">
                <a:latin typeface="Bree Serif"/>
                <a:ea typeface="Bree Serif"/>
                <a:cs typeface="Bree Serif"/>
                <a:sym typeface="Bree Serif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2400"/>
              <a:buFont typeface="Bree Serif"/>
              <a:buNone/>
              <a:defRPr sz="2400">
                <a:latin typeface="Bree Serif"/>
                <a:ea typeface="Bree Serif"/>
                <a:cs typeface="Bree Serif"/>
                <a:sym typeface="Bree Serif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2400"/>
              <a:buFont typeface="Bree Serif"/>
              <a:buNone/>
              <a:defRPr sz="2400">
                <a:latin typeface="Bree Serif"/>
                <a:ea typeface="Bree Serif"/>
                <a:cs typeface="Bree Serif"/>
                <a:sym typeface="Bree Serif"/>
              </a:defRPr>
            </a:lvl9pPr>
          </a:lstStyle>
          <a:p>
            <a:endParaRPr/>
          </a:p>
        </p:txBody>
      </p:sp>
      <p:sp>
        <p:nvSpPr>
          <p:cNvPr id="361" name="Google Shape;361;p13"/>
          <p:cNvSpPr txBox="1">
            <a:spLocks noGrp="1"/>
          </p:cNvSpPr>
          <p:nvPr>
            <p:ph type="title" idx="5" hasCustomPrompt="1"/>
          </p:nvPr>
        </p:nvSpPr>
        <p:spPr>
          <a:xfrm>
            <a:off x="2172998" y="2373900"/>
            <a:ext cx="705000" cy="78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2400" b="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r>
              <a:t>xx%</a:t>
            </a:r>
          </a:p>
        </p:txBody>
      </p:sp>
      <p:sp>
        <p:nvSpPr>
          <p:cNvPr id="362" name="Google Shape;362;p13"/>
          <p:cNvSpPr txBox="1">
            <a:spLocks noGrp="1"/>
          </p:cNvSpPr>
          <p:nvPr>
            <p:ph type="subTitle" idx="6"/>
          </p:nvPr>
        </p:nvSpPr>
        <p:spPr>
          <a:xfrm>
            <a:off x="3084962" y="2607450"/>
            <a:ext cx="3287100" cy="57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latin typeface="Kanit Light"/>
                <a:ea typeface="Kanit Light"/>
                <a:cs typeface="Kanit Light"/>
                <a:sym typeface="Kanit Light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363" name="Google Shape;363;p13"/>
          <p:cNvSpPr txBox="1">
            <a:spLocks noGrp="1"/>
          </p:cNvSpPr>
          <p:nvPr>
            <p:ph type="subTitle" idx="7"/>
          </p:nvPr>
        </p:nvSpPr>
        <p:spPr>
          <a:xfrm>
            <a:off x="3084992" y="3360425"/>
            <a:ext cx="37755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ree Serif"/>
              <a:buNone/>
              <a:defRPr sz="2200">
                <a:solidFill>
                  <a:schemeClr val="accent2"/>
                </a:solidFill>
                <a:latin typeface="Bree Serif"/>
                <a:ea typeface="Bree Serif"/>
                <a:cs typeface="Bree Serif"/>
                <a:sym typeface="Bree Serif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Font typeface="Bree Serif"/>
              <a:buNone/>
              <a:defRPr sz="2400">
                <a:latin typeface="Bree Serif"/>
                <a:ea typeface="Bree Serif"/>
                <a:cs typeface="Bree Serif"/>
                <a:sym typeface="Bree Serif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2400"/>
              <a:buFont typeface="Bree Serif"/>
              <a:buNone/>
              <a:defRPr sz="2400">
                <a:latin typeface="Bree Serif"/>
                <a:ea typeface="Bree Serif"/>
                <a:cs typeface="Bree Serif"/>
                <a:sym typeface="Bree Serif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2400"/>
              <a:buFont typeface="Bree Serif"/>
              <a:buNone/>
              <a:defRPr sz="2400">
                <a:latin typeface="Bree Serif"/>
                <a:ea typeface="Bree Serif"/>
                <a:cs typeface="Bree Serif"/>
                <a:sym typeface="Bree Serif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2400"/>
              <a:buFont typeface="Bree Serif"/>
              <a:buNone/>
              <a:defRPr sz="2400">
                <a:latin typeface="Bree Serif"/>
                <a:ea typeface="Bree Serif"/>
                <a:cs typeface="Bree Serif"/>
                <a:sym typeface="Bree Serif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2400"/>
              <a:buFont typeface="Bree Serif"/>
              <a:buNone/>
              <a:defRPr sz="2400">
                <a:latin typeface="Bree Serif"/>
                <a:ea typeface="Bree Serif"/>
                <a:cs typeface="Bree Serif"/>
                <a:sym typeface="Bree Serif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2400"/>
              <a:buFont typeface="Bree Serif"/>
              <a:buNone/>
              <a:defRPr sz="2400">
                <a:latin typeface="Bree Serif"/>
                <a:ea typeface="Bree Serif"/>
                <a:cs typeface="Bree Serif"/>
                <a:sym typeface="Bree Serif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2400"/>
              <a:buFont typeface="Bree Serif"/>
              <a:buNone/>
              <a:defRPr sz="2400">
                <a:latin typeface="Bree Serif"/>
                <a:ea typeface="Bree Serif"/>
                <a:cs typeface="Bree Serif"/>
                <a:sym typeface="Bree Serif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2400"/>
              <a:buFont typeface="Bree Serif"/>
              <a:buNone/>
              <a:defRPr sz="2400">
                <a:latin typeface="Bree Serif"/>
                <a:ea typeface="Bree Serif"/>
                <a:cs typeface="Bree Serif"/>
                <a:sym typeface="Bree Serif"/>
              </a:defRPr>
            </a:lvl9pPr>
          </a:lstStyle>
          <a:p>
            <a:endParaRPr/>
          </a:p>
        </p:txBody>
      </p:sp>
      <p:sp>
        <p:nvSpPr>
          <p:cNvPr id="364" name="Google Shape;364;p13"/>
          <p:cNvSpPr txBox="1">
            <a:spLocks noGrp="1"/>
          </p:cNvSpPr>
          <p:nvPr>
            <p:ph type="title" idx="8" hasCustomPrompt="1"/>
          </p:nvPr>
        </p:nvSpPr>
        <p:spPr>
          <a:xfrm>
            <a:off x="2172998" y="3483425"/>
            <a:ext cx="705000" cy="78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2400" b="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r>
              <a:t>xx%</a:t>
            </a:r>
          </a:p>
        </p:txBody>
      </p:sp>
      <p:sp>
        <p:nvSpPr>
          <p:cNvPr id="365" name="Google Shape;365;p13"/>
          <p:cNvSpPr txBox="1">
            <a:spLocks noGrp="1"/>
          </p:cNvSpPr>
          <p:nvPr>
            <p:ph type="subTitle" idx="9"/>
          </p:nvPr>
        </p:nvSpPr>
        <p:spPr>
          <a:xfrm>
            <a:off x="3084925" y="3686225"/>
            <a:ext cx="3287100" cy="57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latin typeface="Kanit Light"/>
                <a:ea typeface="Kanit Light"/>
                <a:cs typeface="Kanit Light"/>
                <a:sym typeface="Kanit Light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_2"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14"/>
          <p:cNvSpPr txBox="1">
            <a:spLocks noGrp="1"/>
          </p:cNvSpPr>
          <p:nvPr>
            <p:ph type="subTitle" idx="1"/>
          </p:nvPr>
        </p:nvSpPr>
        <p:spPr>
          <a:xfrm>
            <a:off x="998125" y="1174925"/>
            <a:ext cx="3448800" cy="3267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latin typeface="Kanit Light"/>
                <a:ea typeface="Kanit Light"/>
                <a:cs typeface="Kanit Light"/>
                <a:sym typeface="Kanit Ligh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387" name="Google Shape;387;p14"/>
          <p:cNvSpPr txBox="1">
            <a:spLocks noGrp="1"/>
          </p:cNvSpPr>
          <p:nvPr>
            <p:ph type="title"/>
          </p:nvPr>
        </p:nvSpPr>
        <p:spPr>
          <a:xfrm>
            <a:off x="713225" y="372390"/>
            <a:ext cx="76992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CUSTOM_34"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18"/>
          <p:cNvSpPr txBox="1">
            <a:spLocks noGrp="1"/>
          </p:cNvSpPr>
          <p:nvPr>
            <p:ph type="title"/>
          </p:nvPr>
        </p:nvSpPr>
        <p:spPr>
          <a:xfrm>
            <a:off x="713225" y="372390"/>
            <a:ext cx="76992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492" name="Google Shape;492;p18"/>
          <p:cNvSpPr txBox="1">
            <a:spLocks noGrp="1"/>
          </p:cNvSpPr>
          <p:nvPr>
            <p:ph type="subTitle" idx="1"/>
          </p:nvPr>
        </p:nvSpPr>
        <p:spPr>
          <a:xfrm>
            <a:off x="3892438" y="1552650"/>
            <a:ext cx="3009900" cy="196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Char char="❏"/>
              <a:defRPr>
                <a:latin typeface="Kanit Light"/>
                <a:ea typeface="Kanit Light"/>
                <a:cs typeface="Kanit Light"/>
                <a:sym typeface="Kanit Ligh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Char char="❏"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Char char="❏"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Char char="❏"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Char char="❏"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Char char="❏"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Char char="❏"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Char char="❏"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Char char="❏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CUSTOM_31">
    <p:spTree>
      <p:nvGrpSpPr>
        <p:cNvPr id="1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p19"/>
          <p:cNvSpPr txBox="1">
            <a:spLocks noGrp="1"/>
          </p:cNvSpPr>
          <p:nvPr>
            <p:ph type="subTitle" idx="1"/>
          </p:nvPr>
        </p:nvSpPr>
        <p:spPr>
          <a:xfrm>
            <a:off x="1238250" y="1550250"/>
            <a:ext cx="2895600" cy="100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latin typeface="Kanit Light"/>
                <a:ea typeface="Kanit Light"/>
                <a:cs typeface="Kanit Light"/>
                <a:sym typeface="Kanit Ligh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507" name="Google Shape;507;p19"/>
          <p:cNvSpPr txBox="1">
            <a:spLocks noGrp="1"/>
          </p:cNvSpPr>
          <p:nvPr>
            <p:ph type="title"/>
          </p:nvPr>
        </p:nvSpPr>
        <p:spPr>
          <a:xfrm>
            <a:off x="1238250" y="931600"/>
            <a:ext cx="28956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CUSTOM_22">
    <p:spTree>
      <p:nvGrpSpPr>
        <p:cNvPr id="1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Google Shape;567;p20"/>
          <p:cNvSpPr txBox="1">
            <a:spLocks noGrp="1"/>
          </p:cNvSpPr>
          <p:nvPr>
            <p:ph type="title" hasCustomPrompt="1"/>
          </p:nvPr>
        </p:nvSpPr>
        <p:spPr>
          <a:xfrm>
            <a:off x="1619250" y="691900"/>
            <a:ext cx="2876700" cy="627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68" name="Google Shape;568;p20"/>
          <p:cNvSpPr txBox="1">
            <a:spLocks noGrp="1"/>
          </p:cNvSpPr>
          <p:nvPr>
            <p:ph type="body" idx="1"/>
          </p:nvPr>
        </p:nvSpPr>
        <p:spPr>
          <a:xfrm>
            <a:off x="1619250" y="1249900"/>
            <a:ext cx="32967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latin typeface="Kanit Light"/>
                <a:ea typeface="Kanit Light"/>
                <a:cs typeface="Kanit Light"/>
                <a:sym typeface="Kanit Light"/>
              </a:defRPr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 sz="1400"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 sz="1400"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 sz="1400"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 sz="1400"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 sz="1400"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 sz="1400"/>
            </a:lvl9pPr>
          </a:lstStyle>
          <a:p>
            <a:endParaRPr/>
          </a:p>
        </p:txBody>
      </p:sp>
      <p:sp>
        <p:nvSpPr>
          <p:cNvPr id="569" name="Google Shape;569;p20"/>
          <p:cNvSpPr txBox="1">
            <a:spLocks noGrp="1"/>
          </p:cNvSpPr>
          <p:nvPr>
            <p:ph type="title" idx="2" hasCustomPrompt="1"/>
          </p:nvPr>
        </p:nvSpPr>
        <p:spPr>
          <a:xfrm>
            <a:off x="1619250" y="3234054"/>
            <a:ext cx="2876700" cy="627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70" name="Google Shape;570;p20"/>
          <p:cNvSpPr txBox="1">
            <a:spLocks noGrp="1"/>
          </p:cNvSpPr>
          <p:nvPr>
            <p:ph type="body" idx="3"/>
          </p:nvPr>
        </p:nvSpPr>
        <p:spPr>
          <a:xfrm>
            <a:off x="1619250" y="3792026"/>
            <a:ext cx="32967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latin typeface="Kanit Light"/>
                <a:ea typeface="Kanit Light"/>
                <a:cs typeface="Kanit Light"/>
                <a:sym typeface="Kanit Light"/>
              </a:defRPr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 sz="1400"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 sz="1400"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 sz="1400"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 sz="1400"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 sz="1400"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 sz="1400"/>
            </a:lvl9pPr>
          </a:lstStyle>
          <a:p>
            <a:endParaRPr/>
          </a:p>
        </p:txBody>
      </p:sp>
      <p:sp>
        <p:nvSpPr>
          <p:cNvPr id="571" name="Google Shape;571;p20"/>
          <p:cNvSpPr txBox="1">
            <a:spLocks noGrp="1"/>
          </p:cNvSpPr>
          <p:nvPr>
            <p:ph type="title" idx="4" hasCustomPrompt="1"/>
          </p:nvPr>
        </p:nvSpPr>
        <p:spPr>
          <a:xfrm>
            <a:off x="1619250" y="1963002"/>
            <a:ext cx="2876700" cy="627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72" name="Google Shape;572;p20"/>
          <p:cNvSpPr txBox="1">
            <a:spLocks noGrp="1"/>
          </p:cNvSpPr>
          <p:nvPr>
            <p:ph type="body" idx="5"/>
          </p:nvPr>
        </p:nvSpPr>
        <p:spPr>
          <a:xfrm>
            <a:off x="1619250" y="2520975"/>
            <a:ext cx="32967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latin typeface="Kanit Light"/>
                <a:ea typeface="Kanit Light"/>
                <a:cs typeface="Kanit Light"/>
                <a:sym typeface="Kanit Light"/>
              </a:defRPr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 sz="1400"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 sz="1400"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 sz="1400"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 sz="1400"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 sz="1400"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 sz="14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4">
    <p:spTree>
      <p:nvGrpSpPr>
        <p:cNvPr id="1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" name="Google Shape;640;p21"/>
          <p:cNvSpPr txBox="1">
            <a:spLocks noGrp="1"/>
          </p:cNvSpPr>
          <p:nvPr>
            <p:ph type="title"/>
          </p:nvPr>
        </p:nvSpPr>
        <p:spPr>
          <a:xfrm>
            <a:off x="5287249" y="2254625"/>
            <a:ext cx="29688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accent2"/>
                </a:solidFill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accent2"/>
                </a:solidFill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accent2"/>
                </a:solidFill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accent2"/>
                </a:solidFill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accent2"/>
                </a:solidFill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accent2"/>
                </a:solidFill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accent2"/>
                </a:solidFill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accent2"/>
                </a:solidFill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641" name="Google Shape;641;p21"/>
          <p:cNvSpPr txBox="1">
            <a:spLocks noGrp="1"/>
          </p:cNvSpPr>
          <p:nvPr>
            <p:ph type="subTitle" idx="1"/>
          </p:nvPr>
        </p:nvSpPr>
        <p:spPr>
          <a:xfrm>
            <a:off x="5191725" y="1054225"/>
            <a:ext cx="3246300" cy="120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latin typeface="Kanit Light"/>
                <a:ea typeface="Kanit Light"/>
                <a:cs typeface="Kanit Light"/>
                <a:sym typeface="Kanit Light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CUSTOM_21">
    <p:spTree>
      <p:nvGrpSpPr>
        <p:cNvPr id="1" name="Shape 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7" name="Google Shape;677;p22"/>
          <p:cNvSpPr txBox="1">
            <a:spLocks noGrp="1"/>
          </p:cNvSpPr>
          <p:nvPr>
            <p:ph type="subTitle" idx="1"/>
          </p:nvPr>
        </p:nvSpPr>
        <p:spPr>
          <a:xfrm>
            <a:off x="2373329" y="3086574"/>
            <a:ext cx="2654400" cy="34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Josefin Sans"/>
              <a:buNone/>
              <a:defRPr sz="2200">
                <a:solidFill>
                  <a:schemeClr val="accent2"/>
                </a:solidFill>
                <a:latin typeface="Bree Serif"/>
                <a:ea typeface="Bree Serif"/>
                <a:cs typeface="Bree Serif"/>
                <a:sym typeface="Bree Serif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9pPr>
          </a:lstStyle>
          <a:p>
            <a:endParaRPr/>
          </a:p>
        </p:txBody>
      </p:sp>
      <p:sp>
        <p:nvSpPr>
          <p:cNvPr id="678" name="Google Shape;678;p22"/>
          <p:cNvSpPr txBox="1">
            <a:spLocks noGrp="1"/>
          </p:cNvSpPr>
          <p:nvPr>
            <p:ph type="subTitle" idx="2"/>
          </p:nvPr>
        </p:nvSpPr>
        <p:spPr>
          <a:xfrm>
            <a:off x="5030002" y="1467325"/>
            <a:ext cx="2654400" cy="34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Josefin Sans"/>
              <a:buNone/>
              <a:defRPr sz="2200">
                <a:solidFill>
                  <a:schemeClr val="accent2"/>
                </a:solidFill>
                <a:latin typeface="Bree Serif"/>
                <a:ea typeface="Bree Serif"/>
                <a:cs typeface="Bree Serif"/>
                <a:sym typeface="Bree Serif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9pPr>
          </a:lstStyle>
          <a:p>
            <a:endParaRPr/>
          </a:p>
        </p:txBody>
      </p:sp>
      <p:sp>
        <p:nvSpPr>
          <p:cNvPr id="679" name="Google Shape;679;p22"/>
          <p:cNvSpPr txBox="1">
            <a:spLocks noGrp="1"/>
          </p:cNvSpPr>
          <p:nvPr>
            <p:ph type="subTitle" idx="3"/>
          </p:nvPr>
        </p:nvSpPr>
        <p:spPr>
          <a:xfrm>
            <a:off x="2373329" y="1467325"/>
            <a:ext cx="2654400" cy="34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Josefin Sans"/>
              <a:buNone/>
              <a:defRPr sz="2200">
                <a:solidFill>
                  <a:schemeClr val="accent2"/>
                </a:solidFill>
                <a:latin typeface="Bree Serif"/>
                <a:ea typeface="Bree Serif"/>
                <a:cs typeface="Bree Serif"/>
                <a:sym typeface="Bree Serif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9pPr>
          </a:lstStyle>
          <a:p>
            <a:endParaRPr/>
          </a:p>
        </p:txBody>
      </p:sp>
      <p:sp>
        <p:nvSpPr>
          <p:cNvPr id="680" name="Google Shape;680;p22"/>
          <p:cNvSpPr txBox="1">
            <a:spLocks noGrp="1"/>
          </p:cNvSpPr>
          <p:nvPr>
            <p:ph type="subTitle" idx="4"/>
          </p:nvPr>
        </p:nvSpPr>
        <p:spPr>
          <a:xfrm>
            <a:off x="2371725" y="1923301"/>
            <a:ext cx="2657400" cy="63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latin typeface="Kanit Light"/>
                <a:ea typeface="Kanit Light"/>
                <a:cs typeface="Kanit Light"/>
                <a:sym typeface="Kanit Ligh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681" name="Google Shape;681;p22"/>
          <p:cNvSpPr txBox="1">
            <a:spLocks noGrp="1"/>
          </p:cNvSpPr>
          <p:nvPr>
            <p:ph type="subTitle" idx="5"/>
          </p:nvPr>
        </p:nvSpPr>
        <p:spPr>
          <a:xfrm>
            <a:off x="5028398" y="1923301"/>
            <a:ext cx="2657400" cy="63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latin typeface="Kanit Light"/>
                <a:ea typeface="Kanit Light"/>
                <a:cs typeface="Kanit Light"/>
                <a:sym typeface="Kanit Ligh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682" name="Google Shape;682;p22"/>
          <p:cNvSpPr txBox="1">
            <a:spLocks noGrp="1"/>
          </p:cNvSpPr>
          <p:nvPr>
            <p:ph type="subTitle" idx="6"/>
          </p:nvPr>
        </p:nvSpPr>
        <p:spPr>
          <a:xfrm>
            <a:off x="2371725" y="3542550"/>
            <a:ext cx="2657400" cy="63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latin typeface="Kanit Light"/>
                <a:ea typeface="Kanit Light"/>
                <a:cs typeface="Kanit Light"/>
                <a:sym typeface="Kanit Ligh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683" name="Google Shape;683;p22"/>
          <p:cNvSpPr txBox="1">
            <a:spLocks noGrp="1"/>
          </p:cNvSpPr>
          <p:nvPr>
            <p:ph type="title"/>
          </p:nvPr>
        </p:nvSpPr>
        <p:spPr>
          <a:xfrm>
            <a:off x="2371725" y="372400"/>
            <a:ext cx="53151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684" name="Google Shape;684;p22"/>
          <p:cNvSpPr txBox="1">
            <a:spLocks noGrp="1"/>
          </p:cNvSpPr>
          <p:nvPr>
            <p:ph type="subTitle" idx="7"/>
          </p:nvPr>
        </p:nvSpPr>
        <p:spPr>
          <a:xfrm>
            <a:off x="5030002" y="3086574"/>
            <a:ext cx="2654400" cy="34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Josefin Sans"/>
              <a:buNone/>
              <a:defRPr sz="2200">
                <a:solidFill>
                  <a:schemeClr val="accent2"/>
                </a:solidFill>
                <a:latin typeface="Bree Serif"/>
                <a:ea typeface="Bree Serif"/>
                <a:cs typeface="Bree Serif"/>
                <a:sym typeface="Bree Serif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9pPr>
          </a:lstStyle>
          <a:p>
            <a:endParaRPr/>
          </a:p>
        </p:txBody>
      </p:sp>
      <p:sp>
        <p:nvSpPr>
          <p:cNvPr id="685" name="Google Shape;685;p22"/>
          <p:cNvSpPr txBox="1">
            <a:spLocks noGrp="1"/>
          </p:cNvSpPr>
          <p:nvPr>
            <p:ph type="subTitle" idx="8"/>
          </p:nvPr>
        </p:nvSpPr>
        <p:spPr>
          <a:xfrm>
            <a:off x="5028398" y="3542550"/>
            <a:ext cx="2657400" cy="63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latin typeface="Kanit Light"/>
                <a:ea typeface="Kanit Light"/>
                <a:cs typeface="Kanit Light"/>
                <a:sym typeface="Kanit Ligh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CUSTOM_33">
    <p:spTree>
      <p:nvGrpSpPr>
        <p:cNvPr id="1" name="Shape 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2" name="Google Shape;712;p23"/>
          <p:cNvSpPr txBox="1">
            <a:spLocks noGrp="1"/>
          </p:cNvSpPr>
          <p:nvPr>
            <p:ph type="subTitle" idx="1"/>
          </p:nvPr>
        </p:nvSpPr>
        <p:spPr>
          <a:xfrm>
            <a:off x="3420601" y="1406950"/>
            <a:ext cx="2302800" cy="34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Josefin Sans"/>
              <a:buNone/>
              <a:defRPr sz="2200">
                <a:solidFill>
                  <a:schemeClr val="accent2"/>
                </a:solidFill>
                <a:latin typeface="Bree Serif"/>
                <a:ea typeface="Bree Serif"/>
                <a:cs typeface="Bree Serif"/>
                <a:sym typeface="Bree Serif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9pPr>
          </a:lstStyle>
          <a:p>
            <a:endParaRPr/>
          </a:p>
        </p:txBody>
      </p:sp>
      <p:sp>
        <p:nvSpPr>
          <p:cNvPr id="713" name="Google Shape;713;p23"/>
          <p:cNvSpPr txBox="1">
            <a:spLocks noGrp="1"/>
          </p:cNvSpPr>
          <p:nvPr>
            <p:ph type="subTitle" idx="2"/>
          </p:nvPr>
        </p:nvSpPr>
        <p:spPr>
          <a:xfrm>
            <a:off x="3420601" y="2674100"/>
            <a:ext cx="2302800" cy="34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Josefin Sans"/>
              <a:buNone/>
              <a:defRPr sz="2200">
                <a:solidFill>
                  <a:schemeClr val="accent2"/>
                </a:solidFill>
                <a:latin typeface="Bree Serif"/>
                <a:ea typeface="Bree Serif"/>
                <a:cs typeface="Bree Serif"/>
                <a:sym typeface="Bree Serif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9pPr>
          </a:lstStyle>
          <a:p>
            <a:endParaRPr/>
          </a:p>
        </p:txBody>
      </p:sp>
      <p:sp>
        <p:nvSpPr>
          <p:cNvPr id="714" name="Google Shape;714;p23"/>
          <p:cNvSpPr txBox="1">
            <a:spLocks noGrp="1"/>
          </p:cNvSpPr>
          <p:nvPr>
            <p:ph type="subTitle" idx="3"/>
          </p:nvPr>
        </p:nvSpPr>
        <p:spPr>
          <a:xfrm>
            <a:off x="3420601" y="1749260"/>
            <a:ext cx="2302800" cy="84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latin typeface="Kanit Light"/>
                <a:ea typeface="Kanit Light"/>
                <a:cs typeface="Kanit Light"/>
                <a:sym typeface="Kanit Light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715" name="Google Shape;715;p23"/>
          <p:cNvSpPr txBox="1">
            <a:spLocks noGrp="1"/>
          </p:cNvSpPr>
          <p:nvPr>
            <p:ph type="subTitle" idx="4"/>
          </p:nvPr>
        </p:nvSpPr>
        <p:spPr>
          <a:xfrm>
            <a:off x="3420601" y="3016397"/>
            <a:ext cx="2302800" cy="84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latin typeface="Kanit Light"/>
                <a:ea typeface="Kanit Light"/>
                <a:cs typeface="Kanit Light"/>
                <a:sym typeface="Kanit Light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716" name="Google Shape;716;p23"/>
          <p:cNvSpPr txBox="1">
            <a:spLocks noGrp="1"/>
          </p:cNvSpPr>
          <p:nvPr>
            <p:ph type="title"/>
          </p:nvPr>
        </p:nvSpPr>
        <p:spPr>
          <a:xfrm>
            <a:off x="713225" y="372390"/>
            <a:ext cx="76992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14">
    <p:spTree>
      <p:nvGrpSpPr>
        <p:cNvPr id="1" name="Shape 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2" name="Google Shape;732;p24"/>
          <p:cNvSpPr txBox="1">
            <a:spLocks noGrp="1"/>
          </p:cNvSpPr>
          <p:nvPr>
            <p:ph type="subTitle" idx="1"/>
          </p:nvPr>
        </p:nvSpPr>
        <p:spPr>
          <a:xfrm>
            <a:off x="714726" y="1487975"/>
            <a:ext cx="1847100" cy="34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800"/>
              <a:buFont typeface="Josefin Sans"/>
              <a:buNone/>
              <a:defRPr sz="2200">
                <a:solidFill>
                  <a:schemeClr val="accent2"/>
                </a:solidFill>
                <a:latin typeface="Bree Serif"/>
                <a:ea typeface="Bree Serif"/>
                <a:cs typeface="Bree Serif"/>
                <a:sym typeface="Bree Serif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9pPr>
          </a:lstStyle>
          <a:p>
            <a:endParaRPr/>
          </a:p>
        </p:txBody>
      </p:sp>
      <p:sp>
        <p:nvSpPr>
          <p:cNvPr id="733" name="Google Shape;733;p24"/>
          <p:cNvSpPr txBox="1">
            <a:spLocks noGrp="1"/>
          </p:cNvSpPr>
          <p:nvPr>
            <p:ph type="subTitle" idx="2"/>
          </p:nvPr>
        </p:nvSpPr>
        <p:spPr>
          <a:xfrm>
            <a:off x="714725" y="2577525"/>
            <a:ext cx="1847100" cy="34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800"/>
              <a:buFont typeface="Josefin Sans"/>
              <a:buNone/>
              <a:defRPr sz="2200">
                <a:solidFill>
                  <a:schemeClr val="accent2"/>
                </a:solidFill>
                <a:latin typeface="Bree Serif"/>
                <a:ea typeface="Bree Serif"/>
                <a:cs typeface="Bree Serif"/>
                <a:sym typeface="Bree Serif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9pPr>
          </a:lstStyle>
          <a:p>
            <a:endParaRPr/>
          </a:p>
        </p:txBody>
      </p:sp>
      <p:sp>
        <p:nvSpPr>
          <p:cNvPr id="734" name="Google Shape;734;p24"/>
          <p:cNvSpPr txBox="1">
            <a:spLocks noGrp="1"/>
          </p:cNvSpPr>
          <p:nvPr>
            <p:ph type="subTitle" idx="3"/>
          </p:nvPr>
        </p:nvSpPr>
        <p:spPr>
          <a:xfrm>
            <a:off x="714731" y="3667075"/>
            <a:ext cx="1847100" cy="34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800"/>
              <a:buFont typeface="Josefin Sans"/>
              <a:buNone/>
              <a:defRPr sz="2200">
                <a:solidFill>
                  <a:schemeClr val="accent2"/>
                </a:solidFill>
                <a:latin typeface="Bree Serif"/>
                <a:ea typeface="Bree Serif"/>
                <a:cs typeface="Bree Serif"/>
                <a:sym typeface="Bree Serif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9pPr>
          </a:lstStyle>
          <a:p>
            <a:endParaRPr/>
          </a:p>
        </p:txBody>
      </p:sp>
      <p:sp>
        <p:nvSpPr>
          <p:cNvPr id="735" name="Google Shape;735;p24"/>
          <p:cNvSpPr txBox="1">
            <a:spLocks noGrp="1"/>
          </p:cNvSpPr>
          <p:nvPr>
            <p:ph type="subTitle" idx="4"/>
          </p:nvPr>
        </p:nvSpPr>
        <p:spPr>
          <a:xfrm>
            <a:off x="2822993" y="1390935"/>
            <a:ext cx="2302800" cy="84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latin typeface="Kanit Light"/>
                <a:ea typeface="Kanit Light"/>
                <a:cs typeface="Kanit Light"/>
                <a:sym typeface="Kanit Light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736" name="Google Shape;736;p24"/>
          <p:cNvSpPr txBox="1">
            <a:spLocks noGrp="1"/>
          </p:cNvSpPr>
          <p:nvPr>
            <p:ph type="subTitle" idx="5"/>
          </p:nvPr>
        </p:nvSpPr>
        <p:spPr>
          <a:xfrm>
            <a:off x="2822988" y="2480485"/>
            <a:ext cx="2302800" cy="84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latin typeface="Kanit Light"/>
                <a:ea typeface="Kanit Light"/>
                <a:cs typeface="Kanit Light"/>
                <a:sym typeface="Kanit Light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737" name="Google Shape;737;p24"/>
          <p:cNvSpPr txBox="1">
            <a:spLocks noGrp="1"/>
          </p:cNvSpPr>
          <p:nvPr>
            <p:ph type="subTitle" idx="6"/>
          </p:nvPr>
        </p:nvSpPr>
        <p:spPr>
          <a:xfrm>
            <a:off x="2822985" y="3570035"/>
            <a:ext cx="2302800" cy="84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latin typeface="Kanit Light"/>
                <a:ea typeface="Kanit Light"/>
                <a:cs typeface="Kanit Light"/>
                <a:sym typeface="Kanit Light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738" name="Google Shape;738;p24"/>
          <p:cNvSpPr txBox="1">
            <a:spLocks noGrp="1"/>
          </p:cNvSpPr>
          <p:nvPr>
            <p:ph type="title"/>
          </p:nvPr>
        </p:nvSpPr>
        <p:spPr>
          <a:xfrm>
            <a:off x="713225" y="372390"/>
            <a:ext cx="76992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3"/>
          <p:cNvSpPr txBox="1">
            <a:spLocks noGrp="1"/>
          </p:cNvSpPr>
          <p:nvPr>
            <p:ph type="title"/>
          </p:nvPr>
        </p:nvSpPr>
        <p:spPr>
          <a:xfrm>
            <a:off x="4577349" y="2370475"/>
            <a:ext cx="3854100" cy="98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 dirty="0"/>
          </a:p>
        </p:txBody>
      </p:sp>
      <p:sp>
        <p:nvSpPr>
          <p:cNvPr id="35" name="Google Shape;35;p3"/>
          <p:cNvSpPr txBox="1">
            <a:spLocks noGrp="1"/>
          </p:cNvSpPr>
          <p:nvPr>
            <p:ph type="subTitle" idx="1"/>
          </p:nvPr>
        </p:nvSpPr>
        <p:spPr>
          <a:xfrm>
            <a:off x="4925499" y="3344850"/>
            <a:ext cx="3157800" cy="55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000">
                <a:latin typeface="Kanit Light"/>
                <a:ea typeface="Kanit Light"/>
                <a:cs typeface="Kanit Light"/>
                <a:sym typeface="Kanit Ligh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36" name="Google Shape;36;p3"/>
          <p:cNvSpPr txBox="1">
            <a:spLocks noGrp="1"/>
          </p:cNvSpPr>
          <p:nvPr>
            <p:ph type="title" idx="2" hasCustomPrompt="1"/>
          </p:nvPr>
        </p:nvSpPr>
        <p:spPr>
          <a:xfrm>
            <a:off x="5650149" y="819605"/>
            <a:ext cx="1708500" cy="1193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7200" b="0">
                <a:solidFill>
                  <a:schemeClr val="l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rPr dirty="0"/>
              <a:t>xx%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2">
  <p:cSld name="CUSTOM_32">
    <p:spTree>
      <p:nvGrpSpPr>
        <p:cNvPr id="1" name="Shape 7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1" name="Google Shape;741;p25"/>
          <p:cNvSpPr txBox="1">
            <a:spLocks noGrp="1"/>
          </p:cNvSpPr>
          <p:nvPr>
            <p:ph type="subTitle" idx="1"/>
          </p:nvPr>
        </p:nvSpPr>
        <p:spPr>
          <a:xfrm>
            <a:off x="871075" y="2355525"/>
            <a:ext cx="2351100" cy="79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Josefin Sans"/>
              <a:buNone/>
              <a:defRPr sz="2200">
                <a:solidFill>
                  <a:schemeClr val="accent2"/>
                </a:solidFill>
                <a:latin typeface="Bree Serif"/>
                <a:ea typeface="Bree Serif"/>
                <a:cs typeface="Bree Serif"/>
                <a:sym typeface="Bree Serif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9pPr>
          </a:lstStyle>
          <a:p>
            <a:endParaRPr/>
          </a:p>
        </p:txBody>
      </p:sp>
      <p:sp>
        <p:nvSpPr>
          <p:cNvPr id="742" name="Google Shape;742;p25"/>
          <p:cNvSpPr txBox="1">
            <a:spLocks noGrp="1"/>
          </p:cNvSpPr>
          <p:nvPr>
            <p:ph type="subTitle" idx="2"/>
          </p:nvPr>
        </p:nvSpPr>
        <p:spPr>
          <a:xfrm>
            <a:off x="3390369" y="2355525"/>
            <a:ext cx="2351100" cy="79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Josefin Sans"/>
              <a:buNone/>
              <a:defRPr sz="2200">
                <a:solidFill>
                  <a:schemeClr val="accent2"/>
                </a:solidFill>
                <a:latin typeface="Bree Serif"/>
                <a:ea typeface="Bree Serif"/>
                <a:cs typeface="Bree Serif"/>
                <a:sym typeface="Bree Serif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9pPr>
          </a:lstStyle>
          <a:p>
            <a:endParaRPr/>
          </a:p>
        </p:txBody>
      </p:sp>
      <p:sp>
        <p:nvSpPr>
          <p:cNvPr id="743" name="Google Shape;743;p25"/>
          <p:cNvSpPr txBox="1">
            <a:spLocks noGrp="1"/>
          </p:cNvSpPr>
          <p:nvPr>
            <p:ph type="subTitle" idx="3"/>
          </p:nvPr>
        </p:nvSpPr>
        <p:spPr>
          <a:xfrm>
            <a:off x="5921800" y="2355525"/>
            <a:ext cx="2351100" cy="79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Josefin Sans"/>
              <a:buNone/>
              <a:defRPr sz="2200">
                <a:solidFill>
                  <a:schemeClr val="accent2"/>
                </a:solidFill>
                <a:latin typeface="Bree Serif"/>
                <a:ea typeface="Bree Serif"/>
                <a:cs typeface="Bree Serif"/>
                <a:sym typeface="Bree Serif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9pPr>
          </a:lstStyle>
          <a:p>
            <a:endParaRPr/>
          </a:p>
        </p:txBody>
      </p:sp>
      <p:sp>
        <p:nvSpPr>
          <p:cNvPr id="744" name="Google Shape;744;p25"/>
          <p:cNvSpPr txBox="1">
            <a:spLocks noGrp="1"/>
          </p:cNvSpPr>
          <p:nvPr>
            <p:ph type="subTitle" idx="4"/>
          </p:nvPr>
        </p:nvSpPr>
        <p:spPr>
          <a:xfrm>
            <a:off x="870963" y="3148578"/>
            <a:ext cx="2350500" cy="5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latin typeface="Kanit Light"/>
                <a:ea typeface="Kanit Light"/>
                <a:cs typeface="Kanit Light"/>
                <a:sym typeface="Kanit Light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745" name="Google Shape;745;p25"/>
          <p:cNvSpPr txBox="1">
            <a:spLocks noGrp="1"/>
          </p:cNvSpPr>
          <p:nvPr>
            <p:ph type="subTitle" idx="5"/>
          </p:nvPr>
        </p:nvSpPr>
        <p:spPr>
          <a:xfrm>
            <a:off x="3387984" y="3148578"/>
            <a:ext cx="2350500" cy="5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latin typeface="Kanit Light"/>
                <a:ea typeface="Kanit Light"/>
                <a:cs typeface="Kanit Light"/>
                <a:sym typeface="Kanit Light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746" name="Google Shape;746;p25"/>
          <p:cNvSpPr txBox="1">
            <a:spLocks noGrp="1"/>
          </p:cNvSpPr>
          <p:nvPr>
            <p:ph type="subTitle" idx="6"/>
          </p:nvPr>
        </p:nvSpPr>
        <p:spPr>
          <a:xfrm>
            <a:off x="5922173" y="3148578"/>
            <a:ext cx="2350500" cy="5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latin typeface="Kanit Light"/>
                <a:ea typeface="Kanit Light"/>
                <a:cs typeface="Kanit Light"/>
                <a:sym typeface="Kanit Light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747" name="Google Shape;747;p25"/>
          <p:cNvSpPr txBox="1">
            <a:spLocks noGrp="1"/>
          </p:cNvSpPr>
          <p:nvPr>
            <p:ph type="title"/>
          </p:nvPr>
        </p:nvSpPr>
        <p:spPr>
          <a:xfrm>
            <a:off x="713225" y="372390"/>
            <a:ext cx="76992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and five columns">
  <p:cSld name="CUSTOM_35">
    <p:spTree>
      <p:nvGrpSpPr>
        <p:cNvPr id="1" name="Shape 7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9" name="Google Shape;769;p26"/>
          <p:cNvSpPr txBox="1">
            <a:spLocks noGrp="1"/>
          </p:cNvSpPr>
          <p:nvPr>
            <p:ph type="subTitle" idx="1"/>
          </p:nvPr>
        </p:nvSpPr>
        <p:spPr>
          <a:xfrm>
            <a:off x="713340" y="1517329"/>
            <a:ext cx="2451300" cy="34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Josefin Sans"/>
              <a:buNone/>
              <a:defRPr sz="2200">
                <a:solidFill>
                  <a:schemeClr val="accent2"/>
                </a:solidFill>
                <a:latin typeface="Bree Serif"/>
                <a:ea typeface="Bree Serif"/>
                <a:cs typeface="Bree Serif"/>
                <a:sym typeface="Bree Serif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9pPr>
          </a:lstStyle>
          <a:p>
            <a:endParaRPr/>
          </a:p>
        </p:txBody>
      </p:sp>
      <p:sp>
        <p:nvSpPr>
          <p:cNvPr id="770" name="Google Shape;770;p26"/>
          <p:cNvSpPr txBox="1">
            <a:spLocks noGrp="1"/>
          </p:cNvSpPr>
          <p:nvPr>
            <p:ph type="subTitle" idx="2"/>
          </p:nvPr>
        </p:nvSpPr>
        <p:spPr>
          <a:xfrm>
            <a:off x="3340038" y="1517329"/>
            <a:ext cx="2451300" cy="34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Josefin Sans"/>
              <a:buNone/>
              <a:defRPr sz="2200">
                <a:solidFill>
                  <a:schemeClr val="accent2"/>
                </a:solidFill>
                <a:latin typeface="Bree Serif"/>
                <a:ea typeface="Bree Serif"/>
                <a:cs typeface="Bree Serif"/>
                <a:sym typeface="Bree Serif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9pPr>
          </a:lstStyle>
          <a:p>
            <a:endParaRPr/>
          </a:p>
        </p:txBody>
      </p:sp>
      <p:sp>
        <p:nvSpPr>
          <p:cNvPr id="771" name="Google Shape;771;p26"/>
          <p:cNvSpPr txBox="1">
            <a:spLocks noGrp="1"/>
          </p:cNvSpPr>
          <p:nvPr>
            <p:ph type="subTitle" idx="3"/>
          </p:nvPr>
        </p:nvSpPr>
        <p:spPr>
          <a:xfrm>
            <a:off x="5979391" y="1517329"/>
            <a:ext cx="2451300" cy="34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Josefin Sans"/>
              <a:buNone/>
              <a:defRPr sz="2200">
                <a:solidFill>
                  <a:schemeClr val="accent2"/>
                </a:solidFill>
                <a:latin typeface="Bree Serif"/>
                <a:ea typeface="Bree Serif"/>
                <a:cs typeface="Bree Serif"/>
                <a:sym typeface="Bree Serif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9pPr>
          </a:lstStyle>
          <a:p>
            <a:endParaRPr/>
          </a:p>
        </p:txBody>
      </p:sp>
      <p:sp>
        <p:nvSpPr>
          <p:cNvPr id="772" name="Google Shape;772;p26"/>
          <p:cNvSpPr txBox="1">
            <a:spLocks noGrp="1"/>
          </p:cNvSpPr>
          <p:nvPr>
            <p:ph type="subTitle" idx="4"/>
          </p:nvPr>
        </p:nvSpPr>
        <p:spPr>
          <a:xfrm>
            <a:off x="2033053" y="2905479"/>
            <a:ext cx="2451300" cy="34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Josefin Sans"/>
              <a:buNone/>
              <a:defRPr sz="2200">
                <a:solidFill>
                  <a:schemeClr val="accent2"/>
                </a:solidFill>
                <a:latin typeface="Bree Serif"/>
                <a:ea typeface="Bree Serif"/>
                <a:cs typeface="Bree Serif"/>
                <a:sym typeface="Bree Serif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9pPr>
          </a:lstStyle>
          <a:p>
            <a:endParaRPr/>
          </a:p>
        </p:txBody>
      </p:sp>
      <p:sp>
        <p:nvSpPr>
          <p:cNvPr id="773" name="Google Shape;773;p26"/>
          <p:cNvSpPr txBox="1">
            <a:spLocks noGrp="1"/>
          </p:cNvSpPr>
          <p:nvPr>
            <p:ph type="subTitle" idx="5"/>
          </p:nvPr>
        </p:nvSpPr>
        <p:spPr>
          <a:xfrm>
            <a:off x="4659751" y="2905479"/>
            <a:ext cx="2451300" cy="34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Josefin Sans"/>
              <a:buNone/>
              <a:defRPr sz="2200">
                <a:solidFill>
                  <a:schemeClr val="accent2"/>
                </a:solidFill>
                <a:latin typeface="Bree Serif"/>
                <a:ea typeface="Bree Serif"/>
                <a:cs typeface="Bree Serif"/>
                <a:sym typeface="Bree Serif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9pPr>
          </a:lstStyle>
          <a:p>
            <a:endParaRPr/>
          </a:p>
        </p:txBody>
      </p:sp>
      <p:sp>
        <p:nvSpPr>
          <p:cNvPr id="774" name="Google Shape;774;p26"/>
          <p:cNvSpPr txBox="1">
            <a:spLocks noGrp="1"/>
          </p:cNvSpPr>
          <p:nvPr>
            <p:ph type="subTitle" idx="6"/>
          </p:nvPr>
        </p:nvSpPr>
        <p:spPr>
          <a:xfrm>
            <a:off x="713232" y="2005584"/>
            <a:ext cx="2450700" cy="5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latin typeface="Kanit Light"/>
                <a:ea typeface="Kanit Light"/>
                <a:cs typeface="Kanit Light"/>
                <a:sym typeface="Kanit Light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775" name="Google Shape;775;p26"/>
          <p:cNvSpPr txBox="1">
            <a:spLocks noGrp="1"/>
          </p:cNvSpPr>
          <p:nvPr>
            <p:ph type="subTitle" idx="7"/>
          </p:nvPr>
        </p:nvSpPr>
        <p:spPr>
          <a:xfrm>
            <a:off x="3337560" y="2005584"/>
            <a:ext cx="2450700" cy="5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latin typeface="Kanit Light"/>
                <a:ea typeface="Kanit Light"/>
                <a:cs typeface="Kanit Light"/>
                <a:sym typeface="Kanit Light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776" name="Google Shape;776;p26"/>
          <p:cNvSpPr txBox="1">
            <a:spLocks noGrp="1"/>
          </p:cNvSpPr>
          <p:nvPr>
            <p:ph type="subTitle" idx="8"/>
          </p:nvPr>
        </p:nvSpPr>
        <p:spPr>
          <a:xfrm>
            <a:off x="5980176" y="2005584"/>
            <a:ext cx="2450700" cy="5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latin typeface="Kanit Light"/>
                <a:ea typeface="Kanit Light"/>
                <a:cs typeface="Kanit Light"/>
                <a:sym typeface="Kanit Light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777" name="Google Shape;777;p26"/>
          <p:cNvSpPr txBox="1">
            <a:spLocks noGrp="1"/>
          </p:cNvSpPr>
          <p:nvPr>
            <p:ph type="subTitle" idx="9"/>
          </p:nvPr>
        </p:nvSpPr>
        <p:spPr>
          <a:xfrm>
            <a:off x="2032945" y="3390519"/>
            <a:ext cx="2450700" cy="5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latin typeface="Kanit Light"/>
                <a:ea typeface="Kanit Light"/>
                <a:cs typeface="Kanit Light"/>
                <a:sym typeface="Kanit Light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778" name="Google Shape;778;p26"/>
          <p:cNvSpPr txBox="1">
            <a:spLocks noGrp="1"/>
          </p:cNvSpPr>
          <p:nvPr>
            <p:ph type="subTitle" idx="13"/>
          </p:nvPr>
        </p:nvSpPr>
        <p:spPr>
          <a:xfrm>
            <a:off x="4657272" y="3390519"/>
            <a:ext cx="2450700" cy="5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latin typeface="Kanit Light"/>
                <a:ea typeface="Kanit Light"/>
                <a:cs typeface="Kanit Light"/>
                <a:sym typeface="Kanit Light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779" name="Google Shape;779;p26"/>
          <p:cNvSpPr txBox="1">
            <a:spLocks noGrp="1"/>
          </p:cNvSpPr>
          <p:nvPr>
            <p:ph type="title"/>
          </p:nvPr>
        </p:nvSpPr>
        <p:spPr>
          <a:xfrm>
            <a:off x="713225" y="372390"/>
            <a:ext cx="76992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USTOM_15">
    <p:spTree>
      <p:nvGrpSpPr>
        <p:cNvPr id="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6" name="Google Shape;796;p27"/>
          <p:cNvSpPr txBox="1">
            <a:spLocks noGrp="1"/>
          </p:cNvSpPr>
          <p:nvPr>
            <p:ph type="subTitle" idx="1"/>
          </p:nvPr>
        </p:nvSpPr>
        <p:spPr>
          <a:xfrm>
            <a:off x="713340" y="1517329"/>
            <a:ext cx="2451300" cy="34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Josefin Sans"/>
              <a:buNone/>
              <a:defRPr sz="2200">
                <a:solidFill>
                  <a:schemeClr val="accent2"/>
                </a:solidFill>
                <a:latin typeface="Bree Serif"/>
                <a:ea typeface="Bree Serif"/>
                <a:cs typeface="Bree Serif"/>
                <a:sym typeface="Bree Serif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9pPr>
          </a:lstStyle>
          <a:p>
            <a:endParaRPr/>
          </a:p>
        </p:txBody>
      </p:sp>
      <p:sp>
        <p:nvSpPr>
          <p:cNvPr id="797" name="Google Shape;797;p27"/>
          <p:cNvSpPr txBox="1">
            <a:spLocks noGrp="1"/>
          </p:cNvSpPr>
          <p:nvPr>
            <p:ph type="subTitle" idx="2"/>
          </p:nvPr>
        </p:nvSpPr>
        <p:spPr>
          <a:xfrm>
            <a:off x="3340038" y="1517329"/>
            <a:ext cx="2451300" cy="34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Josefin Sans"/>
              <a:buNone/>
              <a:defRPr sz="2200">
                <a:solidFill>
                  <a:schemeClr val="accent2"/>
                </a:solidFill>
                <a:latin typeface="Bree Serif"/>
                <a:ea typeface="Bree Serif"/>
                <a:cs typeface="Bree Serif"/>
                <a:sym typeface="Bree Serif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9pPr>
          </a:lstStyle>
          <a:p>
            <a:endParaRPr/>
          </a:p>
        </p:txBody>
      </p:sp>
      <p:sp>
        <p:nvSpPr>
          <p:cNvPr id="798" name="Google Shape;798;p27"/>
          <p:cNvSpPr txBox="1">
            <a:spLocks noGrp="1"/>
          </p:cNvSpPr>
          <p:nvPr>
            <p:ph type="subTitle" idx="3"/>
          </p:nvPr>
        </p:nvSpPr>
        <p:spPr>
          <a:xfrm>
            <a:off x="5979391" y="1517329"/>
            <a:ext cx="2451300" cy="34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Josefin Sans"/>
              <a:buNone/>
              <a:defRPr sz="2200">
                <a:solidFill>
                  <a:schemeClr val="accent2"/>
                </a:solidFill>
                <a:latin typeface="Bree Serif"/>
                <a:ea typeface="Bree Serif"/>
                <a:cs typeface="Bree Serif"/>
                <a:sym typeface="Bree Serif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9pPr>
          </a:lstStyle>
          <a:p>
            <a:endParaRPr/>
          </a:p>
        </p:txBody>
      </p:sp>
      <p:sp>
        <p:nvSpPr>
          <p:cNvPr id="799" name="Google Shape;799;p27"/>
          <p:cNvSpPr txBox="1">
            <a:spLocks noGrp="1"/>
          </p:cNvSpPr>
          <p:nvPr>
            <p:ph type="subTitle" idx="4"/>
          </p:nvPr>
        </p:nvSpPr>
        <p:spPr>
          <a:xfrm>
            <a:off x="713340" y="2924529"/>
            <a:ext cx="2451300" cy="34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Josefin Sans"/>
              <a:buNone/>
              <a:defRPr sz="2200">
                <a:solidFill>
                  <a:schemeClr val="accent2"/>
                </a:solidFill>
                <a:latin typeface="Bree Serif"/>
                <a:ea typeface="Bree Serif"/>
                <a:cs typeface="Bree Serif"/>
                <a:sym typeface="Bree Serif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9pPr>
          </a:lstStyle>
          <a:p>
            <a:endParaRPr/>
          </a:p>
        </p:txBody>
      </p:sp>
      <p:sp>
        <p:nvSpPr>
          <p:cNvPr id="800" name="Google Shape;800;p27"/>
          <p:cNvSpPr txBox="1">
            <a:spLocks noGrp="1"/>
          </p:cNvSpPr>
          <p:nvPr>
            <p:ph type="subTitle" idx="5"/>
          </p:nvPr>
        </p:nvSpPr>
        <p:spPr>
          <a:xfrm>
            <a:off x="3340038" y="2924529"/>
            <a:ext cx="2451300" cy="34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Josefin Sans"/>
              <a:buNone/>
              <a:defRPr sz="2200">
                <a:solidFill>
                  <a:schemeClr val="accent2"/>
                </a:solidFill>
                <a:latin typeface="Bree Serif"/>
                <a:ea typeface="Bree Serif"/>
                <a:cs typeface="Bree Serif"/>
                <a:sym typeface="Bree Serif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9pPr>
          </a:lstStyle>
          <a:p>
            <a:endParaRPr/>
          </a:p>
        </p:txBody>
      </p:sp>
      <p:sp>
        <p:nvSpPr>
          <p:cNvPr id="801" name="Google Shape;801;p27"/>
          <p:cNvSpPr txBox="1">
            <a:spLocks noGrp="1"/>
          </p:cNvSpPr>
          <p:nvPr>
            <p:ph type="subTitle" idx="6"/>
          </p:nvPr>
        </p:nvSpPr>
        <p:spPr>
          <a:xfrm>
            <a:off x="5979391" y="2924529"/>
            <a:ext cx="2451300" cy="34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Josefin Sans"/>
              <a:buNone/>
              <a:defRPr sz="2200">
                <a:solidFill>
                  <a:schemeClr val="accent2"/>
                </a:solidFill>
                <a:latin typeface="Bree Serif"/>
                <a:ea typeface="Bree Serif"/>
                <a:cs typeface="Bree Serif"/>
                <a:sym typeface="Bree Serif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9pPr>
          </a:lstStyle>
          <a:p>
            <a:endParaRPr/>
          </a:p>
        </p:txBody>
      </p:sp>
      <p:sp>
        <p:nvSpPr>
          <p:cNvPr id="802" name="Google Shape;802;p27"/>
          <p:cNvSpPr txBox="1">
            <a:spLocks noGrp="1"/>
          </p:cNvSpPr>
          <p:nvPr>
            <p:ph type="subTitle" idx="7"/>
          </p:nvPr>
        </p:nvSpPr>
        <p:spPr>
          <a:xfrm>
            <a:off x="713232" y="2005584"/>
            <a:ext cx="2450700" cy="5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latin typeface="Kanit Light"/>
                <a:ea typeface="Kanit Light"/>
                <a:cs typeface="Kanit Light"/>
                <a:sym typeface="Kanit Light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803" name="Google Shape;803;p27"/>
          <p:cNvSpPr txBox="1">
            <a:spLocks noGrp="1"/>
          </p:cNvSpPr>
          <p:nvPr>
            <p:ph type="subTitle" idx="8"/>
          </p:nvPr>
        </p:nvSpPr>
        <p:spPr>
          <a:xfrm>
            <a:off x="3337560" y="2005584"/>
            <a:ext cx="2450700" cy="5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latin typeface="Kanit Light"/>
                <a:ea typeface="Kanit Light"/>
                <a:cs typeface="Kanit Light"/>
                <a:sym typeface="Kanit Light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804" name="Google Shape;804;p27"/>
          <p:cNvSpPr txBox="1">
            <a:spLocks noGrp="1"/>
          </p:cNvSpPr>
          <p:nvPr>
            <p:ph type="subTitle" idx="9"/>
          </p:nvPr>
        </p:nvSpPr>
        <p:spPr>
          <a:xfrm>
            <a:off x="5980176" y="2005584"/>
            <a:ext cx="2450700" cy="5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latin typeface="Kanit Light"/>
                <a:ea typeface="Kanit Light"/>
                <a:cs typeface="Kanit Light"/>
                <a:sym typeface="Kanit Light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805" name="Google Shape;805;p27"/>
          <p:cNvSpPr txBox="1">
            <a:spLocks noGrp="1"/>
          </p:cNvSpPr>
          <p:nvPr>
            <p:ph type="subTitle" idx="13"/>
          </p:nvPr>
        </p:nvSpPr>
        <p:spPr>
          <a:xfrm>
            <a:off x="713232" y="3409569"/>
            <a:ext cx="2450700" cy="5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latin typeface="Kanit Light"/>
                <a:ea typeface="Kanit Light"/>
                <a:cs typeface="Kanit Light"/>
                <a:sym typeface="Kanit Light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806" name="Google Shape;806;p27"/>
          <p:cNvSpPr txBox="1">
            <a:spLocks noGrp="1"/>
          </p:cNvSpPr>
          <p:nvPr>
            <p:ph type="subTitle" idx="14"/>
          </p:nvPr>
        </p:nvSpPr>
        <p:spPr>
          <a:xfrm>
            <a:off x="3337560" y="3409569"/>
            <a:ext cx="2450700" cy="5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latin typeface="Kanit Light"/>
                <a:ea typeface="Kanit Light"/>
                <a:cs typeface="Kanit Light"/>
                <a:sym typeface="Kanit Light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807" name="Google Shape;807;p27"/>
          <p:cNvSpPr txBox="1">
            <a:spLocks noGrp="1"/>
          </p:cNvSpPr>
          <p:nvPr>
            <p:ph type="subTitle" idx="15"/>
          </p:nvPr>
        </p:nvSpPr>
        <p:spPr>
          <a:xfrm>
            <a:off x="5980176" y="3409569"/>
            <a:ext cx="2450700" cy="5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latin typeface="Kanit Light"/>
                <a:ea typeface="Kanit Light"/>
                <a:cs typeface="Kanit Light"/>
                <a:sym typeface="Kanit Light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808" name="Google Shape;808;p27"/>
          <p:cNvSpPr txBox="1">
            <a:spLocks noGrp="1"/>
          </p:cNvSpPr>
          <p:nvPr>
            <p:ph type="title"/>
          </p:nvPr>
        </p:nvSpPr>
        <p:spPr>
          <a:xfrm>
            <a:off x="713225" y="372390"/>
            <a:ext cx="76992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CUSTOM_23">
    <p:spTree>
      <p:nvGrpSpPr>
        <p:cNvPr id="1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6" name="Google Shape;826;p28"/>
          <p:cNvSpPr txBox="1">
            <a:spLocks noGrp="1"/>
          </p:cNvSpPr>
          <p:nvPr>
            <p:ph type="title"/>
          </p:nvPr>
        </p:nvSpPr>
        <p:spPr>
          <a:xfrm>
            <a:off x="713225" y="372390"/>
            <a:ext cx="76992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CUSTOM_24">
    <p:spTree>
      <p:nvGrpSpPr>
        <p:cNvPr id="1" name="Shape 8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0" name="Google Shape;840;p29"/>
          <p:cNvSpPr txBox="1">
            <a:spLocks noGrp="1"/>
          </p:cNvSpPr>
          <p:nvPr>
            <p:ph type="title"/>
          </p:nvPr>
        </p:nvSpPr>
        <p:spPr>
          <a:xfrm>
            <a:off x="713225" y="372390"/>
            <a:ext cx="76992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19">
    <p:spTree>
      <p:nvGrpSpPr>
        <p:cNvPr id="1" name="Shape 8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3" name="Google Shape;843;p30"/>
          <p:cNvSpPr txBox="1">
            <a:spLocks noGrp="1"/>
          </p:cNvSpPr>
          <p:nvPr>
            <p:ph type="title"/>
          </p:nvPr>
        </p:nvSpPr>
        <p:spPr>
          <a:xfrm>
            <a:off x="4598450" y="387100"/>
            <a:ext cx="3773400" cy="87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4800"/>
            </a:lvl9pPr>
          </a:lstStyle>
          <a:p>
            <a:endParaRPr/>
          </a:p>
        </p:txBody>
      </p:sp>
      <p:sp>
        <p:nvSpPr>
          <p:cNvPr id="844" name="Google Shape;844;p30"/>
          <p:cNvSpPr txBox="1">
            <a:spLocks noGrp="1"/>
          </p:cNvSpPr>
          <p:nvPr>
            <p:ph type="subTitle" idx="1"/>
          </p:nvPr>
        </p:nvSpPr>
        <p:spPr>
          <a:xfrm>
            <a:off x="4598450" y="1104475"/>
            <a:ext cx="3878400" cy="61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Font typeface="Krona One"/>
              <a:buNone/>
              <a:defRPr sz="2200">
                <a:solidFill>
                  <a:schemeClr val="accent2"/>
                </a:solidFill>
                <a:latin typeface="Bree Serif"/>
                <a:ea typeface="Bree Serif"/>
                <a:cs typeface="Bree Serif"/>
                <a:sym typeface="Bree Serif"/>
              </a:defRPr>
            </a:lvl1pPr>
            <a:lvl2pPr lvl="1">
              <a:spcBef>
                <a:spcPts val="1600"/>
              </a:spcBef>
              <a:spcAft>
                <a:spcPts val="0"/>
              </a:spcAft>
              <a:buSzPts val="1800"/>
              <a:buFont typeface="Courier New"/>
              <a:buNone/>
              <a:defRPr sz="1800" b="1">
                <a:latin typeface="Courier New"/>
                <a:ea typeface="Courier New"/>
                <a:cs typeface="Courier New"/>
                <a:sym typeface="Courier New"/>
              </a:defRPr>
            </a:lvl2pPr>
            <a:lvl3pPr lvl="2">
              <a:spcBef>
                <a:spcPts val="1600"/>
              </a:spcBef>
              <a:spcAft>
                <a:spcPts val="0"/>
              </a:spcAft>
              <a:buSzPts val="1800"/>
              <a:buFont typeface="Courier New"/>
              <a:buNone/>
              <a:defRPr sz="1800" b="1">
                <a:latin typeface="Courier New"/>
                <a:ea typeface="Courier New"/>
                <a:cs typeface="Courier New"/>
                <a:sym typeface="Courier New"/>
              </a:defRPr>
            </a:lvl3pPr>
            <a:lvl4pPr lvl="3">
              <a:spcBef>
                <a:spcPts val="1600"/>
              </a:spcBef>
              <a:spcAft>
                <a:spcPts val="0"/>
              </a:spcAft>
              <a:buSzPts val="1800"/>
              <a:buFont typeface="Courier New"/>
              <a:buNone/>
              <a:defRPr sz="1800" b="1">
                <a:latin typeface="Courier New"/>
                <a:ea typeface="Courier New"/>
                <a:cs typeface="Courier New"/>
                <a:sym typeface="Courier New"/>
              </a:defRPr>
            </a:lvl4pPr>
            <a:lvl5pPr lvl="4">
              <a:spcBef>
                <a:spcPts val="1600"/>
              </a:spcBef>
              <a:spcAft>
                <a:spcPts val="0"/>
              </a:spcAft>
              <a:buSzPts val="1800"/>
              <a:buFont typeface="Courier New"/>
              <a:buNone/>
              <a:defRPr sz="1800" b="1">
                <a:latin typeface="Courier New"/>
                <a:ea typeface="Courier New"/>
                <a:cs typeface="Courier New"/>
                <a:sym typeface="Courier New"/>
              </a:defRPr>
            </a:lvl5pPr>
            <a:lvl6pPr lvl="5">
              <a:spcBef>
                <a:spcPts val="1600"/>
              </a:spcBef>
              <a:spcAft>
                <a:spcPts val="0"/>
              </a:spcAft>
              <a:buSzPts val="1800"/>
              <a:buFont typeface="Courier New"/>
              <a:buNone/>
              <a:defRPr sz="1800" b="1">
                <a:latin typeface="Courier New"/>
                <a:ea typeface="Courier New"/>
                <a:cs typeface="Courier New"/>
                <a:sym typeface="Courier New"/>
              </a:defRPr>
            </a:lvl6pPr>
            <a:lvl7pPr lvl="6">
              <a:spcBef>
                <a:spcPts val="1600"/>
              </a:spcBef>
              <a:spcAft>
                <a:spcPts val="0"/>
              </a:spcAft>
              <a:buSzPts val="1800"/>
              <a:buFont typeface="Courier New"/>
              <a:buNone/>
              <a:defRPr sz="1800" b="1">
                <a:latin typeface="Courier New"/>
                <a:ea typeface="Courier New"/>
                <a:cs typeface="Courier New"/>
                <a:sym typeface="Courier New"/>
              </a:defRPr>
            </a:lvl7pPr>
            <a:lvl8pPr lvl="7">
              <a:spcBef>
                <a:spcPts val="1600"/>
              </a:spcBef>
              <a:spcAft>
                <a:spcPts val="0"/>
              </a:spcAft>
              <a:buSzPts val="1800"/>
              <a:buFont typeface="Courier New"/>
              <a:buNone/>
              <a:defRPr sz="1800" b="1">
                <a:latin typeface="Courier New"/>
                <a:ea typeface="Courier New"/>
                <a:cs typeface="Courier New"/>
                <a:sym typeface="Courier New"/>
              </a:defRPr>
            </a:lvl8pPr>
            <a:lvl9pPr lvl="8">
              <a:spcBef>
                <a:spcPts val="1600"/>
              </a:spcBef>
              <a:spcAft>
                <a:spcPts val="1600"/>
              </a:spcAft>
              <a:buSzPts val="1800"/>
              <a:buFont typeface="Courier New"/>
              <a:buNone/>
              <a:defRPr sz="1800" b="1">
                <a:latin typeface="Courier New"/>
                <a:ea typeface="Courier New"/>
                <a:cs typeface="Courier New"/>
                <a:sym typeface="Courier New"/>
              </a:defRPr>
            </a:lvl9pPr>
          </a:lstStyle>
          <a:p>
            <a:endParaRPr/>
          </a:p>
        </p:txBody>
      </p:sp>
      <p:sp>
        <p:nvSpPr>
          <p:cNvPr id="845" name="Google Shape;845;p30"/>
          <p:cNvSpPr txBox="1"/>
          <p:nvPr/>
        </p:nvSpPr>
        <p:spPr>
          <a:xfrm>
            <a:off x="4572000" y="3912275"/>
            <a:ext cx="3773400" cy="55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Kanit Light"/>
                <a:ea typeface="Kanit Light"/>
                <a:cs typeface="Kanit Light"/>
                <a:sym typeface="Kanit Light"/>
              </a:rPr>
              <a:t>CREDITS: This presentation template was created by </a:t>
            </a:r>
            <a:r>
              <a:rPr lang="en" sz="1200">
                <a:solidFill>
                  <a:schemeClr val="dk1"/>
                </a:solidFill>
                <a:uFill>
                  <a:noFill/>
                </a:uFill>
                <a:latin typeface="Kanit Light"/>
                <a:ea typeface="Kanit Light"/>
                <a:cs typeface="Kanit Light"/>
                <a:sym typeface="Kanit Light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Slidesgo</a:t>
            </a:r>
            <a:r>
              <a:rPr lang="en" sz="1200">
                <a:solidFill>
                  <a:schemeClr val="dk1"/>
                </a:solidFill>
                <a:latin typeface="Kanit Light"/>
                <a:ea typeface="Kanit Light"/>
                <a:cs typeface="Kanit Light"/>
                <a:sym typeface="Kanit Light"/>
              </a:rPr>
              <a:t>, including icons by </a:t>
            </a:r>
            <a:r>
              <a:rPr lang="en" sz="1200">
                <a:solidFill>
                  <a:schemeClr val="dk1"/>
                </a:solidFill>
                <a:uFill>
                  <a:noFill/>
                </a:uFill>
                <a:latin typeface="Kanit Light"/>
                <a:ea typeface="Kanit Light"/>
                <a:cs typeface="Kanit Light"/>
                <a:sym typeface="Kanit Light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Flaticon</a:t>
            </a:r>
            <a:r>
              <a:rPr lang="en" sz="1200">
                <a:solidFill>
                  <a:schemeClr val="dk1"/>
                </a:solidFill>
                <a:latin typeface="Kanit Light"/>
                <a:ea typeface="Kanit Light"/>
                <a:cs typeface="Kanit Light"/>
                <a:sym typeface="Kanit Light"/>
              </a:rPr>
              <a:t>, infographics &amp; images by </a:t>
            </a:r>
            <a:r>
              <a:rPr lang="en" sz="1200">
                <a:solidFill>
                  <a:schemeClr val="dk1"/>
                </a:solidFill>
                <a:uFill>
                  <a:noFill/>
                </a:uFill>
                <a:latin typeface="Kanit Light"/>
                <a:ea typeface="Kanit Light"/>
                <a:cs typeface="Kanit Light"/>
                <a:sym typeface="Kanit Light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Freepik</a:t>
            </a:r>
            <a:r>
              <a:rPr lang="en" sz="1200">
                <a:solidFill>
                  <a:schemeClr val="dk1"/>
                </a:solidFill>
                <a:latin typeface="Kanit Light"/>
                <a:ea typeface="Kanit Light"/>
                <a:cs typeface="Kanit Light"/>
                <a:sym typeface="Kanit Light"/>
              </a:rPr>
              <a:t> </a:t>
            </a:r>
            <a:endParaRPr sz="1200">
              <a:solidFill>
                <a:schemeClr val="dk1"/>
              </a:solidFill>
              <a:latin typeface="Kanit Light"/>
              <a:ea typeface="Kanit Light"/>
              <a:cs typeface="Kanit Light"/>
              <a:sym typeface="Kanit Light"/>
            </a:endParaRPr>
          </a:p>
        </p:txBody>
      </p:sp>
      <p:sp>
        <p:nvSpPr>
          <p:cNvPr id="846" name="Google Shape;846;p30"/>
          <p:cNvSpPr txBox="1">
            <a:spLocks noGrp="1"/>
          </p:cNvSpPr>
          <p:nvPr>
            <p:ph type="subTitle" idx="2"/>
          </p:nvPr>
        </p:nvSpPr>
        <p:spPr>
          <a:xfrm>
            <a:off x="4598450" y="2596900"/>
            <a:ext cx="3773400" cy="87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latin typeface="Kanit Light"/>
                <a:ea typeface="Kanit Light"/>
                <a:cs typeface="Kanit Light"/>
                <a:sym typeface="Kanit Ligh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28">
    <p:spTree>
      <p:nvGrpSpPr>
        <p:cNvPr id="1" name="Shape 84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29">
    <p:spTree>
      <p:nvGrpSpPr>
        <p:cNvPr id="1" name="Shape 91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CUSTOM_30">
    <p:spTree>
      <p:nvGrpSpPr>
        <p:cNvPr id="1" name="Shape 9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userDrawn="1">
  <p:cSld name="Title + 1 column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2;p2"/>
          <p:cNvSpPr txBox="1">
            <a:spLocks noGrp="1"/>
          </p:cNvSpPr>
          <p:nvPr>
            <p:ph type="ctrTitle"/>
          </p:nvPr>
        </p:nvSpPr>
        <p:spPr>
          <a:xfrm>
            <a:off x="988068" y="98856"/>
            <a:ext cx="7169308" cy="649291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3600">
                <a:solidFill>
                  <a:srgbClr val="27348B"/>
                </a:solidFill>
              </a:defRPr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990199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5"/>
          <p:cNvSpPr txBox="1">
            <a:spLocks noGrp="1"/>
          </p:cNvSpPr>
          <p:nvPr>
            <p:ph type="title"/>
          </p:nvPr>
        </p:nvSpPr>
        <p:spPr>
          <a:xfrm>
            <a:off x="713225" y="372390"/>
            <a:ext cx="76992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5"/>
          <p:cNvSpPr txBox="1">
            <a:spLocks noGrp="1"/>
          </p:cNvSpPr>
          <p:nvPr>
            <p:ph type="subTitle" idx="1"/>
          </p:nvPr>
        </p:nvSpPr>
        <p:spPr>
          <a:xfrm>
            <a:off x="1174400" y="2577750"/>
            <a:ext cx="30903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consolata"/>
              <a:buNone/>
              <a:defRPr sz="1800">
                <a:solidFill>
                  <a:schemeClr val="accent2"/>
                </a:solidFill>
                <a:latin typeface="Bree Serif"/>
                <a:ea typeface="Bree Serif"/>
                <a:cs typeface="Bree Serif"/>
                <a:sym typeface="Bree Serif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Font typeface="Inconsolata"/>
              <a:buNone/>
              <a:defRPr sz="2400">
                <a:latin typeface="Inconsolata"/>
                <a:ea typeface="Inconsolata"/>
                <a:cs typeface="Inconsolata"/>
                <a:sym typeface="Inconsolata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2400"/>
              <a:buFont typeface="Inconsolata"/>
              <a:buNone/>
              <a:defRPr sz="2400">
                <a:latin typeface="Inconsolata"/>
                <a:ea typeface="Inconsolata"/>
                <a:cs typeface="Inconsolata"/>
                <a:sym typeface="Inconsolata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2400"/>
              <a:buFont typeface="Inconsolata"/>
              <a:buNone/>
              <a:defRPr sz="2400">
                <a:latin typeface="Inconsolata"/>
                <a:ea typeface="Inconsolata"/>
                <a:cs typeface="Inconsolata"/>
                <a:sym typeface="Inconsolata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2400"/>
              <a:buFont typeface="Inconsolata"/>
              <a:buNone/>
              <a:defRPr sz="2400">
                <a:latin typeface="Inconsolata"/>
                <a:ea typeface="Inconsolata"/>
                <a:cs typeface="Inconsolata"/>
                <a:sym typeface="Inconsolata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2400"/>
              <a:buFont typeface="Inconsolata"/>
              <a:buNone/>
              <a:defRPr sz="2400">
                <a:latin typeface="Inconsolata"/>
                <a:ea typeface="Inconsolata"/>
                <a:cs typeface="Inconsolata"/>
                <a:sym typeface="Inconsolata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2400"/>
              <a:buFont typeface="Inconsolata"/>
              <a:buNone/>
              <a:defRPr sz="2400">
                <a:latin typeface="Inconsolata"/>
                <a:ea typeface="Inconsolata"/>
                <a:cs typeface="Inconsolata"/>
                <a:sym typeface="Inconsolata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2400"/>
              <a:buFont typeface="Inconsolata"/>
              <a:buNone/>
              <a:defRPr sz="2400">
                <a:latin typeface="Inconsolata"/>
                <a:ea typeface="Inconsolata"/>
                <a:cs typeface="Inconsolata"/>
                <a:sym typeface="Inconsolata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2400"/>
              <a:buFont typeface="Inconsolata"/>
              <a:buNone/>
              <a:defRPr sz="2400">
                <a:latin typeface="Inconsolata"/>
                <a:ea typeface="Inconsolata"/>
                <a:cs typeface="Inconsolata"/>
                <a:sym typeface="Inconsolata"/>
              </a:defRPr>
            </a:lvl9pPr>
          </a:lstStyle>
          <a:p>
            <a:endParaRPr/>
          </a:p>
        </p:txBody>
      </p:sp>
      <p:sp>
        <p:nvSpPr>
          <p:cNvPr id="99" name="Google Shape;99;p5"/>
          <p:cNvSpPr txBox="1">
            <a:spLocks noGrp="1"/>
          </p:cNvSpPr>
          <p:nvPr>
            <p:ph type="subTitle" idx="2"/>
          </p:nvPr>
        </p:nvSpPr>
        <p:spPr>
          <a:xfrm>
            <a:off x="4891750" y="2577750"/>
            <a:ext cx="30903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consolata"/>
              <a:buNone/>
              <a:defRPr sz="1800">
                <a:solidFill>
                  <a:schemeClr val="accent2"/>
                </a:solidFill>
                <a:latin typeface="Bree Serif"/>
                <a:ea typeface="Bree Serif"/>
                <a:cs typeface="Bree Serif"/>
                <a:sym typeface="Bree Serif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Font typeface="Inconsolata"/>
              <a:buNone/>
              <a:defRPr sz="2400">
                <a:latin typeface="Inconsolata"/>
                <a:ea typeface="Inconsolata"/>
                <a:cs typeface="Inconsolata"/>
                <a:sym typeface="Inconsolata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2400"/>
              <a:buFont typeface="Inconsolata"/>
              <a:buNone/>
              <a:defRPr sz="2400">
                <a:latin typeface="Inconsolata"/>
                <a:ea typeface="Inconsolata"/>
                <a:cs typeface="Inconsolata"/>
                <a:sym typeface="Inconsolata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2400"/>
              <a:buFont typeface="Inconsolata"/>
              <a:buNone/>
              <a:defRPr sz="2400">
                <a:latin typeface="Inconsolata"/>
                <a:ea typeface="Inconsolata"/>
                <a:cs typeface="Inconsolata"/>
                <a:sym typeface="Inconsolata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2400"/>
              <a:buFont typeface="Inconsolata"/>
              <a:buNone/>
              <a:defRPr sz="2400">
                <a:latin typeface="Inconsolata"/>
                <a:ea typeface="Inconsolata"/>
                <a:cs typeface="Inconsolata"/>
                <a:sym typeface="Inconsolata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2400"/>
              <a:buFont typeface="Inconsolata"/>
              <a:buNone/>
              <a:defRPr sz="2400">
                <a:latin typeface="Inconsolata"/>
                <a:ea typeface="Inconsolata"/>
                <a:cs typeface="Inconsolata"/>
                <a:sym typeface="Inconsolata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2400"/>
              <a:buFont typeface="Inconsolata"/>
              <a:buNone/>
              <a:defRPr sz="2400">
                <a:latin typeface="Inconsolata"/>
                <a:ea typeface="Inconsolata"/>
                <a:cs typeface="Inconsolata"/>
                <a:sym typeface="Inconsolata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2400"/>
              <a:buFont typeface="Inconsolata"/>
              <a:buNone/>
              <a:defRPr sz="2400">
                <a:latin typeface="Inconsolata"/>
                <a:ea typeface="Inconsolata"/>
                <a:cs typeface="Inconsolata"/>
                <a:sym typeface="Inconsolata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2400"/>
              <a:buFont typeface="Inconsolata"/>
              <a:buNone/>
              <a:defRPr sz="2400">
                <a:latin typeface="Inconsolata"/>
                <a:ea typeface="Inconsolata"/>
                <a:cs typeface="Inconsolata"/>
                <a:sym typeface="Inconsolata"/>
              </a:defRPr>
            </a:lvl9pPr>
          </a:lstStyle>
          <a:p>
            <a:endParaRPr/>
          </a:p>
        </p:txBody>
      </p:sp>
      <p:sp>
        <p:nvSpPr>
          <p:cNvPr id="100" name="Google Shape;100;p5"/>
          <p:cNvSpPr txBox="1">
            <a:spLocks noGrp="1"/>
          </p:cNvSpPr>
          <p:nvPr>
            <p:ph type="subTitle" idx="3"/>
          </p:nvPr>
        </p:nvSpPr>
        <p:spPr>
          <a:xfrm>
            <a:off x="1170425" y="3052947"/>
            <a:ext cx="3090600" cy="116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latin typeface="Kanit Light"/>
                <a:ea typeface="Kanit Light"/>
                <a:cs typeface="Kanit Light"/>
                <a:sym typeface="Kanit Ligh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5"/>
          <p:cNvSpPr txBox="1">
            <a:spLocks noGrp="1"/>
          </p:cNvSpPr>
          <p:nvPr>
            <p:ph type="subTitle" idx="4"/>
          </p:nvPr>
        </p:nvSpPr>
        <p:spPr>
          <a:xfrm>
            <a:off x="4892042" y="3052947"/>
            <a:ext cx="3090600" cy="116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latin typeface="Kanit Light"/>
                <a:ea typeface="Kanit Light"/>
                <a:cs typeface="Kanit Light"/>
                <a:sym typeface="Kanit Ligh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6" y="92610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rgbClr val="000000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265508" y="848694"/>
            <a:ext cx="2670575" cy="4051921"/>
          </a:xfrm>
          <a:prstGeom prst="roundRect">
            <a:avLst>
              <a:gd name="adj" fmla="val 3968"/>
            </a:avLst>
          </a:prstGeom>
          <a:solidFill>
            <a:srgbClr val="092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13" dirty="0">
              <a:solidFill>
                <a:srgbClr val="5E4028"/>
              </a:solidFill>
            </a:endParaRPr>
          </a:p>
        </p:txBody>
      </p:sp>
      <p:sp>
        <p:nvSpPr>
          <p:cNvPr id="4" name="Rounded Rectangle 3"/>
          <p:cNvSpPr/>
          <p:nvPr userDrawn="1"/>
        </p:nvSpPr>
        <p:spPr>
          <a:xfrm>
            <a:off x="342358" y="972505"/>
            <a:ext cx="98156" cy="3199323"/>
          </a:xfrm>
          <a:prstGeom prst="roundRect">
            <a:avLst>
              <a:gd name="adj" fmla="val 50000"/>
            </a:avLst>
          </a:prstGeom>
          <a:solidFill>
            <a:schemeClr val="accent6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13">
              <a:solidFill>
                <a:schemeClr val="bg1"/>
              </a:solidFill>
            </a:endParaRPr>
          </a:p>
        </p:txBody>
      </p:sp>
      <p:grpSp>
        <p:nvGrpSpPr>
          <p:cNvPr id="6" name="Grupo 5"/>
          <p:cNvGrpSpPr/>
          <p:nvPr userDrawn="1"/>
        </p:nvGrpSpPr>
        <p:grpSpPr>
          <a:xfrm>
            <a:off x="1047037" y="1366628"/>
            <a:ext cx="1674186" cy="1419105"/>
            <a:chOff x="1476865" y="1865995"/>
            <a:chExt cx="2232248" cy="1337880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5644E8BB-F13A-4AE0-889E-633DE4143787}"/>
                </a:ext>
              </a:extLst>
            </p:cNvPr>
            <p:cNvSpPr txBox="1"/>
            <p:nvPr userDrawn="1"/>
          </p:nvSpPr>
          <p:spPr>
            <a:xfrm>
              <a:off x="1476865" y="1865995"/>
              <a:ext cx="2232248" cy="73990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500" b="1" dirty="0">
                  <a:solidFill>
                    <a:schemeClr val="accent6"/>
                  </a:solidFill>
                  <a:latin typeface="Arial" pitchFamily="34" charset="0"/>
                  <a:cs typeface="Arial" pitchFamily="34" charset="0"/>
                </a:rPr>
                <a:t>You can Resize without losing quality</a:t>
              </a:r>
              <a:endParaRPr lang="ko-KR" altLang="en-US" sz="1500" b="1" dirty="0">
                <a:solidFill>
                  <a:schemeClr val="accent6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F2CE2B8B-ED32-491A-95B2-D28904BC432C}"/>
                </a:ext>
              </a:extLst>
            </p:cNvPr>
            <p:cNvSpPr txBox="1"/>
            <p:nvPr userDrawn="1"/>
          </p:nvSpPr>
          <p:spPr>
            <a:xfrm>
              <a:off x="1476865" y="2463966"/>
              <a:ext cx="2232248" cy="73990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500" b="1" dirty="0">
                  <a:solidFill>
                    <a:schemeClr val="accent6"/>
                  </a:solidFill>
                  <a:latin typeface="Arial" pitchFamily="34" charset="0"/>
                  <a:cs typeface="Arial" pitchFamily="34" charset="0"/>
                </a:rPr>
                <a:t>You can Change Fill Color &amp;</a:t>
              </a:r>
            </a:p>
            <a:p>
              <a:pPr algn="r"/>
              <a:r>
                <a:rPr lang="en-US" altLang="ko-KR" sz="1500" b="1" dirty="0">
                  <a:solidFill>
                    <a:schemeClr val="accent6"/>
                  </a:solidFill>
                  <a:latin typeface="Arial" pitchFamily="34" charset="0"/>
                  <a:cs typeface="Arial" pitchFamily="34" charset="0"/>
                </a:rPr>
                <a:t>Line Color</a:t>
              </a:r>
              <a:endParaRPr lang="ko-KR" altLang="en-US" sz="1500" b="1" dirty="0">
                <a:solidFill>
                  <a:schemeClr val="accent6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683251" y="3016435"/>
            <a:ext cx="2037972" cy="147732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800" b="1" dirty="0">
                <a:solidFill>
                  <a:schemeClr val="accent6"/>
                </a:solidFill>
                <a:latin typeface="+mn-lt"/>
                <a:ea typeface="+mn-ea"/>
                <a:cs typeface="Arial" pitchFamily="34" charset="0"/>
              </a:rPr>
              <a:t>GOOGLE </a:t>
            </a:r>
            <a:r>
              <a:rPr lang="en-US" altLang="ko-KR" sz="1800" b="1" baseline="0" dirty="0">
                <a:solidFill>
                  <a:schemeClr val="accent6"/>
                </a:solidFill>
                <a:latin typeface="+mn-lt"/>
                <a:ea typeface="+mn-ea"/>
                <a:cs typeface="Arial" pitchFamily="34" charset="0"/>
              </a:rPr>
              <a:t>SLIDES AND </a:t>
            </a:r>
            <a:r>
              <a:rPr lang="en-US" altLang="ko-KR" sz="1800" b="1" dirty="0">
                <a:solidFill>
                  <a:schemeClr val="accent6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1800" b="1" dirty="0">
                <a:solidFill>
                  <a:schemeClr val="accent6"/>
                </a:solidFill>
                <a:latin typeface="+mn-lt"/>
                <a:ea typeface="+mn-ea"/>
                <a:cs typeface="Arial" pitchFamily="34" charset="0"/>
              </a:rPr>
              <a:t>PPT </a:t>
            </a:r>
          </a:p>
          <a:p>
            <a:pPr algn="r"/>
            <a:r>
              <a:rPr lang="en-US" altLang="ko-KR" sz="1800" b="1" dirty="0">
                <a:solidFill>
                  <a:schemeClr val="accent6"/>
                </a:solidFill>
                <a:latin typeface="+mn-lt"/>
                <a:ea typeface="+mn-ea"/>
                <a:cs typeface="Arial" pitchFamily="34" charset="0"/>
              </a:rPr>
              <a:t>TEMPLATES  </a:t>
            </a:r>
          </a:p>
        </p:txBody>
      </p:sp>
      <p:sp>
        <p:nvSpPr>
          <p:cNvPr id="25" name="Rounded Rectangle 3"/>
          <p:cNvSpPr/>
          <p:nvPr userDrawn="1"/>
        </p:nvSpPr>
        <p:spPr>
          <a:xfrm rot="5400000">
            <a:off x="1948930" y="3912558"/>
            <a:ext cx="76235" cy="1668469"/>
          </a:xfrm>
          <a:prstGeom prst="roundRect">
            <a:avLst>
              <a:gd name="adj" fmla="val 50000"/>
            </a:avLst>
          </a:prstGeom>
          <a:solidFill>
            <a:schemeClr val="accent6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13">
              <a:solidFill>
                <a:schemeClr val="bg1"/>
              </a:solidFill>
            </a:endParaRPr>
          </a:p>
        </p:txBody>
      </p:sp>
      <p:grpSp>
        <p:nvGrpSpPr>
          <p:cNvPr id="15" name="Grupo 14">
            <a:extLst>
              <a:ext uri="{FF2B5EF4-FFF2-40B4-BE49-F238E27FC236}">
                <a16:creationId xmlns:a16="http://schemas.microsoft.com/office/drawing/2014/main" id="{7EDC76E3-3725-C0E3-A193-518C5F245457}"/>
              </a:ext>
            </a:extLst>
          </p:cNvPr>
          <p:cNvGrpSpPr/>
          <p:nvPr userDrawn="1"/>
        </p:nvGrpSpPr>
        <p:grpSpPr>
          <a:xfrm>
            <a:off x="2141950" y="972505"/>
            <a:ext cx="679333" cy="682777"/>
            <a:chOff x="2844390" y="1337313"/>
            <a:chExt cx="905777" cy="910369"/>
          </a:xfrm>
          <a:solidFill>
            <a:schemeClr val="accent6">
              <a:alpha val="78000"/>
            </a:schemeClr>
          </a:solidFill>
        </p:grpSpPr>
        <p:sp>
          <p:nvSpPr>
            <p:cNvPr id="34" name="Rounded Rectangle 3"/>
            <p:cNvSpPr/>
            <p:nvPr userDrawn="1"/>
          </p:nvSpPr>
          <p:spPr>
            <a:xfrm rot="10800000">
              <a:off x="3620828" y="1341905"/>
              <a:ext cx="129339" cy="905777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13">
                <a:solidFill>
                  <a:schemeClr val="bg1"/>
                </a:solidFill>
              </a:endParaRPr>
            </a:p>
          </p:txBody>
        </p:sp>
        <p:sp>
          <p:nvSpPr>
            <p:cNvPr id="35" name="Rounded Rectangle 3"/>
            <p:cNvSpPr/>
            <p:nvPr userDrawn="1"/>
          </p:nvSpPr>
          <p:spPr>
            <a:xfrm rot="5400000">
              <a:off x="3232609" y="949094"/>
              <a:ext cx="129339" cy="905777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13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148652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6"/>
          <p:cNvSpPr txBox="1">
            <a:spLocks noGrp="1"/>
          </p:cNvSpPr>
          <p:nvPr>
            <p:ph type="title"/>
          </p:nvPr>
        </p:nvSpPr>
        <p:spPr>
          <a:xfrm>
            <a:off x="713225" y="372390"/>
            <a:ext cx="76992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7"/>
          <p:cNvSpPr txBox="1">
            <a:spLocks noGrp="1"/>
          </p:cNvSpPr>
          <p:nvPr>
            <p:ph type="title"/>
          </p:nvPr>
        </p:nvSpPr>
        <p:spPr>
          <a:xfrm>
            <a:off x="713225" y="372390"/>
            <a:ext cx="76992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7"/>
          <p:cNvSpPr txBox="1">
            <a:spLocks noGrp="1"/>
          </p:cNvSpPr>
          <p:nvPr>
            <p:ph type="subTitle" idx="1"/>
          </p:nvPr>
        </p:nvSpPr>
        <p:spPr>
          <a:xfrm>
            <a:off x="4839913" y="3785213"/>
            <a:ext cx="3343200" cy="89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latin typeface="Kanit Light"/>
                <a:ea typeface="Kanit Light"/>
                <a:cs typeface="Kanit Light"/>
                <a:sym typeface="Kanit Ligh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8"/>
          <p:cNvSpPr txBox="1">
            <a:spLocks noGrp="1"/>
          </p:cNvSpPr>
          <p:nvPr>
            <p:ph type="title"/>
          </p:nvPr>
        </p:nvSpPr>
        <p:spPr>
          <a:xfrm>
            <a:off x="2098050" y="859075"/>
            <a:ext cx="4947900" cy="171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200"/>
            </a:lvl1pPr>
            <a:lvl2pPr lvl="1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162" name="Google Shape;162;p8"/>
          <p:cNvSpPr txBox="1">
            <a:spLocks noGrp="1"/>
          </p:cNvSpPr>
          <p:nvPr>
            <p:ph type="subTitle" idx="1"/>
          </p:nvPr>
        </p:nvSpPr>
        <p:spPr>
          <a:xfrm>
            <a:off x="2627550" y="2815875"/>
            <a:ext cx="3888900" cy="55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>
                <a:latin typeface="Kanit Light"/>
                <a:ea typeface="Kanit Light"/>
                <a:cs typeface="Kanit Light"/>
                <a:sym typeface="Kanit Ligh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9"/>
          <p:cNvSpPr txBox="1">
            <a:spLocks noGrp="1"/>
          </p:cNvSpPr>
          <p:nvPr>
            <p:ph type="subTitle" idx="1"/>
          </p:nvPr>
        </p:nvSpPr>
        <p:spPr>
          <a:xfrm>
            <a:off x="2297163" y="2481725"/>
            <a:ext cx="4567800" cy="117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latin typeface="Kanit Light"/>
                <a:ea typeface="Kanit Light"/>
                <a:cs typeface="Kanit Light"/>
                <a:sym typeface="Kanit Light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34" name="Google Shape;234;p9"/>
          <p:cNvSpPr txBox="1">
            <a:spLocks noGrp="1"/>
          </p:cNvSpPr>
          <p:nvPr>
            <p:ph type="title"/>
          </p:nvPr>
        </p:nvSpPr>
        <p:spPr>
          <a:xfrm>
            <a:off x="1943125" y="1239200"/>
            <a:ext cx="5265900" cy="117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72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72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72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72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72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72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72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72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7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10"/>
          <p:cNvSpPr txBox="1">
            <a:spLocks noGrp="1"/>
          </p:cNvSpPr>
          <p:nvPr>
            <p:ph type="body" idx="1"/>
          </p:nvPr>
        </p:nvSpPr>
        <p:spPr>
          <a:xfrm>
            <a:off x="4027925" y="2732525"/>
            <a:ext cx="3049200" cy="186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Bree Serif"/>
              <a:buNone/>
              <a:defRPr sz="3000">
                <a:solidFill>
                  <a:schemeClr val="lt1"/>
                </a:solidFill>
                <a:latin typeface="Bree Serif"/>
                <a:ea typeface="Bree Serif"/>
                <a:cs typeface="Bree Serif"/>
                <a:sym typeface="Bree Serif"/>
              </a:defRPr>
            </a:lvl1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11"/>
          <p:cNvSpPr txBox="1">
            <a:spLocks noGrp="1"/>
          </p:cNvSpPr>
          <p:nvPr>
            <p:ph type="title" hasCustomPrompt="1"/>
          </p:nvPr>
        </p:nvSpPr>
        <p:spPr>
          <a:xfrm>
            <a:off x="713225" y="191725"/>
            <a:ext cx="77175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334" name="Google Shape;334;p11"/>
          <p:cNvSpPr txBox="1">
            <a:spLocks noGrp="1"/>
          </p:cNvSpPr>
          <p:nvPr>
            <p:ph type="body" idx="1"/>
          </p:nvPr>
        </p:nvSpPr>
        <p:spPr>
          <a:xfrm>
            <a:off x="713225" y="2090575"/>
            <a:ext cx="77175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algn="ctr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800">
                <a:latin typeface="Kanit Light"/>
                <a:ea typeface="Kanit Light"/>
                <a:cs typeface="Kanit Light"/>
                <a:sym typeface="Kanit Light"/>
              </a:defRPr>
            </a:lvl1pPr>
            <a:lvl2pPr marL="914400" lvl="1" indent="-330200" algn="ctr">
              <a:spcBef>
                <a:spcPts val="160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30200" algn="ctr">
              <a:spcBef>
                <a:spcPts val="1600"/>
              </a:spcBef>
              <a:spcAft>
                <a:spcPts val="0"/>
              </a:spcAft>
              <a:buSzPts val="1600"/>
              <a:buChar char="■"/>
              <a:defRPr/>
            </a:lvl3pPr>
            <a:lvl4pPr marL="1828800" lvl="3" indent="-330200" algn="ctr">
              <a:spcBef>
                <a:spcPts val="1600"/>
              </a:spcBef>
              <a:spcAft>
                <a:spcPts val="0"/>
              </a:spcAft>
              <a:buSzPts val="1600"/>
              <a:buChar char="●"/>
              <a:defRPr/>
            </a:lvl4pPr>
            <a:lvl5pPr marL="2286000" lvl="4" indent="-330200" algn="ctr">
              <a:spcBef>
                <a:spcPts val="1600"/>
              </a:spcBef>
              <a:spcAft>
                <a:spcPts val="0"/>
              </a:spcAft>
              <a:buSzPts val="1600"/>
              <a:buChar char="○"/>
              <a:defRPr/>
            </a:lvl5pPr>
            <a:lvl6pPr marL="2743200" lvl="5" indent="-330200" algn="ctr">
              <a:spcBef>
                <a:spcPts val="1600"/>
              </a:spcBef>
              <a:spcAft>
                <a:spcPts val="0"/>
              </a:spcAft>
              <a:buSzPts val="1600"/>
              <a:buChar char="■"/>
              <a:defRPr/>
            </a:lvl6pPr>
            <a:lvl7pPr marL="3200400" lvl="6" indent="-330200" algn="ctr">
              <a:spcBef>
                <a:spcPts val="1600"/>
              </a:spcBef>
              <a:spcAft>
                <a:spcPts val="0"/>
              </a:spcAft>
              <a:buSzPts val="1600"/>
              <a:buChar char="●"/>
              <a:defRPr/>
            </a:lvl7pPr>
            <a:lvl8pPr marL="3657600" lvl="7" indent="-330200" algn="ctr">
              <a:spcBef>
                <a:spcPts val="1600"/>
              </a:spcBef>
              <a:spcAft>
                <a:spcPts val="0"/>
              </a:spcAft>
              <a:buSzPts val="1600"/>
              <a:buChar char="○"/>
              <a:defRPr/>
            </a:lvl8pPr>
            <a:lvl9pPr marL="4114800" lvl="8" indent="-330200" algn="ctr">
              <a:spcBef>
                <a:spcPts val="1600"/>
              </a:spcBef>
              <a:spcAft>
                <a:spcPts val="160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6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4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ree Serif"/>
              <a:buNone/>
              <a:defRPr sz="3000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ree Serif"/>
              <a:buNone/>
              <a:defRPr sz="3000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ree Serif"/>
              <a:buNone/>
              <a:defRPr sz="3000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ree Serif"/>
              <a:buNone/>
              <a:defRPr sz="3000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ree Serif"/>
              <a:buNone/>
              <a:defRPr sz="3000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ree Serif"/>
              <a:buNone/>
              <a:defRPr sz="3000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ree Serif"/>
              <a:buNone/>
              <a:defRPr sz="3000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ree Serif"/>
              <a:buNone/>
              <a:defRPr sz="3000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ree Serif"/>
              <a:buNone/>
              <a:defRPr sz="3000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4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●"/>
              <a:defRPr sz="1600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1pPr>
            <a:lvl2pPr marL="914400" lvl="1" indent="-330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○"/>
              <a:defRPr sz="1600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2pPr>
            <a:lvl3pPr marL="1371600" lvl="2" indent="-330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■"/>
              <a:defRPr sz="1600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3pPr>
            <a:lvl4pPr marL="1828800" lvl="3" indent="-330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●"/>
              <a:defRPr sz="1600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4pPr>
            <a:lvl5pPr marL="2286000" lvl="4" indent="-330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○"/>
              <a:defRPr sz="1600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5pPr>
            <a:lvl6pPr marL="2743200" lvl="5" indent="-330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■"/>
              <a:defRPr sz="1600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6pPr>
            <a:lvl7pPr marL="3200400" lvl="6" indent="-330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●"/>
              <a:defRPr sz="1600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7pPr>
            <a:lvl8pPr marL="3657600" lvl="7" indent="-330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○"/>
              <a:defRPr sz="1600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8pPr>
            <a:lvl9pPr marL="4114800" lvl="8" indent="-3302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600"/>
              <a:buFont typeface="Kanit ExtraLight"/>
              <a:buChar char="■"/>
              <a:defRPr sz="1600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4" r:id="rId13"/>
    <p:sldLayoutId id="2147483665" r:id="rId14"/>
    <p:sldLayoutId id="2147483666" r:id="rId15"/>
    <p:sldLayoutId id="2147483667" r:id="rId16"/>
    <p:sldLayoutId id="2147483668" r:id="rId17"/>
    <p:sldLayoutId id="2147483669" r:id="rId18"/>
    <p:sldLayoutId id="2147483670" r:id="rId19"/>
    <p:sldLayoutId id="2147483671" r:id="rId20"/>
    <p:sldLayoutId id="2147483672" r:id="rId21"/>
    <p:sldLayoutId id="2147483673" r:id="rId22"/>
    <p:sldLayoutId id="2147483674" r:id="rId23"/>
    <p:sldLayoutId id="2147483675" r:id="rId24"/>
    <p:sldLayoutId id="2147483676" r:id="rId25"/>
    <p:sldLayoutId id="2147483677" r:id="rId26"/>
    <p:sldLayoutId id="2147483678" r:id="rId27"/>
    <p:sldLayoutId id="2147483679" r:id="rId28"/>
    <p:sldLayoutId id="2147483682" r:id="rId29"/>
    <p:sldLayoutId id="2147483683" r:id="rId30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spreadsheets/d/1DqiRggbEW9xYy8mmuZPrfsyhSRExzKploUza9aKzvF8/copy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0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.png"/><Relationship Id="rId4" Type="http://schemas.openxmlformats.org/officeDocument/2006/relationships/image" Target="../media/image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ángulo 2">
            <a:extLst>
              <a:ext uri="{FF2B5EF4-FFF2-40B4-BE49-F238E27FC236}">
                <a16:creationId xmlns:a16="http://schemas.microsoft.com/office/drawing/2014/main" id="{87B20192-D5B4-42B6-9A5F-8C5195384961}"/>
              </a:ext>
            </a:extLst>
          </p:cNvPr>
          <p:cNvSpPr/>
          <p:nvPr/>
        </p:nvSpPr>
        <p:spPr>
          <a:xfrm>
            <a:off x="0" y="-22550"/>
            <a:ext cx="9144000" cy="2662813"/>
          </a:xfrm>
          <a:custGeom>
            <a:avLst/>
            <a:gdLst>
              <a:gd name="connsiteX0" fmla="*/ 0 w 1396721"/>
              <a:gd name="connsiteY0" fmla="*/ 0 h 1939332"/>
              <a:gd name="connsiteX1" fmla="*/ 1396721 w 1396721"/>
              <a:gd name="connsiteY1" fmla="*/ 0 h 1939332"/>
              <a:gd name="connsiteX2" fmla="*/ 1396721 w 1396721"/>
              <a:gd name="connsiteY2" fmla="*/ 1939332 h 1939332"/>
              <a:gd name="connsiteX3" fmla="*/ 0 w 1396721"/>
              <a:gd name="connsiteY3" fmla="*/ 1939332 h 1939332"/>
              <a:gd name="connsiteX4" fmla="*/ 0 w 1396721"/>
              <a:gd name="connsiteY4" fmla="*/ 0 h 1939332"/>
              <a:gd name="connsiteX0" fmla="*/ 0 w 1396721"/>
              <a:gd name="connsiteY0" fmla="*/ 0 h 1939332"/>
              <a:gd name="connsiteX1" fmla="*/ 1396721 w 1396721"/>
              <a:gd name="connsiteY1" fmla="*/ 0 h 1939332"/>
              <a:gd name="connsiteX2" fmla="*/ 1105319 w 1396721"/>
              <a:gd name="connsiteY2" fmla="*/ 1155560 h 1939332"/>
              <a:gd name="connsiteX3" fmla="*/ 0 w 1396721"/>
              <a:gd name="connsiteY3" fmla="*/ 1939332 h 1939332"/>
              <a:gd name="connsiteX4" fmla="*/ 0 w 1396721"/>
              <a:gd name="connsiteY4" fmla="*/ 0 h 1939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96721" h="1939332">
                <a:moveTo>
                  <a:pt x="0" y="0"/>
                </a:moveTo>
                <a:lnTo>
                  <a:pt x="1396721" y="0"/>
                </a:lnTo>
                <a:lnTo>
                  <a:pt x="1105319" y="1155560"/>
                </a:lnTo>
                <a:lnTo>
                  <a:pt x="0" y="1939332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grpSp>
        <p:nvGrpSpPr>
          <p:cNvPr id="13" name="Grupo 12">
            <a:extLst>
              <a:ext uri="{FF2B5EF4-FFF2-40B4-BE49-F238E27FC236}">
                <a16:creationId xmlns:a16="http://schemas.microsoft.com/office/drawing/2014/main" id="{9CA33DBC-1AD1-4F7D-9FFF-E70BA9DD2EF9}"/>
              </a:ext>
            </a:extLst>
          </p:cNvPr>
          <p:cNvGrpSpPr/>
          <p:nvPr/>
        </p:nvGrpSpPr>
        <p:grpSpPr>
          <a:xfrm>
            <a:off x="-9175" y="3017810"/>
            <a:ext cx="9153174" cy="2125691"/>
            <a:chOff x="-9175" y="3017810"/>
            <a:chExt cx="9153174" cy="2125691"/>
          </a:xfrm>
        </p:grpSpPr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52DDCD09-9F9A-44C0-B767-06B1A4A115E1}"/>
                </a:ext>
              </a:extLst>
            </p:cNvPr>
            <p:cNvSpPr>
              <a:spLocks/>
            </p:cNvSpPr>
            <p:nvPr/>
          </p:nvSpPr>
          <p:spPr bwMode="auto">
            <a:xfrm>
              <a:off x="-9175" y="3017810"/>
              <a:ext cx="9143999" cy="2125689"/>
            </a:xfrm>
            <a:custGeom>
              <a:avLst/>
              <a:gdLst>
                <a:gd name="T0" fmla="*/ 180 w 180"/>
                <a:gd name="T1" fmla="*/ 0 h 48"/>
                <a:gd name="T2" fmla="*/ 180 w 180"/>
                <a:gd name="T3" fmla="*/ 48 h 48"/>
                <a:gd name="T4" fmla="*/ 0 w 180"/>
                <a:gd name="T5" fmla="*/ 48 h 48"/>
                <a:gd name="T6" fmla="*/ 7 w 180"/>
                <a:gd name="T7" fmla="*/ 39 h 48"/>
                <a:gd name="T8" fmla="*/ 8 w 180"/>
                <a:gd name="T9" fmla="*/ 38 h 48"/>
                <a:gd name="T10" fmla="*/ 45 w 180"/>
                <a:gd name="T11" fmla="*/ 33 h 48"/>
                <a:gd name="T12" fmla="*/ 68 w 180"/>
                <a:gd name="T13" fmla="*/ 29 h 48"/>
                <a:gd name="T14" fmla="*/ 71 w 180"/>
                <a:gd name="T15" fmla="*/ 28 h 48"/>
                <a:gd name="T16" fmla="*/ 88 w 180"/>
                <a:gd name="T17" fmla="*/ 18 h 48"/>
                <a:gd name="T18" fmla="*/ 92 w 180"/>
                <a:gd name="T19" fmla="*/ 17 h 48"/>
                <a:gd name="T20" fmla="*/ 125 w 180"/>
                <a:gd name="T21" fmla="*/ 17 h 48"/>
                <a:gd name="T22" fmla="*/ 129 w 180"/>
                <a:gd name="T23" fmla="*/ 16 h 48"/>
                <a:gd name="T24" fmla="*/ 165 w 180"/>
                <a:gd name="T25" fmla="*/ 4 h 48"/>
                <a:gd name="T26" fmla="*/ 180 w 180"/>
                <a:gd name="T27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80" h="48">
                  <a:moveTo>
                    <a:pt x="180" y="0"/>
                  </a:moveTo>
                  <a:cubicBezTo>
                    <a:pt x="180" y="16"/>
                    <a:pt x="180" y="32"/>
                    <a:pt x="180" y="48"/>
                  </a:cubicBezTo>
                  <a:cubicBezTo>
                    <a:pt x="120" y="48"/>
                    <a:pt x="60" y="48"/>
                    <a:pt x="0" y="48"/>
                  </a:cubicBezTo>
                  <a:cubicBezTo>
                    <a:pt x="2" y="45"/>
                    <a:pt x="4" y="42"/>
                    <a:pt x="7" y="39"/>
                  </a:cubicBezTo>
                  <a:cubicBezTo>
                    <a:pt x="7" y="39"/>
                    <a:pt x="8" y="38"/>
                    <a:pt x="8" y="38"/>
                  </a:cubicBezTo>
                  <a:cubicBezTo>
                    <a:pt x="20" y="36"/>
                    <a:pt x="33" y="35"/>
                    <a:pt x="45" y="33"/>
                  </a:cubicBezTo>
                  <a:cubicBezTo>
                    <a:pt x="53" y="31"/>
                    <a:pt x="60" y="30"/>
                    <a:pt x="68" y="29"/>
                  </a:cubicBezTo>
                  <a:cubicBezTo>
                    <a:pt x="69" y="29"/>
                    <a:pt x="70" y="29"/>
                    <a:pt x="71" y="28"/>
                  </a:cubicBezTo>
                  <a:cubicBezTo>
                    <a:pt x="76" y="25"/>
                    <a:pt x="82" y="21"/>
                    <a:pt x="88" y="18"/>
                  </a:cubicBezTo>
                  <a:cubicBezTo>
                    <a:pt x="89" y="17"/>
                    <a:pt x="91" y="17"/>
                    <a:pt x="92" y="17"/>
                  </a:cubicBezTo>
                  <a:cubicBezTo>
                    <a:pt x="103" y="17"/>
                    <a:pt x="114" y="17"/>
                    <a:pt x="125" y="17"/>
                  </a:cubicBezTo>
                  <a:cubicBezTo>
                    <a:pt x="126" y="17"/>
                    <a:pt x="128" y="16"/>
                    <a:pt x="129" y="16"/>
                  </a:cubicBezTo>
                  <a:cubicBezTo>
                    <a:pt x="141" y="12"/>
                    <a:pt x="153" y="8"/>
                    <a:pt x="165" y="4"/>
                  </a:cubicBezTo>
                  <a:cubicBezTo>
                    <a:pt x="170" y="3"/>
                    <a:pt x="175" y="1"/>
                    <a:pt x="180" y="0"/>
                  </a:cubicBezTo>
                  <a:close/>
                </a:path>
              </a:pathLst>
            </a:custGeom>
            <a:solidFill>
              <a:srgbClr val="F7AC2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DFF32AD1-7BC8-42BB-BD95-209BB05E5536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3413127"/>
              <a:ext cx="9143999" cy="1730374"/>
            </a:xfrm>
            <a:custGeom>
              <a:avLst/>
              <a:gdLst>
                <a:gd name="T0" fmla="*/ 180 w 180"/>
                <a:gd name="T1" fmla="*/ 0 h 48"/>
                <a:gd name="T2" fmla="*/ 180 w 180"/>
                <a:gd name="T3" fmla="*/ 48 h 48"/>
                <a:gd name="T4" fmla="*/ 0 w 180"/>
                <a:gd name="T5" fmla="*/ 48 h 48"/>
                <a:gd name="T6" fmla="*/ 7 w 180"/>
                <a:gd name="T7" fmla="*/ 39 h 48"/>
                <a:gd name="T8" fmla="*/ 8 w 180"/>
                <a:gd name="T9" fmla="*/ 38 h 48"/>
                <a:gd name="T10" fmla="*/ 45 w 180"/>
                <a:gd name="T11" fmla="*/ 33 h 48"/>
                <a:gd name="T12" fmla="*/ 68 w 180"/>
                <a:gd name="T13" fmla="*/ 29 h 48"/>
                <a:gd name="T14" fmla="*/ 71 w 180"/>
                <a:gd name="T15" fmla="*/ 28 h 48"/>
                <a:gd name="T16" fmla="*/ 88 w 180"/>
                <a:gd name="T17" fmla="*/ 18 h 48"/>
                <a:gd name="T18" fmla="*/ 92 w 180"/>
                <a:gd name="T19" fmla="*/ 17 h 48"/>
                <a:gd name="T20" fmla="*/ 125 w 180"/>
                <a:gd name="T21" fmla="*/ 17 h 48"/>
                <a:gd name="T22" fmla="*/ 129 w 180"/>
                <a:gd name="T23" fmla="*/ 16 h 48"/>
                <a:gd name="T24" fmla="*/ 165 w 180"/>
                <a:gd name="T25" fmla="*/ 4 h 48"/>
                <a:gd name="T26" fmla="*/ 180 w 180"/>
                <a:gd name="T27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80" h="48">
                  <a:moveTo>
                    <a:pt x="180" y="0"/>
                  </a:moveTo>
                  <a:cubicBezTo>
                    <a:pt x="180" y="16"/>
                    <a:pt x="180" y="32"/>
                    <a:pt x="180" y="48"/>
                  </a:cubicBezTo>
                  <a:cubicBezTo>
                    <a:pt x="120" y="48"/>
                    <a:pt x="60" y="48"/>
                    <a:pt x="0" y="48"/>
                  </a:cubicBezTo>
                  <a:cubicBezTo>
                    <a:pt x="2" y="45"/>
                    <a:pt x="4" y="42"/>
                    <a:pt x="7" y="39"/>
                  </a:cubicBezTo>
                  <a:cubicBezTo>
                    <a:pt x="7" y="39"/>
                    <a:pt x="8" y="38"/>
                    <a:pt x="8" y="38"/>
                  </a:cubicBezTo>
                  <a:cubicBezTo>
                    <a:pt x="20" y="36"/>
                    <a:pt x="33" y="35"/>
                    <a:pt x="45" y="33"/>
                  </a:cubicBezTo>
                  <a:cubicBezTo>
                    <a:pt x="53" y="31"/>
                    <a:pt x="60" y="30"/>
                    <a:pt x="68" y="29"/>
                  </a:cubicBezTo>
                  <a:cubicBezTo>
                    <a:pt x="69" y="29"/>
                    <a:pt x="70" y="29"/>
                    <a:pt x="71" y="28"/>
                  </a:cubicBezTo>
                  <a:cubicBezTo>
                    <a:pt x="76" y="25"/>
                    <a:pt x="82" y="21"/>
                    <a:pt x="88" y="18"/>
                  </a:cubicBezTo>
                  <a:cubicBezTo>
                    <a:pt x="89" y="17"/>
                    <a:pt x="91" y="17"/>
                    <a:pt x="92" y="17"/>
                  </a:cubicBezTo>
                  <a:cubicBezTo>
                    <a:pt x="103" y="17"/>
                    <a:pt x="114" y="17"/>
                    <a:pt x="125" y="17"/>
                  </a:cubicBezTo>
                  <a:cubicBezTo>
                    <a:pt x="126" y="17"/>
                    <a:pt x="128" y="16"/>
                    <a:pt x="129" y="16"/>
                  </a:cubicBezTo>
                  <a:cubicBezTo>
                    <a:pt x="141" y="12"/>
                    <a:pt x="153" y="8"/>
                    <a:pt x="165" y="4"/>
                  </a:cubicBezTo>
                  <a:cubicBezTo>
                    <a:pt x="170" y="3"/>
                    <a:pt x="175" y="1"/>
                    <a:pt x="180" y="0"/>
                  </a:cubicBezTo>
                  <a:close/>
                </a:path>
              </a:pathLst>
            </a:custGeom>
            <a:solidFill>
              <a:srgbClr val="09224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1047" name="Google Shape;1047;p36"/>
          <p:cNvSpPr txBox="1">
            <a:spLocks noGrp="1"/>
          </p:cNvSpPr>
          <p:nvPr>
            <p:ph type="ctrTitle"/>
          </p:nvPr>
        </p:nvSpPr>
        <p:spPr>
          <a:xfrm>
            <a:off x="406072" y="737116"/>
            <a:ext cx="6114295" cy="135898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PE" sz="8000" dirty="0">
                <a:solidFill>
                  <a:srgbClr val="092242"/>
                </a:solidFill>
              </a:rPr>
              <a:t>CYCLING</a:t>
            </a:r>
            <a:endParaRPr sz="8000" dirty="0">
              <a:solidFill>
                <a:srgbClr val="092242"/>
              </a:solidFill>
            </a:endParaRPr>
          </a:p>
        </p:txBody>
      </p:sp>
      <p:sp>
        <p:nvSpPr>
          <p:cNvPr id="1048" name="Google Shape;1048;p36"/>
          <p:cNvSpPr txBox="1">
            <a:spLocks noGrp="1"/>
          </p:cNvSpPr>
          <p:nvPr>
            <p:ph type="subTitle" idx="1"/>
          </p:nvPr>
        </p:nvSpPr>
        <p:spPr>
          <a:xfrm>
            <a:off x="544173" y="1873163"/>
            <a:ext cx="2951700" cy="76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>
                <a:solidFill>
                  <a:srgbClr val="000000"/>
                </a:solidFill>
              </a:rPr>
              <a:t>Free Template</a:t>
            </a:r>
            <a:endParaRPr sz="3200" dirty="0">
              <a:solidFill>
                <a:srgbClr val="000000"/>
              </a:solidFill>
            </a:endParaRPr>
          </a:p>
        </p:txBody>
      </p:sp>
      <p:sp>
        <p:nvSpPr>
          <p:cNvPr id="1052" name="Google Shape;1052;p36"/>
          <p:cNvSpPr/>
          <p:nvPr/>
        </p:nvSpPr>
        <p:spPr>
          <a:xfrm>
            <a:off x="6237160" y="661939"/>
            <a:ext cx="1378557" cy="431300"/>
          </a:xfrm>
          <a:custGeom>
            <a:avLst/>
            <a:gdLst/>
            <a:ahLst/>
            <a:cxnLst/>
            <a:rect l="l" t="t" r="r" b="b"/>
            <a:pathLst>
              <a:path w="22342" h="6990" extrusionOk="0">
                <a:moveTo>
                  <a:pt x="13170" y="1"/>
                </a:moveTo>
                <a:cubicBezTo>
                  <a:pt x="13032" y="1"/>
                  <a:pt x="12888" y="10"/>
                  <a:pt x="12737" y="29"/>
                </a:cubicBezTo>
                <a:cubicBezTo>
                  <a:pt x="9880" y="333"/>
                  <a:pt x="9120" y="3190"/>
                  <a:pt x="7326" y="3494"/>
                </a:cubicBezTo>
                <a:cubicBezTo>
                  <a:pt x="5563" y="3829"/>
                  <a:pt x="700" y="3646"/>
                  <a:pt x="1" y="6990"/>
                </a:cubicBezTo>
                <a:lnTo>
                  <a:pt x="22342" y="6990"/>
                </a:lnTo>
                <a:cubicBezTo>
                  <a:pt x="22342" y="6990"/>
                  <a:pt x="21582" y="4193"/>
                  <a:pt x="18816" y="3555"/>
                </a:cubicBezTo>
                <a:cubicBezTo>
                  <a:pt x="16138" y="2950"/>
                  <a:pt x="15643" y="1"/>
                  <a:pt x="1317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6" name="Google Shape;1140;p41">
            <a:extLst>
              <a:ext uri="{FF2B5EF4-FFF2-40B4-BE49-F238E27FC236}">
                <a16:creationId xmlns:a16="http://schemas.microsoft.com/office/drawing/2014/main" id="{18ADBD4F-0204-4376-BD38-F3D5517948CB}"/>
              </a:ext>
            </a:extLst>
          </p:cNvPr>
          <p:cNvSpPr txBox="1">
            <a:spLocks/>
          </p:cNvSpPr>
          <p:nvPr/>
        </p:nvSpPr>
        <p:spPr>
          <a:xfrm>
            <a:off x="788509" y="2469946"/>
            <a:ext cx="2288630" cy="55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Kanit ExtraLight"/>
              <a:buNone/>
              <a:defRPr sz="2000" b="0" i="0" u="none" strike="noStrike" cap="none">
                <a:solidFill>
                  <a:schemeClr val="accent2"/>
                </a:solidFill>
                <a:latin typeface="Kanit Light"/>
                <a:ea typeface="Kanit Light"/>
                <a:cs typeface="Kanit Light"/>
                <a:sym typeface="Kanit Light"/>
              </a:defRPr>
            </a:lvl1pPr>
            <a:lvl2pPr marL="914400" marR="0" lvl="1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Kanit ExtraLight"/>
              <a:buNone/>
              <a:defRPr sz="28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2pPr>
            <a:lvl3pPr marL="1371600" marR="0" lvl="2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Kanit ExtraLight"/>
              <a:buNone/>
              <a:defRPr sz="28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3pPr>
            <a:lvl4pPr marL="1828800" marR="0" lvl="3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Kanit ExtraLight"/>
              <a:buNone/>
              <a:defRPr sz="28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4pPr>
            <a:lvl5pPr marL="2286000" marR="0" lvl="4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Kanit ExtraLight"/>
              <a:buNone/>
              <a:defRPr sz="28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5pPr>
            <a:lvl6pPr marL="2743200" marR="0" lvl="5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Kanit ExtraLight"/>
              <a:buNone/>
              <a:defRPr sz="28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6pPr>
            <a:lvl7pPr marL="3200400" marR="0" lvl="6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Kanit ExtraLight"/>
              <a:buNone/>
              <a:defRPr sz="28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7pPr>
            <a:lvl8pPr marL="3657600" marR="0" lvl="7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Kanit ExtraLight"/>
              <a:buNone/>
              <a:defRPr sz="28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8pPr>
            <a:lvl9pPr marL="4114800" marR="0" lvl="8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Kanit ExtraLight"/>
              <a:buNone/>
              <a:defRPr sz="28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9pPr>
          </a:lstStyle>
          <a:p>
            <a:pPr marL="0" indent="0" algn="ctr"/>
            <a:r>
              <a:rPr lang="en-US" sz="1400" b="1">
                <a:solidFill>
                  <a:srgbClr val="000000"/>
                </a:solidFill>
                <a:latin typeface="+mn-lt"/>
              </a:rPr>
              <a:t>You can enter a subtitle here if you need it</a:t>
            </a:r>
            <a:endParaRPr lang="en-US" sz="1400" b="1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47" name="Google Shape;1052;p36">
            <a:extLst>
              <a:ext uri="{FF2B5EF4-FFF2-40B4-BE49-F238E27FC236}">
                <a16:creationId xmlns:a16="http://schemas.microsoft.com/office/drawing/2014/main" id="{DB33D1F5-682D-4C14-98BD-118C8C1769FA}"/>
              </a:ext>
            </a:extLst>
          </p:cNvPr>
          <p:cNvSpPr/>
          <p:nvPr/>
        </p:nvSpPr>
        <p:spPr>
          <a:xfrm>
            <a:off x="788509" y="174795"/>
            <a:ext cx="1378557" cy="431300"/>
          </a:xfrm>
          <a:custGeom>
            <a:avLst/>
            <a:gdLst/>
            <a:ahLst/>
            <a:cxnLst/>
            <a:rect l="l" t="t" r="r" b="b"/>
            <a:pathLst>
              <a:path w="22342" h="6990" extrusionOk="0">
                <a:moveTo>
                  <a:pt x="13170" y="1"/>
                </a:moveTo>
                <a:cubicBezTo>
                  <a:pt x="13032" y="1"/>
                  <a:pt x="12888" y="10"/>
                  <a:pt x="12737" y="29"/>
                </a:cubicBezTo>
                <a:cubicBezTo>
                  <a:pt x="9880" y="333"/>
                  <a:pt x="9120" y="3190"/>
                  <a:pt x="7326" y="3494"/>
                </a:cubicBezTo>
                <a:cubicBezTo>
                  <a:pt x="5563" y="3829"/>
                  <a:pt x="700" y="3646"/>
                  <a:pt x="1" y="6990"/>
                </a:cubicBezTo>
                <a:lnTo>
                  <a:pt x="22342" y="6990"/>
                </a:lnTo>
                <a:cubicBezTo>
                  <a:pt x="22342" y="6990"/>
                  <a:pt x="21582" y="4193"/>
                  <a:pt x="18816" y="3555"/>
                </a:cubicBezTo>
                <a:cubicBezTo>
                  <a:pt x="16138" y="2950"/>
                  <a:pt x="15643" y="1"/>
                  <a:pt x="1317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52;p36">
            <a:extLst>
              <a:ext uri="{FF2B5EF4-FFF2-40B4-BE49-F238E27FC236}">
                <a16:creationId xmlns:a16="http://schemas.microsoft.com/office/drawing/2014/main" id="{1F88713E-92B8-4AD5-BFE1-AE0599AA766F}"/>
              </a:ext>
            </a:extLst>
          </p:cNvPr>
          <p:cNvSpPr/>
          <p:nvPr/>
        </p:nvSpPr>
        <p:spPr>
          <a:xfrm flipH="1">
            <a:off x="4003131" y="271518"/>
            <a:ext cx="1411492" cy="441604"/>
          </a:xfrm>
          <a:custGeom>
            <a:avLst/>
            <a:gdLst/>
            <a:ahLst/>
            <a:cxnLst/>
            <a:rect l="l" t="t" r="r" b="b"/>
            <a:pathLst>
              <a:path w="22342" h="6990" extrusionOk="0">
                <a:moveTo>
                  <a:pt x="13170" y="1"/>
                </a:moveTo>
                <a:cubicBezTo>
                  <a:pt x="13032" y="1"/>
                  <a:pt x="12888" y="10"/>
                  <a:pt x="12737" y="29"/>
                </a:cubicBezTo>
                <a:cubicBezTo>
                  <a:pt x="9880" y="333"/>
                  <a:pt x="9120" y="3190"/>
                  <a:pt x="7326" y="3494"/>
                </a:cubicBezTo>
                <a:cubicBezTo>
                  <a:pt x="5563" y="3829"/>
                  <a:pt x="700" y="3646"/>
                  <a:pt x="1" y="6990"/>
                </a:cubicBezTo>
                <a:lnTo>
                  <a:pt x="22342" y="6990"/>
                </a:lnTo>
                <a:cubicBezTo>
                  <a:pt x="22342" y="6990"/>
                  <a:pt x="21582" y="4193"/>
                  <a:pt x="18816" y="3555"/>
                </a:cubicBezTo>
                <a:cubicBezTo>
                  <a:pt x="16138" y="2950"/>
                  <a:pt x="15643" y="1"/>
                  <a:pt x="1317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id="{1C8D331C-519F-419C-A28D-C43EC8C559C8}"/>
              </a:ext>
            </a:extLst>
          </p:cNvPr>
          <p:cNvGrpSpPr/>
          <p:nvPr/>
        </p:nvGrpSpPr>
        <p:grpSpPr>
          <a:xfrm rot="21009465">
            <a:off x="3972245" y="1274881"/>
            <a:ext cx="3381376" cy="2562225"/>
            <a:chOff x="3938450" y="1286402"/>
            <a:chExt cx="3381376" cy="2562225"/>
          </a:xfrm>
        </p:grpSpPr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CCA1315D-1ACC-4A3E-B927-5DCB1C949EB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08513" y="2381777"/>
              <a:ext cx="1611313" cy="1449388"/>
            </a:xfrm>
            <a:custGeom>
              <a:avLst/>
              <a:gdLst>
                <a:gd name="T0" fmla="*/ 187 w 570"/>
                <a:gd name="T1" fmla="*/ 104 h 512"/>
                <a:gd name="T2" fmla="*/ 0 w 570"/>
                <a:gd name="T3" fmla="*/ 290 h 512"/>
                <a:gd name="T4" fmla="*/ 3 w 570"/>
                <a:gd name="T5" fmla="*/ 268 h 512"/>
                <a:gd name="T6" fmla="*/ 21 w 570"/>
                <a:gd name="T7" fmla="*/ 172 h 512"/>
                <a:gd name="T8" fmla="*/ 27 w 570"/>
                <a:gd name="T9" fmla="*/ 162 h 512"/>
                <a:gd name="T10" fmla="*/ 147 w 570"/>
                <a:gd name="T11" fmla="*/ 41 h 512"/>
                <a:gd name="T12" fmla="*/ 148 w 570"/>
                <a:gd name="T13" fmla="*/ 34 h 512"/>
                <a:gd name="T14" fmla="*/ 141 w 570"/>
                <a:gd name="T15" fmla="*/ 22 h 512"/>
                <a:gd name="T16" fmla="*/ 161 w 570"/>
                <a:gd name="T17" fmla="*/ 17 h 512"/>
                <a:gd name="T18" fmla="*/ 227 w 570"/>
                <a:gd name="T19" fmla="*/ 1 h 512"/>
                <a:gd name="T20" fmla="*/ 235 w 570"/>
                <a:gd name="T21" fmla="*/ 3 h 512"/>
                <a:gd name="T22" fmla="*/ 254 w 570"/>
                <a:gd name="T23" fmla="*/ 22 h 512"/>
                <a:gd name="T24" fmla="*/ 254 w 570"/>
                <a:gd name="T25" fmla="*/ 37 h 512"/>
                <a:gd name="T26" fmla="*/ 244 w 570"/>
                <a:gd name="T27" fmla="*/ 47 h 512"/>
                <a:gd name="T28" fmla="*/ 243 w 570"/>
                <a:gd name="T29" fmla="*/ 53 h 512"/>
                <a:gd name="T30" fmla="*/ 252 w 570"/>
                <a:gd name="T31" fmla="*/ 69 h 512"/>
                <a:gd name="T32" fmla="*/ 282 w 570"/>
                <a:gd name="T33" fmla="*/ 60 h 512"/>
                <a:gd name="T34" fmla="*/ 483 w 570"/>
                <a:gd name="T35" fmla="*/ 104 h 512"/>
                <a:gd name="T36" fmla="*/ 562 w 570"/>
                <a:gd name="T37" fmla="*/ 239 h 512"/>
                <a:gd name="T38" fmla="*/ 549 w 570"/>
                <a:gd name="T39" fmla="*/ 364 h 512"/>
                <a:gd name="T40" fmla="*/ 467 w 570"/>
                <a:gd name="T41" fmla="*/ 467 h 512"/>
                <a:gd name="T42" fmla="*/ 370 w 570"/>
                <a:gd name="T43" fmla="*/ 504 h 512"/>
                <a:gd name="T44" fmla="*/ 202 w 570"/>
                <a:gd name="T45" fmla="*/ 459 h 512"/>
                <a:gd name="T46" fmla="*/ 116 w 570"/>
                <a:gd name="T47" fmla="*/ 316 h 512"/>
                <a:gd name="T48" fmla="*/ 160 w 570"/>
                <a:gd name="T49" fmla="*/ 141 h 512"/>
                <a:gd name="T50" fmla="*/ 188 w 570"/>
                <a:gd name="T51" fmla="*/ 111 h 512"/>
                <a:gd name="T52" fmla="*/ 187 w 570"/>
                <a:gd name="T53" fmla="*/ 104 h 512"/>
                <a:gd name="T54" fmla="*/ 221 w 570"/>
                <a:gd name="T55" fmla="*/ 160 h 512"/>
                <a:gd name="T56" fmla="*/ 208 w 570"/>
                <a:gd name="T57" fmla="*/ 385 h 512"/>
                <a:gd name="T58" fmla="*/ 433 w 570"/>
                <a:gd name="T59" fmla="*/ 420 h 512"/>
                <a:gd name="T60" fmla="*/ 484 w 570"/>
                <a:gd name="T61" fmla="*/ 193 h 512"/>
                <a:gd name="T62" fmla="*/ 282 w 570"/>
                <a:gd name="T63" fmla="*/ 121 h 512"/>
                <a:gd name="T64" fmla="*/ 284 w 570"/>
                <a:gd name="T65" fmla="*/ 125 h 512"/>
                <a:gd name="T66" fmla="*/ 333 w 570"/>
                <a:gd name="T67" fmla="*/ 210 h 512"/>
                <a:gd name="T68" fmla="*/ 344 w 570"/>
                <a:gd name="T69" fmla="*/ 217 h 512"/>
                <a:gd name="T70" fmla="*/ 353 w 570"/>
                <a:gd name="T71" fmla="*/ 218 h 512"/>
                <a:gd name="T72" fmla="*/ 402 w 570"/>
                <a:gd name="T73" fmla="*/ 288 h 512"/>
                <a:gd name="T74" fmla="*/ 332 w 570"/>
                <a:gd name="T75" fmla="*/ 342 h 512"/>
                <a:gd name="T76" fmla="*/ 278 w 570"/>
                <a:gd name="T77" fmla="*/ 265 h 512"/>
                <a:gd name="T78" fmla="*/ 277 w 570"/>
                <a:gd name="T79" fmla="*/ 258 h 512"/>
                <a:gd name="T80" fmla="*/ 245 w 570"/>
                <a:gd name="T81" fmla="*/ 203 h 512"/>
                <a:gd name="T82" fmla="*/ 221 w 570"/>
                <a:gd name="T83" fmla="*/ 160 h 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570" h="512">
                  <a:moveTo>
                    <a:pt x="187" y="104"/>
                  </a:moveTo>
                  <a:cubicBezTo>
                    <a:pt x="125" y="166"/>
                    <a:pt x="62" y="228"/>
                    <a:pt x="0" y="290"/>
                  </a:cubicBezTo>
                  <a:cubicBezTo>
                    <a:pt x="1" y="283"/>
                    <a:pt x="2" y="276"/>
                    <a:pt x="3" y="268"/>
                  </a:cubicBezTo>
                  <a:cubicBezTo>
                    <a:pt x="9" y="236"/>
                    <a:pt x="15" y="204"/>
                    <a:pt x="21" y="172"/>
                  </a:cubicBezTo>
                  <a:cubicBezTo>
                    <a:pt x="22" y="168"/>
                    <a:pt x="24" y="165"/>
                    <a:pt x="27" y="162"/>
                  </a:cubicBezTo>
                  <a:cubicBezTo>
                    <a:pt x="67" y="122"/>
                    <a:pt x="107" y="81"/>
                    <a:pt x="147" y="41"/>
                  </a:cubicBezTo>
                  <a:cubicBezTo>
                    <a:pt x="150" y="39"/>
                    <a:pt x="150" y="37"/>
                    <a:pt x="148" y="34"/>
                  </a:cubicBezTo>
                  <a:cubicBezTo>
                    <a:pt x="146" y="30"/>
                    <a:pt x="143" y="27"/>
                    <a:pt x="141" y="22"/>
                  </a:cubicBezTo>
                  <a:cubicBezTo>
                    <a:pt x="148" y="20"/>
                    <a:pt x="154" y="19"/>
                    <a:pt x="161" y="17"/>
                  </a:cubicBezTo>
                  <a:cubicBezTo>
                    <a:pt x="183" y="12"/>
                    <a:pt x="205" y="6"/>
                    <a:pt x="227" y="1"/>
                  </a:cubicBezTo>
                  <a:cubicBezTo>
                    <a:pt x="230" y="0"/>
                    <a:pt x="233" y="0"/>
                    <a:pt x="235" y="3"/>
                  </a:cubicBezTo>
                  <a:cubicBezTo>
                    <a:pt x="241" y="10"/>
                    <a:pt x="248" y="16"/>
                    <a:pt x="254" y="22"/>
                  </a:cubicBezTo>
                  <a:cubicBezTo>
                    <a:pt x="259" y="27"/>
                    <a:pt x="259" y="32"/>
                    <a:pt x="254" y="37"/>
                  </a:cubicBezTo>
                  <a:cubicBezTo>
                    <a:pt x="251" y="41"/>
                    <a:pt x="247" y="44"/>
                    <a:pt x="244" y="47"/>
                  </a:cubicBezTo>
                  <a:cubicBezTo>
                    <a:pt x="242" y="49"/>
                    <a:pt x="241" y="51"/>
                    <a:pt x="243" y="53"/>
                  </a:cubicBezTo>
                  <a:cubicBezTo>
                    <a:pt x="246" y="58"/>
                    <a:pt x="249" y="64"/>
                    <a:pt x="252" y="69"/>
                  </a:cubicBezTo>
                  <a:cubicBezTo>
                    <a:pt x="262" y="66"/>
                    <a:pt x="272" y="62"/>
                    <a:pt x="282" y="60"/>
                  </a:cubicBezTo>
                  <a:cubicBezTo>
                    <a:pt x="356" y="42"/>
                    <a:pt x="423" y="56"/>
                    <a:pt x="483" y="104"/>
                  </a:cubicBezTo>
                  <a:cubicBezTo>
                    <a:pt x="526" y="138"/>
                    <a:pt x="552" y="184"/>
                    <a:pt x="562" y="239"/>
                  </a:cubicBezTo>
                  <a:cubicBezTo>
                    <a:pt x="570" y="282"/>
                    <a:pt x="566" y="324"/>
                    <a:pt x="549" y="364"/>
                  </a:cubicBezTo>
                  <a:cubicBezTo>
                    <a:pt x="532" y="406"/>
                    <a:pt x="505" y="441"/>
                    <a:pt x="467" y="467"/>
                  </a:cubicBezTo>
                  <a:cubicBezTo>
                    <a:pt x="438" y="487"/>
                    <a:pt x="406" y="499"/>
                    <a:pt x="370" y="504"/>
                  </a:cubicBezTo>
                  <a:cubicBezTo>
                    <a:pt x="308" y="512"/>
                    <a:pt x="252" y="497"/>
                    <a:pt x="202" y="459"/>
                  </a:cubicBezTo>
                  <a:cubicBezTo>
                    <a:pt x="155" y="423"/>
                    <a:pt x="126" y="375"/>
                    <a:pt x="116" y="316"/>
                  </a:cubicBezTo>
                  <a:cubicBezTo>
                    <a:pt x="106" y="251"/>
                    <a:pt x="121" y="193"/>
                    <a:pt x="160" y="141"/>
                  </a:cubicBezTo>
                  <a:cubicBezTo>
                    <a:pt x="168" y="130"/>
                    <a:pt x="178" y="121"/>
                    <a:pt x="188" y="111"/>
                  </a:cubicBezTo>
                  <a:cubicBezTo>
                    <a:pt x="190" y="108"/>
                    <a:pt x="191" y="107"/>
                    <a:pt x="187" y="104"/>
                  </a:cubicBezTo>
                  <a:close/>
                  <a:moveTo>
                    <a:pt x="221" y="160"/>
                  </a:moveTo>
                  <a:cubicBezTo>
                    <a:pt x="163" y="217"/>
                    <a:pt x="152" y="314"/>
                    <a:pt x="208" y="385"/>
                  </a:cubicBezTo>
                  <a:cubicBezTo>
                    <a:pt x="262" y="452"/>
                    <a:pt x="361" y="468"/>
                    <a:pt x="433" y="420"/>
                  </a:cubicBezTo>
                  <a:cubicBezTo>
                    <a:pt x="508" y="369"/>
                    <a:pt x="530" y="271"/>
                    <a:pt x="484" y="193"/>
                  </a:cubicBezTo>
                  <a:cubicBezTo>
                    <a:pt x="438" y="115"/>
                    <a:pt x="347" y="96"/>
                    <a:pt x="282" y="121"/>
                  </a:cubicBezTo>
                  <a:cubicBezTo>
                    <a:pt x="283" y="122"/>
                    <a:pt x="284" y="124"/>
                    <a:pt x="284" y="125"/>
                  </a:cubicBezTo>
                  <a:cubicBezTo>
                    <a:pt x="301" y="153"/>
                    <a:pt x="317" y="182"/>
                    <a:pt x="333" y="210"/>
                  </a:cubicBezTo>
                  <a:cubicBezTo>
                    <a:pt x="336" y="215"/>
                    <a:pt x="338" y="217"/>
                    <a:pt x="344" y="217"/>
                  </a:cubicBezTo>
                  <a:cubicBezTo>
                    <a:pt x="347" y="216"/>
                    <a:pt x="350" y="217"/>
                    <a:pt x="353" y="218"/>
                  </a:cubicBezTo>
                  <a:cubicBezTo>
                    <a:pt x="385" y="225"/>
                    <a:pt x="406" y="255"/>
                    <a:pt x="402" y="288"/>
                  </a:cubicBezTo>
                  <a:cubicBezTo>
                    <a:pt x="397" y="320"/>
                    <a:pt x="368" y="346"/>
                    <a:pt x="332" y="342"/>
                  </a:cubicBezTo>
                  <a:cubicBezTo>
                    <a:pt x="294" y="336"/>
                    <a:pt x="271" y="303"/>
                    <a:pt x="278" y="265"/>
                  </a:cubicBezTo>
                  <a:cubicBezTo>
                    <a:pt x="278" y="263"/>
                    <a:pt x="278" y="260"/>
                    <a:pt x="277" y="258"/>
                  </a:cubicBezTo>
                  <a:cubicBezTo>
                    <a:pt x="266" y="240"/>
                    <a:pt x="256" y="221"/>
                    <a:pt x="245" y="203"/>
                  </a:cubicBezTo>
                  <a:cubicBezTo>
                    <a:pt x="237" y="189"/>
                    <a:pt x="229" y="175"/>
                    <a:pt x="221" y="160"/>
                  </a:cubicBezTo>
                  <a:close/>
                </a:path>
              </a:pathLst>
            </a:custGeom>
            <a:solidFill>
              <a:srgbClr val="09224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97E2F8D8-E9A1-46A3-B12C-7C3F9189CFE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38450" y="2302402"/>
              <a:ext cx="1636713" cy="1546225"/>
            </a:xfrm>
            <a:custGeom>
              <a:avLst/>
              <a:gdLst>
                <a:gd name="T0" fmla="*/ 365 w 579"/>
                <a:gd name="T1" fmla="*/ 0 h 546"/>
                <a:gd name="T2" fmla="*/ 427 w 579"/>
                <a:gd name="T3" fmla="*/ 38 h 546"/>
                <a:gd name="T4" fmla="*/ 375 w 579"/>
                <a:gd name="T5" fmla="*/ 128 h 546"/>
                <a:gd name="T6" fmla="*/ 458 w 579"/>
                <a:gd name="T7" fmla="*/ 267 h 546"/>
                <a:gd name="T8" fmla="*/ 531 w 579"/>
                <a:gd name="T9" fmla="*/ 267 h 546"/>
                <a:gd name="T10" fmla="*/ 539 w 579"/>
                <a:gd name="T11" fmla="*/ 272 h 546"/>
                <a:gd name="T12" fmla="*/ 578 w 579"/>
                <a:gd name="T13" fmla="*/ 338 h 546"/>
                <a:gd name="T14" fmla="*/ 579 w 579"/>
                <a:gd name="T15" fmla="*/ 340 h 546"/>
                <a:gd name="T16" fmla="*/ 461 w 579"/>
                <a:gd name="T17" fmla="*/ 340 h 546"/>
                <a:gd name="T18" fmla="*/ 449 w 579"/>
                <a:gd name="T19" fmla="*/ 382 h 546"/>
                <a:gd name="T20" fmla="*/ 287 w 579"/>
                <a:gd name="T21" fmla="*/ 528 h 546"/>
                <a:gd name="T22" fmla="*/ 79 w 579"/>
                <a:gd name="T23" fmla="*/ 471 h 546"/>
                <a:gd name="T24" fmla="*/ 11 w 579"/>
                <a:gd name="T25" fmla="*/ 339 h 546"/>
                <a:gd name="T26" fmla="*/ 104 w 579"/>
                <a:gd name="T27" fmla="*/ 122 h 546"/>
                <a:gd name="T28" fmla="*/ 206 w 579"/>
                <a:gd name="T29" fmla="*/ 82 h 546"/>
                <a:gd name="T30" fmla="*/ 307 w 579"/>
                <a:gd name="T31" fmla="*/ 92 h 546"/>
                <a:gd name="T32" fmla="*/ 314 w 579"/>
                <a:gd name="T33" fmla="*/ 89 h 546"/>
                <a:gd name="T34" fmla="*/ 363 w 579"/>
                <a:gd name="T35" fmla="*/ 4 h 546"/>
                <a:gd name="T36" fmla="*/ 365 w 579"/>
                <a:gd name="T37" fmla="*/ 0 h 546"/>
                <a:gd name="T38" fmla="*/ 282 w 579"/>
                <a:gd name="T39" fmla="*/ 145 h 546"/>
                <a:gd name="T40" fmla="*/ 100 w 579"/>
                <a:gd name="T41" fmla="*/ 207 h 546"/>
                <a:gd name="T42" fmla="*/ 102 w 579"/>
                <a:gd name="T43" fmla="*/ 410 h 546"/>
                <a:gd name="T44" fmla="*/ 296 w 579"/>
                <a:gd name="T45" fmla="*/ 465 h 546"/>
                <a:gd name="T46" fmla="*/ 400 w 579"/>
                <a:gd name="T47" fmla="*/ 340 h 546"/>
                <a:gd name="T48" fmla="*/ 399 w 579"/>
                <a:gd name="T49" fmla="*/ 340 h 546"/>
                <a:gd name="T50" fmla="*/ 292 w 579"/>
                <a:gd name="T51" fmla="*/ 340 h 546"/>
                <a:gd name="T52" fmla="*/ 287 w 579"/>
                <a:gd name="T53" fmla="*/ 343 h 546"/>
                <a:gd name="T54" fmla="*/ 224 w 579"/>
                <a:gd name="T55" fmla="*/ 369 h 546"/>
                <a:gd name="T56" fmla="*/ 173 w 579"/>
                <a:gd name="T57" fmla="*/ 312 h 546"/>
                <a:gd name="T58" fmla="*/ 219 w 579"/>
                <a:gd name="T59" fmla="*/ 246 h 546"/>
                <a:gd name="T60" fmla="*/ 226 w 579"/>
                <a:gd name="T61" fmla="*/ 241 h 546"/>
                <a:gd name="T62" fmla="*/ 263 w 579"/>
                <a:gd name="T63" fmla="*/ 178 h 546"/>
                <a:gd name="T64" fmla="*/ 282 w 579"/>
                <a:gd name="T65" fmla="*/ 145 h 546"/>
                <a:gd name="T66" fmla="*/ 399 w 579"/>
                <a:gd name="T67" fmla="*/ 267 h 546"/>
                <a:gd name="T68" fmla="*/ 346 w 579"/>
                <a:gd name="T69" fmla="*/ 180 h 546"/>
                <a:gd name="T70" fmla="*/ 295 w 579"/>
                <a:gd name="T71" fmla="*/ 267 h 546"/>
                <a:gd name="T72" fmla="*/ 399 w 579"/>
                <a:gd name="T73" fmla="*/ 267 h 5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579" h="546">
                  <a:moveTo>
                    <a:pt x="365" y="0"/>
                  </a:moveTo>
                  <a:cubicBezTo>
                    <a:pt x="386" y="13"/>
                    <a:pt x="406" y="25"/>
                    <a:pt x="427" y="38"/>
                  </a:cubicBezTo>
                  <a:cubicBezTo>
                    <a:pt x="410" y="68"/>
                    <a:pt x="393" y="98"/>
                    <a:pt x="375" y="128"/>
                  </a:cubicBezTo>
                  <a:cubicBezTo>
                    <a:pt x="420" y="165"/>
                    <a:pt x="448" y="211"/>
                    <a:pt x="458" y="267"/>
                  </a:cubicBezTo>
                  <a:cubicBezTo>
                    <a:pt x="483" y="267"/>
                    <a:pt x="507" y="267"/>
                    <a:pt x="531" y="267"/>
                  </a:cubicBezTo>
                  <a:cubicBezTo>
                    <a:pt x="535" y="267"/>
                    <a:pt x="537" y="269"/>
                    <a:pt x="539" y="272"/>
                  </a:cubicBezTo>
                  <a:cubicBezTo>
                    <a:pt x="552" y="294"/>
                    <a:pt x="565" y="316"/>
                    <a:pt x="578" y="338"/>
                  </a:cubicBezTo>
                  <a:cubicBezTo>
                    <a:pt x="578" y="338"/>
                    <a:pt x="579" y="339"/>
                    <a:pt x="579" y="340"/>
                  </a:cubicBezTo>
                  <a:cubicBezTo>
                    <a:pt x="539" y="340"/>
                    <a:pt x="499" y="340"/>
                    <a:pt x="461" y="340"/>
                  </a:cubicBezTo>
                  <a:cubicBezTo>
                    <a:pt x="457" y="355"/>
                    <a:pt x="454" y="369"/>
                    <a:pt x="449" y="382"/>
                  </a:cubicBezTo>
                  <a:cubicBezTo>
                    <a:pt x="420" y="459"/>
                    <a:pt x="366" y="509"/>
                    <a:pt x="287" y="528"/>
                  </a:cubicBezTo>
                  <a:cubicBezTo>
                    <a:pt x="208" y="546"/>
                    <a:pt x="138" y="526"/>
                    <a:pt x="79" y="471"/>
                  </a:cubicBezTo>
                  <a:cubicBezTo>
                    <a:pt x="41" y="436"/>
                    <a:pt x="18" y="391"/>
                    <a:pt x="11" y="339"/>
                  </a:cubicBezTo>
                  <a:cubicBezTo>
                    <a:pt x="0" y="249"/>
                    <a:pt x="32" y="177"/>
                    <a:pt x="104" y="122"/>
                  </a:cubicBezTo>
                  <a:cubicBezTo>
                    <a:pt x="134" y="100"/>
                    <a:pt x="168" y="87"/>
                    <a:pt x="206" y="82"/>
                  </a:cubicBezTo>
                  <a:cubicBezTo>
                    <a:pt x="240" y="78"/>
                    <a:pt x="274" y="81"/>
                    <a:pt x="307" y="92"/>
                  </a:cubicBezTo>
                  <a:cubicBezTo>
                    <a:pt x="311" y="93"/>
                    <a:pt x="312" y="92"/>
                    <a:pt x="314" y="89"/>
                  </a:cubicBezTo>
                  <a:cubicBezTo>
                    <a:pt x="330" y="61"/>
                    <a:pt x="347" y="32"/>
                    <a:pt x="363" y="4"/>
                  </a:cubicBezTo>
                  <a:cubicBezTo>
                    <a:pt x="364" y="3"/>
                    <a:pt x="364" y="2"/>
                    <a:pt x="365" y="0"/>
                  </a:cubicBezTo>
                  <a:close/>
                  <a:moveTo>
                    <a:pt x="282" y="145"/>
                  </a:moveTo>
                  <a:cubicBezTo>
                    <a:pt x="223" y="127"/>
                    <a:pt x="146" y="145"/>
                    <a:pt x="100" y="207"/>
                  </a:cubicBezTo>
                  <a:cubicBezTo>
                    <a:pt x="55" y="267"/>
                    <a:pt x="56" y="349"/>
                    <a:pt x="102" y="410"/>
                  </a:cubicBezTo>
                  <a:cubicBezTo>
                    <a:pt x="146" y="469"/>
                    <a:pt x="225" y="491"/>
                    <a:pt x="296" y="465"/>
                  </a:cubicBezTo>
                  <a:cubicBezTo>
                    <a:pt x="360" y="441"/>
                    <a:pt x="394" y="381"/>
                    <a:pt x="400" y="340"/>
                  </a:cubicBezTo>
                  <a:cubicBezTo>
                    <a:pt x="399" y="340"/>
                    <a:pt x="399" y="340"/>
                    <a:pt x="399" y="340"/>
                  </a:cubicBezTo>
                  <a:cubicBezTo>
                    <a:pt x="363" y="340"/>
                    <a:pt x="327" y="340"/>
                    <a:pt x="292" y="340"/>
                  </a:cubicBezTo>
                  <a:cubicBezTo>
                    <a:pt x="290" y="340"/>
                    <a:pt x="288" y="342"/>
                    <a:pt x="287" y="343"/>
                  </a:cubicBezTo>
                  <a:cubicBezTo>
                    <a:pt x="271" y="364"/>
                    <a:pt x="250" y="373"/>
                    <a:pt x="224" y="369"/>
                  </a:cubicBezTo>
                  <a:cubicBezTo>
                    <a:pt x="196" y="364"/>
                    <a:pt x="174" y="339"/>
                    <a:pt x="173" y="312"/>
                  </a:cubicBezTo>
                  <a:cubicBezTo>
                    <a:pt x="171" y="279"/>
                    <a:pt x="192" y="253"/>
                    <a:pt x="219" y="246"/>
                  </a:cubicBezTo>
                  <a:cubicBezTo>
                    <a:pt x="223" y="246"/>
                    <a:pt x="225" y="244"/>
                    <a:pt x="226" y="241"/>
                  </a:cubicBezTo>
                  <a:cubicBezTo>
                    <a:pt x="238" y="220"/>
                    <a:pt x="250" y="199"/>
                    <a:pt x="263" y="178"/>
                  </a:cubicBezTo>
                  <a:cubicBezTo>
                    <a:pt x="269" y="167"/>
                    <a:pt x="275" y="157"/>
                    <a:pt x="282" y="145"/>
                  </a:cubicBezTo>
                  <a:close/>
                  <a:moveTo>
                    <a:pt x="399" y="267"/>
                  </a:moveTo>
                  <a:cubicBezTo>
                    <a:pt x="390" y="232"/>
                    <a:pt x="373" y="203"/>
                    <a:pt x="346" y="180"/>
                  </a:cubicBezTo>
                  <a:cubicBezTo>
                    <a:pt x="329" y="209"/>
                    <a:pt x="312" y="238"/>
                    <a:pt x="295" y="267"/>
                  </a:cubicBezTo>
                  <a:cubicBezTo>
                    <a:pt x="330" y="267"/>
                    <a:pt x="364" y="267"/>
                    <a:pt x="399" y="267"/>
                  </a:cubicBezTo>
                  <a:close/>
                </a:path>
              </a:pathLst>
            </a:custGeom>
            <a:solidFill>
              <a:srgbClr val="09224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id="{D24ABDCC-5E7F-4A8C-8F5F-89B1DCE52B46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3488" y="1572152"/>
              <a:ext cx="1468438" cy="1752600"/>
            </a:xfrm>
            <a:custGeom>
              <a:avLst/>
              <a:gdLst>
                <a:gd name="T0" fmla="*/ 323 w 519"/>
                <a:gd name="T1" fmla="*/ 153 h 619"/>
                <a:gd name="T2" fmla="*/ 293 w 519"/>
                <a:gd name="T3" fmla="*/ 153 h 619"/>
                <a:gd name="T4" fmla="*/ 247 w 519"/>
                <a:gd name="T5" fmla="*/ 161 h 619"/>
                <a:gd name="T6" fmla="*/ 195 w 519"/>
                <a:gd name="T7" fmla="*/ 191 h 619"/>
                <a:gd name="T8" fmla="*/ 185 w 519"/>
                <a:gd name="T9" fmla="*/ 204 h 619"/>
                <a:gd name="T10" fmla="*/ 204 w 519"/>
                <a:gd name="T11" fmla="*/ 220 h 619"/>
                <a:gd name="T12" fmla="*/ 292 w 519"/>
                <a:gd name="T13" fmla="*/ 294 h 619"/>
                <a:gd name="T14" fmla="*/ 332 w 519"/>
                <a:gd name="T15" fmla="*/ 332 h 619"/>
                <a:gd name="T16" fmla="*/ 333 w 519"/>
                <a:gd name="T17" fmla="*/ 337 h 619"/>
                <a:gd name="T18" fmla="*/ 313 w 519"/>
                <a:gd name="T19" fmla="*/ 435 h 619"/>
                <a:gd name="T20" fmla="*/ 294 w 519"/>
                <a:gd name="T21" fmla="*/ 533 h 619"/>
                <a:gd name="T22" fmla="*/ 284 w 519"/>
                <a:gd name="T23" fmla="*/ 600 h 619"/>
                <a:gd name="T24" fmla="*/ 282 w 519"/>
                <a:gd name="T25" fmla="*/ 613 h 619"/>
                <a:gd name="T26" fmla="*/ 275 w 519"/>
                <a:gd name="T27" fmla="*/ 615 h 619"/>
                <a:gd name="T28" fmla="*/ 263 w 519"/>
                <a:gd name="T29" fmla="*/ 603 h 619"/>
                <a:gd name="T30" fmla="*/ 224 w 519"/>
                <a:gd name="T31" fmla="*/ 543 h 619"/>
                <a:gd name="T32" fmla="*/ 215 w 519"/>
                <a:gd name="T33" fmla="*/ 526 h 619"/>
                <a:gd name="T34" fmla="*/ 213 w 519"/>
                <a:gd name="T35" fmla="*/ 517 h 619"/>
                <a:gd name="T36" fmla="*/ 232 w 519"/>
                <a:gd name="T37" fmla="*/ 396 h 619"/>
                <a:gd name="T38" fmla="*/ 235 w 519"/>
                <a:gd name="T39" fmla="*/ 368 h 619"/>
                <a:gd name="T40" fmla="*/ 214 w 519"/>
                <a:gd name="T41" fmla="*/ 357 h 619"/>
                <a:gd name="T42" fmla="*/ 66 w 519"/>
                <a:gd name="T43" fmla="*/ 269 h 619"/>
                <a:gd name="T44" fmla="*/ 29 w 519"/>
                <a:gd name="T45" fmla="*/ 247 h 619"/>
                <a:gd name="T46" fmla="*/ 3 w 519"/>
                <a:gd name="T47" fmla="*/ 190 h 619"/>
                <a:gd name="T48" fmla="*/ 18 w 519"/>
                <a:gd name="T49" fmla="*/ 153 h 619"/>
                <a:gd name="T50" fmla="*/ 68 w 519"/>
                <a:gd name="T51" fmla="*/ 82 h 619"/>
                <a:gd name="T52" fmla="*/ 178 w 519"/>
                <a:gd name="T53" fmla="*/ 14 h 619"/>
                <a:gd name="T54" fmla="*/ 276 w 519"/>
                <a:gd name="T55" fmla="*/ 0 h 619"/>
                <a:gd name="T56" fmla="*/ 353 w 519"/>
                <a:gd name="T57" fmla="*/ 11 h 619"/>
                <a:gd name="T58" fmla="*/ 358 w 519"/>
                <a:gd name="T59" fmla="*/ 14 h 619"/>
                <a:gd name="T60" fmla="*/ 387 w 519"/>
                <a:gd name="T61" fmla="*/ 60 h 619"/>
                <a:gd name="T62" fmla="*/ 389 w 519"/>
                <a:gd name="T63" fmla="*/ 66 h 619"/>
                <a:gd name="T64" fmla="*/ 389 w 519"/>
                <a:gd name="T65" fmla="*/ 204 h 619"/>
                <a:gd name="T66" fmla="*/ 393 w 519"/>
                <a:gd name="T67" fmla="*/ 211 h 619"/>
                <a:gd name="T68" fmla="*/ 513 w 519"/>
                <a:gd name="T69" fmla="*/ 276 h 619"/>
                <a:gd name="T70" fmla="*/ 519 w 519"/>
                <a:gd name="T71" fmla="*/ 280 h 619"/>
                <a:gd name="T72" fmla="*/ 484 w 519"/>
                <a:gd name="T73" fmla="*/ 288 h 619"/>
                <a:gd name="T74" fmla="*/ 438 w 519"/>
                <a:gd name="T75" fmla="*/ 299 h 619"/>
                <a:gd name="T76" fmla="*/ 432 w 519"/>
                <a:gd name="T77" fmla="*/ 298 h 619"/>
                <a:gd name="T78" fmla="*/ 326 w 519"/>
                <a:gd name="T79" fmla="*/ 238 h 619"/>
                <a:gd name="T80" fmla="*/ 321 w 519"/>
                <a:gd name="T81" fmla="*/ 231 h 619"/>
                <a:gd name="T82" fmla="*/ 320 w 519"/>
                <a:gd name="T83" fmla="*/ 190 h 619"/>
                <a:gd name="T84" fmla="*/ 323 w 519"/>
                <a:gd name="T85" fmla="*/ 154 h 619"/>
                <a:gd name="T86" fmla="*/ 323 w 519"/>
                <a:gd name="T87" fmla="*/ 153 h 6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19" h="619">
                  <a:moveTo>
                    <a:pt x="323" y="153"/>
                  </a:moveTo>
                  <a:cubicBezTo>
                    <a:pt x="313" y="153"/>
                    <a:pt x="303" y="152"/>
                    <a:pt x="293" y="153"/>
                  </a:cubicBezTo>
                  <a:cubicBezTo>
                    <a:pt x="277" y="155"/>
                    <a:pt x="261" y="156"/>
                    <a:pt x="247" y="161"/>
                  </a:cubicBezTo>
                  <a:cubicBezTo>
                    <a:pt x="227" y="166"/>
                    <a:pt x="210" y="176"/>
                    <a:pt x="195" y="191"/>
                  </a:cubicBezTo>
                  <a:cubicBezTo>
                    <a:pt x="191" y="194"/>
                    <a:pt x="188" y="199"/>
                    <a:pt x="185" y="204"/>
                  </a:cubicBezTo>
                  <a:cubicBezTo>
                    <a:pt x="192" y="210"/>
                    <a:pt x="198" y="215"/>
                    <a:pt x="204" y="220"/>
                  </a:cubicBezTo>
                  <a:cubicBezTo>
                    <a:pt x="233" y="244"/>
                    <a:pt x="263" y="269"/>
                    <a:pt x="292" y="294"/>
                  </a:cubicBezTo>
                  <a:cubicBezTo>
                    <a:pt x="306" y="306"/>
                    <a:pt x="319" y="319"/>
                    <a:pt x="332" y="332"/>
                  </a:cubicBezTo>
                  <a:cubicBezTo>
                    <a:pt x="333" y="333"/>
                    <a:pt x="334" y="335"/>
                    <a:pt x="333" y="337"/>
                  </a:cubicBezTo>
                  <a:cubicBezTo>
                    <a:pt x="327" y="369"/>
                    <a:pt x="320" y="402"/>
                    <a:pt x="313" y="435"/>
                  </a:cubicBezTo>
                  <a:cubicBezTo>
                    <a:pt x="307" y="468"/>
                    <a:pt x="300" y="500"/>
                    <a:pt x="294" y="533"/>
                  </a:cubicBezTo>
                  <a:cubicBezTo>
                    <a:pt x="290" y="555"/>
                    <a:pt x="287" y="578"/>
                    <a:pt x="284" y="600"/>
                  </a:cubicBezTo>
                  <a:cubicBezTo>
                    <a:pt x="283" y="604"/>
                    <a:pt x="283" y="609"/>
                    <a:pt x="282" y="613"/>
                  </a:cubicBezTo>
                  <a:cubicBezTo>
                    <a:pt x="281" y="618"/>
                    <a:pt x="279" y="619"/>
                    <a:pt x="275" y="615"/>
                  </a:cubicBezTo>
                  <a:cubicBezTo>
                    <a:pt x="270" y="612"/>
                    <a:pt x="266" y="608"/>
                    <a:pt x="263" y="603"/>
                  </a:cubicBezTo>
                  <a:cubicBezTo>
                    <a:pt x="247" y="585"/>
                    <a:pt x="235" y="564"/>
                    <a:pt x="224" y="543"/>
                  </a:cubicBezTo>
                  <a:cubicBezTo>
                    <a:pt x="220" y="538"/>
                    <a:pt x="217" y="532"/>
                    <a:pt x="215" y="526"/>
                  </a:cubicBezTo>
                  <a:cubicBezTo>
                    <a:pt x="213" y="523"/>
                    <a:pt x="213" y="520"/>
                    <a:pt x="213" y="517"/>
                  </a:cubicBezTo>
                  <a:cubicBezTo>
                    <a:pt x="219" y="477"/>
                    <a:pt x="225" y="437"/>
                    <a:pt x="232" y="396"/>
                  </a:cubicBezTo>
                  <a:cubicBezTo>
                    <a:pt x="233" y="387"/>
                    <a:pt x="234" y="378"/>
                    <a:pt x="235" y="368"/>
                  </a:cubicBezTo>
                  <a:cubicBezTo>
                    <a:pt x="229" y="365"/>
                    <a:pt x="221" y="361"/>
                    <a:pt x="214" y="357"/>
                  </a:cubicBezTo>
                  <a:cubicBezTo>
                    <a:pt x="165" y="328"/>
                    <a:pt x="115" y="298"/>
                    <a:pt x="66" y="269"/>
                  </a:cubicBezTo>
                  <a:cubicBezTo>
                    <a:pt x="54" y="261"/>
                    <a:pt x="42" y="254"/>
                    <a:pt x="29" y="247"/>
                  </a:cubicBezTo>
                  <a:cubicBezTo>
                    <a:pt x="9" y="234"/>
                    <a:pt x="0" y="214"/>
                    <a:pt x="3" y="190"/>
                  </a:cubicBezTo>
                  <a:cubicBezTo>
                    <a:pt x="4" y="176"/>
                    <a:pt x="11" y="164"/>
                    <a:pt x="18" y="153"/>
                  </a:cubicBezTo>
                  <a:cubicBezTo>
                    <a:pt x="33" y="128"/>
                    <a:pt x="48" y="104"/>
                    <a:pt x="68" y="82"/>
                  </a:cubicBezTo>
                  <a:cubicBezTo>
                    <a:pt x="98" y="49"/>
                    <a:pt x="135" y="27"/>
                    <a:pt x="178" y="14"/>
                  </a:cubicBezTo>
                  <a:cubicBezTo>
                    <a:pt x="210" y="5"/>
                    <a:pt x="243" y="0"/>
                    <a:pt x="276" y="0"/>
                  </a:cubicBezTo>
                  <a:cubicBezTo>
                    <a:pt x="302" y="1"/>
                    <a:pt x="328" y="4"/>
                    <a:pt x="353" y="11"/>
                  </a:cubicBezTo>
                  <a:cubicBezTo>
                    <a:pt x="355" y="11"/>
                    <a:pt x="357" y="13"/>
                    <a:pt x="358" y="14"/>
                  </a:cubicBezTo>
                  <a:cubicBezTo>
                    <a:pt x="368" y="30"/>
                    <a:pt x="378" y="45"/>
                    <a:pt x="387" y="60"/>
                  </a:cubicBezTo>
                  <a:cubicBezTo>
                    <a:pt x="389" y="62"/>
                    <a:pt x="389" y="64"/>
                    <a:pt x="389" y="66"/>
                  </a:cubicBezTo>
                  <a:cubicBezTo>
                    <a:pt x="389" y="112"/>
                    <a:pt x="389" y="158"/>
                    <a:pt x="389" y="204"/>
                  </a:cubicBezTo>
                  <a:cubicBezTo>
                    <a:pt x="389" y="208"/>
                    <a:pt x="390" y="210"/>
                    <a:pt x="393" y="211"/>
                  </a:cubicBezTo>
                  <a:cubicBezTo>
                    <a:pt x="433" y="233"/>
                    <a:pt x="473" y="254"/>
                    <a:pt x="513" y="276"/>
                  </a:cubicBezTo>
                  <a:cubicBezTo>
                    <a:pt x="514" y="277"/>
                    <a:pt x="516" y="278"/>
                    <a:pt x="519" y="280"/>
                  </a:cubicBezTo>
                  <a:cubicBezTo>
                    <a:pt x="507" y="283"/>
                    <a:pt x="496" y="286"/>
                    <a:pt x="484" y="288"/>
                  </a:cubicBezTo>
                  <a:cubicBezTo>
                    <a:pt x="469" y="292"/>
                    <a:pt x="453" y="296"/>
                    <a:pt x="438" y="299"/>
                  </a:cubicBezTo>
                  <a:cubicBezTo>
                    <a:pt x="436" y="300"/>
                    <a:pt x="434" y="299"/>
                    <a:pt x="432" y="298"/>
                  </a:cubicBezTo>
                  <a:cubicBezTo>
                    <a:pt x="397" y="278"/>
                    <a:pt x="361" y="258"/>
                    <a:pt x="326" y="238"/>
                  </a:cubicBezTo>
                  <a:cubicBezTo>
                    <a:pt x="324" y="236"/>
                    <a:pt x="321" y="233"/>
                    <a:pt x="321" y="231"/>
                  </a:cubicBezTo>
                  <a:cubicBezTo>
                    <a:pt x="320" y="217"/>
                    <a:pt x="319" y="203"/>
                    <a:pt x="320" y="190"/>
                  </a:cubicBezTo>
                  <a:cubicBezTo>
                    <a:pt x="320" y="178"/>
                    <a:pt x="322" y="166"/>
                    <a:pt x="323" y="154"/>
                  </a:cubicBezTo>
                  <a:cubicBezTo>
                    <a:pt x="323" y="153"/>
                    <a:pt x="323" y="153"/>
                    <a:pt x="323" y="153"/>
                  </a:cubicBezTo>
                  <a:close/>
                </a:path>
              </a:pathLst>
            </a:custGeom>
            <a:solidFill>
              <a:srgbClr val="09224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0FC5037F-5CD5-4218-9B46-CBEE33896C9D}"/>
                </a:ext>
              </a:extLst>
            </p:cNvPr>
            <p:cNvSpPr>
              <a:spLocks/>
            </p:cNvSpPr>
            <p:nvPr/>
          </p:nvSpPr>
          <p:spPr bwMode="auto">
            <a:xfrm>
              <a:off x="5908538" y="1286402"/>
              <a:ext cx="504825" cy="506413"/>
            </a:xfrm>
            <a:custGeom>
              <a:avLst/>
              <a:gdLst>
                <a:gd name="T0" fmla="*/ 178 w 178"/>
                <a:gd name="T1" fmla="*/ 90 h 179"/>
                <a:gd name="T2" fmla="*/ 90 w 178"/>
                <a:gd name="T3" fmla="*/ 178 h 179"/>
                <a:gd name="T4" fmla="*/ 1 w 178"/>
                <a:gd name="T5" fmla="*/ 92 h 179"/>
                <a:gd name="T6" fmla="*/ 87 w 178"/>
                <a:gd name="T7" fmla="*/ 1 h 179"/>
                <a:gd name="T8" fmla="*/ 178 w 178"/>
                <a:gd name="T9" fmla="*/ 90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8" h="179">
                  <a:moveTo>
                    <a:pt x="178" y="90"/>
                  </a:moveTo>
                  <a:cubicBezTo>
                    <a:pt x="178" y="138"/>
                    <a:pt x="139" y="178"/>
                    <a:pt x="90" y="178"/>
                  </a:cubicBezTo>
                  <a:cubicBezTo>
                    <a:pt x="43" y="179"/>
                    <a:pt x="2" y="139"/>
                    <a:pt x="1" y="92"/>
                  </a:cubicBezTo>
                  <a:cubicBezTo>
                    <a:pt x="0" y="42"/>
                    <a:pt x="40" y="3"/>
                    <a:pt x="87" y="1"/>
                  </a:cubicBezTo>
                  <a:cubicBezTo>
                    <a:pt x="137" y="0"/>
                    <a:pt x="178" y="41"/>
                    <a:pt x="178" y="90"/>
                  </a:cubicBezTo>
                  <a:close/>
                </a:path>
              </a:pathLst>
            </a:custGeom>
            <a:solidFill>
              <a:srgbClr val="09224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27DE8338-27A7-4E31-84A8-7BF98ABC5FF6}"/>
                </a:ext>
              </a:extLst>
            </p:cNvPr>
            <p:cNvSpPr>
              <a:spLocks/>
            </p:cNvSpPr>
            <p:nvPr/>
          </p:nvSpPr>
          <p:spPr bwMode="auto">
            <a:xfrm>
              <a:off x="5275125" y="2526240"/>
              <a:ext cx="219075" cy="396875"/>
            </a:xfrm>
            <a:custGeom>
              <a:avLst/>
              <a:gdLst>
                <a:gd name="T0" fmla="*/ 0 w 77"/>
                <a:gd name="T1" fmla="*/ 0 h 140"/>
                <a:gd name="T2" fmla="*/ 64 w 77"/>
                <a:gd name="T3" fmla="*/ 30 h 140"/>
                <a:gd name="T4" fmla="*/ 68 w 77"/>
                <a:gd name="T5" fmla="*/ 35 h 140"/>
                <a:gd name="T6" fmla="*/ 73 w 77"/>
                <a:gd name="T7" fmla="*/ 47 h 140"/>
                <a:gd name="T8" fmla="*/ 75 w 77"/>
                <a:gd name="T9" fmla="*/ 64 h 140"/>
                <a:gd name="T10" fmla="*/ 60 w 77"/>
                <a:gd name="T11" fmla="*/ 138 h 140"/>
                <a:gd name="T12" fmla="*/ 59 w 77"/>
                <a:gd name="T13" fmla="*/ 140 h 140"/>
                <a:gd name="T14" fmla="*/ 0 w 77"/>
                <a:gd name="T15" fmla="*/ 0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7" h="140">
                  <a:moveTo>
                    <a:pt x="0" y="0"/>
                  </a:moveTo>
                  <a:cubicBezTo>
                    <a:pt x="22" y="11"/>
                    <a:pt x="43" y="20"/>
                    <a:pt x="64" y="30"/>
                  </a:cubicBezTo>
                  <a:cubicBezTo>
                    <a:pt x="65" y="31"/>
                    <a:pt x="67" y="33"/>
                    <a:pt x="68" y="35"/>
                  </a:cubicBezTo>
                  <a:cubicBezTo>
                    <a:pt x="70" y="39"/>
                    <a:pt x="71" y="43"/>
                    <a:pt x="73" y="47"/>
                  </a:cubicBezTo>
                  <a:cubicBezTo>
                    <a:pt x="77" y="52"/>
                    <a:pt x="77" y="58"/>
                    <a:pt x="75" y="64"/>
                  </a:cubicBezTo>
                  <a:cubicBezTo>
                    <a:pt x="70" y="89"/>
                    <a:pt x="65" y="113"/>
                    <a:pt x="60" y="138"/>
                  </a:cubicBezTo>
                  <a:cubicBezTo>
                    <a:pt x="60" y="138"/>
                    <a:pt x="60" y="139"/>
                    <a:pt x="59" y="140"/>
                  </a:cubicBezTo>
                  <a:cubicBezTo>
                    <a:pt x="40" y="93"/>
                    <a:pt x="20" y="47"/>
                    <a:pt x="0" y="0"/>
                  </a:cubicBezTo>
                  <a:close/>
                </a:path>
              </a:pathLst>
            </a:custGeom>
            <a:solidFill>
              <a:srgbClr val="09224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1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rupo de ciclistas en carretera asfaltada">
            <a:extLst>
              <a:ext uri="{FF2B5EF4-FFF2-40B4-BE49-F238E27FC236}">
                <a16:creationId xmlns:a16="http://schemas.microsoft.com/office/drawing/2014/main" id="{7067EB89-A117-44BA-8DD4-CF81BB13403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57" b="19082"/>
          <a:stretch/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rupo 4">
            <a:extLst>
              <a:ext uri="{FF2B5EF4-FFF2-40B4-BE49-F238E27FC236}">
                <a16:creationId xmlns:a16="http://schemas.microsoft.com/office/drawing/2014/main" id="{8A3A6D0A-0A0F-4CFD-BA77-D6DB55CC432B}"/>
              </a:ext>
            </a:extLst>
          </p:cNvPr>
          <p:cNvGrpSpPr/>
          <p:nvPr/>
        </p:nvGrpSpPr>
        <p:grpSpPr>
          <a:xfrm>
            <a:off x="-9175" y="3017810"/>
            <a:ext cx="9153174" cy="2125691"/>
            <a:chOff x="-9175" y="3017810"/>
            <a:chExt cx="9153174" cy="2125691"/>
          </a:xfrm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EE0BF44B-5EC5-4636-BA6C-56A0D984870C}"/>
                </a:ext>
              </a:extLst>
            </p:cNvPr>
            <p:cNvSpPr>
              <a:spLocks/>
            </p:cNvSpPr>
            <p:nvPr/>
          </p:nvSpPr>
          <p:spPr bwMode="auto">
            <a:xfrm>
              <a:off x="-9175" y="3017810"/>
              <a:ext cx="9143999" cy="2125689"/>
            </a:xfrm>
            <a:custGeom>
              <a:avLst/>
              <a:gdLst>
                <a:gd name="T0" fmla="*/ 180 w 180"/>
                <a:gd name="T1" fmla="*/ 0 h 48"/>
                <a:gd name="T2" fmla="*/ 180 w 180"/>
                <a:gd name="T3" fmla="*/ 48 h 48"/>
                <a:gd name="T4" fmla="*/ 0 w 180"/>
                <a:gd name="T5" fmla="*/ 48 h 48"/>
                <a:gd name="T6" fmla="*/ 7 w 180"/>
                <a:gd name="T7" fmla="*/ 39 h 48"/>
                <a:gd name="T8" fmla="*/ 8 w 180"/>
                <a:gd name="T9" fmla="*/ 38 h 48"/>
                <a:gd name="T10" fmla="*/ 45 w 180"/>
                <a:gd name="T11" fmla="*/ 33 h 48"/>
                <a:gd name="T12" fmla="*/ 68 w 180"/>
                <a:gd name="T13" fmla="*/ 29 h 48"/>
                <a:gd name="T14" fmla="*/ 71 w 180"/>
                <a:gd name="T15" fmla="*/ 28 h 48"/>
                <a:gd name="T16" fmla="*/ 88 w 180"/>
                <a:gd name="T17" fmla="*/ 18 h 48"/>
                <a:gd name="T18" fmla="*/ 92 w 180"/>
                <a:gd name="T19" fmla="*/ 17 h 48"/>
                <a:gd name="T20" fmla="*/ 125 w 180"/>
                <a:gd name="T21" fmla="*/ 17 h 48"/>
                <a:gd name="T22" fmla="*/ 129 w 180"/>
                <a:gd name="T23" fmla="*/ 16 h 48"/>
                <a:gd name="T24" fmla="*/ 165 w 180"/>
                <a:gd name="T25" fmla="*/ 4 h 48"/>
                <a:gd name="T26" fmla="*/ 180 w 180"/>
                <a:gd name="T27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80" h="48">
                  <a:moveTo>
                    <a:pt x="180" y="0"/>
                  </a:moveTo>
                  <a:cubicBezTo>
                    <a:pt x="180" y="16"/>
                    <a:pt x="180" y="32"/>
                    <a:pt x="180" y="48"/>
                  </a:cubicBezTo>
                  <a:cubicBezTo>
                    <a:pt x="120" y="48"/>
                    <a:pt x="60" y="48"/>
                    <a:pt x="0" y="48"/>
                  </a:cubicBezTo>
                  <a:cubicBezTo>
                    <a:pt x="2" y="45"/>
                    <a:pt x="4" y="42"/>
                    <a:pt x="7" y="39"/>
                  </a:cubicBezTo>
                  <a:cubicBezTo>
                    <a:pt x="7" y="39"/>
                    <a:pt x="8" y="38"/>
                    <a:pt x="8" y="38"/>
                  </a:cubicBezTo>
                  <a:cubicBezTo>
                    <a:pt x="20" y="36"/>
                    <a:pt x="33" y="35"/>
                    <a:pt x="45" y="33"/>
                  </a:cubicBezTo>
                  <a:cubicBezTo>
                    <a:pt x="53" y="31"/>
                    <a:pt x="60" y="30"/>
                    <a:pt x="68" y="29"/>
                  </a:cubicBezTo>
                  <a:cubicBezTo>
                    <a:pt x="69" y="29"/>
                    <a:pt x="70" y="29"/>
                    <a:pt x="71" y="28"/>
                  </a:cubicBezTo>
                  <a:cubicBezTo>
                    <a:pt x="76" y="25"/>
                    <a:pt x="82" y="21"/>
                    <a:pt x="88" y="18"/>
                  </a:cubicBezTo>
                  <a:cubicBezTo>
                    <a:pt x="89" y="17"/>
                    <a:pt x="91" y="17"/>
                    <a:pt x="92" y="17"/>
                  </a:cubicBezTo>
                  <a:cubicBezTo>
                    <a:pt x="103" y="17"/>
                    <a:pt x="114" y="17"/>
                    <a:pt x="125" y="17"/>
                  </a:cubicBezTo>
                  <a:cubicBezTo>
                    <a:pt x="126" y="17"/>
                    <a:pt x="128" y="16"/>
                    <a:pt x="129" y="16"/>
                  </a:cubicBezTo>
                  <a:cubicBezTo>
                    <a:pt x="141" y="12"/>
                    <a:pt x="153" y="8"/>
                    <a:pt x="165" y="4"/>
                  </a:cubicBezTo>
                  <a:cubicBezTo>
                    <a:pt x="170" y="3"/>
                    <a:pt x="175" y="1"/>
                    <a:pt x="180" y="0"/>
                  </a:cubicBezTo>
                  <a:close/>
                </a:path>
              </a:pathLst>
            </a:custGeom>
            <a:solidFill>
              <a:srgbClr val="F7AC2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" name="Freeform 5">
              <a:extLst>
                <a:ext uri="{FF2B5EF4-FFF2-40B4-BE49-F238E27FC236}">
                  <a16:creationId xmlns:a16="http://schemas.microsoft.com/office/drawing/2014/main" id="{E9DF642D-8122-4CBB-81B1-19CFA1A80B3F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3413127"/>
              <a:ext cx="9143999" cy="1730374"/>
            </a:xfrm>
            <a:custGeom>
              <a:avLst/>
              <a:gdLst>
                <a:gd name="T0" fmla="*/ 180 w 180"/>
                <a:gd name="T1" fmla="*/ 0 h 48"/>
                <a:gd name="T2" fmla="*/ 180 w 180"/>
                <a:gd name="T3" fmla="*/ 48 h 48"/>
                <a:gd name="T4" fmla="*/ 0 w 180"/>
                <a:gd name="T5" fmla="*/ 48 h 48"/>
                <a:gd name="T6" fmla="*/ 7 w 180"/>
                <a:gd name="T7" fmla="*/ 39 h 48"/>
                <a:gd name="T8" fmla="*/ 8 w 180"/>
                <a:gd name="T9" fmla="*/ 38 h 48"/>
                <a:gd name="T10" fmla="*/ 45 w 180"/>
                <a:gd name="T11" fmla="*/ 33 h 48"/>
                <a:gd name="T12" fmla="*/ 68 w 180"/>
                <a:gd name="T13" fmla="*/ 29 h 48"/>
                <a:gd name="T14" fmla="*/ 71 w 180"/>
                <a:gd name="T15" fmla="*/ 28 h 48"/>
                <a:gd name="T16" fmla="*/ 88 w 180"/>
                <a:gd name="T17" fmla="*/ 18 h 48"/>
                <a:gd name="T18" fmla="*/ 92 w 180"/>
                <a:gd name="T19" fmla="*/ 17 h 48"/>
                <a:gd name="T20" fmla="*/ 125 w 180"/>
                <a:gd name="T21" fmla="*/ 17 h 48"/>
                <a:gd name="T22" fmla="*/ 129 w 180"/>
                <a:gd name="T23" fmla="*/ 16 h 48"/>
                <a:gd name="T24" fmla="*/ 165 w 180"/>
                <a:gd name="T25" fmla="*/ 4 h 48"/>
                <a:gd name="T26" fmla="*/ 180 w 180"/>
                <a:gd name="T27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80" h="48">
                  <a:moveTo>
                    <a:pt x="180" y="0"/>
                  </a:moveTo>
                  <a:cubicBezTo>
                    <a:pt x="180" y="16"/>
                    <a:pt x="180" y="32"/>
                    <a:pt x="180" y="48"/>
                  </a:cubicBezTo>
                  <a:cubicBezTo>
                    <a:pt x="120" y="48"/>
                    <a:pt x="60" y="48"/>
                    <a:pt x="0" y="48"/>
                  </a:cubicBezTo>
                  <a:cubicBezTo>
                    <a:pt x="2" y="45"/>
                    <a:pt x="4" y="42"/>
                    <a:pt x="7" y="39"/>
                  </a:cubicBezTo>
                  <a:cubicBezTo>
                    <a:pt x="7" y="39"/>
                    <a:pt x="8" y="38"/>
                    <a:pt x="8" y="38"/>
                  </a:cubicBezTo>
                  <a:cubicBezTo>
                    <a:pt x="20" y="36"/>
                    <a:pt x="33" y="35"/>
                    <a:pt x="45" y="33"/>
                  </a:cubicBezTo>
                  <a:cubicBezTo>
                    <a:pt x="53" y="31"/>
                    <a:pt x="60" y="30"/>
                    <a:pt x="68" y="29"/>
                  </a:cubicBezTo>
                  <a:cubicBezTo>
                    <a:pt x="69" y="29"/>
                    <a:pt x="70" y="29"/>
                    <a:pt x="71" y="28"/>
                  </a:cubicBezTo>
                  <a:cubicBezTo>
                    <a:pt x="76" y="25"/>
                    <a:pt x="82" y="21"/>
                    <a:pt x="88" y="18"/>
                  </a:cubicBezTo>
                  <a:cubicBezTo>
                    <a:pt x="89" y="17"/>
                    <a:pt x="91" y="17"/>
                    <a:pt x="92" y="17"/>
                  </a:cubicBezTo>
                  <a:cubicBezTo>
                    <a:pt x="103" y="17"/>
                    <a:pt x="114" y="17"/>
                    <a:pt x="125" y="17"/>
                  </a:cubicBezTo>
                  <a:cubicBezTo>
                    <a:pt x="126" y="17"/>
                    <a:pt x="128" y="16"/>
                    <a:pt x="129" y="16"/>
                  </a:cubicBezTo>
                  <a:cubicBezTo>
                    <a:pt x="141" y="12"/>
                    <a:pt x="153" y="8"/>
                    <a:pt x="165" y="4"/>
                  </a:cubicBezTo>
                  <a:cubicBezTo>
                    <a:pt x="170" y="3"/>
                    <a:pt x="175" y="1"/>
                    <a:pt x="180" y="0"/>
                  </a:cubicBezTo>
                  <a:close/>
                </a:path>
              </a:pathLst>
            </a:custGeom>
            <a:solidFill>
              <a:srgbClr val="09224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1237" name="Google Shape;1237;p46"/>
          <p:cNvSpPr txBox="1">
            <a:spLocks noGrp="1"/>
          </p:cNvSpPr>
          <p:nvPr>
            <p:ph type="body" idx="1"/>
          </p:nvPr>
        </p:nvSpPr>
        <p:spPr>
          <a:xfrm>
            <a:off x="5972220" y="3413127"/>
            <a:ext cx="3049200" cy="186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6"/>
                </a:solidFill>
              </a:rPr>
              <a:t>A picture is worth a thousand words</a:t>
            </a:r>
            <a:endParaRPr dirty="0">
              <a:solidFill>
                <a:schemeClr val="accent6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mujer en bicicleta durante el día">
            <a:extLst>
              <a:ext uri="{FF2B5EF4-FFF2-40B4-BE49-F238E27FC236}">
                <a16:creationId xmlns:a16="http://schemas.microsoft.com/office/drawing/2014/main" id="{BCB33ECC-9F9C-49E6-A43B-ACD84A6653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287" b="24519"/>
          <a:stretch/>
        </p:blipFill>
        <p:spPr bwMode="auto">
          <a:xfrm flipH="1">
            <a:off x="9176" y="0"/>
            <a:ext cx="9107298" cy="5125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0B6169FE-3AD3-430D-A40F-7E1D05BE1676}"/>
              </a:ext>
            </a:extLst>
          </p:cNvPr>
          <p:cNvSpPr/>
          <p:nvPr/>
        </p:nvSpPr>
        <p:spPr>
          <a:xfrm>
            <a:off x="0" y="0"/>
            <a:ext cx="6516450" cy="2662813"/>
          </a:xfrm>
          <a:custGeom>
            <a:avLst/>
            <a:gdLst>
              <a:gd name="connsiteX0" fmla="*/ 0 w 1396721"/>
              <a:gd name="connsiteY0" fmla="*/ 0 h 1939332"/>
              <a:gd name="connsiteX1" fmla="*/ 1396721 w 1396721"/>
              <a:gd name="connsiteY1" fmla="*/ 0 h 1939332"/>
              <a:gd name="connsiteX2" fmla="*/ 1396721 w 1396721"/>
              <a:gd name="connsiteY2" fmla="*/ 1939332 h 1939332"/>
              <a:gd name="connsiteX3" fmla="*/ 0 w 1396721"/>
              <a:gd name="connsiteY3" fmla="*/ 1939332 h 1939332"/>
              <a:gd name="connsiteX4" fmla="*/ 0 w 1396721"/>
              <a:gd name="connsiteY4" fmla="*/ 0 h 1939332"/>
              <a:gd name="connsiteX0" fmla="*/ 0 w 1396721"/>
              <a:gd name="connsiteY0" fmla="*/ 0 h 1939332"/>
              <a:gd name="connsiteX1" fmla="*/ 1396721 w 1396721"/>
              <a:gd name="connsiteY1" fmla="*/ 0 h 1939332"/>
              <a:gd name="connsiteX2" fmla="*/ 1105319 w 1396721"/>
              <a:gd name="connsiteY2" fmla="*/ 1155560 h 1939332"/>
              <a:gd name="connsiteX3" fmla="*/ 0 w 1396721"/>
              <a:gd name="connsiteY3" fmla="*/ 1939332 h 1939332"/>
              <a:gd name="connsiteX4" fmla="*/ 0 w 1396721"/>
              <a:gd name="connsiteY4" fmla="*/ 0 h 1939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96721" h="1939332">
                <a:moveTo>
                  <a:pt x="0" y="0"/>
                </a:moveTo>
                <a:lnTo>
                  <a:pt x="1396721" y="0"/>
                </a:lnTo>
                <a:lnTo>
                  <a:pt x="1105319" y="1155560"/>
                </a:lnTo>
                <a:lnTo>
                  <a:pt x="0" y="1939332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242" name="Google Shape;1242;p47"/>
          <p:cNvSpPr txBox="1">
            <a:spLocks noGrp="1"/>
          </p:cNvSpPr>
          <p:nvPr>
            <p:ph type="title"/>
          </p:nvPr>
        </p:nvSpPr>
        <p:spPr>
          <a:xfrm>
            <a:off x="-36700" y="149463"/>
            <a:ext cx="4947900" cy="171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600" dirty="0">
                <a:solidFill>
                  <a:schemeClr val="accent6"/>
                </a:solidFill>
              </a:rPr>
              <a:t>Awesome words</a:t>
            </a:r>
            <a:endParaRPr sz="6600" dirty="0">
              <a:solidFill>
                <a:schemeClr val="accent6"/>
              </a:solidFill>
            </a:endParaRPr>
          </a:p>
        </p:txBody>
      </p:sp>
      <p:grpSp>
        <p:nvGrpSpPr>
          <p:cNvPr id="9" name="Grupo 8">
            <a:extLst>
              <a:ext uri="{FF2B5EF4-FFF2-40B4-BE49-F238E27FC236}">
                <a16:creationId xmlns:a16="http://schemas.microsoft.com/office/drawing/2014/main" id="{37E4CF48-C505-4C30-8A61-49B7052998DE}"/>
              </a:ext>
            </a:extLst>
          </p:cNvPr>
          <p:cNvGrpSpPr/>
          <p:nvPr/>
        </p:nvGrpSpPr>
        <p:grpSpPr>
          <a:xfrm>
            <a:off x="-9175" y="3017810"/>
            <a:ext cx="9153174" cy="2125691"/>
            <a:chOff x="-9175" y="3017810"/>
            <a:chExt cx="9153174" cy="2125691"/>
          </a:xfrm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05B3CA07-8638-4A59-9EBD-FC9CEBDDFFCF}"/>
                </a:ext>
              </a:extLst>
            </p:cNvPr>
            <p:cNvSpPr>
              <a:spLocks/>
            </p:cNvSpPr>
            <p:nvPr/>
          </p:nvSpPr>
          <p:spPr bwMode="auto">
            <a:xfrm>
              <a:off x="-9175" y="3017810"/>
              <a:ext cx="9143999" cy="2125689"/>
            </a:xfrm>
            <a:custGeom>
              <a:avLst/>
              <a:gdLst>
                <a:gd name="T0" fmla="*/ 180 w 180"/>
                <a:gd name="T1" fmla="*/ 0 h 48"/>
                <a:gd name="T2" fmla="*/ 180 w 180"/>
                <a:gd name="T3" fmla="*/ 48 h 48"/>
                <a:gd name="T4" fmla="*/ 0 w 180"/>
                <a:gd name="T5" fmla="*/ 48 h 48"/>
                <a:gd name="T6" fmla="*/ 7 w 180"/>
                <a:gd name="T7" fmla="*/ 39 h 48"/>
                <a:gd name="T8" fmla="*/ 8 w 180"/>
                <a:gd name="T9" fmla="*/ 38 h 48"/>
                <a:gd name="T10" fmla="*/ 45 w 180"/>
                <a:gd name="T11" fmla="*/ 33 h 48"/>
                <a:gd name="T12" fmla="*/ 68 w 180"/>
                <a:gd name="T13" fmla="*/ 29 h 48"/>
                <a:gd name="T14" fmla="*/ 71 w 180"/>
                <a:gd name="T15" fmla="*/ 28 h 48"/>
                <a:gd name="T16" fmla="*/ 88 w 180"/>
                <a:gd name="T17" fmla="*/ 18 h 48"/>
                <a:gd name="T18" fmla="*/ 92 w 180"/>
                <a:gd name="T19" fmla="*/ 17 h 48"/>
                <a:gd name="T20" fmla="*/ 125 w 180"/>
                <a:gd name="T21" fmla="*/ 17 h 48"/>
                <a:gd name="T22" fmla="*/ 129 w 180"/>
                <a:gd name="T23" fmla="*/ 16 h 48"/>
                <a:gd name="T24" fmla="*/ 165 w 180"/>
                <a:gd name="T25" fmla="*/ 4 h 48"/>
                <a:gd name="T26" fmla="*/ 180 w 180"/>
                <a:gd name="T27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80" h="48">
                  <a:moveTo>
                    <a:pt x="180" y="0"/>
                  </a:moveTo>
                  <a:cubicBezTo>
                    <a:pt x="180" y="16"/>
                    <a:pt x="180" y="32"/>
                    <a:pt x="180" y="48"/>
                  </a:cubicBezTo>
                  <a:cubicBezTo>
                    <a:pt x="120" y="48"/>
                    <a:pt x="60" y="48"/>
                    <a:pt x="0" y="48"/>
                  </a:cubicBezTo>
                  <a:cubicBezTo>
                    <a:pt x="2" y="45"/>
                    <a:pt x="4" y="42"/>
                    <a:pt x="7" y="39"/>
                  </a:cubicBezTo>
                  <a:cubicBezTo>
                    <a:pt x="7" y="39"/>
                    <a:pt x="8" y="38"/>
                    <a:pt x="8" y="38"/>
                  </a:cubicBezTo>
                  <a:cubicBezTo>
                    <a:pt x="20" y="36"/>
                    <a:pt x="33" y="35"/>
                    <a:pt x="45" y="33"/>
                  </a:cubicBezTo>
                  <a:cubicBezTo>
                    <a:pt x="53" y="31"/>
                    <a:pt x="60" y="30"/>
                    <a:pt x="68" y="29"/>
                  </a:cubicBezTo>
                  <a:cubicBezTo>
                    <a:pt x="69" y="29"/>
                    <a:pt x="70" y="29"/>
                    <a:pt x="71" y="28"/>
                  </a:cubicBezTo>
                  <a:cubicBezTo>
                    <a:pt x="76" y="25"/>
                    <a:pt x="82" y="21"/>
                    <a:pt x="88" y="18"/>
                  </a:cubicBezTo>
                  <a:cubicBezTo>
                    <a:pt x="89" y="17"/>
                    <a:pt x="91" y="17"/>
                    <a:pt x="92" y="17"/>
                  </a:cubicBezTo>
                  <a:cubicBezTo>
                    <a:pt x="103" y="17"/>
                    <a:pt x="114" y="17"/>
                    <a:pt x="125" y="17"/>
                  </a:cubicBezTo>
                  <a:cubicBezTo>
                    <a:pt x="126" y="17"/>
                    <a:pt x="128" y="16"/>
                    <a:pt x="129" y="16"/>
                  </a:cubicBezTo>
                  <a:cubicBezTo>
                    <a:pt x="141" y="12"/>
                    <a:pt x="153" y="8"/>
                    <a:pt x="165" y="4"/>
                  </a:cubicBezTo>
                  <a:cubicBezTo>
                    <a:pt x="170" y="3"/>
                    <a:pt x="175" y="1"/>
                    <a:pt x="180" y="0"/>
                  </a:cubicBezTo>
                  <a:close/>
                </a:path>
              </a:pathLst>
            </a:custGeom>
            <a:solidFill>
              <a:srgbClr val="F7AC2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id="{BA705DE2-83F5-4AA5-B92A-5E279D785130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3413127"/>
              <a:ext cx="9143999" cy="1730374"/>
            </a:xfrm>
            <a:custGeom>
              <a:avLst/>
              <a:gdLst>
                <a:gd name="T0" fmla="*/ 180 w 180"/>
                <a:gd name="T1" fmla="*/ 0 h 48"/>
                <a:gd name="T2" fmla="*/ 180 w 180"/>
                <a:gd name="T3" fmla="*/ 48 h 48"/>
                <a:gd name="T4" fmla="*/ 0 w 180"/>
                <a:gd name="T5" fmla="*/ 48 h 48"/>
                <a:gd name="T6" fmla="*/ 7 w 180"/>
                <a:gd name="T7" fmla="*/ 39 h 48"/>
                <a:gd name="T8" fmla="*/ 8 w 180"/>
                <a:gd name="T9" fmla="*/ 38 h 48"/>
                <a:gd name="T10" fmla="*/ 45 w 180"/>
                <a:gd name="T11" fmla="*/ 33 h 48"/>
                <a:gd name="T12" fmla="*/ 68 w 180"/>
                <a:gd name="T13" fmla="*/ 29 h 48"/>
                <a:gd name="T14" fmla="*/ 71 w 180"/>
                <a:gd name="T15" fmla="*/ 28 h 48"/>
                <a:gd name="T16" fmla="*/ 88 w 180"/>
                <a:gd name="T17" fmla="*/ 18 h 48"/>
                <a:gd name="T18" fmla="*/ 92 w 180"/>
                <a:gd name="T19" fmla="*/ 17 h 48"/>
                <a:gd name="T20" fmla="*/ 125 w 180"/>
                <a:gd name="T21" fmla="*/ 17 h 48"/>
                <a:gd name="T22" fmla="*/ 129 w 180"/>
                <a:gd name="T23" fmla="*/ 16 h 48"/>
                <a:gd name="T24" fmla="*/ 165 w 180"/>
                <a:gd name="T25" fmla="*/ 4 h 48"/>
                <a:gd name="T26" fmla="*/ 180 w 180"/>
                <a:gd name="T27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80" h="48">
                  <a:moveTo>
                    <a:pt x="180" y="0"/>
                  </a:moveTo>
                  <a:cubicBezTo>
                    <a:pt x="180" y="16"/>
                    <a:pt x="180" y="32"/>
                    <a:pt x="180" y="48"/>
                  </a:cubicBezTo>
                  <a:cubicBezTo>
                    <a:pt x="120" y="48"/>
                    <a:pt x="60" y="48"/>
                    <a:pt x="0" y="48"/>
                  </a:cubicBezTo>
                  <a:cubicBezTo>
                    <a:pt x="2" y="45"/>
                    <a:pt x="4" y="42"/>
                    <a:pt x="7" y="39"/>
                  </a:cubicBezTo>
                  <a:cubicBezTo>
                    <a:pt x="7" y="39"/>
                    <a:pt x="8" y="38"/>
                    <a:pt x="8" y="38"/>
                  </a:cubicBezTo>
                  <a:cubicBezTo>
                    <a:pt x="20" y="36"/>
                    <a:pt x="33" y="35"/>
                    <a:pt x="45" y="33"/>
                  </a:cubicBezTo>
                  <a:cubicBezTo>
                    <a:pt x="53" y="31"/>
                    <a:pt x="60" y="30"/>
                    <a:pt x="68" y="29"/>
                  </a:cubicBezTo>
                  <a:cubicBezTo>
                    <a:pt x="69" y="29"/>
                    <a:pt x="70" y="29"/>
                    <a:pt x="71" y="28"/>
                  </a:cubicBezTo>
                  <a:cubicBezTo>
                    <a:pt x="76" y="25"/>
                    <a:pt x="82" y="21"/>
                    <a:pt x="88" y="18"/>
                  </a:cubicBezTo>
                  <a:cubicBezTo>
                    <a:pt x="89" y="17"/>
                    <a:pt x="91" y="17"/>
                    <a:pt x="92" y="17"/>
                  </a:cubicBezTo>
                  <a:cubicBezTo>
                    <a:pt x="103" y="17"/>
                    <a:pt x="114" y="17"/>
                    <a:pt x="125" y="17"/>
                  </a:cubicBezTo>
                  <a:cubicBezTo>
                    <a:pt x="126" y="17"/>
                    <a:pt x="128" y="16"/>
                    <a:pt x="129" y="16"/>
                  </a:cubicBezTo>
                  <a:cubicBezTo>
                    <a:pt x="141" y="12"/>
                    <a:pt x="153" y="8"/>
                    <a:pt x="165" y="4"/>
                  </a:cubicBezTo>
                  <a:cubicBezTo>
                    <a:pt x="170" y="3"/>
                    <a:pt x="175" y="1"/>
                    <a:pt x="180" y="0"/>
                  </a:cubicBezTo>
                  <a:close/>
                </a:path>
              </a:pathLst>
            </a:custGeom>
            <a:solidFill>
              <a:srgbClr val="09224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1243" name="Google Shape;1243;p47"/>
          <p:cNvSpPr txBox="1">
            <a:spLocks noGrp="1"/>
          </p:cNvSpPr>
          <p:nvPr>
            <p:ph type="subTitle" idx="1"/>
          </p:nvPr>
        </p:nvSpPr>
        <p:spPr>
          <a:xfrm>
            <a:off x="4913551" y="4212389"/>
            <a:ext cx="3888900" cy="55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6"/>
                </a:solidFill>
              </a:rPr>
              <a:t>Because key words are great for catching your audience’s attention</a:t>
            </a:r>
            <a:endParaRPr dirty="0">
              <a:solidFill>
                <a:schemeClr val="accent6"/>
              </a:solidFill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accent6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 5">
            <a:extLst>
              <a:ext uri="{FF2B5EF4-FFF2-40B4-BE49-F238E27FC236}">
                <a16:creationId xmlns:a16="http://schemas.microsoft.com/office/drawing/2014/main" id="{6996AA36-84DF-46E9-A759-58DA8BE63828}"/>
              </a:ext>
            </a:extLst>
          </p:cNvPr>
          <p:cNvSpPr>
            <a:spLocks/>
          </p:cNvSpPr>
          <p:nvPr/>
        </p:nvSpPr>
        <p:spPr bwMode="auto">
          <a:xfrm rot="10800000">
            <a:off x="0" y="-2432"/>
            <a:ext cx="5115123" cy="1058282"/>
          </a:xfrm>
          <a:custGeom>
            <a:avLst/>
            <a:gdLst>
              <a:gd name="T0" fmla="*/ 180 w 180"/>
              <a:gd name="T1" fmla="*/ 0 h 48"/>
              <a:gd name="T2" fmla="*/ 180 w 180"/>
              <a:gd name="T3" fmla="*/ 48 h 48"/>
              <a:gd name="T4" fmla="*/ 0 w 180"/>
              <a:gd name="T5" fmla="*/ 48 h 48"/>
              <a:gd name="T6" fmla="*/ 7 w 180"/>
              <a:gd name="T7" fmla="*/ 39 h 48"/>
              <a:gd name="T8" fmla="*/ 8 w 180"/>
              <a:gd name="T9" fmla="*/ 38 h 48"/>
              <a:gd name="T10" fmla="*/ 45 w 180"/>
              <a:gd name="T11" fmla="*/ 33 h 48"/>
              <a:gd name="T12" fmla="*/ 68 w 180"/>
              <a:gd name="T13" fmla="*/ 29 h 48"/>
              <a:gd name="T14" fmla="*/ 71 w 180"/>
              <a:gd name="T15" fmla="*/ 28 h 48"/>
              <a:gd name="T16" fmla="*/ 88 w 180"/>
              <a:gd name="T17" fmla="*/ 18 h 48"/>
              <a:gd name="T18" fmla="*/ 92 w 180"/>
              <a:gd name="T19" fmla="*/ 17 h 48"/>
              <a:gd name="T20" fmla="*/ 125 w 180"/>
              <a:gd name="T21" fmla="*/ 17 h 48"/>
              <a:gd name="T22" fmla="*/ 129 w 180"/>
              <a:gd name="T23" fmla="*/ 16 h 48"/>
              <a:gd name="T24" fmla="*/ 165 w 180"/>
              <a:gd name="T25" fmla="*/ 4 h 48"/>
              <a:gd name="T26" fmla="*/ 180 w 180"/>
              <a:gd name="T27" fmla="*/ 0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80" h="48">
                <a:moveTo>
                  <a:pt x="180" y="0"/>
                </a:moveTo>
                <a:cubicBezTo>
                  <a:pt x="180" y="16"/>
                  <a:pt x="180" y="32"/>
                  <a:pt x="180" y="48"/>
                </a:cubicBezTo>
                <a:cubicBezTo>
                  <a:pt x="120" y="48"/>
                  <a:pt x="60" y="48"/>
                  <a:pt x="0" y="48"/>
                </a:cubicBezTo>
                <a:cubicBezTo>
                  <a:pt x="2" y="45"/>
                  <a:pt x="4" y="42"/>
                  <a:pt x="7" y="39"/>
                </a:cubicBezTo>
                <a:cubicBezTo>
                  <a:pt x="7" y="39"/>
                  <a:pt x="8" y="38"/>
                  <a:pt x="8" y="38"/>
                </a:cubicBezTo>
                <a:cubicBezTo>
                  <a:pt x="20" y="36"/>
                  <a:pt x="33" y="35"/>
                  <a:pt x="45" y="33"/>
                </a:cubicBezTo>
                <a:cubicBezTo>
                  <a:pt x="53" y="31"/>
                  <a:pt x="60" y="30"/>
                  <a:pt x="68" y="29"/>
                </a:cubicBezTo>
                <a:cubicBezTo>
                  <a:pt x="69" y="29"/>
                  <a:pt x="70" y="29"/>
                  <a:pt x="71" y="28"/>
                </a:cubicBezTo>
                <a:cubicBezTo>
                  <a:pt x="76" y="25"/>
                  <a:pt x="82" y="21"/>
                  <a:pt x="88" y="18"/>
                </a:cubicBezTo>
                <a:cubicBezTo>
                  <a:pt x="89" y="17"/>
                  <a:pt x="91" y="17"/>
                  <a:pt x="92" y="17"/>
                </a:cubicBezTo>
                <a:cubicBezTo>
                  <a:pt x="103" y="17"/>
                  <a:pt x="114" y="17"/>
                  <a:pt x="125" y="17"/>
                </a:cubicBezTo>
                <a:cubicBezTo>
                  <a:pt x="126" y="17"/>
                  <a:pt x="128" y="16"/>
                  <a:pt x="129" y="16"/>
                </a:cubicBezTo>
                <a:cubicBezTo>
                  <a:pt x="141" y="12"/>
                  <a:pt x="153" y="8"/>
                  <a:pt x="165" y="4"/>
                </a:cubicBezTo>
                <a:cubicBezTo>
                  <a:pt x="170" y="3"/>
                  <a:pt x="175" y="1"/>
                  <a:pt x="180" y="0"/>
                </a:cubicBezTo>
                <a:close/>
              </a:path>
            </a:pathLst>
          </a:custGeom>
          <a:solidFill>
            <a:srgbClr val="F7AC2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283" name="Google Shape;1283;p48"/>
          <p:cNvSpPr txBox="1">
            <a:spLocks noGrp="1"/>
          </p:cNvSpPr>
          <p:nvPr>
            <p:ph type="title"/>
          </p:nvPr>
        </p:nvSpPr>
        <p:spPr>
          <a:xfrm>
            <a:off x="713225" y="372390"/>
            <a:ext cx="76992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number of bicyclists is growing rapidly</a:t>
            </a:r>
            <a:endParaRPr/>
          </a:p>
        </p:txBody>
      </p:sp>
      <p:sp>
        <p:nvSpPr>
          <p:cNvPr id="1284" name="Google Shape;1284;p48"/>
          <p:cNvSpPr txBox="1"/>
          <p:nvPr/>
        </p:nvSpPr>
        <p:spPr>
          <a:xfrm>
            <a:off x="713225" y="4152900"/>
            <a:ext cx="7699200" cy="2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rPr>
              <a:t>If you want to modify this graph, click on it, follow the link, change the data and replace it</a:t>
            </a:r>
            <a:endParaRPr sz="1200">
              <a:solidFill>
                <a:schemeClr val="dk1"/>
              </a:solidFill>
              <a:latin typeface="Kanit ExtraLight"/>
              <a:ea typeface="Kanit ExtraLight"/>
              <a:cs typeface="Kanit ExtraLight"/>
              <a:sym typeface="Kanit ExtraLight"/>
            </a:endParaRPr>
          </a:p>
        </p:txBody>
      </p:sp>
      <p:sp>
        <p:nvSpPr>
          <p:cNvPr id="1285" name="Google Shape;1285;p48"/>
          <p:cNvSpPr txBox="1">
            <a:spLocks noGrp="1"/>
          </p:cNvSpPr>
          <p:nvPr>
            <p:ph type="subTitle" idx="4294967295"/>
          </p:nvPr>
        </p:nvSpPr>
        <p:spPr>
          <a:xfrm>
            <a:off x="1288377" y="1563975"/>
            <a:ext cx="2740500" cy="34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200">
                <a:solidFill>
                  <a:srgbClr val="F7AC2D"/>
                </a:solidFill>
                <a:latin typeface="Bree Serif"/>
                <a:ea typeface="Bree Serif"/>
                <a:cs typeface="Bree Serif"/>
                <a:sym typeface="Bree Serif"/>
              </a:rPr>
              <a:t>Non bicyclists</a:t>
            </a:r>
            <a:endParaRPr sz="2200">
              <a:solidFill>
                <a:srgbClr val="F7AC2D"/>
              </a:solidFill>
              <a:latin typeface="Bree Serif"/>
              <a:ea typeface="Bree Serif"/>
              <a:cs typeface="Bree Serif"/>
              <a:sym typeface="Bree Serif"/>
            </a:endParaRPr>
          </a:p>
        </p:txBody>
      </p:sp>
      <p:sp>
        <p:nvSpPr>
          <p:cNvPr id="1286" name="Google Shape;1286;p48"/>
          <p:cNvSpPr txBox="1">
            <a:spLocks noGrp="1"/>
          </p:cNvSpPr>
          <p:nvPr>
            <p:ph type="body" idx="4294967295"/>
          </p:nvPr>
        </p:nvSpPr>
        <p:spPr>
          <a:xfrm>
            <a:off x="1755025" y="3125342"/>
            <a:ext cx="2274000" cy="68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latin typeface="Kanit Light"/>
                <a:ea typeface="Kanit Light"/>
                <a:cs typeface="Kanit Light"/>
                <a:sym typeface="Kanit Light"/>
              </a:rPr>
              <a:t>Mercury is the closest planet to the Sun</a:t>
            </a:r>
            <a:endParaRPr>
              <a:latin typeface="Kanit Light"/>
              <a:ea typeface="Kanit Light"/>
              <a:cs typeface="Kanit Light"/>
              <a:sym typeface="Kanit Light"/>
            </a:endParaRPr>
          </a:p>
        </p:txBody>
      </p:sp>
      <p:sp>
        <p:nvSpPr>
          <p:cNvPr id="1287" name="Google Shape;1287;p48"/>
          <p:cNvSpPr txBox="1">
            <a:spLocks noGrp="1"/>
          </p:cNvSpPr>
          <p:nvPr>
            <p:ph type="body" idx="4294967295"/>
          </p:nvPr>
        </p:nvSpPr>
        <p:spPr>
          <a:xfrm>
            <a:off x="1755025" y="1961314"/>
            <a:ext cx="2274000" cy="68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latin typeface="Kanit Light"/>
                <a:ea typeface="Kanit Light"/>
                <a:cs typeface="Kanit Light"/>
                <a:sym typeface="Kanit Light"/>
              </a:rPr>
              <a:t>Despite being red, Mars is a cold place</a:t>
            </a:r>
            <a:endParaRPr>
              <a:latin typeface="Kanit Light"/>
              <a:ea typeface="Kanit Light"/>
              <a:cs typeface="Kanit Light"/>
              <a:sym typeface="Kanit Light"/>
            </a:endParaRPr>
          </a:p>
        </p:txBody>
      </p:sp>
      <p:sp>
        <p:nvSpPr>
          <p:cNvPr id="1288" name="Google Shape;1288;p48"/>
          <p:cNvSpPr txBox="1">
            <a:spLocks noGrp="1"/>
          </p:cNvSpPr>
          <p:nvPr>
            <p:ph type="subTitle" idx="4294967295"/>
          </p:nvPr>
        </p:nvSpPr>
        <p:spPr>
          <a:xfrm>
            <a:off x="1288377" y="2720475"/>
            <a:ext cx="2740500" cy="34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200" dirty="0">
                <a:solidFill>
                  <a:srgbClr val="F7AC2D"/>
                </a:solidFill>
                <a:latin typeface="Bree Serif"/>
                <a:ea typeface="Bree Serif"/>
                <a:cs typeface="Bree Serif"/>
                <a:sym typeface="Bree Serif"/>
              </a:rPr>
              <a:t>New national users</a:t>
            </a:r>
            <a:endParaRPr sz="2200" dirty="0">
              <a:solidFill>
                <a:srgbClr val="F7AC2D"/>
              </a:solidFill>
              <a:latin typeface="Bree Serif"/>
              <a:ea typeface="Bree Serif"/>
              <a:cs typeface="Bree Serif"/>
              <a:sym typeface="Bree Serif"/>
            </a:endParaRPr>
          </a:p>
        </p:txBody>
      </p:sp>
      <p:pic>
        <p:nvPicPr>
          <p:cNvPr id="1324" name="Google Shape;1324;p48" title="Gráfico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50825" y="1570163"/>
            <a:ext cx="3506181" cy="2167976"/>
          </a:xfrm>
          <a:prstGeom prst="rect">
            <a:avLst/>
          </a:prstGeom>
          <a:noFill/>
          <a:ln>
            <a:noFill/>
          </a:ln>
        </p:spPr>
      </p:pic>
      <p:sp>
        <p:nvSpPr>
          <p:cNvPr id="1325" name="Google Shape;1325;p48"/>
          <p:cNvSpPr txBox="1">
            <a:spLocks noGrp="1"/>
          </p:cNvSpPr>
          <p:nvPr>
            <p:ph type="title" idx="4294967295"/>
          </p:nvPr>
        </p:nvSpPr>
        <p:spPr>
          <a:xfrm>
            <a:off x="6630700" y="2510400"/>
            <a:ext cx="705000" cy="42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chemeClr val="lt1"/>
                </a:solidFill>
              </a:rPr>
              <a:t>65%</a:t>
            </a:r>
            <a:endParaRPr sz="1800" dirty="0">
              <a:solidFill>
                <a:schemeClr val="lt1"/>
              </a:solidFill>
            </a:endParaRPr>
          </a:p>
        </p:txBody>
      </p:sp>
      <p:sp>
        <p:nvSpPr>
          <p:cNvPr id="1326" name="Google Shape;1326;p48"/>
          <p:cNvSpPr txBox="1">
            <a:spLocks noGrp="1"/>
          </p:cNvSpPr>
          <p:nvPr>
            <p:ph type="title" idx="4294967295"/>
          </p:nvPr>
        </p:nvSpPr>
        <p:spPr>
          <a:xfrm>
            <a:off x="5697250" y="2216625"/>
            <a:ext cx="705000" cy="42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</a:rPr>
              <a:t>35%</a:t>
            </a:r>
            <a:endParaRPr sz="1800">
              <a:solidFill>
                <a:schemeClr val="lt1"/>
              </a:solidFill>
            </a:endParaRPr>
          </a:p>
        </p:txBody>
      </p:sp>
      <p:cxnSp>
        <p:nvCxnSpPr>
          <p:cNvPr id="1327" name="Google Shape;1327;p48"/>
          <p:cNvCxnSpPr>
            <a:stCxn id="1287" idx="3"/>
            <a:endCxn id="1326" idx="1"/>
          </p:cNvCxnSpPr>
          <p:nvPr/>
        </p:nvCxnSpPr>
        <p:spPr>
          <a:xfrm>
            <a:off x="4029025" y="2302714"/>
            <a:ext cx="1668300" cy="1278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28" name="Google Shape;1328;p48"/>
          <p:cNvCxnSpPr>
            <a:stCxn id="1286" idx="3"/>
            <a:endCxn id="1325" idx="1"/>
          </p:cNvCxnSpPr>
          <p:nvPr/>
        </p:nvCxnSpPr>
        <p:spPr>
          <a:xfrm rot="10800000" flipH="1">
            <a:off x="4029025" y="2724242"/>
            <a:ext cx="2601600" cy="7425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" name="Freeform 5">
            <a:extLst>
              <a:ext uri="{FF2B5EF4-FFF2-40B4-BE49-F238E27FC236}">
                <a16:creationId xmlns:a16="http://schemas.microsoft.com/office/drawing/2014/main" id="{3A2714DC-62ED-4569-A860-9E9F3B64ED23}"/>
              </a:ext>
            </a:extLst>
          </p:cNvPr>
          <p:cNvSpPr>
            <a:spLocks/>
          </p:cNvSpPr>
          <p:nvPr/>
        </p:nvSpPr>
        <p:spPr bwMode="auto">
          <a:xfrm>
            <a:off x="4028877" y="4091979"/>
            <a:ext cx="5115123" cy="1058282"/>
          </a:xfrm>
          <a:custGeom>
            <a:avLst/>
            <a:gdLst>
              <a:gd name="T0" fmla="*/ 180 w 180"/>
              <a:gd name="T1" fmla="*/ 0 h 48"/>
              <a:gd name="T2" fmla="*/ 180 w 180"/>
              <a:gd name="T3" fmla="*/ 48 h 48"/>
              <a:gd name="T4" fmla="*/ 0 w 180"/>
              <a:gd name="T5" fmla="*/ 48 h 48"/>
              <a:gd name="T6" fmla="*/ 7 w 180"/>
              <a:gd name="T7" fmla="*/ 39 h 48"/>
              <a:gd name="T8" fmla="*/ 8 w 180"/>
              <a:gd name="T9" fmla="*/ 38 h 48"/>
              <a:gd name="T10" fmla="*/ 45 w 180"/>
              <a:gd name="T11" fmla="*/ 33 h 48"/>
              <a:gd name="T12" fmla="*/ 68 w 180"/>
              <a:gd name="T13" fmla="*/ 29 h 48"/>
              <a:gd name="T14" fmla="*/ 71 w 180"/>
              <a:gd name="T15" fmla="*/ 28 h 48"/>
              <a:gd name="T16" fmla="*/ 88 w 180"/>
              <a:gd name="T17" fmla="*/ 18 h 48"/>
              <a:gd name="T18" fmla="*/ 92 w 180"/>
              <a:gd name="T19" fmla="*/ 17 h 48"/>
              <a:gd name="T20" fmla="*/ 125 w 180"/>
              <a:gd name="T21" fmla="*/ 17 h 48"/>
              <a:gd name="T22" fmla="*/ 129 w 180"/>
              <a:gd name="T23" fmla="*/ 16 h 48"/>
              <a:gd name="T24" fmla="*/ 165 w 180"/>
              <a:gd name="T25" fmla="*/ 4 h 48"/>
              <a:gd name="T26" fmla="*/ 180 w 180"/>
              <a:gd name="T27" fmla="*/ 0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80" h="48">
                <a:moveTo>
                  <a:pt x="180" y="0"/>
                </a:moveTo>
                <a:cubicBezTo>
                  <a:pt x="180" y="16"/>
                  <a:pt x="180" y="32"/>
                  <a:pt x="180" y="48"/>
                </a:cubicBezTo>
                <a:cubicBezTo>
                  <a:pt x="120" y="48"/>
                  <a:pt x="60" y="48"/>
                  <a:pt x="0" y="48"/>
                </a:cubicBezTo>
                <a:cubicBezTo>
                  <a:pt x="2" y="45"/>
                  <a:pt x="4" y="42"/>
                  <a:pt x="7" y="39"/>
                </a:cubicBezTo>
                <a:cubicBezTo>
                  <a:pt x="7" y="39"/>
                  <a:pt x="8" y="38"/>
                  <a:pt x="8" y="38"/>
                </a:cubicBezTo>
                <a:cubicBezTo>
                  <a:pt x="20" y="36"/>
                  <a:pt x="33" y="35"/>
                  <a:pt x="45" y="33"/>
                </a:cubicBezTo>
                <a:cubicBezTo>
                  <a:pt x="53" y="31"/>
                  <a:pt x="60" y="30"/>
                  <a:pt x="68" y="29"/>
                </a:cubicBezTo>
                <a:cubicBezTo>
                  <a:pt x="69" y="29"/>
                  <a:pt x="70" y="29"/>
                  <a:pt x="71" y="28"/>
                </a:cubicBezTo>
                <a:cubicBezTo>
                  <a:pt x="76" y="25"/>
                  <a:pt x="82" y="21"/>
                  <a:pt x="88" y="18"/>
                </a:cubicBezTo>
                <a:cubicBezTo>
                  <a:pt x="89" y="17"/>
                  <a:pt x="91" y="17"/>
                  <a:pt x="92" y="17"/>
                </a:cubicBezTo>
                <a:cubicBezTo>
                  <a:pt x="103" y="17"/>
                  <a:pt x="114" y="17"/>
                  <a:pt x="125" y="17"/>
                </a:cubicBezTo>
                <a:cubicBezTo>
                  <a:pt x="126" y="17"/>
                  <a:pt x="128" y="16"/>
                  <a:pt x="129" y="16"/>
                </a:cubicBezTo>
                <a:cubicBezTo>
                  <a:pt x="141" y="12"/>
                  <a:pt x="153" y="8"/>
                  <a:pt x="165" y="4"/>
                </a:cubicBezTo>
                <a:cubicBezTo>
                  <a:pt x="170" y="3"/>
                  <a:pt x="175" y="1"/>
                  <a:pt x="180" y="0"/>
                </a:cubicBezTo>
                <a:close/>
              </a:path>
            </a:pathLst>
          </a:custGeom>
          <a:solidFill>
            <a:srgbClr val="09224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grpSp>
        <p:nvGrpSpPr>
          <p:cNvPr id="12" name="Grupo 11">
            <a:extLst>
              <a:ext uri="{FF2B5EF4-FFF2-40B4-BE49-F238E27FC236}">
                <a16:creationId xmlns:a16="http://schemas.microsoft.com/office/drawing/2014/main" id="{C371669D-D31B-495C-B85F-2444A0F9CB66}"/>
              </a:ext>
            </a:extLst>
          </p:cNvPr>
          <p:cNvGrpSpPr/>
          <p:nvPr/>
        </p:nvGrpSpPr>
        <p:grpSpPr>
          <a:xfrm>
            <a:off x="2884608" y="1102307"/>
            <a:ext cx="838200" cy="482601"/>
            <a:chOff x="7991475" y="1665288"/>
            <a:chExt cx="838200" cy="482601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573D2ABC-2616-4803-B3B0-A39ECBA3BFCD}"/>
                </a:ext>
              </a:extLst>
            </p:cNvPr>
            <p:cNvSpPr>
              <a:spLocks/>
            </p:cNvSpPr>
            <p:nvPr/>
          </p:nvSpPr>
          <p:spPr bwMode="auto">
            <a:xfrm>
              <a:off x="7991475" y="1835151"/>
              <a:ext cx="838200" cy="312738"/>
            </a:xfrm>
            <a:custGeom>
              <a:avLst/>
              <a:gdLst>
                <a:gd name="T0" fmla="*/ 206 w 220"/>
                <a:gd name="T1" fmla="*/ 14 h 81"/>
                <a:gd name="T2" fmla="*/ 217 w 220"/>
                <a:gd name="T3" fmla="*/ 48 h 81"/>
                <a:gd name="T4" fmla="*/ 212 w 220"/>
                <a:gd name="T5" fmla="*/ 65 h 81"/>
                <a:gd name="T6" fmla="*/ 169 w 220"/>
                <a:gd name="T7" fmla="*/ 76 h 81"/>
                <a:gd name="T8" fmla="*/ 134 w 220"/>
                <a:gd name="T9" fmla="*/ 63 h 81"/>
                <a:gd name="T10" fmla="*/ 119 w 220"/>
                <a:gd name="T11" fmla="*/ 46 h 81"/>
                <a:gd name="T12" fmla="*/ 113 w 220"/>
                <a:gd name="T13" fmla="*/ 42 h 81"/>
                <a:gd name="T14" fmla="*/ 98 w 220"/>
                <a:gd name="T15" fmla="*/ 49 h 81"/>
                <a:gd name="T16" fmla="*/ 33 w 220"/>
                <a:gd name="T17" fmla="*/ 74 h 81"/>
                <a:gd name="T18" fmla="*/ 15 w 220"/>
                <a:gd name="T19" fmla="*/ 69 h 81"/>
                <a:gd name="T20" fmla="*/ 4 w 220"/>
                <a:gd name="T21" fmla="*/ 62 h 81"/>
                <a:gd name="T22" fmla="*/ 2 w 220"/>
                <a:gd name="T23" fmla="*/ 50 h 81"/>
                <a:gd name="T24" fmla="*/ 6 w 220"/>
                <a:gd name="T25" fmla="*/ 40 h 81"/>
                <a:gd name="T26" fmla="*/ 13 w 220"/>
                <a:gd name="T27" fmla="*/ 6 h 81"/>
                <a:gd name="T28" fmla="*/ 19 w 220"/>
                <a:gd name="T29" fmla="*/ 1 h 81"/>
                <a:gd name="T30" fmla="*/ 46 w 220"/>
                <a:gd name="T31" fmla="*/ 5 h 81"/>
                <a:gd name="T32" fmla="*/ 165 w 220"/>
                <a:gd name="T33" fmla="*/ 6 h 81"/>
                <a:gd name="T34" fmla="*/ 199 w 220"/>
                <a:gd name="T35" fmla="*/ 1 h 81"/>
                <a:gd name="T36" fmla="*/ 206 w 220"/>
                <a:gd name="T37" fmla="*/ 7 h 81"/>
                <a:gd name="T38" fmla="*/ 206 w 220"/>
                <a:gd name="T39" fmla="*/ 14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20" h="81">
                  <a:moveTo>
                    <a:pt x="206" y="14"/>
                  </a:moveTo>
                  <a:cubicBezTo>
                    <a:pt x="205" y="27"/>
                    <a:pt x="213" y="37"/>
                    <a:pt x="217" y="48"/>
                  </a:cubicBezTo>
                  <a:cubicBezTo>
                    <a:pt x="220" y="56"/>
                    <a:pt x="220" y="61"/>
                    <a:pt x="212" y="65"/>
                  </a:cubicBezTo>
                  <a:cubicBezTo>
                    <a:pt x="198" y="72"/>
                    <a:pt x="184" y="76"/>
                    <a:pt x="169" y="76"/>
                  </a:cubicBezTo>
                  <a:cubicBezTo>
                    <a:pt x="155" y="76"/>
                    <a:pt x="143" y="72"/>
                    <a:pt x="134" y="63"/>
                  </a:cubicBezTo>
                  <a:cubicBezTo>
                    <a:pt x="128" y="58"/>
                    <a:pt x="123" y="52"/>
                    <a:pt x="119" y="46"/>
                  </a:cubicBezTo>
                  <a:cubicBezTo>
                    <a:pt x="117" y="44"/>
                    <a:pt x="116" y="43"/>
                    <a:pt x="113" y="42"/>
                  </a:cubicBezTo>
                  <a:cubicBezTo>
                    <a:pt x="106" y="42"/>
                    <a:pt x="102" y="43"/>
                    <a:pt x="98" y="49"/>
                  </a:cubicBezTo>
                  <a:cubicBezTo>
                    <a:pt x="84" y="71"/>
                    <a:pt x="58" y="81"/>
                    <a:pt x="33" y="74"/>
                  </a:cubicBezTo>
                  <a:cubicBezTo>
                    <a:pt x="27" y="72"/>
                    <a:pt x="21" y="71"/>
                    <a:pt x="15" y="69"/>
                  </a:cubicBezTo>
                  <a:cubicBezTo>
                    <a:pt x="11" y="67"/>
                    <a:pt x="7" y="65"/>
                    <a:pt x="4" y="62"/>
                  </a:cubicBezTo>
                  <a:cubicBezTo>
                    <a:pt x="0" y="59"/>
                    <a:pt x="0" y="54"/>
                    <a:pt x="2" y="50"/>
                  </a:cubicBezTo>
                  <a:cubicBezTo>
                    <a:pt x="3" y="46"/>
                    <a:pt x="4" y="43"/>
                    <a:pt x="6" y="40"/>
                  </a:cubicBezTo>
                  <a:cubicBezTo>
                    <a:pt x="11" y="29"/>
                    <a:pt x="15" y="18"/>
                    <a:pt x="13" y="6"/>
                  </a:cubicBezTo>
                  <a:cubicBezTo>
                    <a:pt x="13" y="2"/>
                    <a:pt x="15" y="0"/>
                    <a:pt x="19" y="1"/>
                  </a:cubicBezTo>
                  <a:cubicBezTo>
                    <a:pt x="28" y="2"/>
                    <a:pt x="37" y="3"/>
                    <a:pt x="46" y="5"/>
                  </a:cubicBezTo>
                  <a:cubicBezTo>
                    <a:pt x="85" y="10"/>
                    <a:pt x="125" y="10"/>
                    <a:pt x="165" y="6"/>
                  </a:cubicBezTo>
                  <a:cubicBezTo>
                    <a:pt x="176" y="4"/>
                    <a:pt x="188" y="3"/>
                    <a:pt x="199" y="1"/>
                  </a:cubicBezTo>
                  <a:cubicBezTo>
                    <a:pt x="205" y="0"/>
                    <a:pt x="206" y="1"/>
                    <a:pt x="206" y="7"/>
                  </a:cubicBezTo>
                  <a:cubicBezTo>
                    <a:pt x="206" y="9"/>
                    <a:pt x="206" y="11"/>
                    <a:pt x="206" y="14"/>
                  </a:cubicBezTo>
                  <a:close/>
                </a:path>
              </a:pathLst>
            </a:custGeom>
            <a:solidFill>
              <a:srgbClr val="09224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D81DD2F1-C269-4051-A744-106F256A5664}"/>
                </a:ext>
              </a:extLst>
            </p:cNvPr>
            <p:cNvSpPr>
              <a:spLocks/>
            </p:cNvSpPr>
            <p:nvPr/>
          </p:nvSpPr>
          <p:spPr bwMode="auto">
            <a:xfrm>
              <a:off x="8486775" y="1677988"/>
              <a:ext cx="217488" cy="153988"/>
            </a:xfrm>
            <a:custGeom>
              <a:avLst/>
              <a:gdLst>
                <a:gd name="T0" fmla="*/ 16 w 57"/>
                <a:gd name="T1" fmla="*/ 0 h 40"/>
                <a:gd name="T2" fmla="*/ 27 w 57"/>
                <a:gd name="T3" fmla="*/ 5 h 40"/>
                <a:gd name="T4" fmla="*/ 54 w 57"/>
                <a:gd name="T5" fmla="*/ 31 h 40"/>
                <a:gd name="T6" fmla="*/ 52 w 57"/>
                <a:gd name="T7" fmla="*/ 38 h 40"/>
                <a:gd name="T8" fmla="*/ 36 w 57"/>
                <a:gd name="T9" fmla="*/ 40 h 40"/>
                <a:gd name="T10" fmla="*/ 31 w 57"/>
                <a:gd name="T11" fmla="*/ 36 h 40"/>
                <a:gd name="T12" fmla="*/ 21 w 57"/>
                <a:gd name="T13" fmla="*/ 20 h 40"/>
                <a:gd name="T14" fmla="*/ 9 w 57"/>
                <a:gd name="T15" fmla="*/ 16 h 40"/>
                <a:gd name="T16" fmla="*/ 3 w 57"/>
                <a:gd name="T17" fmla="*/ 16 h 40"/>
                <a:gd name="T18" fmla="*/ 0 w 57"/>
                <a:gd name="T19" fmla="*/ 12 h 40"/>
                <a:gd name="T20" fmla="*/ 16 w 57"/>
                <a:gd name="T21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7" h="40">
                  <a:moveTo>
                    <a:pt x="16" y="0"/>
                  </a:moveTo>
                  <a:cubicBezTo>
                    <a:pt x="19" y="1"/>
                    <a:pt x="24" y="2"/>
                    <a:pt x="27" y="5"/>
                  </a:cubicBezTo>
                  <a:cubicBezTo>
                    <a:pt x="37" y="13"/>
                    <a:pt x="45" y="22"/>
                    <a:pt x="54" y="31"/>
                  </a:cubicBezTo>
                  <a:cubicBezTo>
                    <a:pt x="57" y="34"/>
                    <a:pt x="56" y="37"/>
                    <a:pt x="52" y="38"/>
                  </a:cubicBezTo>
                  <a:cubicBezTo>
                    <a:pt x="46" y="39"/>
                    <a:pt x="41" y="39"/>
                    <a:pt x="36" y="40"/>
                  </a:cubicBezTo>
                  <a:cubicBezTo>
                    <a:pt x="34" y="40"/>
                    <a:pt x="32" y="38"/>
                    <a:pt x="31" y="36"/>
                  </a:cubicBezTo>
                  <a:cubicBezTo>
                    <a:pt x="28" y="31"/>
                    <a:pt x="25" y="25"/>
                    <a:pt x="21" y="20"/>
                  </a:cubicBezTo>
                  <a:cubicBezTo>
                    <a:pt x="18" y="16"/>
                    <a:pt x="14" y="14"/>
                    <a:pt x="9" y="16"/>
                  </a:cubicBezTo>
                  <a:cubicBezTo>
                    <a:pt x="7" y="16"/>
                    <a:pt x="5" y="17"/>
                    <a:pt x="3" y="16"/>
                  </a:cubicBezTo>
                  <a:cubicBezTo>
                    <a:pt x="2" y="16"/>
                    <a:pt x="0" y="14"/>
                    <a:pt x="0" y="12"/>
                  </a:cubicBezTo>
                  <a:cubicBezTo>
                    <a:pt x="0" y="7"/>
                    <a:pt x="8" y="0"/>
                    <a:pt x="16" y="0"/>
                  </a:cubicBezTo>
                  <a:close/>
                </a:path>
              </a:pathLst>
            </a:custGeom>
            <a:solidFill>
              <a:srgbClr val="09224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FE8348EA-E58C-4EC7-9CE0-A43CEC053676}"/>
                </a:ext>
              </a:extLst>
            </p:cNvPr>
            <p:cNvSpPr>
              <a:spLocks/>
            </p:cNvSpPr>
            <p:nvPr/>
          </p:nvSpPr>
          <p:spPr bwMode="auto">
            <a:xfrm>
              <a:off x="8108950" y="1665288"/>
              <a:ext cx="220663" cy="166688"/>
            </a:xfrm>
            <a:custGeom>
              <a:avLst/>
              <a:gdLst>
                <a:gd name="T0" fmla="*/ 52 w 58"/>
                <a:gd name="T1" fmla="*/ 19 h 43"/>
                <a:gd name="T2" fmla="*/ 28 w 58"/>
                <a:gd name="T3" fmla="*/ 34 h 43"/>
                <a:gd name="T4" fmla="*/ 13 w 58"/>
                <a:gd name="T5" fmla="*/ 41 h 43"/>
                <a:gd name="T6" fmla="*/ 5 w 58"/>
                <a:gd name="T7" fmla="*/ 40 h 43"/>
                <a:gd name="T8" fmla="*/ 3 w 58"/>
                <a:gd name="T9" fmla="*/ 34 h 43"/>
                <a:gd name="T10" fmla="*/ 34 w 58"/>
                <a:gd name="T11" fmla="*/ 5 h 43"/>
                <a:gd name="T12" fmla="*/ 56 w 58"/>
                <a:gd name="T13" fmla="*/ 13 h 43"/>
                <a:gd name="T14" fmla="*/ 52 w 58"/>
                <a:gd name="T15" fmla="*/ 19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8" h="43">
                  <a:moveTo>
                    <a:pt x="52" y="19"/>
                  </a:moveTo>
                  <a:cubicBezTo>
                    <a:pt x="38" y="15"/>
                    <a:pt x="33" y="25"/>
                    <a:pt x="28" y="34"/>
                  </a:cubicBezTo>
                  <a:cubicBezTo>
                    <a:pt x="23" y="43"/>
                    <a:pt x="23" y="43"/>
                    <a:pt x="13" y="41"/>
                  </a:cubicBezTo>
                  <a:cubicBezTo>
                    <a:pt x="10" y="41"/>
                    <a:pt x="8" y="41"/>
                    <a:pt x="5" y="40"/>
                  </a:cubicBezTo>
                  <a:cubicBezTo>
                    <a:pt x="2" y="39"/>
                    <a:pt x="0" y="37"/>
                    <a:pt x="3" y="34"/>
                  </a:cubicBezTo>
                  <a:cubicBezTo>
                    <a:pt x="12" y="23"/>
                    <a:pt x="21" y="13"/>
                    <a:pt x="34" y="5"/>
                  </a:cubicBezTo>
                  <a:cubicBezTo>
                    <a:pt x="43" y="0"/>
                    <a:pt x="52" y="3"/>
                    <a:pt x="56" y="13"/>
                  </a:cubicBezTo>
                  <a:cubicBezTo>
                    <a:pt x="58" y="17"/>
                    <a:pt x="56" y="20"/>
                    <a:pt x="52" y="19"/>
                  </a:cubicBezTo>
                  <a:close/>
                </a:path>
              </a:pathLst>
            </a:custGeom>
            <a:solidFill>
              <a:srgbClr val="09224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3" name="Google Shape;1333;p49"/>
          <p:cNvSpPr txBox="1">
            <a:spLocks noGrp="1"/>
          </p:cNvSpPr>
          <p:nvPr>
            <p:ph type="title"/>
          </p:nvPr>
        </p:nvSpPr>
        <p:spPr>
          <a:xfrm>
            <a:off x="713225" y="372390"/>
            <a:ext cx="76992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growth of bike commuting</a:t>
            </a:r>
            <a:endParaRPr/>
          </a:p>
        </p:txBody>
      </p:sp>
      <p:grpSp>
        <p:nvGrpSpPr>
          <p:cNvPr id="1334" name="Google Shape;1334;p49"/>
          <p:cNvGrpSpPr/>
          <p:nvPr/>
        </p:nvGrpSpPr>
        <p:grpSpPr>
          <a:xfrm>
            <a:off x="989483" y="1619266"/>
            <a:ext cx="3098683" cy="360501"/>
            <a:chOff x="989450" y="1568088"/>
            <a:chExt cx="3663613" cy="426225"/>
          </a:xfrm>
        </p:grpSpPr>
        <p:grpSp>
          <p:nvGrpSpPr>
            <p:cNvPr id="1335" name="Google Shape;1335;p49"/>
            <p:cNvGrpSpPr/>
            <p:nvPr/>
          </p:nvGrpSpPr>
          <p:grpSpPr>
            <a:xfrm>
              <a:off x="989450" y="1568088"/>
              <a:ext cx="615625" cy="426225"/>
              <a:chOff x="5961950" y="1359975"/>
              <a:chExt cx="615625" cy="426225"/>
            </a:xfrm>
          </p:grpSpPr>
          <p:sp>
            <p:nvSpPr>
              <p:cNvPr id="1336" name="Google Shape;1336;p49"/>
              <p:cNvSpPr/>
              <p:nvPr/>
            </p:nvSpPr>
            <p:spPr>
              <a:xfrm>
                <a:off x="6257725" y="1359975"/>
                <a:ext cx="223175" cy="311475"/>
              </a:xfrm>
              <a:custGeom>
                <a:avLst/>
                <a:gdLst/>
                <a:ahLst/>
                <a:cxnLst/>
                <a:rect l="l" t="t" r="r" b="b"/>
                <a:pathLst>
                  <a:path w="8927" h="12459" extrusionOk="0">
                    <a:moveTo>
                      <a:pt x="3390" y="0"/>
                    </a:moveTo>
                    <a:lnTo>
                      <a:pt x="3390" y="1443"/>
                    </a:lnTo>
                    <a:lnTo>
                      <a:pt x="4952" y="1443"/>
                    </a:lnTo>
                    <a:cubicBezTo>
                      <a:pt x="6349" y="1443"/>
                      <a:pt x="7484" y="2578"/>
                      <a:pt x="7484" y="3971"/>
                    </a:cubicBezTo>
                    <a:lnTo>
                      <a:pt x="7484" y="4694"/>
                    </a:lnTo>
                    <a:lnTo>
                      <a:pt x="482" y="4694"/>
                    </a:lnTo>
                    <a:lnTo>
                      <a:pt x="1" y="5429"/>
                    </a:lnTo>
                    <a:lnTo>
                      <a:pt x="482" y="6137"/>
                    </a:lnTo>
                    <a:lnTo>
                      <a:pt x="7484" y="6137"/>
                    </a:lnTo>
                    <a:lnTo>
                      <a:pt x="7484" y="12459"/>
                    </a:lnTo>
                    <a:lnTo>
                      <a:pt x="8927" y="12459"/>
                    </a:lnTo>
                    <a:lnTo>
                      <a:pt x="8927" y="3971"/>
                    </a:lnTo>
                    <a:cubicBezTo>
                      <a:pt x="8927" y="1782"/>
                      <a:pt x="7145" y="0"/>
                      <a:pt x="495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7" name="Google Shape;1337;p49"/>
              <p:cNvSpPr/>
              <p:nvPr/>
            </p:nvSpPr>
            <p:spPr>
              <a:xfrm>
                <a:off x="6257725" y="1619975"/>
                <a:ext cx="38125" cy="69550"/>
              </a:xfrm>
              <a:custGeom>
                <a:avLst/>
                <a:gdLst/>
                <a:ahLst/>
                <a:cxnLst/>
                <a:rect l="l" t="t" r="r" b="b"/>
                <a:pathLst>
                  <a:path w="1525" h="2782" extrusionOk="0">
                    <a:moveTo>
                      <a:pt x="482" y="0"/>
                    </a:moveTo>
                    <a:lnTo>
                      <a:pt x="1" y="1666"/>
                    </a:lnTo>
                    <a:lnTo>
                      <a:pt x="482" y="2782"/>
                    </a:lnTo>
                    <a:lnTo>
                      <a:pt x="1524" y="2782"/>
                    </a:lnTo>
                    <a:lnTo>
                      <a:pt x="482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8" name="Google Shape;1338;p49"/>
              <p:cNvSpPr/>
              <p:nvPr/>
            </p:nvSpPr>
            <p:spPr>
              <a:xfrm>
                <a:off x="6058725" y="1371700"/>
                <a:ext cx="211050" cy="317825"/>
              </a:xfrm>
              <a:custGeom>
                <a:avLst/>
                <a:gdLst/>
                <a:ahLst/>
                <a:cxnLst/>
                <a:rect l="l" t="t" r="r" b="b"/>
                <a:pathLst>
                  <a:path w="8442" h="12713" extrusionOk="0">
                    <a:moveTo>
                      <a:pt x="5464" y="6099"/>
                    </a:moveTo>
                    <a:lnTo>
                      <a:pt x="7399" y="11270"/>
                    </a:lnTo>
                    <a:lnTo>
                      <a:pt x="1481" y="11270"/>
                    </a:lnTo>
                    <a:cubicBezTo>
                      <a:pt x="1751" y="8908"/>
                      <a:pt x="3328" y="6938"/>
                      <a:pt x="5464" y="6099"/>
                    </a:cubicBezTo>
                    <a:close/>
                    <a:moveTo>
                      <a:pt x="4721" y="1"/>
                    </a:moveTo>
                    <a:lnTo>
                      <a:pt x="3371" y="505"/>
                    </a:lnTo>
                    <a:lnTo>
                      <a:pt x="4963" y="4749"/>
                    </a:lnTo>
                    <a:cubicBezTo>
                      <a:pt x="2062" y="5872"/>
                      <a:pt x="0" y="8696"/>
                      <a:pt x="0" y="11990"/>
                    </a:cubicBezTo>
                    <a:lnTo>
                      <a:pt x="0" y="12713"/>
                    </a:lnTo>
                    <a:lnTo>
                      <a:pt x="8442" y="12713"/>
                    </a:lnTo>
                    <a:lnTo>
                      <a:pt x="8442" y="9931"/>
                    </a:lnTo>
                    <a:lnTo>
                      <a:pt x="6868" y="5730"/>
                    </a:lnTo>
                    <a:cubicBezTo>
                      <a:pt x="7160" y="5683"/>
                      <a:pt x="7460" y="5668"/>
                      <a:pt x="7761" y="5668"/>
                    </a:cubicBezTo>
                    <a:lnTo>
                      <a:pt x="8442" y="5668"/>
                    </a:lnTo>
                    <a:lnTo>
                      <a:pt x="8442" y="4225"/>
                    </a:lnTo>
                    <a:lnTo>
                      <a:pt x="7761" y="4225"/>
                    </a:lnTo>
                    <a:cubicBezTo>
                      <a:pt x="7280" y="4225"/>
                      <a:pt x="6810" y="4268"/>
                      <a:pt x="6352" y="4352"/>
                    </a:cubicBezTo>
                    <a:lnTo>
                      <a:pt x="4721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9" name="Google Shape;1339;p49"/>
              <p:cNvSpPr/>
              <p:nvPr/>
            </p:nvSpPr>
            <p:spPr>
              <a:xfrm>
                <a:off x="5961950" y="1556775"/>
                <a:ext cx="229425" cy="229425"/>
              </a:xfrm>
              <a:custGeom>
                <a:avLst/>
                <a:gdLst/>
                <a:ahLst/>
                <a:cxnLst/>
                <a:rect l="l" t="t" r="r" b="b"/>
                <a:pathLst>
                  <a:path w="9177" h="9177" extrusionOk="0">
                    <a:moveTo>
                      <a:pt x="4587" y="1443"/>
                    </a:moveTo>
                    <a:cubicBezTo>
                      <a:pt x="6322" y="1443"/>
                      <a:pt x="7734" y="2851"/>
                      <a:pt x="7734" y="4587"/>
                    </a:cubicBezTo>
                    <a:cubicBezTo>
                      <a:pt x="7734" y="6326"/>
                      <a:pt x="6322" y="7734"/>
                      <a:pt x="4587" y="7734"/>
                    </a:cubicBezTo>
                    <a:cubicBezTo>
                      <a:pt x="2852" y="7734"/>
                      <a:pt x="1443" y="6326"/>
                      <a:pt x="1443" y="4587"/>
                    </a:cubicBezTo>
                    <a:cubicBezTo>
                      <a:pt x="1443" y="2851"/>
                      <a:pt x="2852" y="1443"/>
                      <a:pt x="4587" y="1443"/>
                    </a:cubicBezTo>
                    <a:close/>
                    <a:moveTo>
                      <a:pt x="4587" y="0"/>
                    </a:moveTo>
                    <a:cubicBezTo>
                      <a:pt x="2059" y="0"/>
                      <a:pt x="1" y="2059"/>
                      <a:pt x="1" y="4587"/>
                    </a:cubicBezTo>
                    <a:cubicBezTo>
                      <a:pt x="1" y="7118"/>
                      <a:pt x="2059" y="9177"/>
                      <a:pt x="4587" y="9177"/>
                    </a:cubicBezTo>
                    <a:cubicBezTo>
                      <a:pt x="7118" y="9177"/>
                      <a:pt x="9177" y="7118"/>
                      <a:pt x="9177" y="4587"/>
                    </a:cubicBezTo>
                    <a:cubicBezTo>
                      <a:pt x="9177" y="2059"/>
                      <a:pt x="7118" y="0"/>
                      <a:pt x="458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0" name="Google Shape;1340;p49"/>
              <p:cNvSpPr/>
              <p:nvPr/>
            </p:nvSpPr>
            <p:spPr>
              <a:xfrm>
                <a:off x="6348150" y="1556775"/>
                <a:ext cx="229425" cy="229425"/>
              </a:xfrm>
              <a:custGeom>
                <a:avLst/>
                <a:gdLst/>
                <a:ahLst/>
                <a:cxnLst/>
                <a:rect l="l" t="t" r="r" b="b"/>
                <a:pathLst>
                  <a:path w="9177" h="9177" extrusionOk="0">
                    <a:moveTo>
                      <a:pt x="4587" y="1443"/>
                    </a:moveTo>
                    <a:cubicBezTo>
                      <a:pt x="6322" y="1443"/>
                      <a:pt x="7734" y="2851"/>
                      <a:pt x="7734" y="4587"/>
                    </a:cubicBezTo>
                    <a:cubicBezTo>
                      <a:pt x="7734" y="6326"/>
                      <a:pt x="6322" y="7734"/>
                      <a:pt x="4587" y="7734"/>
                    </a:cubicBezTo>
                    <a:cubicBezTo>
                      <a:pt x="2851" y="7734"/>
                      <a:pt x="1443" y="6326"/>
                      <a:pt x="1443" y="4587"/>
                    </a:cubicBezTo>
                    <a:cubicBezTo>
                      <a:pt x="1443" y="2851"/>
                      <a:pt x="2851" y="1443"/>
                      <a:pt x="4587" y="1443"/>
                    </a:cubicBezTo>
                    <a:close/>
                    <a:moveTo>
                      <a:pt x="4587" y="0"/>
                    </a:moveTo>
                    <a:cubicBezTo>
                      <a:pt x="2059" y="0"/>
                      <a:pt x="0" y="2059"/>
                      <a:pt x="0" y="4587"/>
                    </a:cubicBezTo>
                    <a:cubicBezTo>
                      <a:pt x="0" y="7118"/>
                      <a:pt x="2059" y="9177"/>
                      <a:pt x="4587" y="9177"/>
                    </a:cubicBezTo>
                    <a:cubicBezTo>
                      <a:pt x="7118" y="9177"/>
                      <a:pt x="9177" y="7118"/>
                      <a:pt x="9177" y="4587"/>
                    </a:cubicBezTo>
                    <a:cubicBezTo>
                      <a:pt x="9177" y="2059"/>
                      <a:pt x="7118" y="0"/>
                      <a:pt x="458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1" name="Google Shape;1341;p49"/>
              <p:cNvSpPr/>
              <p:nvPr/>
            </p:nvSpPr>
            <p:spPr>
              <a:xfrm>
                <a:off x="6115075" y="1359975"/>
                <a:ext cx="106500" cy="36100"/>
              </a:xfrm>
              <a:custGeom>
                <a:avLst/>
                <a:gdLst/>
                <a:ahLst/>
                <a:cxnLst/>
                <a:rect l="l" t="t" r="r" b="b"/>
                <a:pathLst>
                  <a:path w="4260" h="1444" extrusionOk="0">
                    <a:moveTo>
                      <a:pt x="1" y="0"/>
                    </a:moveTo>
                    <a:lnTo>
                      <a:pt x="1" y="1443"/>
                    </a:lnTo>
                    <a:lnTo>
                      <a:pt x="4260" y="1443"/>
                    </a:lnTo>
                    <a:lnTo>
                      <a:pt x="426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42" name="Google Shape;1342;p49"/>
            <p:cNvGrpSpPr/>
            <p:nvPr/>
          </p:nvGrpSpPr>
          <p:grpSpPr>
            <a:xfrm>
              <a:off x="1751447" y="1568088"/>
              <a:ext cx="615625" cy="426225"/>
              <a:chOff x="762000" y="3549288"/>
              <a:chExt cx="615625" cy="426225"/>
            </a:xfrm>
          </p:grpSpPr>
          <p:sp>
            <p:nvSpPr>
              <p:cNvPr id="1343" name="Google Shape;1343;p49"/>
              <p:cNvSpPr/>
              <p:nvPr/>
            </p:nvSpPr>
            <p:spPr>
              <a:xfrm>
                <a:off x="1057775" y="3549288"/>
                <a:ext cx="223175" cy="311475"/>
              </a:xfrm>
              <a:custGeom>
                <a:avLst/>
                <a:gdLst/>
                <a:ahLst/>
                <a:cxnLst/>
                <a:rect l="l" t="t" r="r" b="b"/>
                <a:pathLst>
                  <a:path w="8927" h="12459" extrusionOk="0">
                    <a:moveTo>
                      <a:pt x="3390" y="0"/>
                    </a:moveTo>
                    <a:lnTo>
                      <a:pt x="3390" y="1443"/>
                    </a:lnTo>
                    <a:lnTo>
                      <a:pt x="4952" y="1443"/>
                    </a:lnTo>
                    <a:cubicBezTo>
                      <a:pt x="6349" y="1443"/>
                      <a:pt x="7484" y="2578"/>
                      <a:pt x="7484" y="3971"/>
                    </a:cubicBezTo>
                    <a:lnTo>
                      <a:pt x="7484" y="4694"/>
                    </a:lnTo>
                    <a:lnTo>
                      <a:pt x="482" y="4694"/>
                    </a:lnTo>
                    <a:lnTo>
                      <a:pt x="1" y="5429"/>
                    </a:lnTo>
                    <a:lnTo>
                      <a:pt x="482" y="6137"/>
                    </a:lnTo>
                    <a:lnTo>
                      <a:pt x="7484" y="6137"/>
                    </a:lnTo>
                    <a:lnTo>
                      <a:pt x="7484" y="12459"/>
                    </a:lnTo>
                    <a:lnTo>
                      <a:pt x="8927" y="12459"/>
                    </a:lnTo>
                    <a:lnTo>
                      <a:pt x="8927" y="3971"/>
                    </a:lnTo>
                    <a:cubicBezTo>
                      <a:pt x="8927" y="1782"/>
                      <a:pt x="7145" y="0"/>
                      <a:pt x="495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4" name="Google Shape;1344;p49"/>
              <p:cNvSpPr/>
              <p:nvPr/>
            </p:nvSpPr>
            <p:spPr>
              <a:xfrm>
                <a:off x="1057775" y="3809288"/>
                <a:ext cx="38125" cy="69550"/>
              </a:xfrm>
              <a:custGeom>
                <a:avLst/>
                <a:gdLst/>
                <a:ahLst/>
                <a:cxnLst/>
                <a:rect l="l" t="t" r="r" b="b"/>
                <a:pathLst>
                  <a:path w="1525" h="2782" extrusionOk="0">
                    <a:moveTo>
                      <a:pt x="482" y="0"/>
                    </a:moveTo>
                    <a:lnTo>
                      <a:pt x="1" y="1666"/>
                    </a:lnTo>
                    <a:lnTo>
                      <a:pt x="482" y="2782"/>
                    </a:lnTo>
                    <a:lnTo>
                      <a:pt x="1524" y="2782"/>
                    </a:lnTo>
                    <a:lnTo>
                      <a:pt x="482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5" name="Google Shape;1345;p49"/>
              <p:cNvSpPr/>
              <p:nvPr/>
            </p:nvSpPr>
            <p:spPr>
              <a:xfrm>
                <a:off x="858775" y="3561013"/>
                <a:ext cx="211050" cy="317825"/>
              </a:xfrm>
              <a:custGeom>
                <a:avLst/>
                <a:gdLst/>
                <a:ahLst/>
                <a:cxnLst/>
                <a:rect l="l" t="t" r="r" b="b"/>
                <a:pathLst>
                  <a:path w="8442" h="12713" extrusionOk="0">
                    <a:moveTo>
                      <a:pt x="5464" y="6099"/>
                    </a:moveTo>
                    <a:lnTo>
                      <a:pt x="7399" y="11270"/>
                    </a:lnTo>
                    <a:lnTo>
                      <a:pt x="1481" y="11270"/>
                    </a:lnTo>
                    <a:cubicBezTo>
                      <a:pt x="1751" y="8908"/>
                      <a:pt x="3328" y="6938"/>
                      <a:pt x="5464" y="6099"/>
                    </a:cubicBezTo>
                    <a:close/>
                    <a:moveTo>
                      <a:pt x="4721" y="1"/>
                    </a:moveTo>
                    <a:lnTo>
                      <a:pt x="3371" y="505"/>
                    </a:lnTo>
                    <a:lnTo>
                      <a:pt x="4963" y="4749"/>
                    </a:lnTo>
                    <a:cubicBezTo>
                      <a:pt x="2062" y="5872"/>
                      <a:pt x="0" y="8696"/>
                      <a:pt x="0" y="11990"/>
                    </a:cubicBezTo>
                    <a:lnTo>
                      <a:pt x="0" y="12713"/>
                    </a:lnTo>
                    <a:lnTo>
                      <a:pt x="8442" y="12713"/>
                    </a:lnTo>
                    <a:lnTo>
                      <a:pt x="8442" y="9931"/>
                    </a:lnTo>
                    <a:lnTo>
                      <a:pt x="6868" y="5730"/>
                    </a:lnTo>
                    <a:cubicBezTo>
                      <a:pt x="7160" y="5683"/>
                      <a:pt x="7460" y="5668"/>
                      <a:pt x="7761" y="5668"/>
                    </a:cubicBezTo>
                    <a:lnTo>
                      <a:pt x="8442" y="5668"/>
                    </a:lnTo>
                    <a:lnTo>
                      <a:pt x="8442" y="4225"/>
                    </a:lnTo>
                    <a:lnTo>
                      <a:pt x="7761" y="4225"/>
                    </a:lnTo>
                    <a:cubicBezTo>
                      <a:pt x="7280" y="4225"/>
                      <a:pt x="6810" y="4268"/>
                      <a:pt x="6352" y="4352"/>
                    </a:cubicBezTo>
                    <a:lnTo>
                      <a:pt x="4721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6" name="Google Shape;1346;p49"/>
              <p:cNvSpPr/>
              <p:nvPr/>
            </p:nvSpPr>
            <p:spPr>
              <a:xfrm>
                <a:off x="762000" y="3746088"/>
                <a:ext cx="229425" cy="229425"/>
              </a:xfrm>
              <a:custGeom>
                <a:avLst/>
                <a:gdLst/>
                <a:ahLst/>
                <a:cxnLst/>
                <a:rect l="l" t="t" r="r" b="b"/>
                <a:pathLst>
                  <a:path w="9177" h="9177" extrusionOk="0">
                    <a:moveTo>
                      <a:pt x="4587" y="1443"/>
                    </a:moveTo>
                    <a:cubicBezTo>
                      <a:pt x="6322" y="1443"/>
                      <a:pt x="7734" y="2851"/>
                      <a:pt x="7734" y="4587"/>
                    </a:cubicBezTo>
                    <a:cubicBezTo>
                      <a:pt x="7734" y="6326"/>
                      <a:pt x="6322" y="7734"/>
                      <a:pt x="4587" y="7734"/>
                    </a:cubicBezTo>
                    <a:cubicBezTo>
                      <a:pt x="2852" y="7734"/>
                      <a:pt x="1443" y="6326"/>
                      <a:pt x="1443" y="4587"/>
                    </a:cubicBezTo>
                    <a:cubicBezTo>
                      <a:pt x="1443" y="2851"/>
                      <a:pt x="2852" y="1443"/>
                      <a:pt x="4587" y="1443"/>
                    </a:cubicBezTo>
                    <a:close/>
                    <a:moveTo>
                      <a:pt x="4587" y="0"/>
                    </a:moveTo>
                    <a:cubicBezTo>
                      <a:pt x="2059" y="0"/>
                      <a:pt x="1" y="2059"/>
                      <a:pt x="1" y="4587"/>
                    </a:cubicBezTo>
                    <a:cubicBezTo>
                      <a:pt x="1" y="7118"/>
                      <a:pt x="2059" y="9177"/>
                      <a:pt x="4587" y="9177"/>
                    </a:cubicBezTo>
                    <a:cubicBezTo>
                      <a:pt x="7118" y="9177"/>
                      <a:pt x="9177" y="7118"/>
                      <a:pt x="9177" y="4587"/>
                    </a:cubicBezTo>
                    <a:cubicBezTo>
                      <a:pt x="9177" y="2059"/>
                      <a:pt x="7118" y="0"/>
                      <a:pt x="458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7" name="Google Shape;1347;p49"/>
              <p:cNvSpPr/>
              <p:nvPr/>
            </p:nvSpPr>
            <p:spPr>
              <a:xfrm>
                <a:off x="1148200" y="3746088"/>
                <a:ext cx="229425" cy="229425"/>
              </a:xfrm>
              <a:custGeom>
                <a:avLst/>
                <a:gdLst/>
                <a:ahLst/>
                <a:cxnLst/>
                <a:rect l="l" t="t" r="r" b="b"/>
                <a:pathLst>
                  <a:path w="9177" h="9177" extrusionOk="0">
                    <a:moveTo>
                      <a:pt x="4587" y="1443"/>
                    </a:moveTo>
                    <a:cubicBezTo>
                      <a:pt x="6322" y="1443"/>
                      <a:pt x="7734" y="2851"/>
                      <a:pt x="7734" y="4587"/>
                    </a:cubicBezTo>
                    <a:cubicBezTo>
                      <a:pt x="7734" y="6326"/>
                      <a:pt x="6322" y="7734"/>
                      <a:pt x="4587" y="7734"/>
                    </a:cubicBezTo>
                    <a:cubicBezTo>
                      <a:pt x="2851" y="7734"/>
                      <a:pt x="1443" y="6326"/>
                      <a:pt x="1443" y="4587"/>
                    </a:cubicBezTo>
                    <a:cubicBezTo>
                      <a:pt x="1443" y="2851"/>
                      <a:pt x="2851" y="1443"/>
                      <a:pt x="4587" y="1443"/>
                    </a:cubicBezTo>
                    <a:close/>
                    <a:moveTo>
                      <a:pt x="4587" y="0"/>
                    </a:moveTo>
                    <a:cubicBezTo>
                      <a:pt x="2059" y="0"/>
                      <a:pt x="0" y="2059"/>
                      <a:pt x="0" y="4587"/>
                    </a:cubicBezTo>
                    <a:cubicBezTo>
                      <a:pt x="0" y="7118"/>
                      <a:pt x="2059" y="9177"/>
                      <a:pt x="4587" y="9177"/>
                    </a:cubicBezTo>
                    <a:cubicBezTo>
                      <a:pt x="7118" y="9177"/>
                      <a:pt x="9177" y="7118"/>
                      <a:pt x="9177" y="4587"/>
                    </a:cubicBezTo>
                    <a:cubicBezTo>
                      <a:pt x="9177" y="2059"/>
                      <a:pt x="7118" y="0"/>
                      <a:pt x="458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8" name="Google Shape;1348;p49"/>
              <p:cNvSpPr/>
              <p:nvPr/>
            </p:nvSpPr>
            <p:spPr>
              <a:xfrm>
                <a:off x="915125" y="3549288"/>
                <a:ext cx="106500" cy="36100"/>
              </a:xfrm>
              <a:custGeom>
                <a:avLst/>
                <a:gdLst/>
                <a:ahLst/>
                <a:cxnLst/>
                <a:rect l="l" t="t" r="r" b="b"/>
                <a:pathLst>
                  <a:path w="4260" h="1444" extrusionOk="0">
                    <a:moveTo>
                      <a:pt x="1" y="0"/>
                    </a:moveTo>
                    <a:lnTo>
                      <a:pt x="1" y="1443"/>
                    </a:lnTo>
                    <a:lnTo>
                      <a:pt x="4260" y="1443"/>
                    </a:lnTo>
                    <a:lnTo>
                      <a:pt x="426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49" name="Google Shape;1349;p49"/>
            <p:cNvGrpSpPr/>
            <p:nvPr/>
          </p:nvGrpSpPr>
          <p:grpSpPr>
            <a:xfrm>
              <a:off x="2513444" y="1568088"/>
              <a:ext cx="615625" cy="426225"/>
              <a:chOff x="5961950" y="1359975"/>
              <a:chExt cx="615625" cy="426225"/>
            </a:xfrm>
          </p:grpSpPr>
          <p:sp>
            <p:nvSpPr>
              <p:cNvPr id="1350" name="Google Shape;1350;p49"/>
              <p:cNvSpPr/>
              <p:nvPr/>
            </p:nvSpPr>
            <p:spPr>
              <a:xfrm>
                <a:off x="6257725" y="1359975"/>
                <a:ext cx="223175" cy="311475"/>
              </a:xfrm>
              <a:custGeom>
                <a:avLst/>
                <a:gdLst/>
                <a:ahLst/>
                <a:cxnLst/>
                <a:rect l="l" t="t" r="r" b="b"/>
                <a:pathLst>
                  <a:path w="8927" h="12459" extrusionOk="0">
                    <a:moveTo>
                      <a:pt x="3390" y="0"/>
                    </a:moveTo>
                    <a:lnTo>
                      <a:pt x="3390" y="1443"/>
                    </a:lnTo>
                    <a:lnTo>
                      <a:pt x="4952" y="1443"/>
                    </a:lnTo>
                    <a:cubicBezTo>
                      <a:pt x="6349" y="1443"/>
                      <a:pt x="7484" y="2578"/>
                      <a:pt x="7484" y="3971"/>
                    </a:cubicBezTo>
                    <a:lnTo>
                      <a:pt x="7484" y="4694"/>
                    </a:lnTo>
                    <a:lnTo>
                      <a:pt x="482" y="4694"/>
                    </a:lnTo>
                    <a:lnTo>
                      <a:pt x="1" y="5429"/>
                    </a:lnTo>
                    <a:lnTo>
                      <a:pt x="482" y="6137"/>
                    </a:lnTo>
                    <a:lnTo>
                      <a:pt x="7484" y="6137"/>
                    </a:lnTo>
                    <a:lnTo>
                      <a:pt x="7484" y="12459"/>
                    </a:lnTo>
                    <a:lnTo>
                      <a:pt x="8927" y="12459"/>
                    </a:lnTo>
                    <a:lnTo>
                      <a:pt x="8927" y="3971"/>
                    </a:lnTo>
                    <a:cubicBezTo>
                      <a:pt x="8927" y="1782"/>
                      <a:pt x="7145" y="0"/>
                      <a:pt x="495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1" name="Google Shape;1351;p49"/>
              <p:cNvSpPr/>
              <p:nvPr/>
            </p:nvSpPr>
            <p:spPr>
              <a:xfrm>
                <a:off x="6257725" y="1619975"/>
                <a:ext cx="38125" cy="69550"/>
              </a:xfrm>
              <a:custGeom>
                <a:avLst/>
                <a:gdLst/>
                <a:ahLst/>
                <a:cxnLst/>
                <a:rect l="l" t="t" r="r" b="b"/>
                <a:pathLst>
                  <a:path w="1525" h="2782" extrusionOk="0">
                    <a:moveTo>
                      <a:pt x="482" y="0"/>
                    </a:moveTo>
                    <a:lnTo>
                      <a:pt x="1" y="1666"/>
                    </a:lnTo>
                    <a:lnTo>
                      <a:pt x="482" y="2782"/>
                    </a:lnTo>
                    <a:lnTo>
                      <a:pt x="1524" y="2782"/>
                    </a:lnTo>
                    <a:lnTo>
                      <a:pt x="482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2" name="Google Shape;1352;p49"/>
              <p:cNvSpPr/>
              <p:nvPr/>
            </p:nvSpPr>
            <p:spPr>
              <a:xfrm>
                <a:off x="6058725" y="1371700"/>
                <a:ext cx="211050" cy="317825"/>
              </a:xfrm>
              <a:custGeom>
                <a:avLst/>
                <a:gdLst/>
                <a:ahLst/>
                <a:cxnLst/>
                <a:rect l="l" t="t" r="r" b="b"/>
                <a:pathLst>
                  <a:path w="8442" h="12713" extrusionOk="0">
                    <a:moveTo>
                      <a:pt x="5464" y="6099"/>
                    </a:moveTo>
                    <a:lnTo>
                      <a:pt x="7399" y="11270"/>
                    </a:lnTo>
                    <a:lnTo>
                      <a:pt x="1481" y="11270"/>
                    </a:lnTo>
                    <a:cubicBezTo>
                      <a:pt x="1751" y="8908"/>
                      <a:pt x="3328" y="6938"/>
                      <a:pt x="5464" y="6099"/>
                    </a:cubicBezTo>
                    <a:close/>
                    <a:moveTo>
                      <a:pt x="4721" y="1"/>
                    </a:moveTo>
                    <a:lnTo>
                      <a:pt x="3371" y="505"/>
                    </a:lnTo>
                    <a:lnTo>
                      <a:pt x="4963" y="4749"/>
                    </a:lnTo>
                    <a:cubicBezTo>
                      <a:pt x="2062" y="5872"/>
                      <a:pt x="0" y="8696"/>
                      <a:pt x="0" y="11990"/>
                    </a:cubicBezTo>
                    <a:lnTo>
                      <a:pt x="0" y="12713"/>
                    </a:lnTo>
                    <a:lnTo>
                      <a:pt x="8442" y="12713"/>
                    </a:lnTo>
                    <a:lnTo>
                      <a:pt x="8442" y="9931"/>
                    </a:lnTo>
                    <a:lnTo>
                      <a:pt x="6868" y="5730"/>
                    </a:lnTo>
                    <a:cubicBezTo>
                      <a:pt x="7160" y="5683"/>
                      <a:pt x="7460" y="5668"/>
                      <a:pt x="7761" y="5668"/>
                    </a:cubicBezTo>
                    <a:lnTo>
                      <a:pt x="8442" y="5668"/>
                    </a:lnTo>
                    <a:lnTo>
                      <a:pt x="8442" y="4225"/>
                    </a:lnTo>
                    <a:lnTo>
                      <a:pt x="7761" y="4225"/>
                    </a:lnTo>
                    <a:cubicBezTo>
                      <a:pt x="7280" y="4225"/>
                      <a:pt x="6810" y="4268"/>
                      <a:pt x="6352" y="4352"/>
                    </a:cubicBezTo>
                    <a:lnTo>
                      <a:pt x="472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3" name="Google Shape;1353;p49"/>
              <p:cNvSpPr/>
              <p:nvPr/>
            </p:nvSpPr>
            <p:spPr>
              <a:xfrm>
                <a:off x="5961950" y="1556775"/>
                <a:ext cx="229425" cy="229425"/>
              </a:xfrm>
              <a:custGeom>
                <a:avLst/>
                <a:gdLst/>
                <a:ahLst/>
                <a:cxnLst/>
                <a:rect l="l" t="t" r="r" b="b"/>
                <a:pathLst>
                  <a:path w="9177" h="9177" extrusionOk="0">
                    <a:moveTo>
                      <a:pt x="4587" y="1443"/>
                    </a:moveTo>
                    <a:cubicBezTo>
                      <a:pt x="6322" y="1443"/>
                      <a:pt x="7734" y="2851"/>
                      <a:pt x="7734" y="4587"/>
                    </a:cubicBezTo>
                    <a:cubicBezTo>
                      <a:pt x="7734" y="6326"/>
                      <a:pt x="6322" y="7734"/>
                      <a:pt x="4587" y="7734"/>
                    </a:cubicBezTo>
                    <a:cubicBezTo>
                      <a:pt x="2852" y="7734"/>
                      <a:pt x="1443" y="6326"/>
                      <a:pt x="1443" y="4587"/>
                    </a:cubicBezTo>
                    <a:cubicBezTo>
                      <a:pt x="1443" y="2851"/>
                      <a:pt x="2852" y="1443"/>
                      <a:pt x="4587" y="1443"/>
                    </a:cubicBezTo>
                    <a:close/>
                    <a:moveTo>
                      <a:pt x="4587" y="0"/>
                    </a:moveTo>
                    <a:cubicBezTo>
                      <a:pt x="2059" y="0"/>
                      <a:pt x="1" y="2059"/>
                      <a:pt x="1" y="4587"/>
                    </a:cubicBezTo>
                    <a:cubicBezTo>
                      <a:pt x="1" y="7118"/>
                      <a:pt x="2059" y="9177"/>
                      <a:pt x="4587" y="9177"/>
                    </a:cubicBezTo>
                    <a:cubicBezTo>
                      <a:pt x="7118" y="9177"/>
                      <a:pt x="9177" y="7118"/>
                      <a:pt x="9177" y="4587"/>
                    </a:cubicBezTo>
                    <a:cubicBezTo>
                      <a:pt x="9177" y="2059"/>
                      <a:pt x="7118" y="0"/>
                      <a:pt x="458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4" name="Google Shape;1354;p49"/>
              <p:cNvSpPr/>
              <p:nvPr/>
            </p:nvSpPr>
            <p:spPr>
              <a:xfrm>
                <a:off x="6348150" y="1556775"/>
                <a:ext cx="229425" cy="229425"/>
              </a:xfrm>
              <a:custGeom>
                <a:avLst/>
                <a:gdLst/>
                <a:ahLst/>
                <a:cxnLst/>
                <a:rect l="l" t="t" r="r" b="b"/>
                <a:pathLst>
                  <a:path w="9177" h="9177" extrusionOk="0">
                    <a:moveTo>
                      <a:pt x="4587" y="1443"/>
                    </a:moveTo>
                    <a:cubicBezTo>
                      <a:pt x="6322" y="1443"/>
                      <a:pt x="7734" y="2851"/>
                      <a:pt x="7734" y="4587"/>
                    </a:cubicBezTo>
                    <a:cubicBezTo>
                      <a:pt x="7734" y="6326"/>
                      <a:pt x="6322" y="7734"/>
                      <a:pt x="4587" y="7734"/>
                    </a:cubicBezTo>
                    <a:cubicBezTo>
                      <a:pt x="2851" y="7734"/>
                      <a:pt x="1443" y="6326"/>
                      <a:pt x="1443" y="4587"/>
                    </a:cubicBezTo>
                    <a:cubicBezTo>
                      <a:pt x="1443" y="2851"/>
                      <a:pt x="2851" y="1443"/>
                      <a:pt x="4587" y="1443"/>
                    </a:cubicBezTo>
                    <a:close/>
                    <a:moveTo>
                      <a:pt x="4587" y="0"/>
                    </a:moveTo>
                    <a:cubicBezTo>
                      <a:pt x="2059" y="0"/>
                      <a:pt x="0" y="2059"/>
                      <a:pt x="0" y="4587"/>
                    </a:cubicBezTo>
                    <a:cubicBezTo>
                      <a:pt x="0" y="7118"/>
                      <a:pt x="2059" y="9177"/>
                      <a:pt x="4587" y="9177"/>
                    </a:cubicBezTo>
                    <a:cubicBezTo>
                      <a:pt x="7118" y="9177"/>
                      <a:pt x="9177" y="7118"/>
                      <a:pt x="9177" y="4587"/>
                    </a:cubicBezTo>
                    <a:cubicBezTo>
                      <a:pt x="9177" y="2059"/>
                      <a:pt x="7118" y="0"/>
                      <a:pt x="458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5" name="Google Shape;1355;p49"/>
              <p:cNvSpPr/>
              <p:nvPr/>
            </p:nvSpPr>
            <p:spPr>
              <a:xfrm>
                <a:off x="6115075" y="1359975"/>
                <a:ext cx="106500" cy="36100"/>
              </a:xfrm>
              <a:custGeom>
                <a:avLst/>
                <a:gdLst/>
                <a:ahLst/>
                <a:cxnLst/>
                <a:rect l="l" t="t" r="r" b="b"/>
                <a:pathLst>
                  <a:path w="4260" h="1444" extrusionOk="0">
                    <a:moveTo>
                      <a:pt x="1" y="0"/>
                    </a:moveTo>
                    <a:lnTo>
                      <a:pt x="1" y="1443"/>
                    </a:lnTo>
                    <a:lnTo>
                      <a:pt x="4260" y="1443"/>
                    </a:lnTo>
                    <a:lnTo>
                      <a:pt x="426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56" name="Google Shape;1356;p49"/>
            <p:cNvGrpSpPr/>
            <p:nvPr/>
          </p:nvGrpSpPr>
          <p:grpSpPr>
            <a:xfrm>
              <a:off x="3275441" y="1568088"/>
              <a:ext cx="615625" cy="426225"/>
              <a:chOff x="5961950" y="1359975"/>
              <a:chExt cx="615625" cy="426225"/>
            </a:xfrm>
          </p:grpSpPr>
          <p:sp>
            <p:nvSpPr>
              <p:cNvPr id="1357" name="Google Shape;1357;p49"/>
              <p:cNvSpPr/>
              <p:nvPr/>
            </p:nvSpPr>
            <p:spPr>
              <a:xfrm>
                <a:off x="6257725" y="1359975"/>
                <a:ext cx="223175" cy="311475"/>
              </a:xfrm>
              <a:custGeom>
                <a:avLst/>
                <a:gdLst/>
                <a:ahLst/>
                <a:cxnLst/>
                <a:rect l="l" t="t" r="r" b="b"/>
                <a:pathLst>
                  <a:path w="8927" h="12459" extrusionOk="0">
                    <a:moveTo>
                      <a:pt x="3390" y="0"/>
                    </a:moveTo>
                    <a:lnTo>
                      <a:pt x="3390" y="1443"/>
                    </a:lnTo>
                    <a:lnTo>
                      <a:pt x="4952" y="1443"/>
                    </a:lnTo>
                    <a:cubicBezTo>
                      <a:pt x="6349" y="1443"/>
                      <a:pt x="7484" y="2578"/>
                      <a:pt x="7484" y="3971"/>
                    </a:cubicBezTo>
                    <a:lnTo>
                      <a:pt x="7484" y="4694"/>
                    </a:lnTo>
                    <a:lnTo>
                      <a:pt x="482" y="4694"/>
                    </a:lnTo>
                    <a:lnTo>
                      <a:pt x="1" y="5429"/>
                    </a:lnTo>
                    <a:lnTo>
                      <a:pt x="482" y="6137"/>
                    </a:lnTo>
                    <a:lnTo>
                      <a:pt x="7484" y="6137"/>
                    </a:lnTo>
                    <a:lnTo>
                      <a:pt x="7484" y="12459"/>
                    </a:lnTo>
                    <a:lnTo>
                      <a:pt x="8927" y="12459"/>
                    </a:lnTo>
                    <a:lnTo>
                      <a:pt x="8927" y="3971"/>
                    </a:lnTo>
                    <a:cubicBezTo>
                      <a:pt x="8927" y="1782"/>
                      <a:pt x="7145" y="0"/>
                      <a:pt x="495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8" name="Google Shape;1358;p49"/>
              <p:cNvSpPr/>
              <p:nvPr/>
            </p:nvSpPr>
            <p:spPr>
              <a:xfrm>
                <a:off x="6257725" y="1619975"/>
                <a:ext cx="38125" cy="69550"/>
              </a:xfrm>
              <a:custGeom>
                <a:avLst/>
                <a:gdLst/>
                <a:ahLst/>
                <a:cxnLst/>
                <a:rect l="l" t="t" r="r" b="b"/>
                <a:pathLst>
                  <a:path w="1525" h="2782" extrusionOk="0">
                    <a:moveTo>
                      <a:pt x="482" y="0"/>
                    </a:moveTo>
                    <a:lnTo>
                      <a:pt x="1" y="1666"/>
                    </a:lnTo>
                    <a:lnTo>
                      <a:pt x="482" y="2782"/>
                    </a:lnTo>
                    <a:lnTo>
                      <a:pt x="1524" y="2782"/>
                    </a:lnTo>
                    <a:lnTo>
                      <a:pt x="482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9" name="Google Shape;1359;p49"/>
              <p:cNvSpPr/>
              <p:nvPr/>
            </p:nvSpPr>
            <p:spPr>
              <a:xfrm>
                <a:off x="6058725" y="1371700"/>
                <a:ext cx="211050" cy="317825"/>
              </a:xfrm>
              <a:custGeom>
                <a:avLst/>
                <a:gdLst/>
                <a:ahLst/>
                <a:cxnLst/>
                <a:rect l="l" t="t" r="r" b="b"/>
                <a:pathLst>
                  <a:path w="8442" h="12713" extrusionOk="0">
                    <a:moveTo>
                      <a:pt x="5464" y="6099"/>
                    </a:moveTo>
                    <a:lnTo>
                      <a:pt x="7399" y="11270"/>
                    </a:lnTo>
                    <a:lnTo>
                      <a:pt x="1481" y="11270"/>
                    </a:lnTo>
                    <a:cubicBezTo>
                      <a:pt x="1751" y="8908"/>
                      <a:pt x="3328" y="6938"/>
                      <a:pt x="5464" y="6099"/>
                    </a:cubicBezTo>
                    <a:close/>
                    <a:moveTo>
                      <a:pt x="4721" y="1"/>
                    </a:moveTo>
                    <a:lnTo>
                      <a:pt x="3371" y="505"/>
                    </a:lnTo>
                    <a:lnTo>
                      <a:pt x="4963" y="4749"/>
                    </a:lnTo>
                    <a:cubicBezTo>
                      <a:pt x="2062" y="5872"/>
                      <a:pt x="0" y="8696"/>
                      <a:pt x="0" y="11990"/>
                    </a:cubicBezTo>
                    <a:lnTo>
                      <a:pt x="0" y="12713"/>
                    </a:lnTo>
                    <a:lnTo>
                      <a:pt x="8442" y="12713"/>
                    </a:lnTo>
                    <a:lnTo>
                      <a:pt x="8442" y="9931"/>
                    </a:lnTo>
                    <a:lnTo>
                      <a:pt x="6868" y="5730"/>
                    </a:lnTo>
                    <a:cubicBezTo>
                      <a:pt x="7160" y="5683"/>
                      <a:pt x="7460" y="5668"/>
                      <a:pt x="7761" y="5668"/>
                    </a:cubicBezTo>
                    <a:lnTo>
                      <a:pt x="8442" y="5668"/>
                    </a:lnTo>
                    <a:lnTo>
                      <a:pt x="8442" y="4225"/>
                    </a:lnTo>
                    <a:lnTo>
                      <a:pt x="7761" y="4225"/>
                    </a:lnTo>
                    <a:cubicBezTo>
                      <a:pt x="7280" y="4225"/>
                      <a:pt x="6810" y="4268"/>
                      <a:pt x="6352" y="4352"/>
                    </a:cubicBezTo>
                    <a:lnTo>
                      <a:pt x="472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0" name="Google Shape;1360;p49"/>
              <p:cNvSpPr/>
              <p:nvPr/>
            </p:nvSpPr>
            <p:spPr>
              <a:xfrm>
                <a:off x="5961950" y="1556775"/>
                <a:ext cx="229425" cy="229425"/>
              </a:xfrm>
              <a:custGeom>
                <a:avLst/>
                <a:gdLst/>
                <a:ahLst/>
                <a:cxnLst/>
                <a:rect l="l" t="t" r="r" b="b"/>
                <a:pathLst>
                  <a:path w="9177" h="9177" extrusionOk="0">
                    <a:moveTo>
                      <a:pt x="4587" y="1443"/>
                    </a:moveTo>
                    <a:cubicBezTo>
                      <a:pt x="6322" y="1443"/>
                      <a:pt x="7734" y="2851"/>
                      <a:pt x="7734" y="4587"/>
                    </a:cubicBezTo>
                    <a:cubicBezTo>
                      <a:pt x="7734" y="6326"/>
                      <a:pt x="6322" y="7734"/>
                      <a:pt x="4587" y="7734"/>
                    </a:cubicBezTo>
                    <a:cubicBezTo>
                      <a:pt x="2852" y="7734"/>
                      <a:pt x="1443" y="6326"/>
                      <a:pt x="1443" y="4587"/>
                    </a:cubicBezTo>
                    <a:cubicBezTo>
                      <a:pt x="1443" y="2851"/>
                      <a:pt x="2852" y="1443"/>
                      <a:pt x="4587" y="1443"/>
                    </a:cubicBezTo>
                    <a:close/>
                    <a:moveTo>
                      <a:pt x="4587" y="0"/>
                    </a:moveTo>
                    <a:cubicBezTo>
                      <a:pt x="2059" y="0"/>
                      <a:pt x="1" y="2059"/>
                      <a:pt x="1" y="4587"/>
                    </a:cubicBezTo>
                    <a:cubicBezTo>
                      <a:pt x="1" y="7118"/>
                      <a:pt x="2059" y="9177"/>
                      <a:pt x="4587" y="9177"/>
                    </a:cubicBezTo>
                    <a:cubicBezTo>
                      <a:pt x="7118" y="9177"/>
                      <a:pt x="9177" y="7118"/>
                      <a:pt x="9177" y="4587"/>
                    </a:cubicBezTo>
                    <a:cubicBezTo>
                      <a:pt x="9177" y="2059"/>
                      <a:pt x="7118" y="0"/>
                      <a:pt x="458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1" name="Google Shape;1361;p49"/>
              <p:cNvSpPr/>
              <p:nvPr/>
            </p:nvSpPr>
            <p:spPr>
              <a:xfrm>
                <a:off x="6348150" y="1556775"/>
                <a:ext cx="229425" cy="229425"/>
              </a:xfrm>
              <a:custGeom>
                <a:avLst/>
                <a:gdLst/>
                <a:ahLst/>
                <a:cxnLst/>
                <a:rect l="l" t="t" r="r" b="b"/>
                <a:pathLst>
                  <a:path w="9177" h="9177" extrusionOk="0">
                    <a:moveTo>
                      <a:pt x="4587" y="1443"/>
                    </a:moveTo>
                    <a:cubicBezTo>
                      <a:pt x="6322" y="1443"/>
                      <a:pt x="7734" y="2851"/>
                      <a:pt x="7734" y="4587"/>
                    </a:cubicBezTo>
                    <a:cubicBezTo>
                      <a:pt x="7734" y="6326"/>
                      <a:pt x="6322" y="7734"/>
                      <a:pt x="4587" y="7734"/>
                    </a:cubicBezTo>
                    <a:cubicBezTo>
                      <a:pt x="2851" y="7734"/>
                      <a:pt x="1443" y="6326"/>
                      <a:pt x="1443" y="4587"/>
                    </a:cubicBezTo>
                    <a:cubicBezTo>
                      <a:pt x="1443" y="2851"/>
                      <a:pt x="2851" y="1443"/>
                      <a:pt x="4587" y="1443"/>
                    </a:cubicBezTo>
                    <a:close/>
                    <a:moveTo>
                      <a:pt x="4587" y="0"/>
                    </a:moveTo>
                    <a:cubicBezTo>
                      <a:pt x="2059" y="0"/>
                      <a:pt x="0" y="2059"/>
                      <a:pt x="0" y="4587"/>
                    </a:cubicBezTo>
                    <a:cubicBezTo>
                      <a:pt x="0" y="7118"/>
                      <a:pt x="2059" y="9177"/>
                      <a:pt x="4587" y="9177"/>
                    </a:cubicBezTo>
                    <a:cubicBezTo>
                      <a:pt x="7118" y="9177"/>
                      <a:pt x="9177" y="7118"/>
                      <a:pt x="9177" y="4587"/>
                    </a:cubicBezTo>
                    <a:cubicBezTo>
                      <a:pt x="9177" y="2059"/>
                      <a:pt x="7118" y="0"/>
                      <a:pt x="458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2" name="Google Shape;1362;p49"/>
              <p:cNvSpPr/>
              <p:nvPr/>
            </p:nvSpPr>
            <p:spPr>
              <a:xfrm>
                <a:off x="6115075" y="1359975"/>
                <a:ext cx="106500" cy="36100"/>
              </a:xfrm>
              <a:custGeom>
                <a:avLst/>
                <a:gdLst/>
                <a:ahLst/>
                <a:cxnLst/>
                <a:rect l="l" t="t" r="r" b="b"/>
                <a:pathLst>
                  <a:path w="4260" h="1444" extrusionOk="0">
                    <a:moveTo>
                      <a:pt x="1" y="0"/>
                    </a:moveTo>
                    <a:lnTo>
                      <a:pt x="1" y="1443"/>
                    </a:lnTo>
                    <a:lnTo>
                      <a:pt x="4260" y="1443"/>
                    </a:lnTo>
                    <a:lnTo>
                      <a:pt x="426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63" name="Google Shape;1363;p49"/>
            <p:cNvGrpSpPr/>
            <p:nvPr/>
          </p:nvGrpSpPr>
          <p:grpSpPr>
            <a:xfrm>
              <a:off x="4037438" y="1568088"/>
              <a:ext cx="615625" cy="426225"/>
              <a:chOff x="5961950" y="1359975"/>
              <a:chExt cx="615625" cy="426225"/>
            </a:xfrm>
          </p:grpSpPr>
          <p:sp>
            <p:nvSpPr>
              <p:cNvPr id="1364" name="Google Shape;1364;p49"/>
              <p:cNvSpPr/>
              <p:nvPr/>
            </p:nvSpPr>
            <p:spPr>
              <a:xfrm>
                <a:off x="6257725" y="1359975"/>
                <a:ext cx="223175" cy="311475"/>
              </a:xfrm>
              <a:custGeom>
                <a:avLst/>
                <a:gdLst/>
                <a:ahLst/>
                <a:cxnLst/>
                <a:rect l="l" t="t" r="r" b="b"/>
                <a:pathLst>
                  <a:path w="8927" h="12459" extrusionOk="0">
                    <a:moveTo>
                      <a:pt x="3390" y="0"/>
                    </a:moveTo>
                    <a:lnTo>
                      <a:pt x="3390" y="1443"/>
                    </a:lnTo>
                    <a:lnTo>
                      <a:pt x="4952" y="1443"/>
                    </a:lnTo>
                    <a:cubicBezTo>
                      <a:pt x="6349" y="1443"/>
                      <a:pt x="7484" y="2578"/>
                      <a:pt x="7484" y="3971"/>
                    </a:cubicBezTo>
                    <a:lnTo>
                      <a:pt x="7484" y="4694"/>
                    </a:lnTo>
                    <a:lnTo>
                      <a:pt x="482" y="4694"/>
                    </a:lnTo>
                    <a:lnTo>
                      <a:pt x="1" y="5429"/>
                    </a:lnTo>
                    <a:lnTo>
                      <a:pt x="482" y="6137"/>
                    </a:lnTo>
                    <a:lnTo>
                      <a:pt x="7484" y="6137"/>
                    </a:lnTo>
                    <a:lnTo>
                      <a:pt x="7484" y="12459"/>
                    </a:lnTo>
                    <a:lnTo>
                      <a:pt x="8927" y="12459"/>
                    </a:lnTo>
                    <a:lnTo>
                      <a:pt x="8927" y="3971"/>
                    </a:lnTo>
                    <a:cubicBezTo>
                      <a:pt x="8927" y="1782"/>
                      <a:pt x="7145" y="0"/>
                      <a:pt x="495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5" name="Google Shape;1365;p49"/>
              <p:cNvSpPr/>
              <p:nvPr/>
            </p:nvSpPr>
            <p:spPr>
              <a:xfrm>
                <a:off x="6257725" y="1619975"/>
                <a:ext cx="38125" cy="69550"/>
              </a:xfrm>
              <a:custGeom>
                <a:avLst/>
                <a:gdLst/>
                <a:ahLst/>
                <a:cxnLst/>
                <a:rect l="l" t="t" r="r" b="b"/>
                <a:pathLst>
                  <a:path w="1525" h="2782" extrusionOk="0">
                    <a:moveTo>
                      <a:pt x="482" y="0"/>
                    </a:moveTo>
                    <a:lnTo>
                      <a:pt x="1" y="1666"/>
                    </a:lnTo>
                    <a:lnTo>
                      <a:pt x="482" y="2782"/>
                    </a:lnTo>
                    <a:lnTo>
                      <a:pt x="1524" y="2782"/>
                    </a:lnTo>
                    <a:lnTo>
                      <a:pt x="482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6" name="Google Shape;1366;p49"/>
              <p:cNvSpPr/>
              <p:nvPr/>
            </p:nvSpPr>
            <p:spPr>
              <a:xfrm>
                <a:off x="6058725" y="1371700"/>
                <a:ext cx="211050" cy="317825"/>
              </a:xfrm>
              <a:custGeom>
                <a:avLst/>
                <a:gdLst/>
                <a:ahLst/>
                <a:cxnLst/>
                <a:rect l="l" t="t" r="r" b="b"/>
                <a:pathLst>
                  <a:path w="8442" h="12713" extrusionOk="0">
                    <a:moveTo>
                      <a:pt x="5464" y="6099"/>
                    </a:moveTo>
                    <a:lnTo>
                      <a:pt x="7399" y="11270"/>
                    </a:lnTo>
                    <a:lnTo>
                      <a:pt x="1481" y="11270"/>
                    </a:lnTo>
                    <a:cubicBezTo>
                      <a:pt x="1751" y="8908"/>
                      <a:pt x="3328" y="6938"/>
                      <a:pt x="5464" y="6099"/>
                    </a:cubicBezTo>
                    <a:close/>
                    <a:moveTo>
                      <a:pt x="4721" y="1"/>
                    </a:moveTo>
                    <a:lnTo>
                      <a:pt x="3371" y="505"/>
                    </a:lnTo>
                    <a:lnTo>
                      <a:pt x="4963" y="4749"/>
                    </a:lnTo>
                    <a:cubicBezTo>
                      <a:pt x="2062" y="5872"/>
                      <a:pt x="0" y="8696"/>
                      <a:pt x="0" y="11990"/>
                    </a:cubicBezTo>
                    <a:lnTo>
                      <a:pt x="0" y="12713"/>
                    </a:lnTo>
                    <a:lnTo>
                      <a:pt x="8442" y="12713"/>
                    </a:lnTo>
                    <a:lnTo>
                      <a:pt x="8442" y="9931"/>
                    </a:lnTo>
                    <a:lnTo>
                      <a:pt x="6868" y="5730"/>
                    </a:lnTo>
                    <a:cubicBezTo>
                      <a:pt x="7160" y="5683"/>
                      <a:pt x="7460" y="5668"/>
                      <a:pt x="7761" y="5668"/>
                    </a:cubicBezTo>
                    <a:lnTo>
                      <a:pt x="8442" y="5668"/>
                    </a:lnTo>
                    <a:lnTo>
                      <a:pt x="8442" y="4225"/>
                    </a:lnTo>
                    <a:lnTo>
                      <a:pt x="7761" y="4225"/>
                    </a:lnTo>
                    <a:cubicBezTo>
                      <a:pt x="7280" y="4225"/>
                      <a:pt x="6810" y="4268"/>
                      <a:pt x="6352" y="4352"/>
                    </a:cubicBezTo>
                    <a:lnTo>
                      <a:pt x="472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7" name="Google Shape;1367;p49"/>
              <p:cNvSpPr/>
              <p:nvPr/>
            </p:nvSpPr>
            <p:spPr>
              <a:xfrm>
                <a:off x="5961950" y="1556775"/>
                <a:ext cx="229425" cy="229425"/>
              </a:xfrm>
              <a:custGeom>
                <a:avLst/>
                <a:gdLst/>
                <a:ahLst/>
                <a:cxnLst/>
                <a:rect l="l" t="t" r="r" b="b"/>
                <a:pathLst>
                  <a:path w="9177" h="9177" extrusionOk="0">
                    <a:moveTo>
                      <a:pt x="4587" y="1443"/>
                    </a:moveTo>
                    <a:cubicBezTo>
                      <a:pt x="6322" y="1443"/>
                      <a:pt x="7734" y="2851"/>
                      <a:pt x="7734" y="4587"/>
                    </a:cubicBezTo>
                    <a:cubicBezTo>
                      <a:pt x="7734" y="6326"/>
                      <a:pt x="6322" y="7734"/>
                      <a:pt x="4587" y="7734"/>
                    </a:cubicBezTo>
                    <a:cubicBezTo>
                      <a:pt x="2852" y="7734"/>
                      <a:pt x="1443" y="6326"/>
                      <a:pt x="1443" y="4587"/>
                    </a:cubicBezTo>
                    <a:cubicBezTo>
                      <a:pt x="1443" y="2851"/>
                      <a:pt x="2852" y="1443"/>
                      <a:pt x="4587" y="1443"/>
                    </a:cubicBezTo>
                    <a:close/>
                    <a:moveTo>
                      <a:pt x="4587" y="0"/>
                    </a:moveTo>
                    <a:cubicBezTo>
                      <a:pt x="2059" y="0"/>
                      <a:pt x="1" y="2059"/>
                      <a:pt x="1" y="4587"/>
                    </a:cubicBezTo>
                    <a:cubicBezTo>
                      <a:pt x="1" y="7118"/>
                      <a:pt x="2059" y="9177"/>
                      <a:pt x="4587" y="9177"/>
                    </a:cubicBezTo>
                    <a:cubicBezTo>
                      <a:pt x="7118" y="9177"/>
                      <a:pt x="9177" y="7118"/>
                      <a:pt x="9177" y="4587"/>
                    </a:cubicBezTo>
                    <a:cubicBezTo>
                      <a:pt x="9177" y="2059"/>
                      <a:pt x="7118" y="0"/>
                      <a:pt x="458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8" name="Google Shape;1368;p49"/>
              <p:cNvSpPr/>
              <p:nvPr/>
            </p:nvSpPr>
            <p:spPr>
              <a:xfrm>
                <a:off x="6348150" y="1556775"/>
                <a:ext cx="229425" cy="229425"/>
              </a:xfrm>
              <a:custGeom>
                <a:avLst/>
                <a:gdLst/>
                <a:ahLst/>
                <a:cxnLst/>
                <a:rect l="l" t="t" r="r" b="b"/>
                <a:pathLst>
                  <a:path w="9177" h="9177" extrusionOk="0">
                    <a:moveTo>
                      <a:pt x="4587" y="1443"/>
                    </a:moveTo>
                    <a:cubicBezTo>
                      <a:pt x="6322" y="1443"/>
                      <a:pt x="7734" y="2851"/>
                      <a:pt x="7734" y="4587"/>
                    </a:cubicBezTo>
                    <a:cubicBezTo>
                      <a:pt x="7734" y="6326"/>
                      <a:pt x="6322" y="7734"/>
                      <a:pt x="4587" y="7734"/>
                    </a:cubicBezTo>
                    <a:cubicBezTo>
                      <a:pt x="2851" y="7734"/>
                      <a:pt x="1443" y="6326"/>
                      <a:pt x="1443" y="4587"/>
                    </a:cubicBezTo>
                    <a:cubicBezTo>
                      <a:pt x="1443" y="2851"/>
                      <a:pt x="2851" y="1443"/>
                      <a:pt x="4587" y="1443"/>
                    </a:cubicBezTo>
                    <a:close/>
                    <a:moveTo>
                      <a:pt x="4587" y="0"/>
                    </a:moveTo>
                    <a:cubicBezTo>
                      <a:pt x="2059" y="0"/>
                      <a:pt x="0" y="2059"/>
                      <a:pt x="0" y="4587"/>
                    </a:cubicBezTo>
                    <a:cubicBezTo>
                      <a:pt x="0" y="7118"/>
                      <a:pt x="2059" y="9177"/>
                      <a:pt x="4587" y="9177"/>
                    </a:cubicBezTo>
                    <a:cubicBezTo>
                      <a:pt x="7118" y="9177"/>
                      <a:pt x="9177" y="7118"/>
                      <a:pt x="9177" y="4587"/>
                    </a:cubicBezTo>
                    <a:cubicBezTo>
                      <a:pt x="9177" y="2059"/>
                      <a:pt x="7118" y="0"/>
                      <a:pt x="458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9" name="Google Shape;1369;p49"/>
              <p:cNvSpPr/>
              <p:nvPr/>
            </p:nvSpPr>
            <p:spPr>
              <a:xfrm>
                <a:off x="6115075" y="1359975"/>
                <a:ext cx="106500" cy="36100"/>
              </a:xfrm>
              <a:custGeom>
                <a:avLst/>
                <a:gdLst/>
                <a:ahLst/>
                <a:cxnLst/>
                <a:rect l="l" t="t" r="r" b="b"/>
                <a:pathLst>
                  <a:path w="4260" h="1444" extrusionOk="0">
                    <a:moveTo>
                      <a:pt x="1" y="0"/>
                    </a:moveTo>
                    <a:lnTo>
                      <a:pt x="1" y="1443"/>
                    </a:lnTo>
                    <a:lnTo>
                      <a:pt x="4260" y="1443"/>
                    </a:lnTo>
                    <a:lnTo>
                      <a:pt x="426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370" name="Google Shape;1370;p49"/>
          <p:cNvGrpSpPr/>
          <p:nvPr/>
        </p:nvGrpSpPr>
        <p:grpSpPr>
          <a:xfrm>
            <a:off x="989450" y="2686224"/>
            <a:ext cx="3098694" cy="358725"/>
            <a:chOff x="0" y="4175288"/>
            <a:chExt cx="3663625" cy="424125"/>
          </a:xfrm>
        </p:grpSpPr>
        <p:grpSp>
          <p:nvGrpSpPr>
            <p:cNvPr id="1371" name="Google Shape;1371;p49"/>
            <p:cNvGrpSpPr/>
            <p:nvPr/>
          </p:nvGrpSpPr>
          <p:grpSpPr>
            <a:xfrm>
              <a:off x="0" y="4175288"/>
              <a:ext cx="615625" cy="424125"/>
              <a:chOff x="6821200" y="1339000"/>
              <a:chExt cx="615625" cy="424125"/>
            </a:xfrm>
          </p:grpSpPr>
          <p:sp>
            <p:nvSpPr>
              <p:cNvPr id="1372" name="Google Shape;1372;p49"/>
              <p:cNvSpPr/>
              <p:nvPr/>
            </p:nvSpPr>
            <p:spPr>
              <a:xfrm>
                <a:off x="6821200" y="1533675"/>
                <a:ext cx="229425" cy="229450"/>
              </a:xfrm>
              <a:custGeom>
                <a:avLst/>
                <a:gdLst/>
                <a:ahLst/>
                <a:cxnLst/>
                <a:rect l="l" t="t" r="r" b="b"/>
                <a:pathLst>
                  <a:path w="9177" h="9178" extrusionOk="0">
                    <a:moveTo>
                      <a:pt x="4590" y="1444"/>
                    </a:moveTo>
                    <a:cubicBezTo>
                      <a:pt x="6326" y="1444"/>
                      <a:pt x="7734" y="2852"/>
                      <a:pt x="7734" y="4587"/>
                    </a:cubicBezTo>
                    <a:cubicBezTo>
                      <a:pt x="7734" y="6326"/>
                      <a:pt x="6326" y="7734"/>
                      <a:pt x="4590" y="7734"/>
                    </a:cubicBezTo>
                    <a:cubicBezTo>
                      <a:pt x="2855" y="7734"/>
                      <a:pt x="1443" y="6326"/>
                      <a:pt x="1443" y="4587"/>
                    </a:cubicBezTo>
                    <a:cubicBezTo>
                      <a:pt x="1443" y="2852"/>
                      <a:pt x="2855" y="1444"/>
                      <a:pt x="4590" y="1444"/>
                    </a:cubicBezTo>
                    <a:close/>
                    <a:moveTo>
                      <a:pt x="4590" y="1"/>
                    </a:moveTo>
                    <a:cubicBezTo>
                      <a:pt x="2059" y="1"/>
                      <a:pt x="0" y="2059"/>
                      <a:pt x="0" y="4587"/>
                    </a:cubicBezTo>
                    <a:cubicBezTo>
                      <a:pt x="0" y="7119"/>
                      <a:pt x="2059" y="9177"/>
                      <a:pt x="4590" y="9177"/>
                    </a:cubicBezTo>
                    <a:cubicBezTo>
                      <a:pt x="7118" y="9177"/>
                      <a:pt x="9177" y="7119"/>
                      <a:pt x="9177" y="4587"/>
                    </a:cubicBezTo>
                    <a:cubicBezTo>
                      <a:pt x="9177" y="2059"/>
                      <a:pt x="7118" y="1"/>
                      <a:pt x="459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3" name="Google Shape;1373;p49"/>
              <p:cNvSpPr/>
              <p:nvPr/>
            </p:nvSpPr>
            <p:spPr>
              <a:xfrm>
                <a:off x="7207400" y="1533675"/>
                <a:ext cx="229425" cy="229450"/>
              </a:xfrm>
              <a:custGeom>
                <a:avLst/>
                <a:gdLst/>
                <a:ahLst/>
                <a:cxnLst/>
                <a:rect l="l" t="t" r="r" b="b"/>
                <a:pathLst>
                  <a:path w="9177" h="9178" extrusionOk="0">
                    <a:moveTo>
                      <a:pt x="4590" y="1444"/>
                    </a:moveTo>
                    <a:cubicBezTo>
                      <a:pt x="6325" y="1444"/>
                      <a:pt x="7733" y="2852"/>
                      <a:pt x="7733" y="4587"/>
                    </a:cubicBezTo>
                    <a:cubicBezTo>
                      <a:pt x="7733" y="6326"/>
                      <a:pt x="6325" y="7734"/>
                      <a:pt x="4590" y="7734"/>
                    </a:cubicBezTo>
                    <a:cubicBezTo>
                      <a:pt x="2851" y="7734"/>
                      <a:pt x="1443" y="6326"/>
                      <a:pt x="1443" y="4587"/>
                    </a:cubicBezTo>
                    <a:cubicBezTo>
                      <a:pt x="1443" y="2852"/>
                      <a:pt x="2855" y="1444"/>
                      <a:pt x="4590" y="1444"/>
                    </a:cubicBezTo>
                    <a:close/>
                    <a:moveTo>
                      <a:pt x="4590" y="1"/>
                    </a:moveTo>
                    <a:cubicBezTo>
                      <a:pt x="2058" y="1"/>
                      <a:pt x="0" y="2059"/>
                      <a:pt x="0" y="4587"/>
                    </a:cubicBezTo>
                    <a:cubicBezTo>
                      <a:pt x="0" y="7119"/>
                      <a:pt x="2058" y="9177"/>
                      <a:pt x="4590" y="9177"/>
                    </a:cubicBezTo>
                    <a:cubicBezTo>
                      <a:pt x="7118" y="9177"/>
                      <a:pt x="9176" y="7119"/>
                      <a:pt x="9176" y="4587"/>
                    </a:cubicBezTo>
                    <a:cubicBezTo>
                      <a:pt x="9176" y="2059"/>
                      <a:pt x="7118" y="1"/>
                      <a:pt x="459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4" name="Google Shape;1374;p49"/>
              <p:cNvSpPr/>
              <p:nvPr/>
            </p:nvSpPr>
            <p:spPr>
              <a:xfrm>
                <a:off x="7116975" y="1339000"/>
                <a:ext cx="222500" cy="314550"/>
              </a:xfrm>
              <a:custGeom>
                <a:avLst/>
                <a:gdLst/>
                <a:ahLst/>
                <a:cxnLst/>
                <a:rect l="l" t="t" r="r" b="b"/>
                <a:pathLst>
                  <a:path w="8900" h="12582" extrusionOk="0">
                    <a:moveTo>
                      <a:pt x="3779" y="1"/>
                    </a:moveTo>
                    <a:lnTo>
                      <a:pt x="4637" y="2886"/>
                    </a:lnTo>
                    <a:lnTo>
                      <a:pt x="481" y="2886"/>
                    </a:lnTo>
                    <a:lnTo>
                      <a:pt x="0" y="3613"/>
                    </a:lnTo>
                    <a:lnTo>
                      <a:pt x="481" y="4329"/>
                    </a:lnTo>
                    <a:lnTo>
                      <a:pt x="4225" y="4329"/>
                    </a:lnTo>
                    <a:lnTo>
                      <a:pt x="481" y="9712"/>
                    </a:lnTo>
                    <a:lnTo>
                      <a:pt x="0" y="11347"/>
                    </a:lnTo>
                    <a:lnTo>
                      <a:pt x="481" y="12236"/>
                    </a:lnTo>
                    <a:lnTo>
                      <a:pt x="5341" y="5252"/>
                    </a:lnTo>
                    <a:lnTo>
                      <a:pt x="7515" y="12582"/>
                    </a:lnTo>
                    <a:lnTo>
                      <a:pt x="8900" y="12170"/>
                    </a:lnTo>
                    <a:lnTo>
                      <a:pt x="5710" y="1443"/>
                    </a:lnTo>
                    <a:lnTo>
                      <a:pt x="7749" y="1443"/>
                    </a:lnTo>
                    <a:lnTo>
                      <a:pt x="7749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5" name="Google Shape;1375;p49"/>
              <p:cNvSpPr/>
              <p:nvPr/>
            </p:nvSpPr>
            <p:spPr>
              <a:xfrm>
                <a:off x="6829075" y="1354300"/>
                <a:ext cx="299950" cy="312250"/>
              </a:xfrm>
              <a:custGeom>
                <a:avLst/>
                <a:gdLst/>
                <a:ahLst/>
                <a:cxnLst/>
                <a:rect l="l" t="t" r="r" b="b"/>
                <a:pathLst>
                  <a:path w="11998" h="12490" extrusionOk="0">
                    <a:moveTo>
                      <a:pt x="5991" y="0"/>
                    </a:moveTo>
                    <a:lnTo>
                      <a:pt x="5299" y="4367"/>
                    </a:lnTo>
                    <a:cubicBezTo>
                      <a:pt x="5164" y="4348"/>
                      <a:pt x="5033" y="4333"/>
                      <a:pt x="4899" y="4321"/>
                    </a:cubicBezTo>
                    <a:cubicBezTo>
                      <a:pt x="4694" y="4304"/>
                      <a:pt x="4488" y="4296"/>
                      <a:pt x="4284" y="4296"/>
                    </a:cubicBezTo>
                    <a:cubicBezTo>
                      <a:pt x="2755" y="4296"/>
                      <a:pt x="1256" y="4762"/>
                      <a:pt x="1" y="5641"/>
                    </a:cubicBezTo>
                    <a:lnTo>
                      <a:pt x="828" y="6822"/>
                    </a:lnTo>
                    <a:cubicBezTo>
                      <a:pt x="1836" y="6116"/>
                      <a:pt x="3047" y="5740"/>
                      <a:pt x="4282" y="5740"/>
                    </a:cubicBezTo>
                    <a:cubicBezTo>
                      <a:pt x="4447" y="5740"/>
                      <a:pt x="4613" y="5746"/>
                      <a:pt x="4779" y="5760"/>
                    </a:cubicBezTo>
                    <a:cubicBezTo>
                      <a:pt x="6199" y="5875"/>
                      <a:pt x="7534" y="6495"/>
                      <a:pt x="8546" y="7503"/>
                    </a:cubicBezTo>
                    <a:cubicBezTo>
                      <a:pt x="9512" y="8469"/>
                      <a:pt x="10108" y="9704"/>
                      <a:pt x="10266" y="11047"/>
                    </a:cubicBezTo>
                    <a:lnTo>
                      <a:pt x="4275" y="11047"/>
                    </a:lnTo>
                    <a:lnTo>
                      <a:pt x="4275" y="12489"/>
                    </a:lnTo>
                    <a:lnTo>
                      <a:pt x="11401" y="12489"/>
                    </a:lnTo>
                    <a:lnTo>
                      <a:pt x="11997" y="11627"/>
                    </a:lnTo>
                    <a:lnTo>
                      <a:pt x="11997" y="9100"/>
                    </a:lnTo>
                    <a:lnTo>
                      <a:pt x="11493" y="9827"/>
                    </a:lnTo>
                    <a:cubicBezTo>
                      <a:pt x="11162" y="8569"/>
                      <a:pt x="10504" y="7422"/>
                      <a:pt x="9562" y="6480"/>
                    </a:cubicBezTo>
                    <a:cubicBezTo>
                      <a:pt x="8754" y="5672"/>
                      <a:pt x="7773" y="5064"/>
                      <a:pt x="6703" y="4698"/>
                    </a:cubicBezTo>
                    <a:lnTo>
                      <a:pt x="6857" y="3721"/>
                    </a:lnTo>
                    <a:lnTo>
                      <a:pt x="11997" y="3721"/>
                    </a:lnTo>
                    <a:lnTo>
                      <a:pt x="11997" y="2278"/>
                    </a:lnTo>
                    <a:lnTo>
                      <a:pt x="7088" y="2278"/>
                    </a:lnTo>
                    <a:lnTo>
                      <a:pt x="7415" y="227"/>
                    </a:lnTo>
                    <a:lnTo>
                      <a:pt x="5991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6" name="Google Shape;1376;p49"/>
              <p:cNvSpPr/>
              <p:nvPr/>
            </p:nvSpPr>
            <p:spPr>
              <a:xfrm>
                <a:off x="6949025" y="1339000"/>
                <a:ext cx="104300" cy="36100"/>
              </a:xfrm>
              <a:custGeom>
                <a:avLst/>
                <a:gdLst/>
                <a:ahLst/>
                <a:cxnLst/>
                <a:rect l="l" t="t" r="r" b="b"/>
                <a:pathLst>
                  <a:path w="4172" h="1444" extrusionOk="0">
                    <a:moveTo>
                      <a:pt x="1" y="1"/>
                    </a:moveTo>
                    <a:lnTo>
                      <a:pt x="1" y="1443"/>
                    </a:lnTo>
                    <a:lnTo>
                      <a:pt x="4171" y="1443"/>
                    </a:lnTo>
                    <a:lnTo>
                      <a:pt x="417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77" name="Google Shape;1377;p49"/>
            <p:cNvGrpSpPr/>
            <p:nvPr/>
          </p:nvGrpSpPr>
          <p:grpSpPr>
            <a:xfrm>
              <a:off x="762000" y="4175288"/>
              <a:ext cx="615625" cy="424125"/>
              <a:chOff x="6821200" y="1339000"/>
              <a:chExt cx="615625" cy="424125"/>
            </a:xfrm>
          </p:grpSpPr>
          <p:sp>
            <p:nvSpPr>
              <p:cNvPr id="1378" name="Google Shape;1378;p49"/>
              <p:cNvSpPr/>
              <p:nvPr/>
            </p:nvSpPr>
            <p:spPr>
              <a:xfrm>
                <a:off x="6821200" y="1533675"/>
                <a:ext cx="229425" cy="229450"/>
              </a:xfrm>
              <a:custGeom>
                <a:avLst/>
                <a:gdLst/>
                <a:ahLst/>
                <a:cxnLst/>
                <a:rect l="l" t="t" r="r" b="b"/>
                <a:pathLst>
                  <a:path w="9177" h="9178" extrusionOk="0">
                    <a:moveTo>
                      <a:pt x="4590" y="1444"/>
                    </a:moveTo>
                    <a:cubicBezTo>
                      <a:pt x="6326" y="1444"/>
                      <a:pt x="7734" y="2852"/>
                      <a:pt x="7734" y="4587"/>
                    </a:cubicBezTo>
                    <a:cubicBezTo>
                      <a:pt x="7734" y="6326"/>
                      <a:pt x="6326" y="7734"/>
                      <a:pt x="4590" y="7734"/>
                    </a:cubicBezTo>
                    <a:cubicBezTo>
                      <a:pt x="2855" y="7734"/>
                      <a:pt x="1443" y="6326"/>
                      <a:pt x="1443" y="4587"/>
                    </a:cubicBezTo>
                    <a:cubicBezTo>
                      <a:pt x="1443" y="2852"/>
                      <a:pt x="2855" y="1444"/>
                      <a:pt x="4590" y="1444"/>
                    </a:cubicBezTo>
                    <a:close/>
                    <a:moveTo>
                      <a:pt x="4590" y="1"/>
                    </a:moveTo>
                    <a:cubicBezTo>
                      <a:pt x="2059" y="1"/>
                      <a:pt x="0" y="2059"/>
                      <a:pt x="0" y="4587"/>
                    </a:cubicBezTo>
                    <a:cubicBezTo>
                      <a:pt x="0" y="7119"/>
                      <a:pt x="2059" y="9177"/>
                      <a:pt x="4590" y="9177"/>
                    </a:cubicBezTo>
                    <a:cubicBezTo>
                      <a:pt x="7118" y="9177"/>
                      <a:pt x="9177" y="7119"/>
                      <a:pt x="9177" y="4587"/>
                    </a:cubicBezTo>
                    <a:cubicBezTo>
                      <a:pt x="9177" y="2059"/>
                      <a:pt x="7118" y="1"/>
                      <a:pt x="459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9" name="Google Shape;1379;p49"/>
              <p:cNvSpPr/>
              <p:nvPr/>
            </p:nvSpPr>
            <p:spPr>
              <a:xfrm>
                <a:off x="7207400" y="1533675"/>
                <a:ext cx="229425" cy="229450"/>
              </a:xfrm>
              <a:custGeom>
                <a:avLst/>
                <a:gdLst/>
                <a:ahLst/>
                <a:cxnLst/>
                <a:rect l="l" t="t" r="r" b="b"/>
                <a:pathLst>
                  <a:path w="9177" h="9178" extrusionOk="0">
                    <a:moveTo>
                      <a:pt x="4590" y="1444"/>
                    </a:moveTo>
                    <a:cubicBezTo>
                      <a:pt x="6325" y="1444"/>
                      <a:pt x="7733" y="2852"/>
                      <a:pt x="7733" y="4587"/>
                    </a:cubicBezTo>
                    <a:cubicBezTo>
                      <a:pt x="7733" y="6326"/>
                      <a:pt x="6325" y="7734"/>
                      <a:pt x="4590" y="7734"/>
                    </a:cubicBezTo>
                    <a:cubicBezTo>
                      <a:pt x="2851" y="7734"/>
                      <a:pt x="1443" y="6326"/>
                      <a:pt x="1443" y="4587"/>
                    </a:cubicBezTo>
                    <a:cubicBezTo>
                      <a:pt x="1443" y="2852"/>
                      <a:pt x="2855" y="1444"/>
                      <a:pt x="4590" y="1444"/>
                    </a:cubicBezTo>
                    <a:close/>
                    <a:moveTo>
                      <a:pt x="4590" y="1"/>
                    </a:moveTo>
                    <a:cubicBezTo>
                      <a:pt x="2058" y="1"/>
                      <a:pt x="0" y="2059"/>
                      <a:pt x="0" y="4587"/>
                    </a:cubicBezTo>
                    <a:cubicBezTo>
                      <a:pt x="0" y="7119"/>
                      <a:pt x="2058" y="9177"/>
                      <a:pt x="4590" y="9177"/>
                    </a:cubicBezTo>
                    <a:cubicBezTo>
                      <a:pt x="7118" y="9177"/>
                      <a:pt x="9176" y="7119"/>
                      <a:pt x="9176" y="4587"/>
                    </a:cubicBezTo>
                    <a:cubicBezTo>
                      <a:pt x="9176" y="2059"/>
                      <a:pt x="7118" y="1"/>
                      <a:pt x="459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0" name="Google Shape;1380;p49"/>
              <p:cNvSpPr/>
              <p:nvPr/>
            </p:nvSpPr>
            <p:spPr>
              <a:xfrm>
                <a:off x="7116975" y="1339000"/>
                <a:ext cx="222500" cy="314550"/>
              </a:xfrm>
              <a:custGeom>
                <a:avLst/>
                <a:gdLst/>
                <a:ahLst/>
                <a:cxnLst/>
                <a:rect l="l" t="t" r="r" b="b"/>
                <a:pathLst>
                  <a:path w="8900" h="12582" extrusionOk="0">
                    <a:moveTo>
                      <a:pt x="3779" y="1"/>
                    </a:moveTo>
                    <a:lnTo>
                      <a:pt x="4637" y="2886"/>
                    </a:lnTo>
                    <a:lnTo>
                      <a:pt x="481" y="2886"/>
                    </a:lnTo>
                    <a:lnTo>
                      <a:pt x="0" y="3613"/>
                    </a:lnTo>
                    <a:lnTo>
                      <a:pt x="481" y="4329"/>
                    </a:lnTo>
                    <a:lnTo>
                      <a:pt x="4225" y="4329"/>
                    </a:lnTo>
                    <a:lnTo>
                      <a:pt x="481" y="9712"/>
                    </a:lnTo>
                    <a:lnTo>
                      <a:pt x="0" y="11347"/>
                    </a:lnTo>
                    <a:lnTo>
                      <a:pt x="481" y="12236"/>
                    </a:lnTo>
                    <a:lnTo>
                      <a:pt x="5341" y="5252"/>
                    </a:lnTo>
                    <a:lnTo>
                      <a:pt x="7515" y="12582"/>
                    </a:lnTo>
                    <a:lnTo>
                      <a:pt x="8900" y="12170"/>
                    </a:lnTo>
                    <a:lnTo>
                      <a:pt x="5710" y="1443"/>
                    </a:lnTo>
                    <a:lnTo>
                      <a:pt x="7749" y="1443"/>
                    </a:lnTo>
                    <a:lnTo>
                      <a:pt x="7749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1" name="Google Shape;1381;p49"/>
              <p:cNvSpPr/>
              <p:nvPr/>
            </p:nvSpPr>
            <p:spPr>
              <a:xfrm>
                <a:off x="6829075" y="1354300"/>
                <a:ext cx="299950" cy="312250"/>
              </a:xfrm>
              <a:custGeom>
                <a:avLst/>
                <a:gdLst/>
                <a:ahLst/>
                <a:cxnLst/>
                <a:rect l="l" t="t" r="r" b="b"/>
                <a:pathLst>
                  <a:path w="11998" h="12490" extrusionOk="0">
                    <a:moveTo>
                      <a:pt x="5991" y="0"/>
                    </a:moveTo>
                    <a:lnTo>
                      <a:pt x="5299" y="4367"/>
                    </a:lnTo>
                    <a:cubicBezTo>
                      <a:pt x="5164" y="4348"/>
                      <a:pt x="5033" y="4333"/>
                      <a:pt x="4899" y="4321"/>
                    </a:cubicBezTo>
                    <a:cubicBezTo>
                      <a:pt x="4694" y="4304"/>
                      <a:pt x="4488" y="4296"/>
                      <a:pt x="4284" y="4296"/>
                    </a:cubicBezTo>
                    <a:cubicBezTo>
                      <a:pt x="2755" y="4296"/>
                      <a:pt x="1256" y="4762"/>
                      <a:pt x="1" y="5641"/>
                    </a:cubicBezTo>
                    <a:lnTo>
                      <a:pt x="828" y="6822"/>
                    </a:lnTo>
                    <a:cubicBezTo>
                      <a:pt x="1836" y="6116"/>
                      <a:pt x="3047" y="5740"/>
                      <a:pt x="4282" y="5740"/>
                    </a:cubicBezTo>
                    <a:cubicBezTo>
                      <a:pt x="4447" y="5740"/>
                      <a:pt x="4613" y="5746"/>
                      <a:pt x="4779" y="5760"/>
                    </a:cubicBezTo>
                    <a:cubicBezTo>
                      <a:pt x="6199" y="5875"/>
                      <a:pt x="7534" y="6495"/>
                      <a:pt x="8546" y="7503"/>
                    </a:cubicBezTo>
                    <a:cubicBezTo>
                      <a:pt x="9512" y="8469"/>
                      <a:pt x="10108" y="9704"/>
                      <a:pt x="10266" y="11047"/>
                    </a:cubicBezTo>
                    <a:lnTo>
                      <a:pt x="4275" y="11047"/>
                    </a:lnTo>
                    <a:lnTo>
                      <a:pt x="4275" y="12489"/>
                    </a:lnTo>
                    <a:lnTo>
                      <a:pt x="11401" y="12489"/>
                    </a:lnTo>
                    <a:lnTo>
                      <a:pt x="11997" y="11627"/>
                    </a:lnTo>
                    <a:lnTo>
                      <a:pt x="11997" y="9100"/>
                    </a:lnTo>
                    <a:lnTo>
                      <a:pt x="11493" y="9827"/>
                    </a:lnTo>
                    <a:cubicBezTo>
                      <a:pt x="11162" y="8569"/>
                      <a:pt x="10504" y="7422"/>
                      <a:pt x="9562" y="6480"/>
                    </a:cubicBezTo>
                    <a:cubicBezTo>
                      <a:pt x="8754" y="5672"/>
                      <a:pt x="7773" y="5064"/>
                      <a:pt x="6703" y="4698"/>
                    </a:cubicBezTo>
                    <a:lnTo>
                      <a:pt x="6857" y="3721"/>
                    </a:lnTo>
                    <a:lnTo>
                      <a:pt x="11997" y="3721"/>
                    </a:lnTo>
                    <a:lnTo>
                      <a:pt x="11997" y="2278"/>
                    </a:lnTo>
                    <a:lnTo>
                      <a:pt x="7088" y="2278"/>
                    </a:lnTo>
                    <a:lnTo>
                      <a:pt x="7415" y="227"/>
                    </a:lnTo>
                    <a:lnTo>
                      <a:pt x="5991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2" name="Google Shape;1382;p49"/>
              <p:cNvSpPr/>
              <p:nvPr/>
            </p:nvSpPr>
            <p:spPr>
              <a:xfrm>
                <a:off x="6949025" y="1339000"/>
                <a:ext cx="104300" cy="36100"/>
              </a:xfrm>
              <a:custGeom>
                <a:avLst/>
                <a:gdLst/>
                <a:ahLst/>
                <a:cxnLst/>
                <a:rect l="l" t="t" r="r" b="b"/>
                <a:pathLst>
                  <a:path w="4172" h="1444" extrusionOk="0">
                    <a:moveTo>
                      <a:pt x="1" y="1"/>
                    </a:moveTo>
                    <a:lnTo>
                      <a:pt x="1" y="1443"/>
                    </a:lnTo>
                    <a:lnTo>
                      <a:pt x="4171" y="1443"/>
                    </a:lnTo>
                    <a:lnTo>
                      <a:pt x="417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83" name="Google Shape;1383;p49"/>
            <p:cNvGrpSpPr/>
            <p:nvPr/>
          </p:nvGrpSpPr>
          <p:grpSpPr>
            <a:xfrm>
              <a:off x="1524000" y="4175288"/>
              <a:ext cx="615625" cy="424125"/>
              <a:chOff x="6821200" y="1339000"/>
              <a:chExt cx="615625" cy="424125"/>
            </a:xfrm>
          </p:grpSpPr>
          <p:sp>
            <p:nvSpPr>
              <p:cNvPr id="1384" name="Google Shape;1384;p49"/>
              <p:cNvSpPr/>
              <p:nvPr/>
            </p:nvSpPr>
            <p:spPr>
              <a:xfrm>
                <a:off x="6821200" y="1533675"/>
                <a:ext cx="229425" cy="229450"/>
              </a:xfrm>
              <a:custGeom>
                <a:avLst/>
                <a:gdLst/>
                <a:ahLst/>
                <a:cxnLst/>
                <a:rect l="l" t="t" r="r" b="b"/>
                <a:pathLst>
                  <a:path w="9177" h="9178" extrusionOk="0">
                    <a:moveTo>
                      <a:pt x="4590" y="1444"/>
                    </a:moveTo>
                    <a:cubicBezTo>
                      <a:pt x="6326" y="1444"/>
                      <a:pt x="7734" y="2852"/>
                      <a:pt x="7734" y="4587"/>
                    </a:cubicBezTo>
                    <a:cubicBezTo>
                      <a:pt x="7734" y="6326"/>
                      <a:pt x="6326" y="7734"/>
                      <a:pt x="4590" y="7734"/>
                    </a:cubicBezTo>
                    <a:cubicBezTo>
                      <a:pt x="2855" y="7734"/>
                      <a:pt x="1443" y="6326"/>
                      <a:pt x="1443" y="4587"/>
                    </a:cubicBezTo>
                    <a:cubicBezTo>
                      <a:pt x="1443" y="2852"/>
                      <a:pt x="2855" y="1444"/>
                      <a:pt x="4590" y="1444"/>
                    </a:cubicBezTo>
                    <a:close/>
                    <a:moveTo>
                      <a:pt x="4590" y="1"/>
                    </a:moveTo>
                    <a:cubicBezTo>
                      <a:pt x="2059" y="1"/>
                      <a:pt x="0" y="2059"/>
                      <a:pt x="0" y="4587"/>
                    </a:cubicBezTo>
                    <a:cubicBezTo>
                      <a:pt x="0" y="7119"/>
                      <a:pt x="2059" y="9177"/>
                      <a:pt x="4590" y="9177"/>
                    </a:cubicBezTo>
                    <a:cubicBezTo>
                      <a:pt x="7118" y="9177"/>
                      <a:pt x="9177" y="7119"/>
                      <a:pt x="9177" y="4587"/>
                    </a:cubicBezTo>
                    <a:cubicBezTo>
                      <a:pt x="9177" y="2059"/>
                      <a:pt x="7118" y="1"/>
                      <a:pt x="459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5" name="Google Shape;1385;p49"/>
              <p:cNvSpPr/>
              <p:nvPr/>
            </p:nvSpPr>
            <p:spPr>
              <a:xfrm>
                <a:off x="7207400" y="1533675"/>
                <a:ext cx="229425" cy="229450"/>
              </a:xfrm>
              <a:custGeom>
                <a:avLst/>
                <a:gdLst/>
                <a:ahLst/>
                <a:cxnLst/>
                <a:rect l="l" t="t" r="r" b="b"/>
                <a:pathLst>
                  <a:path w="9177" h="9178" extrusionOk="0">
                    <a:moveTo>
                      <a:pt x="4590" y="1444"/>
                    </a:moveTo>
                    <a:cubicBezTo>
                      <a:pt x="6325" y="1444"/>
                      <a:pt x="7733" y="2852"/>
                      <a:pt x="7733" y="4587"/>
                    </a:cubicBezTo>
                    <a:cubicBezTo>
                      <a:pt x="7733" y="6326"/>
                      <a:pt x="6325" y="7734"/>
                      <a:pt x="4590" y="7734"/>
                    </a:cubicBezTo>
                    <a:cubicBezTo>
                      <a:pt x="2851" y="7734"/>
                      <a:pt x="1443" y="6326"/>
                      <a:pt x="1443" y="4587"/>
                    </a:cubicBezTo>
                    <a:cubicBezTo>
                      <a:pt x="1443" y="2852"/>
                      <a:pt x="2855" y="1444"/>
                      <a:pt x="4590" y="1444"/>
                    </a:cubicBezTo>
                    <a:close/>
                    <a:moveTo>
                      <a:pt x="4590" y="1"/>
                    </a:moveTo>
                    <a:cubicBezTo>
                      <a:pt x="2058" y="1"/>
                      <a:pt x="0" y="2059"/>
                      <a:pt x="0" y="4587"/>
                    </a:cubicBezTo>
                    <a:cubicBezTo>
                      <a:pt x="0" y="7119"/>
                      <a:pt x="2058" y="9177"/>
                      <a:pt x="4590" y="9177"/>
                    </a:cubicBezTo>
                    <a:cubicBezTo>
                      <a:pt x="7118" y="9177"/>
                      <a:pt x="9176" y="7119"/>
                      <a:pt x="9176" y="4587"/>
                    </a:cubicBezTo>
                    <a:cubicBezTo>
                      <a:pt x="9176" y="2059"/>
                      <a:pt x="7118" y="1"/>
                      <a:pt x="459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6" name="Google Shape;1386;p49"/>
              <p:cNvSpPr/>
              <p:nvPr/>
            </p:nvSpPr>
            <p:spPr>
              <a:xfrm>
                <a:off x="7116975" y="1339000"/>
                <a:ext cx="222500" cy="314550"/>
              </a:xfrm>
              <a:custGeom>
                <a:avLst/>
                <a:gdLst/>
                <a:ahLst/>
                <a:cxnLst/>
                <a:rect l="l" t="t" r="r" b="b"/>
                <a:pathLst>
                  <a:path w="8900" h="12582" extrusionOk="0">
                    <a:moveTo>
                      <a:pt x="3779" y="1"/>
                    </a:moveTo>
                    <a:lnTo>
                      <a:pt x="4637" y="2886"/>
                    </a:lnTo>
                    <a:lnTo>
                      <a:pt x="481" y="2886"/>
                    </a:lnTo>
                    <a:lnTo>
                      <a:pt x="0" y="3613"/>
                    </a:lnTo>
                    <a:lnTo>
                      <a:pt x="481" y="4329"/>
                    </a:lnTo>
                    <a:lnTo>
                      <a:pt x="4225" y="4329"/>
                    </a:lnTo>
                    <a:lnTo>
                      <a:pt x="481" y="9712"/>
                    </a:lnTo>
                    <a:lnTo>
                      <a:pt x="0" y="11347"/>
                    </a:lnTo>
                    <a:lnTo>
                      <a:pt x="481" y="12236"/>
                    </a:lnTo>
                    <a:lnTo>
                      <a:pt x="5341" y="5252"/>
                    </a:lnTo>
                    <a:lnTo>
                      <a:pt x="7515" y="12582"/>
                    </a:lnTo>
                    <a:lnTo>
                      <a:pt x="8900" y="12170"/>
                    </a:lnTo>
                    <a:lnTo>
                      <a:pt x="5710" y="1443"/>
                    </a:lnTo>
                    <a:lnTo>
                      <a:pt x="7749" y="1443"/>
                    </a:lnTo>
                    <a:lnTo>
                      <a:pt x="7749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7" name="Google Shape;1387;p49"/>
              <p:cNvSpPr/>
              <p:nvPr/>
            </p:nvSpPr>
            <p:spPr>
              <a:xfrm>
                <a:off x="6829075" y="1354300"/>
                <a:ext cx="299950" cy="312250"/>
              </a:xfrm>
              <a:custGeom>
                <a:avLst/>
                <a:gdLst/>
                <a:ahLst/>
                <a:cxnLst/>
                <a:rect l="l" t="t" r="r" b="b"/>
                <a:pathLst>
                  <a:path w="11998" h="12490" extrusionOk="0">
                    <a:moveTo>
                      <a:pt x="5991" y="0"/>
                    </a:moveTo>
                    <a:lnTo>
                      <a:pt x="5299" y="4367"/>
                    </a:lnTo>
                    <a:cubicBezTo>
                      <a:pt x="5164" y="4348"/>
                      <a:pt x="5033" y="4333"/>
                      <a:pt x="4899" y="4321"/>
                    </a:cubicBezTo>
                    <a:cubicBezTo>
                      <a:pt x="4694" y="4304"/>
                      <a:pt x="4488" y="4296"/>
                      <a:pt x="4284" y="4296"/>
                    </a:cubicBezTo>
                    <a:cubicBezTo>
                      <a:pt x="2755" y="4296"/>
                      <a:pt x="1256" y="4762"/>
                      <a:pt x="1" y="5641"/>
                    </a:cubicBezTo>
                    <a:lnTo>
                      <a:pt x="828" y="6822"/>
                    </a:lnTo>
                    <a:cubicBezTo>
                      <a:pt x="1836" y="6116"/>
                      <a:pt x="3047" y="5740"/>
                      <a:pt x="4282" y="5740"/>
                    </a:cubicBezTo>
                    <a:cubicBezTo>
                      <a:pt x="4447" y="5740"/>
                      <a:pt x="4613" y="5746"/>
                      <a:pt x="4779" y="5760"/>
                    </a:cubicBezTo>
                    <a:cubicBezTo>
                      <a:pt x="6199" y="5875"/>
                      <a:pt x="7534" y="6495"/>
                      <a:pt x="8546" y="7503"/>
                    </a:cubicBezTo>
                    <a:cubicBezTo>
                      <a:pt x="9512" y="8469"/>
                      <a:pt x="10108" y="9704"/>
                      <a:pt x="10266" y="11047"/>
                    </a:cubicBezTo>
                    <a:lnTo>
                      <a:pt x="4275" y="11047"/>
                    </a:lnTo>
                    <a:lnTo>
                      <a:pt x="4275" y="12489"/>
                    </a:lnTo>
                    <a:lnTo>
                      <a:pt x="11401" y="12489"/>
                    </a:lnTo>
                    <a:lnTo>
                      <a:pt x="11997" y="11627"/>
                    </a:lnTo>
                    <a:lnTo>
                      <a:pt x="11997" y="9100"/>
                    </a:lnTo>
                    <a:lnTo>
                      <a:pt x="11493" y="9827"/>
                    </a:lnTo>
                    <a:cubicBezTo>
                      <a:pt x="11162" y="8569"/>
                      <a:pt x="10504" y="7422"/>
                      <a:pt x="9562" y="6480"/>
                    </a:cubicBezTo>
                    <a:cubicBezTo>
                      <a:pt x="8754" y="5672"/>
                      <a:pt x="7773" y="5064"/>
                      <a:pt x="6703" y="4698"/>
                    </a:cubicBezTo>
                    <a:lnTo>
                      <a:pt x="6857" y="3721"/>
                    </a:lnTo>
                    <a:lnTo>
                      <a:pt x="11997" y="3721"/>
                    </a:lnTo>
                    <a:lnTo>
                      <a:pt x="11997" y="2278"/>
                    </a:lnTo>
                    <a:lnTo>
                      <a:pt x="7088" y="2278"/>
                    </a:lnTo>
                    <a:lnTo>
                      <a:pt x="7415" y="227"/>
                    </a:lnTo>
                    <a:lnTo>
                      <a:pt x="5991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8" name="Google Shape;1388;p49"/>
              <p:cNvSpPr/>
              <p:nvPr/>
            </p:nvSpPr>
            <p:spPr>
              <a:xfrm>
                <a:off x="6949025" y="1339000"/>
                <a:ext cx="104300" cy="36100"/>
              </a:xfrm>
              <a:custGeom>
                <a:avLst/>
                <a:gdLst/>
                <a:ahLst/>
                <a:cxnLst/>
                <a:rect l="l" t="t" r="r" b="b"/>
                <a:pathLst>
                  <a:path w="4172" h="1444" extrusionOk="0">
                    <a:moveTo>
                      <a:pt x="1" y="1"/>
                    </a:moveTo>
                    <a:lnTo>
                      <a:pt x="1" y="1443"/>
                    </a:lnTo>
                    <a:lnTo>
                      <a:pt x="4171" y="1443"/>
                    </a:lnTo>
                    <a:lnTo>
                      <a:pt x="417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89" name="Google Shape;1389;p49"/>
            <p:cNvGrpSpPr/>
            <p:nvPr/>
          </p:nvGrpSpPr>
          <p:grpSpPr>
            <a:xfrm>
              <a:off x="2286000" y="4175288"/>
              <a:ext cx="615625" cy="424125"/>
              <a:chOff x="6821200" y="1339000"/>
              <a:chExt cx="615625" cy="424125"/>
            </a:xfrm>
          </p:grpSpPr>
          <p:sp>
            <p:nvSpPr>
              <p:cNvPr id="1390" name="Google Shape;1390;p49"/>
              <p:cNvSpPr/>
              <p:nvPr/>
            </p:nvSpPr>
            <p:spPr>
              <a:xfrm>
                <a:off x="6821200" y="1533675"/>
                <a:ext cx="229425" cy="229450"/>
              </a:xfrm>
              <a:custGeom>
                <a:avLst/>
                <a:gdLst/>
                <a:ahLst/>
                <a:cxnLst/>
                <a:rect l="l" t="t" r="r" b="b"/>
                <a:pathLst>
                  <a:path w="9177" h="9178" extrusionOk="0">
                    <a:moveTo>
                      <a:pt x="4590" y="1444"/>
                    </a:moveTo>
                    <a:cubicBezTo>
                      <a:pt x="6326" y="1444"/>
                      <a:pt x="7734" y="2852"/>
                      <a:pt x="7734" y="4587"/>
                    </a:cubicBezTo>
                    <a:cubicBezTo>
                      <a:pt x="7734" y="6326"/>
                      <a:pt x="6326" y="7734"/>
                      <a:pt x="4590" y="7734"/>
                    </a:cubicBezTo>
                    <a:cubicBezTo>
                      <a:pt x="2855" y="7734"/>
                      <a:pt x="1443" y="6326"/>
                      <a:pt x="1443" y="4587"/>
                    </a:cubicBezTo>
                    <a:cubicBezTo>
                      <a:pt x="1443" y="2852"/>
                      <a:pt x="2855" y="1444"/>
                      <a:pt x="4590" y="1444"/>
                    </a:cubicBezTo>
                    <a:close/>
                    <a:moveTo>
                      <a:pt x="4590" y="1"/>
                    </a:moveTo>
                    <a:cubicBezTo>
                      <a:pt x="2059" y="1"/>
                      <a:pt x="0" y="2059"/>
                      <a:pt x="0" y="4587"/>
                    </a:cubicBezTo>
                    <a:cubicBezTo>
                      <a:pt x="0" y="7119"/>
                      <a:pt x="2059" y="9177"/>
                      <a:pt x="4590" y="9177"/>
                    </a:cubicBezTo>
                    <a:cubicBezTo>
                      <a:pt x="7118" y="9177"/>
                      <a:pt x="9177" y="7119"/>
                      <a:pt x="9177" y="4587"/>
                    </a:cubicBezTo>
                    <a:cubicBezTo>
                      <a:pt x="9177" y="2059"/>
                      <a:pt x="7118" y="1"/>
                      <a:pt x="459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1" name="Google Shape;1391;p49"/>
              <p:cNvSpPr/>
              <p:nvPr/>
            </p:nvSpPr>
            <p:spPr>
              <a:xfrm>
                <a:off x="7207400" y="1533675"/>
                <a:ext cx="229425" cy="229450"/>
              </a:xfrm>
              <a:custGeom>
                <a:avLst/>
                <a:gdLst/>
                <a:ahLst/>
                <a:cxnLst/>
                <a:rect l="l" t="t" r="r" b="b"/>
                <a:pathLst>
                  <a:path w="9177" h="9178" extrusionOk="0">
                    <a:moveTo>
                      <a:pt x="4590" y="1444"/>
                    </a:moveTo>
                    <a:cubicBezTo>
                      <a:pt x="6325" y="1444"/>
                      <a:pt x="7733" y="2852"/>
                      <a:pt x="7733" y="4587"/>
                    </a:cubicBezTo>
                    <a:cubicBezTo>
                      <a:pt x="7733" y="6326"/>
                      <a:pt x="6325" y="7734"/>
                      <a:pt x="4590" y="7734"/>
                    </a:cubicBezTo>
                    <a:cubicBezTo>
                      <a:pt x="2851" y="7734"/>
                      <a:pt x="1443" y="6326"/>
                      <a:pt x="1443" y="4587"/>
                    </a:cubicBezTo>
                    <a:cubicBezTo>
                      <a:pt x="1443" y="2852"/>
                      <a:pt x="2855" y="1444"/>
                      <a:pt x="4590" y="1444"/>
                    </a:cubicBezTo>
                    <a:close/>
                    <a:moveTo>
                      <a:pt x="4590" y="1"/>
                    </a:moveTo>
                    <a:cubicBezTo>
                      <a:pt x="2058" y="1"/>
                      <a:pt x="0" y="2059"/>
                      <a:pt x="0" y="4587"/>
                    </a:cubicBezTo>
                    <a:cubicBezTo>
                      <a:pt x="0" y="7119"/>
                      <a:pt x="2058" y="9177"/>
                      <a:pt x="4590" y="9177"/>
                    </a:cubicBezTo>
                    <a:cubicBezTo>
                      <a:pt x="7118" y="9177"/>
                      <a:pt x="9176" y="7119"/>
                      <a:pt x="9176" y="4587"/>
                    </a:cubicBezTo>
                    <a:cubicBezTo>
                      <a:pt x="9176" y="2059"/>
                      <a:pt x="7118" y="1"/>
                      <a:pt x="459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2" name="Google Shape;1392;p49"/>
              <p:cNvSpPr/>
              <p:nvPr/>
            </p:nvSpPr>
            <p:spPr>
              <a:xfrm>
                <a:off x="7116975" y="1339000"/>
                <a:ext cx="222500" cy="314550"/>
              </a:xfrm>
              <a:custGeom>
                <a:avLst/>
                <a:gdLst/>
                <a:ahLst/>
                <a:cxnLst/>
                <a:rect l="l" t="t" r="r" b="b"/>
                <a:pathLst>
                  <a:path w="8900" h="12582" extrusionOk="0">
                    <a:moveTo>
                      <a:pt x="3779" y="1"/>
                    </a:moveTo>
                    <a:lnTo>
                      <a:pt x="4637" y="2886"/>
                    </a:lnTo>
                    <a:lnTo>
                      <a:pt x="481" y="2886"/>
                    </a:lnTo>
                    <a:lnTo>
                      <a:pt x="0" y="3613"/>
                    </a:lnTo>
                    <a:lnTo>
                      <a:pt x="481" y="4329"/>
                    </a:lnTo>
                    <a:lnTo>
                      <a:pt x="4225" y="4329"/>
                    </a:lnTo>
                    <a:lnTo>
                      <a:pt x="481" y="9712"/>
                    </a:lnTo>
                    <a:lnTo>
                      <a:pt x="0" y="11347"/>
                    </a:lnTo>
                    <a:lnTo>
                      <a:pt x="481" y="12236"/>
                    </a:lnTo>
                    <a:lnTo>
                      <a:pt x="5341" y="5252"/>
                    </a:lnTo>
                    <a:lnTo>
                      <a:pt x="7515" y="12582"/>
                    </a:lnTo>
                    <a:lnTo>
                      <a:pt x="8900" y="12170"/>
                    </a:lnTo>
                    <a:lnTo>
                      <a:pt x="5710" y="1443"/>
                    </a:lnTo>
                    <a:lnTo>
                      <a:pt x="7749" y="1443"/>
                    </a:lnTo>
                    <a:lnTo>
                      <a:pt x="7749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3" name="Google Shape;1393;p49"/>
              <p:cNvSpPr/>
              <p:nvPr/>
            </p:nvSpPr>
            <p:spPr>
              <a:xfrm>
                <a:off x="6829075" y="1354300"/>
                <a:ext cx="299950" cy="312250"/>
              </a:xfrm>
              <a:custGeom>
                <a:avLst/>
                <a:gdLst/>
                <a:ahLst/>
                <a:cxnLst/>
                <a:rect l="l" t="t" r="r" b="b"/>
                <a:pathLst>
                  <a:path w="11998" h="12490" extrusionOk="0">
                    <a:moveTo>
                      <a:pt x="5991" y="0"/>
                    </a:moveTo>
                    <a:lnTo>
                      <a:pt x="5299" y="4367"/>
                    </a:lnTo>
                    <a:cubicBezTo>
                      <a:pt x="5164" y="4348"/>
                      <a:pt x="5033" y="4333"/>
                      <a:pt x="4899" y="4321"/>
                    </a:cubicBezTo>
                    <a:cubicBezTo>
                      <a:pt x="4694" y="4304"/>
                      <a:pt x="4488" y="4296"/>
                      <a:pt x="4284" y="4296"/>
                    </a:cubicBezTo>
                    <a:cubicBezTo>
                      <a:pt x="2755" y="4296"/>
                      <a:pt x="1256" y="4762"/>
                      <a:pt x="1" y="5641"/>
                    </a:cubicBezTo>
                    <a:lnTo>
                      <a:pt x="828" y="6822"/>
                    </a:lnTo>
                    <a:cubicBezTo>
                      <a:pt x="1836" y="6116"/>
                      <a:pt x="3047" y="5740"/>
                      <a:pt x="4282" y="5740"/>
                    </a:cubicBezTo>
                    <a:cubicBezTo>
                      <a:pt x="4447" y="5740"/>
                      <a:pt x="4613" y="5746"/>
                      <a:pt x="4779" y="5760"/>
                    </a:cubicBezTo>
                    <a:cubicBezTo>
                      <a:pt x="6199" y="5875"/>
                      <a:pt x="7534" y="6495"/>
                      <a:pt x="8546" y="7503"/>
                    </a:cubicBezTo>
                    <a:cubicBezTo>
                      <a:pt x="9512" y="8469"/>
                      <a:pt x="10108" y="9704"/>
                      <a:pt x="10266" y="11047"/>
                    </a:cubicBezTo>
                    <a:lnTo>
                      <a:pt x="4275" y="11047"/>
                    </a:lnTo>
                    <a:lnTo>
                      <a:pt x="4275" y="12489"/>
                    </a:lnTo>
                    <a:lnTo>
                      <a:pt x="11401" y="12489"/>
                    </a:lnTo>
                    <a:lnTo>
                      <a:pt x="11997" y="11627"/>
                    </a:lnTo>
                    <a:lnTo>
                      <a:pt x="11997" y="9100"/>
                    </a:lnTo>
                    <a:lnTo>
                      <a:pt x="11493" y="9827"/>
                    </a:lnTo>
                    <a:cubicBezTo>
                      <a:pt x="11162" y="8569"/>
                      <a:pt x="10504" y="7422"/>
                      <a:pt x="9562" y="6480"/>
                    </a:cubicBezTo>
                    <a:cubicBezTo>
                      <a:pt x="8754" y="5672"/>
                      <a:pt x="7773" y="5064"/>
                      <a:pt x="6703" y="4698"/>
                    </a:cubicBezTo>
                    <a:lnTo>
                      <a:pt x="6857" y="3721"/>
                    </a:lnTo>
                    <a:lnTo>
                      <a:pt x="11997" y="3721"/>
                    </a:lnTo>
                    <a:lnTo>
                      <a:pt x="11997" y="2278"/>
                    </a:lnTo>
                    <a:lnTo>
                      <a:pt x="7088" y="2278"/>
                    </a:lnTo>
                    <a:lnTo>
                      <a:pt x="7415" y="227"/>
                    </a:lnTo>
                    <a:lnTo>
                      <a:pt x="599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4" name="Google Shape;1394;p49"/>
              <p:cNvSpPr/>
              <p:nvPr/>
            </p:nvSpPr>
            <p:spPr>
              <a:xfrm>
                <a:off x="6949025" y="1339000"/>
                <a:ext cx="104300" cy="36100"/>
              </a:xfrm>
              <a:custGeom>
                <a:avLst/>
                <a:gdLst/>
                <a:ahLst/>
                <a:cxnLst/>
                <a:rect l="l" t="t" r="r" b="b"/>
                <a:pathLst>
                  <a:path w="4172" h="1444" extrusionOk="0">
                    <a:moveTo>
                      <a:pt x="1" y="1"/>
                    </a:moveTo>
                    <a:lnTo>
                      <a:pt x="1" y="1443"/>
                    </a:lnTo>
                    <a:lnTo>
                      <a:pt x="4171" y="1443"/>
                    </a:lnTo>
                    <a:lnTo>
                      <a:pt x="417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95" name="Google Shape;1395;p49"/>
            <p:cNvGrpSpPr/>
            <p:nvPr/>
          </p:nvGrpSpPr>
          <p:grpSpPr>
            <a:xfrm>
              <a:off x="3048000" y="4175288"/>
              <a:ext cx="615625" cy="424125"/>
              <a:chOff x="6821200" y="1339000"/>
              <a:chExt cx="615625" cy="424125"/>
            </a:xfrm>
          </p:grpSpPr>
          <p:sp>
            <p:nvSpPr>
              <p:cNvPr id="1396" name="Google Shape;1396;p49"/>
              <p:cNvSpPr/>
              <p:nvPr/>
            </p:nvSpPr>
            <p:spPr>
              <a:xfrm>
                <a:off x="6821200" y="1533675"/>
                <a:ext cx="229425" cy="229450"/>
              </a:xfrm>
              <a:custGeom>
                <a:avLst/>
                <a:gdLst/>
                <a:ahLst/>
                <a:cxnLst/>
                <a:rect l="l" t="t" r="r" b="b"/>
                <a:pathLst>
                  <a:path w="9177" h="9178" extrusionOk="0">
                    <a:moveTo>
                      <a:pt x="4590" y="1444"/>
                    </a:moveTo>
                    <a:cubicBezTo>
                      <a:pt x="6326" y="1444"/>
                      <a:pt x="7734" y="2852"/>
                      <a:pt x="7734" y="4587"/>
                    </a:cubicBezTo>
                    <a:cubicBezTo>
                      <a:pt x="7734" y="6326"/>
                      <a:pt x="6326" y="7734"/>
                      <a:pt x="4590" y="7734"/>
                    </a:cubicBezTo>
                    <a:cubicBezTo>
                      <a:pt x="2855" y="7734"/>
                      <a:pt x="1443" y="6326"/>
                      <a:pt x="1443" y="4587"/>
                    </a:cubicBezTo>
                    <a:cubicBezTo>
                      <a:pt x="1443" y="2852"/>
                      <a:pt x="2855" y="1444"/>
                      <a:pt x="4590" y="1444"/>
                    </a:cubicBezTo>
                    <a:close/>
                    <a:moveTo>
                      <a:pt x="4590" y="1"/>
                    </a:moveTo>
                    <a:cubicBezTo>
                      <a:pt x="2059" y="1"/>
                      <a:pt x="0" y="2059"/>
                      <a:pt x="0" y="4587"/>
                    </a:cubicBezTo>
                    <a:cubicBezTo>
                      <a:pt x="0" y="7119"/>
                      <a:pt x="2059" y="9177"/>
                      <a:pt x="4590" y="9177"/>
                    </a:cubicBezTo>
                    <a:cubicBezTo>
                      <a:pt x="7118" y="9177"/>
                      <a:pt x="9177" y="7119"/>
                      <a:pt x="9177" y="4587"/>
                    </a:cubicBezTo>
                    <a:cubicBezTo>
                      <a:pt x="9177" y="2059"/>
                      <a:pt x="7118" y="1"/>
                      <a:pt x="459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7" name="Google Shape;1397;p49"/>
              <p:cNvSpPr/>
              <p:nvPr/>
            </p:nvSpPr>
            <p:spPr>
              <a:xfrm>
                <a:off x="7207400" y="1533675"/>
                <a:ext cx="229425" cy="229450"/>
              </a:xfrm>
              <a:custGeom>
                <a:avLst/>
                <a:gdLst/>
                <a:ahLst/>
                <a:cxnLst/>
                <a:rect l="l" t="t" r="r" b="b"/>
                <a:pathLst>
                  <a:path w="9177" h="9178" extrusionOk="0">
                    <a:moveTo>
                      <a:pt x="4590" y="1444"/>
                    </a:moveTo>
                    <a:cubicBezTo>
                      <a:pt x="6325" y="1444"/>
                      <a:pt x="7733" y="2852"/>
                      <a:pt x="7733" y="4587"/>
                    </a:cubicBezTo>
                    <a:cubicBezTo>
                      <a:pt x="7733" y="6326"/>
                      <a:pt x="6325" y="7734"/>
                      <a:pt x="4590" y="7734"/>
                    </a:cubicBezTo>
                    <a:cubicBezTo>
                      <a:pt x="2851" y="7734"/>
                      <a:pt x="1443" y="6326"/>
                      <a:pt x="1443" y="4587"/>
                    </a:cubicBezTo>
                    <a:cubicBezTo>
                      <a:pt x="1443" y="2852"/>
                      <a:pt x="2855" y="1444"/>
                      <a:pt x="4590" y="1444"/>
                    </a:cubicBezTo>
                    <a:close/>
                    <a:moveTo>
                      <a:pt x="4590" y="1"/>
                    </a:moveTo>
                    <a:cubicBezTo>
                      <a:pt x="2058" y="1"/>
                      <a:pt x="0" y="2059"/>
                      <a:pt x="0" y="4587"/>
                    </a:cubicBezTo>
                    <a:cubicBezTo>
                      <a:pt x="0" y="7119"/>
                      <a:pt x="2058" y="9177"/>
                      <a:pt x="4590" y="9177"/>
                    </a:cubicBezTo>
                    <a:cubicBezTo>
                      <a:pt x="7118" y="9177"/>
                      <a:pt x="9176" y="7119"/>
                      <a:pt x="9176" y="4587"/>
                    </a:cubicBezTo>
                    <a:cubicBezTo>
                      <a:pt x="9176" y="2059"/>
                      <a:pt x="7118" y="1"/>
                      <a:pt x="459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8" name="Google Shape;1398;p49"/>
              <p:cNvSpPr/>
              <p:nvPr/>
            </p:nvSpPr>
            <p:spPr>
              <a:xfrm>
                <a:off x="7116975" y="1339000"/>
                <a:ext cx="222500" cy="314550"/>
              </a:xfrm>
              <a:custGeom>
                <a:avLst/>
                <a:gdLst/>
                <a:ahLst/>
                <a:cxnLst/>
                <a:rect l="l" t="t" r="r" b="b"/>
                <a:pathLst>
                  <a:path w="8900" h="12582" extrusionOk="0">
                    <a:moveTo>
                      <a:pt x="3779" y="1"/>
                    </a:moveTo>
                    <a:lnTo>
                      <a:pt x="4637" y="2886"/>
                    </a:lnTo>
                    <a:lnTo>
                      <a:pt x="481" y="2886"/>
                    </a:lnTo>
                    <a:lnTo>
                      <a:pt x="0" y="3613"/>
                    </a:lnTo>
                    <a:lnTo>
                      <a:pt x="481" y="4329"/>
                    </a:lnTo>
                    <a:lnTo>
                      <a:pt x="4225" y="4329"/>
                    </a:lnTo>
                    <a:lnTo>
                      <a:pt x="481" y="9712"/>
                    </a:lnTo>
                    <a:lnTo>
                      <a:pt x="0" y="11347"/>
                    </a:lnTo>
                    <a:lnTo>
                      <a:pt x="481" y="12236"/>
                    </a:lnTo>
                    <a:lnTo>
                      <a:pt x="5341" y="5252"/>
                    </a:lnTo>
                    <a:lnTo>
                      <a:pt x="7515" y="12582"/>
                    </a:lnTo>
                    <a:lnTo>
                      <a:pt x="8900" y="12170"/>
                    </a:lnTo>
                    <a:lnTo>
                      <a:pt x="5710" y="1443"/>
                    </a:lnTo>
                    <a:lnTo>
                      <a:pt x="7749" y="1443"/>
                    </a:lnTo>
                    <a:lnTo>
                      <a:pt x="7749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9" name="Google Shape;1399;p49"/>
              <p:cNvSpPr/>
              <p:nvPr/>
            </p:nvSpPr>
            <p:spPr>
              <a:xfrm>
                <a:off x="6829075" y="1354300"/>
                <a:ext cx="299950" cy="312250"/>
              </a:xfrm>
              <a:custGeom>
                <a:avLst/>
                <a:gdLst/>
                <a:ahLst/>
                <a:cxnLst/>
                <a:rect l="l" t="t" r="r" b="b"/>
                <a:pathLst>
                  <a:path w="11998" h="12490" extrusionOk="0">
                    <a:moveTo>
                      <a:pt x="5991" y="0"/>
                    </a:moveTo>
                    <a:lnTo>
                      <a:pt x="5299" y="4367"/>
                    </a:lnTo>
                    <a:cubicBezTo>
                      <a:pt x="5164" y="4348"/>
                      <a:pt x="5033" y="4333"/>
                      <a:pt x="4899" y="4321"/>
                    </a:cubicBezTo>
                    <a:cubicBezTo>
                      <a:pt x="4694" y="4304"/>
                      <a:pt x="4488" y="4296"/>
                      <a:pt x="4284" y="4296"/>
                    </a:cubicBezTo>
                    <a:cubicBezTo>
                      <a:pt x="2755" y="4296"/>
                      <a:pt x="1256" y="4762"/>
                      <a:pt x="1" y="5641"/>
                    </a:cubicBezTo>
                    <a:lnTo>
                      <a:pt x="828" y="6822"/>
                    </a:lnTo>
                    <a:cubicBezTo>
                      <a:pt x="1836" y="6116"/>
                      <a:pt x="3047" y="5740"/>
                      <a:pt x="4282" y="5740"/>
                    </a:cubicBezTo>
                    <a:cubicBezTo>
                      <a:pt x="4447" y="5740"/>
                      <a:pt x="4613" y="5746"/>
                      <a:pt x="4779" y="5760"/>
                    </a:cubicBezTo>
                    <a:cubicBezTo>
                      <a:pt x="6199" y="5875"/>
                      <a:pt x="7534" y="6495"/>
                      <a:pt x="8546" y="7503"/>
                    </a:cubicBezTo>
                    <a:cubicBezTo>
                      <a:pt x="9512" y="8469"/>
                      <a:pt x="10108" y="9704"/>
                      <a:pt x="10266" y="11047"/>
                    </a:cubicBezTo>
                    <a:lnTo>
                      <a:pt x="4275" y="11047"/>
                    </a:lnTo>
                    <a:lnTo>
                      <a:pt x="4275" y="12489"/>
                    </a:lnTo>
                    <a:lnTo>
                      <a:pt x="11401" y="12489"/>
                    </a:lnTo>
                    <a:lnTo>
                      <a:pt x="11997" y="11627"/>
                    </a:lnTo>
                    <a:lnTo>
                      <a:pt x="11997" y="9100"/>
                    </a:lnTo>
                    <a:lnTo>
                      <a:pt x="11493" y="9827"/>
                    </a:lnTo>
                    <a:cubicBezTo>
                      <a:pt x="11162" y="8569"/>
                      <a:pt x="10504" y="7422"/>
                      <a:pt x="9562" y="6480"/>
                    </a:cubicBezTo>
                    <a:cubicBezTo>
                      <a:pt x="8754" y="5672"/>
                      <a:pt x="7773" y="5064"/>
                      <a:pt x="6703" y="4698"/>
                    </a:cubicBezTo>
                    <a:lnTo>
                      <a:pt x="6857" y="3721"/>
                    </a:lnTo>
                    <a:lnTo>
                      <a:pt x="11997" y="3721"/>
                    </a:lnTo>
                    <a:lnTo>
                      <a:pt x="11997" y="2278"/>
                    </a:lnTo>
                    <a:lnTo>
                      <a:pt x="7088" y="2278"/>
                    </a:lnTo>
                    <a:lnTo>
                      <a:pt x="7415" y="227"/>
                    </a:lnTo>
                    <a:lnTo>
                      <a:pt x="599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0" name="Google Shape;1400;p49"/>
              <p:cNvSpPr/>
              <p:nvPr/>
            </p:nvSpPr>
            <p:spPr>
              <a:xfrm>
                <a:off x="6949025" y="1339000"/>
                <a:ext cx="104300" cy="36100"/>
              </a:xfrm>
              <a:custGeom>
                <a:avLst/>
                <a:gdLst/>
                <a:ahLst/>
                <a:cxnLst/>
                <a:rect l="l" t="t" r="r" b="b"/>
                <a:pathLst>
                  <a:path w="4172" h="1444" extrusionOk="0">
                    <a:moveTo>
                      <a:pt x="1" y="1"/>
                    </a:moveTo>
                    <a:lnTo>
                      <a:pt x="1" y="1443"/>
                    </a:lnTo>
                    <a:lnTo>
                      <a:pt x="4171" y="1443"/>
                    </a:lnTo>
                    <a:lnTo>
                      <a:pt x="417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401" name="Google Shape;1401;p49"/>
          <p:cNvGrpSpPr/>
          <p:nvPr/>
        </p:nvGrpSpPr>
        <p:grpSpPr>
          <a:xfrm>
            <a:off x="989450" y="3751410"/>
            <a:ext cx="3098694" cy="330073"/>
            <a:chOff x="0" y="2959275"/>
            <a:chExt cx="3663625" cy="390250"/>
          </a:xfrm>
        </p:grpSpPr>
        <p:grpSp>
          <p:nvGrpSpPr>
            <p:cNvPr id="1402" name="Google Shape;1402;p49"/>
            <p:cNvGrpSpPr/>
            <p:nvPr/>
          </p:nvGrpSpPr>
          <p:grpSpPr>
            <a:xfrm>
              <a:off x="0" y="2959275"/>
              <a:ext cx="615625" cy="390250"/>
              <a:chOff x="6654125" y="2123025"/>
              <a:chExt cx="615625" cy="390250"/>
            </a:xfrm>
          </p:grpSpPr>
          <p:sp>
            <p:nvSpPr>
              <p:cNvPr id="1403" name="Google Shape;1403;p49"/>
              <p:cNvSpPr/>
              <p:nvPr/>
            </p:nvSpPr>
            <p:spPr>
              <a:xfrm>
                <a:off x="7040300" y="2283850"/>
                <a:ext cx="229450" cy="229425"/>
              </a:xfrm>
              <a:custGeom>
                <a:avLst/>
                <a:gdLst/>
                <a:ahLst/>
                <a:cxnLst/>
                <a:rect l="l" t="t" r="r" b="b"/>
                <a:pathLst>
                  <a:path w="9178" h="9177" extrusionOk="0">
                    <a:moveTo>
                      <a:pt x="4587" y="1443"/>
                    </a:moveTo>
                    <a:cubicBezTo>
                      <a:pt x="6326" y="1443"/>
                      <a:pt x="7734" y="2852"/>
                      <a:pt x="7734" y="4587"/>
                    </a:cubicBezTo>
                    <a:cubicBezTo>
                      <a:pt x="7734" y="6322"/>
                      <a:pt x="6322" y="7734"/>
                      <a:pt x="4587" y="7734"/>
                    </a:cubicBezTo>
                    <a:cubicBezTo>
                      <a:pt x="2852" y="7734"/>
                      <a:pt x="1444" y="6322"/>
                      <a:pt x="1444" y="4587"/>
                    </a:cubicBezTo>
                    <a:cubicBezTo>
                      <a:pt x="1444" y="2852"/>
                      <a:pt x="2852" y="1443"/>
                      <a:pt x="4587" y="1443"/>
                    </a:cubicBezTo>
                    <a:close/>
                    <a:moveTo>
                      <a:pt x="4587" y="1"/>
                    </a:moveTo>
                    <a:cubicBezTo>
                      <a:pt x="2059" y="1"/>
                      <a:pt x="1" y="2059"/>
                      <a:pt x="1" y="4587"/>
                    </a:cubicBezTo>
                    <a:cubicBezTo>
                      <a:pt x="1" y="7118"/>
                      <a:pt x="2059" y="9177"/>
                      <a:pt x="4587" y="9177"/>
                    </a:cubicBezTo>
                    <a:cubicBezTo>
                      <a:pt x="7119" y="9177"/>
                      <a:pt x="9177" y="7118"/>
                      <a:pt x="9177" y="4587"/>
                    </a:cubicBezTo>
                    <a:cubicBezTo>
                      <a:pt x="9177" y="2059"/>
                      <a:pt x="7119" y="1"/>
                      <a:pt x="458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4" name="Google Shape;1404;p49"/>
              <p:cNvSpPr/>
              <p:nvPr/>
            </p:nvSpPr>
            <p:spPr>
              <a:xfrm>
                <a:off x="6654125" y="2283850"/>
                <a:ext cx="229425" cy="229425"/>
              </a:xfrm>
              <a:custGeom>
                <a:avLst/>
                <a:gdLst/>
                <a:ahLst/>
                <a:cxnLst/>
                <a:rect l="l" t="t" r="r" b="b"/>
                <a:pathLst>
                  <a:path w="9177" h="9177" extrusionOk="0">
                    <a:moveTo>
                      <a:pt x="4586" y="1443"/>
                    </a:moveTo>
                    <a:cubicBezTo>
                      <a:pt x="6325" y="1443"/>
                      <a:pt x="7734" y="2852"/>
                      <a:pt x="7734" y="4587"/>
                    </a:cubicBezTo>
                    <a:cubicBezTo>
                      <a:pt x="7734" y="6322"/>
                      <a:pt x="6325" y="7734"/>
                      <a:pt x="4586" y="7734"/>
                    </a:cubicBezTo>
                    <a:cubicBezTo>
                      <a:pt x="2851" y="7734"/>
                      <a:pt x="1443" y="6322"/>
                      <a:pt x="1443" y="4587"/>
                    </a:cubicBezTo>
                    <a:cubicBezTo>
                      <a:pt x="1443" y="2852"/>
                      <a:pt x="2851" y="1443"/>
                      <a:pt x="4586" y="1443"/>
                    </a:cubicBezTo>
                    <a:close/>
                    <a:moveTo>
                      <a:pt x="4586" y="1"/>
                    </a:moveTo>
                    <a:cubicBezTo>
                      <a:pt x="2059" y="1"/>
                      <a:pt x="0" y="2059"/>
                      <a:pt x="0" y="4587"/>
                    </a:cubicBezTo>
                    <a:cubicBezTo>
                      <a:pt x="0" y="7118"/>
                      <a:pt x="2059" y="9177"/>
                      <a:pt x="4586" y="9177"/>
                    </a:cubicBezTo>
                    <a:cubicBezTo>
                      <a:pt x="7118" y="9177"/>
                      <a:pt x="9176" y="7118"/>
                      <a:pt x="9176" y="4587"/>
                    </a:cubicBezTo>
                    <a:cubicBezTo>
                      <a:pt x="9176" y="2059"/>
                      <a:pt x="7118" y="1"/>
                      <a:pt x="4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5" name="Google Shape;1405;p49"/>
              <p:cNvSpPr/>
              <p:nvPr/>
            </p:nvSpPr>
            <p:spPr>
              <a:xfrm>
                <a:off x="6949900" y="2123025"/>
                <a:ext cx="222400" cy="280400"/>
              </a:xfrm>
              <a:custGeom>
                <a:avLst/>
                <a:gdLst/>
                <a:ahLst/>
                <a:cxnLst/>
                <a:rect l="l" t="t" r="r" b="b"/>
                <a:pathLst>
                  <a:path w="8896" h="11216" extrusionOk="0">
                    <a:moveTo>
                      <a:pt x="2932" y="1"/>
                    </a:moveTo>
                    <a:lnTo>
                      <a:pt x="2932" y="1443"/>
                    </a:lnTo>
                    <a:lnTo>
                      <a:pt x="4729" y="1443"/>
                    </a:lnTo>
                    <a:lnTo>
                      <a:pt x="5141" y="2894"/>
                    </a:lnTo>
                    <a:lnTo>
                      <a:pt x="481" y="2894"/>
                    </a:lnTo>
                    <a:lnTo>
                      <a:pt x="0" y="3652"/>
                    </a:lnTo>
                    <a:lnTo>
                      <a:pt x="481" y="4337"/>
                    </a:lnTo>
                    <a:lnTo>
                      <a:pt x="4483" y="4337"/>
                    </a:lnTo>
                    <a:lnTo>
                      <a:pt x="481" y="8823"/>
                    </a:lnTo>
                    <a:lnTo>
                      <a:pt x="0" y="10262"/>
                    </a:lnTo>
                    <a:lnTo>
                      <a:pt x="481" y="10985"/>
                    </a:lnTo>
                    <a:lnTo>
                      <a:pt x="5760" y="5072"/>
                    </a:lnTo>
                    <a:lnTo>
                      <a:pt x="7511" y="11216"/>
                    </a:lnTo>
                    <a:lnTo>
                      <a:pt x="8896" y="10824"/>
                    </a:lnTo>
                    <a:lnTo>
                      <a:pt x="5818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6" name="Google Shape;1406;p49"/>
              <p:cNvSpPr/>
              <p:nvPr/>
            </p:nvSpPr>
            <p:spPr>
              <a:xfrm>
                <a:off x="6735300" y="2136875"/>
                <a:ext cx="226750" cy="279750"/>
              </a:xfrm>
              <a:custGeom>
                <a:avLst/>
                <a:gdLst/>
                <a:ahLst/>
                <a:cxnLst/>
                <a:rect l="l" t="t" r="r" b="b"/>
                <a:pathLst>
                  <a:path w="9070" h="11190" extrusionOk="0">
                    <a:moveTo>
                      <a:pt x="5937" y="4848"/>
                    </a:moveTo>
                    <a:lnTo>
                      <a:pt x="7149" y="9746"/>
                    </a:lnTo>
                    <a:lnTo>
                      <a:pt x="2686" y="9746"/>
                    </a:lnTo>
                    <a:lnTo>
                      <a:pt x="5937" y="4848"/>
                    </a:lnTo>
                    <a:close/>
                    <a:moveTo>
                      <a:pt x="6226" y="1"/>
                    </a:moveTo>
                    <a:lnTo>
                      <a:pt x="4829" y="347"/>
                    </a:lnTo>
                    <a:lnTo>
                      <a:pt x="5472" y="2955"/>
                    </a:lnTo>
                    <a:lnTo>
                      <a:pt x="0" y="11189"/>
                    </a:lnTo>
                    <a:lnTo>
                      <a:pt x="8396" y="11189"/>
                    </a:lnTo>
                    <a:lnTo>
                      <a:pt x="9069" y="10431"/>
                    </a:lnTo>
                    <a:lnTo>
                      <a:pt x="9069" y="8265"/>
                    </a:lnTo>
                    <a:lnTo>
                      <a:pt x="8446" y="8965"/>
                    </a:lnTo>
                    <a:lnTo>
                      <a:pt x="7161" y="3783"/>
                    </a:lnTo>
                    <a:lnTo>
                      <a:pt x="9065" y="3783"/>
                    </a:lnTo>
                    <a:lnTo>
                      <a:pt x="9065" y="2340"/>
                    </a:lnTo>
                    <a:lnTo>
                      <a:pt x="6803" y="2340"/>
                    </a:lnTo>
                    <a:lnTo>
                      <a:pt x="622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7" name="Google Shape;1407;p49"/>
              <p:cNvSpPr/>
              <p:nvPr/>
            </p:nvSpPr>
            <p:spPr>
              <a:xfrm>
                <a:off x="6809850" y="2123025"/>
                <a:ext cx="106500" cy="36100"/>
              </a:xfrm>
              <a:custGeom>
                <a:avLst/>
                <a:gdLst/>
                <a:ahLst/>
                <a:cxnLst/>
                <a:rect l="l" t="t" r="r" b="b"/>
                <a:pathLst>
                  <a:path w="4260" h="1444" extrusionOk="0">
                    <a:moveTo>
                      <a:pt x="0" y="1"/>
                    </a:moveTo>
                    <a:lnTo>
                      <a:pt x="0" y="1443"/>
                    </a:lnTo>
                    <a:lnTo>
                      <a:pt x="4259" y="1443"/>
                    </a:lnTo>
                    <a:lnTo>
                      <a:pt x="425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08" name="Google Shape;1408;p49"/>
            <p:cNvGrpSpPr/>
            <p:nvPr/>
          </p:nvGrpSpPr>
          <p:grpSpPr>
            <a:xfrm>
              <a:off x="2286000" y="2959275"/>
              <a:ext cx="615625" cy="390250"/>
              <a:chOff x="6654125" y="2123025"/>
              <a:chExt cx="615625" cy="390250"/>
            </a:xfrm>
          </p:grpSpPr>
          <p:sp>
            <p:nvSpPr>
              <p:cNvPr id="1409" name="Google Shape;1409;p49"/>
              <p:cNvSpPr/>
              <p:nvPr/>
            </p:nvSpPr>
            <p:spPr>
              <a:xfrm>
                <a:off x="7040300" y="2283850"/>
                <a:ext cx="229450" cy="229425"/>
              </a:xfrm>
              <a:custGeom>
                <a:avLst/>
                <a:gdLst/>
                <a:ahLst/>
                <a:cxnLst/>
                <a:rect l="l" t="t" r="r" b="b"/>
                <a:pathLst>
                  <a:path w="9178" h="9177" extrusionOk="0">
                    <a:moveTo>
                      <a:pt x="4587" y="1443"/>
                    </a:moveTo>
                    <a:cubicBezTo>
                      <a:pt x="6326" y="1443"/>
                      <a:pt x="7734" y="2852"/>
                      <a:pt x="7734" y="4587"/>
                    </a:cubicBezTo>
                    <a:cubicBezTo>
                      <a:pt x="7734" y="6322"/>
                      <a:pt x="6322" y="7734"/>
                      <a:pt x="4587" y="7734"/>
                    </a:cubicBezTo>
                    <a:cubicBezTo>
                      <a:pt x="2852" y="7734"/>
                      <a:pt x="1444" y="6322"/>
                      <a:pt x="1444" y="4587"/>
                    </a:cubicBezTo>
                    <a:cubicBezTo>
                      <a:pt x="1444" y="2852"/>
                      <a:pt x="2852" y="1443"/>
                      <a:pt x="4587" y="1443"/>
                    </a:cubicBezTo>
                    <a:close/>
                    <a:moveTo>
                      <a:pt x="4587" y="1"/>
                    </a:moveTo>
                    <a:cubicBezTo>
                      <a:pt x="2059" y="1"/>
                      <a:pt x="1" y="2059"/>
                      <a:pt x="1" y="4587"/>
                    </a:cubicBezTo>
                    <a:cubicBezTo>
                      <a:pt x="1" y="7118"/>
                      <a:pt x="2059" y="9177"/>
                      <a:pt x="4587" y="9177"/>
                    </a:cubicBezTo>
                    <a:cubicBezTo>
                      <a:pt x="7119" y="9177"/>
                      <a:pt x="9177" y="7118"/>
                      <a:pt x="9177" y="4587"/>
                    </a:cubicBezTo>
                    <a:cubicBezTo>
                      <a:pt x="9177" y="2059"/>
                      <a:pt x="7119" y="1"/>
                      <a:pt x="458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0" name="Google Shape;1410;p49"/>
              <p:cNvSpPr/>
              <p:nvPr/>
            </p:nvSpPr>
            <p:spPr>
              <a:xfrm>
                <a:off x="6654125" y="2283850"/>
                <a:ext cx="229425" cy="229425"/>
              </a:xfrm>
              <a:custGeom>
                <a:avLst/>
                <a:gdLst/>
                <a:ahLst/>
                <a:cxnLst/>
                <a:rect l="l" t="t" r="r" b="b"/>
                <a:pathLst>
                  <a:path w="9177" h="9177" extrusionOk="0">
                    <a:moveTo>
                      <a:pt x="4586" y="1443"/>
                    </a:moveTo>
                    <a:cubicBezTo>
                      <a:pt x="6325" y="1443"/>
                      <a:pt x="7734" y="2852"/>
                      <a:pt x="7734" y="4587"/>
                    </a:cubicBezTo>
                    <a:cubicBezTo>
                      <a:pt x="7734" y="6322"/>
                      <a:pt x="6325" y="7734"/>
                      <a:pt x="4586" y="7734"/>
                    </a:cubicBezTo>
                    <a:cubicBezTo>
                      <a:pt x="2851" y="7734"/>
                      <a:pt x="1443" y="6322"/>
                      <a:pt x="1443" y="4587"/>
                    </a:cubicBezTo>
                    <a:cubicBezTo>
                      <a:pt x="1443" y="2852"/>
                      <a:pt x="2851" y="1443"/>
                      <a:pt x="4586" y="1443"/>
                    </a:cubicBezTo>
                    <a:close/>
                    <a:moveTo>
                      <a:pt x="4586" y="1"/>
                    </a:moveTo>
                    <a:cubicBezTo>
                      <a:pt x="2059" y="1"/>
                      <a:pt x="0" y="2059"/>
                      <a:pt x="0" y="4587"/>
                    </a:cubicBezTo>
                    <a:cubicBezTo>
                      <a:pt x="0" y="7118"/>
                      <a:pt x="2059" y="9177"/>
                      <a:pt x="4586" y="9177"/>
                    </a:cubicBezTo>
                    <a:cubicBezTo>
                      <a:pt x="7118" y="9177"/>
                      <a:pt x="9176" y="7118"/>
                      <a:pt x="9176" y="4587"/>
                    </a:cubicBezTo>
                    <a:cubicBezTo>
                      <a:pt x="9176" y="2059"/>
                      <a:pt x="7118" y="1"/>
                      <a:pt x="4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1" name="Google Shape;1411;p49"/>
              <p:cNvSpPr/>
              <p:nvPr/>
            </p:nvSpPr>
            <p:spPr>
              <a:xfrm>
                <a:off x="6949900" y="2123025"/>
                <a:ext cx="222400" cy="280400"/>
              </a:xfrm>
              <a:custGeom>
                <a:avLst/>
                <a:gdLst/>
                <a:ahLst/>
                <a:cxnLst/>
                <a:rect l="l" t="t" r="r" b="b"/>
                <a:pathLst>
                  <a:path w="8896" h="11216" extrusionOk="0">
                    <a:moveTo>
                      <a:pt x="2932" y="1"/>
                    </a:moveTo>
                    <a:lnTo>
                      <a:pt x="2932" y="1443"/>
                    </a:lnTo>
                    <a:lnTo>
                      <a:pt x="4729" y="1443"/>
                    </a:lnTo>
                    <a:lnTo>
                      <a:pt x="5141" y="2894"/>
                    </a:lnTo>
                    <a:lnTo>
                      <a:pt x="481" y="2894"/>
                    </a:lnTo>
                    <a:lnTo>
                      <a:pt x="0" y="3652"/>
                    </a:lnTo>
                    <a:lnTo>
                      <a:pt x="481" y="4337"/>
                    </a:lnTo>
                    <a:lnTo>
                      <a:pt x="4483" y="4337"/>
                    </a:lnTo>
                    <a:lnTo>
                      <a:pt x="481" y="8823"/>
                    </a:lnTo>
                    <a:lnTo>
                      <a:pt x="0" y="10262"/>
                    </a:lnTo>
                    <a:lnTo>
                      <a:pt x="481" y="10985"/>
                    </a:lnTo>
                    <a:lnTo>
                      <a:pt x="5760" y="5072"/>
                    </a:lnTo>
                    <a:lnTo>
                      <a:pt x="7511" y="11216"/>
                    </a:lnTo>
                    <a:lnTo>
                      <a:pt x="8896" y="10824"/>
                    </a:lnTo>
                    <a:lnTo>
                      <a:pt x="5818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2" name="Google Shape;1412;p49"/>
              <p:cNvSpPr/>
              <p:nvPr/>
            </p:nvSpPr>
            <p:spPr>
              <a:xfrm>
                <a:off x="6735300" y="2136875"/>
                <a:ext cx="226750" cy="279750"/>
              </a:xfrm>
              <a:custGeom>
                <a:avLst/>
                <a:gdLst/>
                <a:ahLst/>
                <a:cxnLst/>
                <a:rect l="l" t="t" r="r" b="b"/>
                <a:pathLst>
                  <a:path w="9070" h="11190" extrusionOk="0">
                    <a:moveTo>
                      <a:pt x="5937" y="4848"/>
                    </a:moveTo>
                    <a:lnTo>
                      <a:pt x="7149" y="9746"/>
                    </a:lnTo>
                    <a:lnTo>
                      <a:pt x="2686" y="9746"/>
                    </a:lnTo>
                    <a:lnTo>
                      <a:pt x="5937" y="4848"/>
                    </a:lnTo>
                    <a:close/>
                    <a:moveTo>
                      <a:pt x="6226" y="1"/>
                    </a:moveTo>
                    <a:lnTo>
                      <a:pt x="4829" y="347"/>
                    </a:lnTo>
                    <a:lnTo>
                      <a:pt x="5472" y="2955"/>
                    </a:lnTo>
                    <a:lnTo>
                      <a:pt x="0" y="11189"/>
                    </a:lnTo>
                    <a:lnTo>
                      <a:pt x="8396" y="11189"/>
                    </a:lnTo>
                    <a:lnTo>
                      <a:pt x="9069" y="10431"/>
                    </a:lnTo>
                    <a:lnTo>
                      <a:pt x="9069" y="8265"/>
                    </a:lnTo>
                    <a:lnTo>
                      <a:pt x="8446" y="8965"/>
                    </a:lnTo>
                    <a:lnTo>
                      <a:pt x="7161" y="3783"/>
                    </a:lnTo>
                    <a:lnTo>
                      <a:pt x="9065" y="3783"/>
                    </a:lnTo>
                    <a:lnTo>
                      <a:pt x="9065" y="2340"/>
                    </a:lnTo>
                    <a:lnTo>
                      <a:pt x="6803" y="2340"/>
                    </a:lnTo>
                    <a:lnTo>
                      <a:pt x="622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3" name="Google Shape;1413;p49"/>
              <p:cNvSpPr/>
              <p:nvPr/>
            </p:nvSpPr>
            <p:spPr>
              <a:xfrm>
                <a:off x="6809850" y="2123025"/>
                <a:ext cx="106500" cy="36100"/>
              </a:xfrm>
              <a:custGeom>
                <a:avLst/>
                <a:gdLst/>
                <a:ahLst/>
                <a:cxnLst/>
                <a:rect l="l" t="t" r="r" b="b"/>
                <a:pathLst>
                  <a:path w="4260" h="1444" extrusionOk="0">
                    <a:moveTo>
                      <a:pt x="0" y="1"/>
                    </a:moveTo>
                    <a:lnTo>
                      <a:pt x="0" y="1443"/>
                    </a:lnTo>
                    <a:lnTo>
                      <a:pt x="4259" y="1443"/>
                    </a:lnTo>
                    <a:lnTo>
                      <a:pt x="425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14" name="Google Shape;1414;p49"/>
            <p:cNvGrpSpPr/>
            <p:nvPr/>
          </p:nvGrpSpPr>
          <p:grpSpPr>
            <a:xfrm>
              <a:off x="762000" y="2959275"/>
              <a:ext cx="615625" cy="390250"/>
              <a:chOff x="6654125" y="2123025"/>
              <a:chExt cx="615625" cy="390250"/>
            </a:xfrm>
          </p:grpSpPr>
          <p:sp>
            <p:nvSpPr>
              <p:cNvPr id="1415" name="Google Shape;1415;p49"/>
              <p:cNvSpPr/>
              <p:nvPr/>
            </p:nvSpPr>
            <p:spPr>
              <a:xfrm>
                <a:off x="7040300" y="2283850"/>
                <a:ext cx="229450" cy="229425"/>
              </a:xfrm>
              <a:custGeom>
                <a:avLst/>
                <a:gdLst/>
                <a:ahLst/>
                <a:cxnLst/>
                <a:rect l="l" t="t" r="r" b="b"/>
                <a:pathLst>
                  <a:path w="9178" h="9177" extrusionOk="0">
                    <a:moveTo>
                      <a:pt x="4587" y="1443"/>
                    </a:moveTo>
                    <a:cubicBezTo>
                      <a:pt x="6326" y="1443"/>
                      <a:pt x="7734" y="2852"/>
                      <a:pt x="7734" y="4587"/>
                    </a:cubicBezTo>
                    <a:cubicBezTo>
                      <a:pt x="7734" y="6322"/>
                      <a:pt x="6322" y="7734"/>
                      <a:pt x="4587" y="7734"/>
                    </a:cubicBezTo>
                    <a:cubicBezTo>
                      <a:pt x="2852" y="7734"/>
                      <a:pt x="1444" y="6322"/>
                      <a:pt x="1444" y="4587"/>
                    </a:cubicBezTo>
                    <a:cubicBezTo>
                      <a:pt x="1444" y="2852"/>
                      <a:pt x="2852" y="1443"/>
                      <a:pt x="4587" y="1443"/>
                    </a:cubicBezTo>
                    <a:close/>
                    <a:moveTo>
                      <a:pt x="4587" y="1"/>
                    </a:moveTo>
                    <a:cubicBezTo>
                      <a:pt x="2059" y="1"/>
                      <a:pt x="1" y="2059"/>
                      <a:pt x="1" y="4587"/>
                    </a:cubicBezTo>
                    <a:cubicBezTo>
                      <a:pt x="1" y="7118"/>
                      <a:pt x="2059" y="9177"/>
                      <a:pt x="4587" y="9177"/>
                    </a:cubicBezTo>
                    <a:cubicBezTo>
                      <a:pt x="7119" y="9177"/>
                      <a:pt x="9177" y="7118"/>
                      <a:pt x="9177" y="4587"/>
                    </a:cubicBezTo>
                    <a:cubicBezTo>
                      <a:pt x="9177" y="2059"/>
                      <a:pt x="7119" y="1"/>
                      <a:pt x="458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6" name="Google Shape;1416;p49"/>
              <p:cNvSpPr/>
              <p:nvPr/>
            </p:nvSpPr>
            <p:spPr>
              <a:xfrm>
                <a:off x="6654125" y="2283850"/>
                <a:ext cx="229425" cy="229425"/>
              </a:xfrm>
              <a:custGeom>
                <a:avLst/>
                <a:gdLst/>
                <a:ahLst/>
                <a:cxnLst/>
                <a:rect l="l" t="t" r="r" b="b"/>
                <a:pathLst>
                  <a:path w="9177" h="9177" extrusionOk="0">
                    <a:moveTo>
                      <a:pt x="4586" y="1443"/>
                    </a:moveTo>
                    <a:cubicBezTo>
                      <a:pt x="6325" y="1443"/>
                      <a:pt x="7734" y="2852"/>
                      <a:pt x="7734" y="4587"/>
                    </a:cubicBezTo>
                    <a:cubicBezTo>
                      <a:pt x="7734" y="6322"/>
                      <a:pt x="6325" y="7734"/>
                      <a:pt x="4586" y="7734"/>
                    </a:cubicBezTo>
                    <a:cubicBezTo>
                      <a:pt x="2851" y="7734"/>
                      <a:pt x="1443" y="6322"/>
                      <a:pt x="1443" y="4587"/>
                    </a:cubicBezTo>
                    <a:cubicBezTo>
                      <a:pt x="1443" y="2852"/>
                      <a:pt x="2851" y="1443"/>
                      <a:pt x="4586" y="1443"/>
                    </a:cubicBezTo>
                    <a:close/>
                    <a:moveTo>
                      <a:pt x="4586" y="1"/>
                    </a:moveTo>
                    <a:cubicBezTo>
                      <a:pt x="2059" y="1"/>
                      <a:pt x="0" y="2059"/>
                      <a:pt x="0" y="4587"/>
                    </a:cubicBezTo>
                    <a:cubicBezTo>
                      <a:pt x="0" y="7118"/>
                      <a:pt x="2059" y="9177"/>
                      <a:pt x="4586" y="9177"/>
                    </a:cubicBezTo>
                    <a:cubicBezTo>
                      <a:pt x="7118" y="9177"/>
                      <a:pt x="9176" y="7118"/>
                      <a:pt x="9176" y="4587"/>
                    </a:cubicBezTo>
                    <a:cubicBezTo>
                      <a:pt x="9176" y="2059"/>
                      <a:pt x="7118" y="1"/>
                      <a:pt x="4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7" name="Google Shape;1417;p49"/>
              <p:cNvSpPr/>
              <p:nvPr/>
            </p:nvSpPr>
            <p:spPr>
              <a:xfrm>
                <a:off x="6949900" y="2123025"/>
                <a:ext cx="222400" cy="280400"/>
              </a:xfrm>
              <a:custGeom>
                <a:avLst/>
                <a:gdLst/>
                <a:ahLst/>
                <a:cxnLst/>
                <a:rect l="l" t="t" r="r" b="b"/>
                <a:pathLst>
                  <a:path w="8896" h="11216" extrusionOk="0">
                    <a:moveTo>
                      <a:pt x="2932" y="1"/>
                    </a:moveTo>
                    <a:lnTo>
                      <a:pt x="2932" y="1443"/>
                    </a:lnTo>
                    <a:lnTo>
                      <a:pt x="4729" y="1443"/>
                    </a:lnTo>
                    <a:lnTo>
                      <a:pt x="5141" y="2894"/>
                    </a:lnTo>
                    <a:lnTo>
                      <a:pt x="481" y="2894"/>
                    </a:lnTo>
                    <a:lnTo>
                      <a:pt x="0" y="3652"/>
                    </a:lnTo>
                    <a:lnTo>
                      <a:pt x="481" y="4337"/>
                    </a:lnTo>
                    <a:lnTo>
                      <a:pt x="4483" y="4337"/>
                    </a:lnTo>
                    <a:lnTo>
                      <a:pt x="481" y="8823"/>
                    </a:lnTo>
                    <a:lnTo>
                      <a:pt x="0" y="10262"/>
                    </a:lnTo>
                    <a:lnTo>
                      <a:pt x="481" y="10985"/>
                    </a:lnTo>
                    <a:lnTo>
                      <a:pt x="5760" y="5072"/>
                    </a:lnTo>
                    <a:lnTo>
                      <a:pt x="7511" y="11216"/>
                    </a:lnTo>
                    <a:lnTo>
                      <a:pt x="8896" y="10824"/>
                    </a:lnTo>
                    <a:lnTo>
                      <a:pt x="5818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8" name="Google Shape;1418;p49"/>
              <p:cNvSpPr/>
              <p:nvPr/>
            </p:nvSpPr>
            <p:spPr>
              <a:xfrm>
                <a:off x="6735300" y="2136875"/>
                <a:ext cx="226750" cy="279750"/>
              </a:xfrm>
              <a:custGeom>
                <a:avLst/>
                <a:gdLst/>
                <a:ahLst/>
                <a:cxnLst/>
                <a:rect l="l" t="t" r="r" b="b"/>
                <a:pathLst>
                  <a:path w="9070" h="11190" extrusionOk="0">
                    <a:moveTo>
                      <a:pt x="5937" y="4848"/>
                    </a:moveTo>
                    <a:lnTo>
                      <a:pt x="7149" y="9746"/>
                    </a:lnTo>
                    <a:lnTo>
                      <a:pt x="2686" y="9746"/>
                    </a:lnTo>
                    <a:lnTo>
                      <a:pt x="5937" y="4848"/>
                    </a:lnTo>
                    <a:close/>
                    <a:moveTo>
                      <a:pt x="6226" y="1"/>
                    </a:moveTo>
                    <a:lnTo>
                      <a:pt x="4829" y="347"/>
                    </a:lnTo>
                    <a:lnTo>
                      <a:pt x="5472" y="2955"/>
                    </a:lnTo>
                    <a:lnTo>
                      <a:pt x="0" y="11189"/>
                    </a:lnTo>
                    <a:lnTo>
                      <a:pt x="8396" y="11189"/>
                    </a:lnTo>
                    <a:lnTo>
                      <a:pt x="9069" y="10431"/>
                    </a:lnTo>
                    <a:lnTo>
                      <a:pt x="9069" y="8265"/>
                    </a:lnTo>
                    <a:lnTo>
                      <a:pt x="8446" y="8965"/>
                    </a:lnTo>
                    <a:lnTo>
                      <a:pt x="7161" y="3783"/>
                    </a:lnTo>
                    <a:lnTo>
                      <a:pt x="9065" y="3783"/>
                    </a:lnTo>
                    <a:lnTo>
                      <a:pt x="9065" y="2340"/>
                    </a:lnTo>
                    <a:lnTo>
                      <a:pt x="6803" y="2340"/>
                    </a:lnTo>
                    <a:lnTo>
                      <a:pt x="622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9" name="Google Shape;1419;p49"/>
              <p:cNvSpPr/>
              <p:nvPr/>
            </p:nvSpPr>
            <p:spPr>
              <a:xfrm>
                <a:off x="6809850" y="2123025"/>
                <a:ext cx="106500" cy="36100"/>
              </a:xfrm>
              <a:custGeom>
                <a:avLst/>
                <a:gdLst/>
                <a:ahLst/>
                <a:cxnLst/>
                <a:rect l="l" t="t" r="r" b="b"/>
                <a:pathLst>
                  <a:path w="4260" h="1444" extrusionOk="0">
                    <a:moveTo>
                      <a:pt x="0" y="1"/>
                    </a:moveTo>
                    <a:lnTo>
                      <a:pt x="0" y="1443"/>
                    </a:lnTo>
                    <a:lnTo>
                      <a:pt x="4259" y="1443"/>
                    </a:lnTo>
                    <a:lnTo>
                      <a:pt x="425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20" name="Google Shape;1420;p49"/>
            <p:cNvGrpSpPr/>
            <p:nvPr/>
          </p:nvGrpSpPr>
          <p:grpSpPr>
            <a:xfrm>
              <a:off x="1524000" y="2959275"/>
              <a:ext cx="615625" cy="390250"/>
              <a:chOff x="6654125" y="2123025"/>
              <a:chExt cx="615625" cy="390250"/>
            </a:xfrm>
          </p:grpSpPr>
          <p:sp>
            <p:nvSpPr>
              <p:cNvPr id="1421" name="Google Shape;1421;p49"/>
              <p:cNvSpPr/>
              <p:nvPr/>
            </p:nvSpPr>
            <p:spPr>
              <a:xfrm>
                <a:off x="7040300" y="2283850"/>
                <a:ext cx="229450" cy="229425"/>
              </a:xfrm>
              <a:custGeom>
                <a:avLst/>
                <a:gdLst/>
                <a:ahLst/>
                <a:cxnLst/>
                <a:rect l="l" t="t" r="r" b="b"/>
                <a:pathLst>
                  <a:path w="9178" h="9177" extrusionOk="0">
                    <a:moveTo>
                      <a:pt x="4587" y="1443"/>
                    </a:moveTo>
                    <a:cubicBezTo>
                      <a:pt x="6326" y="1443"/>
                      <a:pt x="7734" y="2852"/>
                      <a:pt x="7734" y="4587"/>
                    </a:cubicBezTo>
                    <a:cubicBezTo>
                      <a:pt x="7734" y="6322"/>
                      <a:pt x="6322" y="7734"/>
                      <a:pt x="4587" y="7734"/>
                    </a:cubicBezTo>
                    <a:cubicBezTo>
                      <a:pt x="2852" y="7734"/>
                      <a:pt x="1444" y="6322"/>
                      <a:pt x="1444" y="4587"/>
                    </a:cubicBezTo>
                    <a:cubicBezTo>
                      <a:pt x="1444" y="2852"/>
                      <a:pt x="2852" y="1443"/>
                      <a:pt x="4587" y="1443"/>
                    </a:cubicBezTo>
                    <a:close/>
                    <a:moveTo>
                      <a:pt x="4587" y="1"/>
                    </a:moveTo>
                    <a:cubicBezTo>
                      <a:pt x="2059" y="1"/>
                      <a:pt x="1" y="2059"/>
                      <a:pt x="1" y="4587"/>
                    </a:cubicBezTo>
                    <a:cubicBezTo>
                      <a:pt x="1" y="7118"/>
                      <a:pt x="2059" y="9177"/>
                      <a:pt x="4587" y="9177"/>
                    </a:cubicBezTo>
                    <a:cubicBezTo>
                      <a:pt x="7119" y="9177"/>
                      <a:pt x="9177" y="7118"/>
                      <a:pt x="9177" y="4587"/>
                    </a:cubicBezTo>
                    <a:cubicBezTo>
                      <a:pt x="9177" y="2059"/>
                      <a:pt x="7119" y="1"/>
                      <a:pt x="458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2" name="Google Shape;1422;p49"/>
              <p:cNvSpPr/>
              <p:nvPr/>
            </p:nvSpPr>
            <p:spPr>
              <a:xfrm>
                <a:off x="6654125" y="2283850"/>
                <a:ext cx="229425" cy="229425"/>
              </a:xfrm>
              <a:custGeom>
                <a:avLst/>
                <a:gdLst/>
                <a:ahLst/>
                <a:cxnLst/>
                <a:rect l="l" t="t" r="r" b="b"/>
                <a:pathLst>
                  <a:path w="9177" h="9177" extrusionOk="0">
                    <a:moveTo>
                      <a:pt x="4586" y="1443"/>
                    </a:moveTo>
                    <a:cubicBezTo>
                      <a:pt x="6325" y="1443"/>
                      <a:pt x="7734" y="2852"/>
                      <a:pt x="7734" y="4587"/>
                    </a:cubicBezTo>
                    <a:cubicBezTo>
                      <a:pt x="7734" y="6322"/>
                      <a:pt x="6325" y="7734"/>
                      <a:pt x="4586" y="7734"/>
                    </a:cubicBezTo>
                    <a:cubicBezTo>
                      <a:pt x="2851" y="7734"/>
                      <a:pt x="1443" y="6322"/>
                      <a:pt x="1443" y="4587"/>
                    </a:cubicBezTo>
                    <a:cubicBezTo>
                      <a:pt x="1443" y="2852"/>
                      <a:pt x="2851" y="1443"/>
                      <a:pt x="4586" y="1443"/>
                    </a:cubicBezTo>
                    <a:close/>
                    <a:moveTo>
                      <a:pt x="4586" y="1"/>
                    </a:moveTo>
                    <a:cubicBezTo>
                      <a:pt x="2059" y="1"/>
                      <a:pt x="0" y="2059"/>
                      <a:pt x="0" y="4587"/>
                    </a:cubicBezTo>
                    <a:cubicBezTo>
                      <a:pt x="0" y="7118"/>
                      <a:pt x="2059" y="9177"/>
                      <a:pt x="4586" y="9177"/>
                    </a:cubicBezTo>
                    <a:cubicBezTo>
                      <a:pt x="7118" y="9177"/>
                      <a:pt x="9176" y="7118"/>
                      <a:pt x="9176" y="4587"/>
                    </a:cubicBezTo>
                    <a:cubicBezTo>
                      <a:pt x="9176" y="2059"/>
                      <a:pt x="7118" y="1"/>
                      <a:pt x="4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3" name="Google Shape;1423;p49"/>
              <p:cNvSpPr/>
              <p:nvPr/>
            </p:nvSpPr>
            <p:spPr>
              <a:xfrm>
                <a:off x="6949900" y="2123025"/>
                <a:ext cx="222400" cy="280400"/>
              </a:xfrm>
              <a:custGeom>
                <a:avLst/>
                <a:gdLst/>
                <a:ahLst/>
                <a:cxnLst/>
                <a:rect l="l" t="t" r="r" b="b"/>
                <a:pathLst>
                  <a:path w="8896" h="11216" extrusionOk="0">
                    <a:moveTo>
                      <a:pt x="2932" y="1"/>
                    </a:moveTo>
                    <a:lnTo>
                      <a:pt x="2932" y="1443"/>
                    </a:lnTo>
                    <a:lnTo>
                      <a:pt x="4729" y="1443"/>
                    </a:lnTo>
                    <a:lnTo>
                      <a:pt x="5141" y="2894"/>
                    </a:lnTo>
                    <a:lnTo>
                      <a:pt x="481" y="2894"/>
                    </a:lnTo>
                    <a:lnTo>
                      <a:pt x="0" y="3652"/>
                    </a:lnTo>
                    <a:lnTo>
                      <a:pt x="481" y="4337"/>
                    </a:lnTo>
                    <a:lnTo>
                      <a:pt x="4483" y="4337"/>
                    </a:lnTo>
                    <a:lnTo>
                      <a:pt x="481" y="8823"/>
                    </a:lnTo>
                    <a:lnTo>
                      <a:pt x="0" y="10262"/>
                    </a:lnTo>
                    <a:lnTo>
                      <a:pt x="481" y="10985"/>
                    </a:lnTo>
                    <a:lnTo>
                      <a:pt x="5760" y="5072"/>
                    </a:lnTo>
                    <a:lnTo>
                      <a:pt x="7511" y="11216"/>
                    </a:lnTo>
                    <a:lnTo>
                      <a:pt x="8896" y="10824"/>
                    </a:lnTo>
                    <a:lnTo>
                      <a:pt x="5818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4" name="Google Shape;1424;p49"/>
              <p:cNvSpPr/>
              <p:nvPr/>
            </p:nvSpPr>
            <p:spPr>
              <a:xfrm>
                <a:off x="6735300" y="2136875"/>
                <a:ext cx="226750" cy="279750"/>
              </a:xfrm>
              <a:custGeom>
                <a:avLst/>
                <a:gdLst/>
                <a:ahLst/>
                <a:cxnLst/>
                <a:rect l="l" t="t" r="r" b="b"/>
                <a:pathLst>
                  <a:path w="9070" h="11190" extrusionOk="0">
                    <a:moveTo>
                      <a:pt x="5937" y="4848"/>
                    </a:moveTo>
                    <a:lnTo>
                      <a:pt x="7149" y="9746"/>
                    </a:lnTo>
                    <a:lnTo>
                      <a:pt x="2686" y="9746"/>
                    </a:lnTo>
                    <a:lnTo>
                      <a:pt x="5937" y="4848"/>
                    </a:lnTo>
                    <a:close/>
                    <a:moveTo>
                      <a:pt x="6226" y="1"/>
                    </a:moveTo>
                    <a:lnTo>
                      <a:pt x="4829" y="347"/>
                    </a:lnTo>
                    <a:lnTo>
                      <a:pt x="5472" y="2955"/>
                    </a:lnTo>
                    <a:lnTo>
                      <a:pt x="0" y="11189"/>
                    </a:lnTo>
                    <a:lnTo>
                      <a:pt x="8396" y="11189"/>
                    </a:lnTo>
                    <a:lnTo>
                      <a:pt x="9069" y="10431"/>
                    </a:lnTo>
                    <a:lnTo>
                      <a:pt x="9069" y="8265"/>
                    </a:lnTo>
                    <a:lnTo>
                      <a:pt x="8446" y="8965"/>
                    </a:lnTo>
                    <a:lnTo>
                      <a:pt x="7161" y="3783"/>
                    </a:lnTo>
                    <a:lnTo>
                      <a:pt x="9065" y="3783"/>
                    </a:lnTo>
                    <a:lnTo>
                      <a:pt x="9065" y="2340"/>
                    </a:lnTo>
                    <a:lnTo>
                      <a:pt x="6803" y="2340"/>
                    </a:lnTo>
                    <a:lnTo>
                      <a:pt x="622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5" name="Google Shape;1425;p49"/>
              <p:cNvSpPr/>
              <p:nvPr/>
            </p:nvSpPr>
            <p:spPr>
              <a:xfrm>
                <a:off x="6809850" y="2123025"/>
                <a:ext cx="106500" cy="36100"/>
              </a:xfrm>
              <a:custGeom>
                <a:avLst/>
                <a:gdLst/>
                <a:ahLst/>
                <a:cxnLst/>
                <a:rect l="l" t="t" r="r" b="b"/>
                <a:pathLst>
                  <a:path w="4260" h="1444" extrusionOk="0">
                    <a:moveTo>
                      <a:pt x="0" y="1"/>
                    </a:moveTo>
                    <a:lnTo>
                      <a:pt x="0" y="1443"/>
                    </a:lnTo>
                    <a:lnTo>
                      <a:pt x="4259" y="1443"/>
                    </a:lnTo>
                    <a:lnTo>
                      <a:pt x="425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26" name="Google Shape;1426;p49"/>
            <p:cNvGrpSpPr/>
            <p:nvPr/>
          </p:nvGrpSpPr>
          <p:grpSpPr>
            <a:xfrm>
              <a:off x="3048000" y="2959275"/>
              <a:ext cx="615625" cy="390250"/>
              <a:chOff x="6654125" y="2123025"/>
              <a:chExt cx="615625" cy="390250"/>
            </a:xfrm>
          </p:grpSpPr>
          <p:sp>
            <p:nvSpPr>
              <p:cNvPr id="1427" name="Google Shape;1427;p49"/>
              <p:cNvSpPr/>
              <p:nvPr/>
            </p:nvSpPr>
            <p:spPr>
              <a:xfrm>
                <a:off x="7040300" y="2283850"/>
                <a:ext cx="229450" cy="229425"/>
              </a:xfrm>
              <a:custGeom>
                <a:avLst/>
                <a:gdLst/>
                <a:ahLst/>
                <a:cxnLst/>
                <a:rect l="l" t="t" r="r" b="b"/>
                <a:pathLst>
                  <a:path w="9178" h="9177" extrusionOk="0">
                    <a:moveTo>
                      <a:pt x="4587" y="1443"/>
                    </a:moveTo>
                    <a:cubicBezTo>
                      <a:pt x="6326" y="1443"/>
                      <a:pt x="7734" y="2852"/>
                      <a:pt x="7734" y="4587"/>
                    </a:cubicBezTo>
                    <a:cubicBezTo>
                      <a:pt x="7734" y="6322"/>
                      <a:pt x="6322" y="7734"/>
                      <a:pt x="4587" y="7734"/>
                    </a:cubicBezTo>
                    <a:cubicBezTo>
                      <a:pt x="2852" y="7734"/>
                      <a:pt x="1444" y="6322"/>
                      <a:pt x="1444" y="4587"/>
                    </a:cubicBezTo>
                    <a:cubicBezTo>
                      <a:pt x="1444" y="2852"/>
                      <a:pt x="2852" y="1443"/>
                      <a:pt x="4587" y="1443"/>
                    </a:cubicBezTo>
                    <a:close/>
                    <a:moveTo>
                      <a:pt x="4587" y="1"/>
                    </a:moveTo>
                    <a:cubicBezTo>
                      <a:pt x="2059" y="1"/>
                      <a:pt x="1" y="2059"/>
                      <a:pt x="1" y="4587"/>
                    </a:cubicBezTo>
                    <a:cubicBezTo>
                      <a:pt x="1" y="7118"/>
                      <a:pt x="2059" y="9177"/>
                      <a:pt x="4587" y="9177"/>
                    </a:cubicBezTo>
                    <a:cubicBezTo>
                      <a:pt x="7119" y="9177"/>
                      <a:pt x="9177" y="7118"/>
                      <a:pt x="9177" y="4587"/>
                    </a:cubicBezTo>
                    <a:cubicBezTo>
                      <a:pt x="9177" y="2059"/>
                      <a:pt x="7119" y="1"/>
                      <a:pt x="458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8" name="Google Shape;1428;p49"/>
              <p:cNvSpPr/>
              <p:nvPr/>
            </p:nvSpPr>
            <p:spPr>
              <a:xfrm>
                <a:off x="6654125" y="2283850"/>
                <a:ext cx="229425" cy="229425"/>
              </a:xfrm>
              <a:custGeom>
                <a:avLst/>
                <a:gdLst/>
                <a:ahLst/>
                <a:cxnLst/>
                <a:rect l="l" t="t" r="r" b="b"/>
                <a:pathLst>
                  <a:path w="9177" h="9177" extrusionOk="0">
                    <a:moveTo>
                      <a:pt x="4586" y="1443"/>
                    </a:moveTo>
                    <a:cubicBezTo>
                      <a:pt x="6325" y="1443"/>
                      <a:pt x="7734" y="2852"/>
                      <a:pt x="7734" y="4587"/>
                    </a:cubicBezTo>
                    <a:cubicBezTo>
                      <a:pt x="7734" y="6322"/>
                      <a:pt x="6325" y="7734"/>
                      <a:pt x="4586" y="7734"/>
                    </a:cubicBezTo>
                    <a:cubicBezTo>
                      <a:pt x="2851" y="7734"/>
                      <a:pt x="1443" y="6322"/>
                      <a:pt x="1443" y="4587"/>
                    </a:cubicBezTo>
                    <a:cubicBezTo>
                      <a:pt x="1443" y="2852"/>
                      <a:pt x="2851" y="1443"/>
                      <a:pt x="4586" y="1443"/>
                    </a:cubicBezTo>
                    <a:close/>
                    <a:moveTo>
                      <a:pt x="4586" y="1"/>
                    </a:moveTo>
                    <a:cubicBezTo>
                      <a:pt x="2059" y="1"/>
                      <a:pt x="0" y="2059"/>
                      <a:pt x="0" y="4587"/>
                    </a:cubicBezTo>
                    <a:cubicBezTo>
                      <a:pt x="0" y="7118"/>
                      <a:pt x="2059" y="9177"/>
                      <a:pt x="4586" y="9177"/>
                    </a:cubicBezTo>
                    <a:cubicBezTo>
                      <a:pt x="7118" y="9177"/>
                      <a:pt x="9176" y="7118"/>
                      <a:pt x="9176" y="4587"/>
                    </a:cubicBezTo>
                    <a:cubicBezTo>
                      <a:pt x="9176" y="2059"/>
                      <a:pt x="7118" y="1"/>
                      <a:pt x="4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9" name="Google Shape;1429;p49"/>
              <p:cNvSpPr/>
              <p:nvPr/>
            </p:nvSpPr>
            <p:spPr>
              <a:xfrm>
                <a:off x="6949900" y="2123025"/>
                <a:ext cx="222400" cy="280400"/>
              </a:xfrm>
              <a:custGeom>
                <a:avLst/>
                <a:gdLst/>
                <a:ahLst/>
                <a:cxnLst/>
                <a:rect l="l" t="t" r="r" b="b"/>
                <a:pathLst>
                  <a:path w="8896" h="11216" extrusionOk="0">
                    <a:moveTo>
                      <a:pt x="2932" y="1"/>
                    </a:moveTo>
                    <a:lnTo>
                      <a:pt x="2932" y="1443"/>
                    </a:lnTo>
                    <a:lnTo>
                      <a:pt x="4729" y="1443"/>
                    </a:lnTo>
                    <a:lnTo>
                      <a:pt x="5141" y="2894"/>
                    </a:lnTo>
                    <a:lnTo>
                      <a:pt x="481" y="2894"/>
                    </a:lnTo>
                    <a:lnTo>
                      <a:pt x="0" y="3652"/>
                    </a:lnTo>
                    <a:lnTo>
                      <a:pt x="481" y="4337"/>
                    </a:lnTo>
                    <a:lnTo>
                      <a:pt x="4483" y="4337"/>
                    </a:lnTo>
                    <a:lnTo>
                      <a:pt x="481" y="8823"/>
                    </a:lnTo>
                    <a:lnTo>
                      <a:pt x="0" y="10262"/>
                    </a:lnTo>
                    <a:lnTo>
                      <a:pt x="481" y="10985"/>
                    </a:lnTo>
                    <a:lnTo>
                      <a:pt x="5760" y="5072"/>
                    </a:lnTo>
                    <a:lnTo>
                      <a:pt x="7511" y="11216"/>
                    </a:lnTo>
                    <a:lnTo>
                      <a:pt x="8896" y="10824"/>
                    </a:lnTo>
                    <a:lnTo>
                      <a:pt x="5818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0" name="Google Shape;1430;p49"/>
              <p:cNvSpPr/>
              <p:nvPr/>
            </p:nvSpPr>
            <p:spPr>
              <a:xfrm>
                <a:off x="6735300" y="2136875"/>
                <a:ext cx="226750" cy="279750"/>
              </a:xfrm>
              <a:custGeom>
                <a:avLst/>
                <a:gdLst/>
                <a:ahLst/>
                <a:cxnLst/>
                <a:rect l="l" t="t" r="r" b="b"/>
                <a:pathLst>
                  <a:path w="9070" h="11190" extrusionOk="0">
                    <a:moveTo>
                      <a:pt x="5937" y="4848"/>
                    </a:moveTo>
                    <a:lnTo>
                      <a:pt x="7149" y="9746"/>
                    </a:lnTo>
                    <a:lnTo>
                      <a:pt x="2686" y="9746"/>
                    </a:lnTo>
                    <a:lnTo>
                      <a:pt x="5937" y="4848"/>
                    </a:lnTo>
                    <a:close/>
                    <a:moveTo>
                      <a:pt x="6226" y="1"/>
                    </a:moveTo>
                    <a:lnTo>
                      <a:pt x="4829" y="347"/>
                    </a:lnTo>
                    <a:lnTo>
                      <a:pt x="5472" y="2955"/>
                    </a:lnTo>
                    <a:lnTo>
                      <a:pt x="0" y="11189"/>
                    </a:lnTo>
                    <a:lnTo>
                      <a:pt x="8396" y="11189"/>
                    </a:lnTo>
                    <a:lnTo>
                      <a:pt x="9069" y="10431"/>
                    </a:lnTo>
                    <a:lnTo>
                      <a:pt x="9069" y="8265"/>
                    </a:lnTo>
                    <a:lnTo>
                      <a:pt x="8446" y="8965"/>
                    </a:lnTo>
                    <a:lnTo>
                      <a:pt x="7161" y="3783"/>
                    </a:lnTo>
                    <a:lnTo>
                      <a:pt x="9065" y="3783"/>
                    </a:lnTo>
                    <a:lnTo>
                      <a:pt x="9065" y="2340"/>
                    </a:lnTo>
                    <a:lnTo>
                      <a:pt x="6803" y="2340"/>
                    </a:lnTo>
                    <a:lnTo>
                      <a:pt x="622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1" name="Google Shape;1431;p49"/>
              <p:cNvSpPr/>
              <p:nvPr/>
            </p:nvSpPr>
            <p:spPr>
              <a:xfrm>
                <a:off x="6809850" y="2123025"/>
                <a:ext cx="106500" cy="36100"/>
              </a:xfrm>
              <a:custGeom>
                <a:avLst/>
                <a:gdLst/>
                <a:ahLst/>
                <a:cxnLst/>
                <a:rect l="l" t="t" r="r" b="b"/>
                <a:pathLst>
                  <a:path w="4260" h="1444" extrusionOk="0">
                    <a:moveTo>
                      <a:pt x="0" y="1"/>
                    </a:moveTo>
                    <a:lnTo>
                      <a:pt x="0" y="1443"/>
                    </a:lnTo>
                    <a:lnTo>
                      <a:pt x="4259" y="1443"/>
                    </a:lnTo>
                    <a:lnTo>
                      <a:pt x="425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432" name="Google Shape;1432;p49"/>
          <p:cNvSpPr txBox="1"/>
          <p:nvPr/>
        </p:nvSpPr>
        <p:spPr>
          <a:xfrm>
            <a:off x="4314925" y="1696049"/>
            <a:ext cx="4097400" cy="41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Kanit Light"/>
                <a:ea typeface="Kanit Light"/>
                <a:cs typeface="Kanit Light"/>
                <a:sym typeface="Kanit Light"/>
              </a:rPr>
              <a:t>Venus has a beautiful name</a:t>
            </a:r>
            <a:endParaRPr sz="1600">
              <a:solidFill>
                <a:schemeClr val="dk1"/>
              </a:solidFill>
              <a:latin typeface="Kanit Light"/>
              <a:ea typeface="Kanit Light"/>
              <a:cs typeface="Kanit Light"/>
              <a:sym typeface="Kanit Light"/>
            </a:endParaRPr>
          </a:p>
        </p:txBody>
      </p:sp>
      <p:sp>
        <p:nvSpPr>
          <p:cNvPr id="1433" name="Google Shape;1433;p49"/>
          <p:cNvSpPr txBox="1"/>
          <p:nvPr/>
        </p:nvSpPr>
        <p:spPr>
          <a:xfrm>
            <a:off x="4314925" y="2772700"/>
            <a:ext cx="4097400" cy="41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>
                <a:solidFill>
                  <a:schemeClr val="dk1"/>
                </a:solidFill>
                <a:latin typeface="Kanit Light"/>
                <a:ea typeface="Kanit Light"/>
                <a:cs typeface="Kanit Light"/>
                <a:sym typeface="Kanit Light"/>
              </a:rPr>
              <a:t>Despite being red, Mars is a cold place</a:t>
            </a:r>
            <a:endParaRPr sz="1600">
              <a:solidFill>
                <a:schemeClr val="dk1"/>
              </a:solidFill>
              <a:latin typeface="Kanit Light"/>
              <a:ea typeface="Kanit Light"/>
              <a:cs typeface="Kanit Light"/>
              <a:sym typeface="Kanit Light"/>
            </a:endParaRPr>
          </a:p>
        </p:txBody>
      </p:sp>
      <p:sp>
        <p:nvSpPr>
          <p:cNvPr id="1434" name="Google Shape;1434;p49"/>
          <p:cNvSpPr txBox="1"/>
          <p:nvPr/>
        </p:nvSpPr>
        <p:spPr>
          <a:xfrm>
            <a:off x="4314925" y="3809775"/>
            <a:ext cx="4097400" cy="41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>
                <a:solidFill>
                  <a:schemeClr val="dk1"/>
                </a:solidFill>
                <a:latin typeface="Kanit Light"/>
                <a:ea typeface="Kanit Light"/>
                <a:cs typeface="Kanit Light"/>
                <a:sym typeface="Kanit Light"/>
              </a:rPr>
              <a:t>Jupiter is the biggest planet </a:t>
            </a:r>
            <a:endParaRPr sz="1600">
              <a:solidFill>
                <a:schemeClr val="dk1"/>
              </a:solidFill>
              <a:latin typeface="Kanit Light"/>
              <a:ea typeface="Kanit Light"/>
              <a:cs typeface="Kanit Light"/>
              <a:sym typeface="Kanit Light"/>
            </a:endParaRPr>
          </a:p>
        </p:txBody>
      </p:sp>
      <p:sp>
        <p:nvSpPr>
          <p:cNvPr id="1435" name="Google Shape;1435;p49"/>
          <p:cNvSpPr txBox="1">
            <a:spLocks noGrp="1"/>
          </p:cNvSpPr>
          <p:nvPr>
            <p:ph type="subTitle" idx="4294967295"/>
          </p:nvPr>
        </p:nvSpPr>
        <p:spPr>
          <a:xfrm>
            <a:off x="4314925" y="1371725"/>
            <a:ext cx="4097400" cy="34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200" dirty="0">
                <a:solidFill>
                  <a:srgbClr val="F7AC2D"/>
                </a:solidFill>
                <a:latin typeface="Bree Serif"/>
                <a:ea typeface="Bree Serif"/>
                <a:cs typeface="Bree Serif"/>
                <a:sym typeface="Bree Serif"/>
              </a:rPr>
              <a:t>Non-bicycle communities: 31%</a:t>
            </a:r>
            <a:endParaRPr sz="2200" dirty="0">
              <a:solidFill>
                <a:srgbClr val="F7AC2D"/>
              </a:solidFill>
              <a:latin typeface="Bree Serif"/>
              <a:ea typeface="Bree Serif"/>
              <a:cs typeface="Bree Serif"/>
              <a:sym typeface="Bree Serif"/>
            </a:endParaRPr>
          </a:p>
        </p:txBody>
      </p:sp>
      <p:sp>
        <p:nvSpPr>
          <p:cNvPr id="1436" name="Google Shape;1436;p49"/>
          <p:cNvSpPr txBox="1">
            <a:spLocks noGrp="1"/>
          </p:cNvSpPr>
          <p:nvPr>
            <p:ph type="subTitle" idx="4294967295"/>
          </p:nvPr>
        </p:nvSpPr>
        <p:spPr>
          <a:xfrm>
            <a:off x="4314925" y="2410075"/>
            <a:ext cx="4097400" cy="34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200">
                <a:solidFill>
                  <a:srgbClr val="F7AC2D"/>
                </a:solidFill>
                <a:latin typeface="Bree Serif"/>
                <a:ea typeface="Bree Serif"/>
                <a:cs typeface="Bree Serif"/>
                <a:sym typeface="Bree Serif"/>
              </a:rPr>
              <a:t>All of United States: 62%</a:t>
            </a:r>
            <a:endParaRPr sz="2200">
              <a:solidFill>
                <a:srgbClr val="F7AC2D"/>
              </a:solidFill>
              <a:latin typeface="Bree Serif"/>
              <a:ea typeface="Bree Serif"/>
              <a:cs typeface="Bree Serif"/>
              <a:sym typeface="Bree Serif"/>
            </a:endParaRPr>
          </a:p>
        </p:txBody>
      </p:sp>
      <p:sp>
        <p:nvSpPr>
          <p:cNvPr id="1437" name="Google Shape;1437;p49"/>
          <p:cNvSpPr txBox="1">
            <a:spLocks noGrp="1"/>
          </p:cNvSpPr>
          <p:nvPr>
            <p:ph type="subTitle" idx="4294967295"/>
          </p:nvPr>
        </p:nvSpPr>
        <p:spPr>
          <a:xfrm>
            <a:off x="4314925" y="3486726"/>
            <a:ext cx="4097400" cy="34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200">
                <a:solidFill>
                  <a:srgbClr val="F7AC2D"/>
                </a:solidFill>
                <a:latin typeface="Bree Serif"/>
                <a:ea typeface="Bree Serif"/>
                <a:cs typeface="Bree Serif"/>
                <a:sym typeface="Bree Serif"/>
              </a:rPr>
              <a:t>Bicycle communities: 105%</a:t>
            </a:r>
            <a:endParaRPr sz="2200">
              <a:solidFill>
                <a:srgbClr val="F7AC2D"/>
              </a:solidFill>
              <a:latin typeface="Bree Serif"/>
              <a:ea typeface="Bree Serif"/>
              <a:cs typeface="Bree Serif"/>
              <a:sym typeface="Bree Serif"/>
            </a:endParaRPr>
          </a:p>
        </p:txBody>
      </p:sp>
      <p:sp>
        <p:nvSpPr>
          <p:cNvPr id="107" name="Rectángulo 106">
            <a:extLst>
              <a:ext uri="{FF2B5EF4-FFF2-40B4-BE49-F238E27FC236}">
                <a16:creationId xmlns:a16="http://schemas.microsoft.com/office/drawing/2014/main" id="{8A75093C-8ED7-481F-A35D-F347A5EF5EA3}"/>
              </a:ext>
            </a:extLst>
          </p:cNvPr>
          <p:cNvSpPr/>
          <p:nvPr/>
        </p:nvSpPr>
        <p:spPr>
          <a:xfrm>
            <a:off x="147918" y="4742821"/>
            <a:ext cx="8875058" cy="267037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08" name="Freeform 5">
            <a:extLst>
              <a:ext uri="{FF2B5EF4-FFF2-40B4-BE49-F238E27FC236}">
                <a16:creationId xmlns:a16="http://schemas.microsoft.com/office/drawing/2014/main" id="{3D0A7D0E-8FE7-4013-8FA4-4ADF2F85097B}"/>
              </a:ext>
            </a:extLst>
          </p:cNvPr>
          <p:cNvSpPr>
            <a:spLocks/>
          </p:cNvSpPr>
          <p:nvPr/>
        </p:nvSpPr>
        <p:spPr bwMode="auto">
          <a:xfrm>
            <a:off x="3907853" y="3946022"/>
            <a:ext cx="5115123" cy="1058282"/>
          </a:xfrm>
          <a:custGeom>
            <a:avLst/>
            <a:gdLst>
              <a:gd name="T0" fmla="*/ 180 w 180"/>
              <a:gd name="T1" fmla="*/ 0 h 48"/>
              <a:gd name="T2" fmla="*/ 180 w 180"/>
              <a:gd name="T3" fmla="*/ 48 h 48"/>
              <a:gd name="T4" fmla="*/ 0 w 180"/>
              <a:gd name="T5" fmla="*/ 48 h 48"/>
              <a:gd name="T6" fmla="*/ 7 w 180"/>
              <a:gd name="T7" fmla="*/ 39 h 48"/>
              <a:gd name="T8" fmla="*/ 8 w 180"/>
              <a:gd name="T9" fmla="*/ 38 h 48"/>
              <a:gd name="T10" fmla="*/ 45 w 180"/>
              <a:gd name="T11" fmla="*/ 33 h 48"/>
              <a:gd name="T12" fmla="*/ 68 w 180"/>
              <a:gd name="T13" fmla="*/ 29 h 48"/>
              <a:gd name="T14" fmla="*/ 71 w 180"/>
              <a:gd name="T15" fmla="*/ 28 h 48"/>
              <a:gd name="T16" fmla="*/ 88 w 180"/>
              <a:gd name="T17" fmla="*/ 18 h 48"/>
              <a:gd name="T18" fmla="*/ 92 w 180"/>
              <a:gd name="T19" fmla="*/ 17 h 48"/>
              <a:gd name="T20" fmla="*/ 125 w 180"/>
              <a:gd name="T21" fmla="*/ 17 h 48"/>
              <a:gd name="T22" fmla="*/ 129 w 180"/>
              <a:gd name="T23" fmla="*/ 16 h 48"/>
              <a:gd name="T24" fmla="*/ 165 w 180"/>
              <a:gd name="T25" fmla="*/ 4 h 48"/>
              <a:gd name="T26" fmla="*/ 180 w 180"/>
              <a:gd name="T27" fmla="*/ 0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80" h="48">
                <a:moveTo>
                  <a:pt x="180" y="0"/>
                </a:moveTo>
                <a:cubicBezTo>
                  <a:pt x="180" y="16"/>
                  <a:pt x="180" y="32"/>
                  <a:pt x="180" y="48"/>
                </a:cubicBezTo>
                <a:cubicBezTo>
                  <a:pt x="120" y="48"/>
                  <a:pt x="60" y="48"/>
                  <a:pt x="0" y="48"/>
                </a:cubicBezTo>
                <a:cubicBezTo>
                  <a:pt x="2" y="45"/>
                  <a:pt x="4" y="42"/>
                  <a:pt x="7" y="39"/>
                </a:cubicBezTo>
                <a:cubicBezTo>
                  <a:pt x="7" y="39"/>
                  <a:pt x="8" y="38"/>
                  <a:pt x="8" y="38"/>
                </a:cubicBezTo>
                <a:cubicBezTo>
                  <a:pt x="20" y="36"/>
                  <a:pt x="33" y="35"/>
                  <a:pt x="45" y="33"/>
                </a:cubicBezTo>
                <a:cubicBezTo>
                  <a:pt x="53" y="31"/>
                  <a:pt x="60" y="30"/>
                  <a:pt x="68" y="29"/>
                </a:cubicBezTo>
                <a:cubicBezTo>
                  <a:pt x="69" y="29"/>
                  <a:pt x="70" y="29"/>
                  <a:pt x="71" y="28"/>
                </a:cubicBezTo>
                <a:cubicBezTo>
                  <a:pt x="76" y="25"/>
                  <a:pt x="82" y="21"/>
                  <a:pt x="88" y="18"/>
                </a:cubicBezTo>
                <a:cubicBezTo>
                  <a:pt x="89" y="17"/>
                  <a:pt x="91" y="17"/>
                  <a:pt x="92" y="17"/>
                </a:cubicBezTo>
                <a:cubicBezTo>
                  <a:pt x="103" y="17"/>
                  <a:pt x="114" y="17"/>
                  <a:pt x="125" y="17"/>
                </a:cubicBezTo>
                <a:cubicBezTo>
                  <a:pt x="126" y="17"/>
                  <a:pt x="128" y="16"/>
                  <a:pt x="129" y="16"/>
                </a:cubicBezTo>
                <a:cubicBezTo>
                  <a:pt x="141" y="12"/>
                  <a:pt x="153" y="8"/>
                  <a:pt x="165" y="4"/>
                </a:cubicBezTo>
                <a:cubicBezTo>
                  <a:pt x="170" y="3"/>
                  <a:pt x="175" y="1"/>
                  <a:pt x="180" y="0"/>
                </a:cubicBezTo>
                <a:close/>
              </a:path>
            </a:pathLst>
          </a:custGeom>
          <a:solidFill>
            <a:srgbClr val="F7AC2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2" name="Google Shape;1442;p50"/>
          <p:cNvSpPr txBox="1">
            <a:spLocks noGrp="1"/>
          </p:cNvSpPr>
          <p:nvPr>
            <p:ph type="subTitle" idx="7"/>
          </p:nvPr>
        </p:nvSpPr>
        <p:spPr>
          <a:xfrm>
            <a:off x="713232" y="2005584"/>
            <a:ext cx="2450700" cy="5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Mercury is the closest planet to the Sun</a:t>
            </a:r>
            <a:endParaRPr/>
          </a:p>
        </p:txBody>
      </p:sp>
      <p:sp>
        <p:nvSpPr>
          <p:cNvPr id="1443" name="Google Shape;1443;p50"/>
          <p:cNvSpPr txBox="1">
            <a:spLocks noGrp="1"/>
          </p:cNvSpPr>
          <p:nvPr>
            <p:ph type="subTitle" idx="8"/>
          </p:nvPr>
        </p:nvSpPr>
        <p:spPr>
          <a:xfrm>
            <a:off x="3337560" y="2005584"/>
            <a:ext cx="2450700" cy="5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Venus has a beautiful name, but it’s very hot</a:t>
            </a:r>
            <a:endParaRPr/>
          </a:p>
        </p:txBody>
      </p:sp>
      <p:sp>
        <p:nvSpPr>
          <p:cNvPr id="1444" name="Google Shape;1444;p50"/>
          <p:cNvSpPr txBox="1">
            <a:spLocks noGrp="1"/>
          </p:cNvSpPr>
          <p:nvPr>
            <p:ph type="subTitle" idx="9"/>
          </p:nvPr>
        </p:nvSpPr>
        <p:spPr>
          <a:xfrm>
            <a:off x="5980176" y="2005584"/>
            <a:ext cx="2450700" cy="5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Despite being red, Mars is a cold place</a:t>
            </a:r>
            <a:endParaRPr/>
          </a:p>
        </p:txBody>
      </p:sp>
      <p:sp>
        <p:nvSpPr>
          <p:cNvPr id="1445" name="Google Shape;1445;p50"/>
          <p:cNvSpPr txBox="1">
            <a:spLocks noGrp="1"/>
          </p:cNvSpPr>
          <p:nvPr>
            <p:ph type="subTitle" idx="13"/>
          </p:nvPr>
        </p:nvSpPr>
        <p:spPr>
          <a:xfrm>
            <a:off x="713232" y="3409569"/>
            <a:ext cx="2450700" cy="5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Yes, this is the ringed planet. It’s a gas giant</a:t>
            </a:r>
            <a:endParaRPr/>
          </a:p>
        </p:txBody>
      </p:sp>
      <p:sp>
        <p:nvSpPr>
          <p:cNvPr id="1446" name="Google Shape;1446;p50"/>
          <p:cNvSpPr txBox="1">
            <a:spLocks noGrp="1"/>
          </p:cNvSpPr>
          <p:nvPr>
            <p:ph type="subTitle" idx="14"/>
          </p:nvPr>
        </p:nvSpPr>
        <p:spPr>
          <a:xfrm>
            <a:off x="3337560" y="3409569"/>
            <a:ext cx="2450700" cy="5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It’s the biggest planet in the Solar System</a:t>
            </a:r>
            <a:endParaRPr/>
          </a:p>
        </p:txBody>
      </p:sp>
      <p:sp>
        <p:nvSpPr>
          <p:cNvPr id="1448" name="Google Shape;1448;p50"/>
          <p:cNvSpPr txBox="1">
            <a:spLocks noGrp="1"/>
          </p:cNvSpPr>
          <p:nvPr>
            <p:ph type="title"/>
          </p:nvPr>
        </p:nvSpPr>
        <p:spPr>
          <a:xfrm>
            <a:off x="713225" y="372390"/>
            <a:ext cx="76992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How do we do that?</a:t>
            </a:r>
            <a:endParaRPr/>
          </a:p>
        </p:txBody>
      </p:sp>
      <p:sp>
        <p:nvSpPr>
          <p:cNvPr id="1449" name="Google Shape;1449;p50"/>
          <p:cNvSpPr txBox="1">
            <a:spLocks noGrp="1"/>
          </p:cNvSpPr>
          <p:nvPr>
            <p:ph type="subTitle" idx="1"/>
          </p:nvPr>
        </p:nvSpPr>
        <p:spPr>
          <a:xfrm>
            <a:off x="713340" y="1517329"/>
            <a:ext cx="2451300" cy="34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>
                <a:solidFill>
                  <a:srgbClr val="F7AC2D"/>
                </a:solidFill>
              </a:rPr>
              <a:t>Board</a:t>
            </a:r>
            <a:endParaRPr dirty="0">
              <a:solidFill>
                <a:srgbClr val="F7AC2D"/>
              </a:solidFill>
            </a:endParaRPr>
          </a:p>
        </p:txBody>
      </p:sp>
      <p:sp>
        <p:nvSpPr>
          <p:cNvPr id="1450" name="Google Shape;1450;p50"/>
          <p:cNvSpPr txBox="1">
            <a:spLocks noGrp="1"/>
          </p:cNvSpPr>
          <p:nvPr>
            <p:ph type="subTitle" idx="2"/>
          </p:nvPr>
        </p:nvSpPr>
        <p:spPr>
          <a:xfrm>
            <a:off x="3340038" y="1517329"/>
            <a:ext cx="2451300" cy="34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rgbClr val="F7AC2D"/>
                </a:solidFill>
              </a:rPr>
              <a:t>Staff</a:t>
            </a:r>
            <a:endParaRPr>
              <a:solidFill>
                <a:srgbClr val="F7AC2D"/>
              </a:solidFill>
            </a:endParaRPr>
          </a:p>
        </p:txBody>
      </p:sp>
      <p:sp>
        <p:nvSpPr>
          <p:cNvPr id="1451" name="Google Shape;1451;p50"/>
          <p:cNvSpPr txBox="1">
            <a:spLocks noGrp="1"/>
          </p:cNvSpPr>
          <p:nvPr>
            <p:ph type="subTitle" idx="3"/>
          </p:nvPr>
        </p:nvSpPr>
        <p:spPr>
          <a:xfrm>
            <a:off x="5979391" y="1517329"/>
            <a:ext cx="2451300" cy="34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rgbClr val="F7AC2D"/>
                </a:solidFill>
              </a:rPr>
              <a:t>Operations</a:t>
            </a:r>
            <a:endParaRPr>
              <a:solidFill>
                <a:srgbClr val="F7AC2D"/>
              </a:solidFill>
            </a:endParaRPr>
          </a:p>
        </p:txBody>
      </p:sp>
      <p:sp>
        <p:nvSpPr>
          <p:cNvPr id="1452" name="Google Shape;1452;p50"/>
          <p:cNvSpPr txBox="1">
            <a:spLocks noGrp="1"/>
          </p:cNvSpPr>
          <p:nvPr>
            <p:ph type="subTitle" idx="4"/>
          </p:nvPr>
        </p:nvSpPr>
        <p:spPr>
          <a:xfrm>
            <a:off x="713340" y="2924529"/>
            <a:ext cx="2451300" cy="34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rgbClr val="F7AC2D"/>
                </a:solidFill>
              </a:rPr>
              <a:t>Communications</a:t>
            </a:r>
            <a:endParaRPr>
              <a:solidFill>
                <a:srgbClr val="F7AC2D"/>
              </a:solidFill>
            </a:endParaRPr>
          </a:p>
        </p:txBody>
      </p:sp>
      <p:sp>
        <p:nvSpPr>
          <p:cNvPr id="1453" name="Google Shape;1453;p50"/>
          <p:cNvSpPr txBox="1">
            <a:spLocks noGrp="1"/>
          </p:cNvSpPr>
          <p:nvPr>
            <p:ph type="subTitle" idx="5"/>
          </p:nvPr>
        </p:nvSpPr>
        <p:spPr>
          <a:xfrm>
            <a:off x="3340038" y="2924529"/>
            <a:ext cx="2451300" cy="34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rgbClr val="F7AC2D"/>
                </a:solidFill>
              </a:rPr>
              <a:t>Research</a:t>
            </a:r>
            <a:endParaRPr>
              <a:solidFill>
                <a:srgbClr val="F7AC2D"/>
              </a:solidFill>
            </a:endParaRPr>
          </a:p>
        </p:txBody>
      </p:sp>
      <p:sp>
        <p:nvSpPr>
          <p:cNvPr id="15" name="Freeform 5">
            <a:extLst>
              <a:ext uri="{FF2B5EF4-FFF2-40B4-BE49-F238E27FC236}">
                <a16:creationId xmlns:a16="http://schemas.microsoft.com/office/drawing/2014/main" id="{FD2BD3C7-148D-460C-BC86-4164CF3AEEBA}"/>
              </a:ext>
            </a:extLst>
          </p:cNvPr>
          <p:cNvSpPr>
            <a:spLocks/>
          </p:cNvSpPr>
          <p:nvPr/>
        </p:nvSpPr>
        <p:spPr bwMode="auto">
          <a:xfrm rot="10800000">
            <a:off x="0" y="0"/>
            <a:ext cx="5115123" cy="1058282"/>
          </a:xfrm>
          <a:custGeom>
            <a:avLst/>
            <a:gdLst>
              <a:gd name="T0" fmla="*/ 180 w 180"/>
              <a:gd name="T1" fmla="*/ 0 h 48"/>
              <a:gd name="T2" fmla="*/ 180 w 180"/>
              <a:gd name="T3" fmla="*/ 48 h 48"/>
              <a:gd name="T4" fmla="*/ 0 w 180"/>
              <a:gd name="T5" fmla="*/ 48 h 48"/>
              <a:gd name="T6" fmla="*/ 7 w 180"/>
              <a:gd name="T7" fmla="*/ 39 h 48"/>
              <a:gd name="T8" fmla="*/ 8 w 180"/>
              <a:gd name="T9" fmla="*/ 38 h 48"/>
              <a:gd name="T10" fmla="*/ 45 w 180"/>
              <a:gd name="T11" fmla="*/ 33 h 48"/>
              <a:gd name="T12" fmla="*/ 68 w 180"/>
              <a:gd name="T13" fmla="*/ 29 h 48"/>
              <a:gd name="T14" fmla="*/ 71 w 180"/>
              <a:gd name="T15" fmla="*/ 28 h 48"/>
              <a:gd name="T16" fmla="*/ 88 w 180"/>
              <a:gd name="T17" fmla="*/ 18 h 48"/>
              <a:gd name="T18" fmla="*/ 92 w 180"/>
              <a:gd name="T19" fmla="*/ 17 h 48"/>
              <a:gd name="T20" fmla="*/ 125 w 180"/>
              <a:gd name="T21" fmla="*/ 17 h 48"/>
              <a:gd name="T22" fmla="*/ 129 w 180"/>
              <a:gd name="T23" fmla="*/ 16 h 48"/>
              <a:gd name="T24" fmla="*/ 165 w 180"/>
              <a:gd name="T25" fmla="*/ 4 h 48"/>
              <a:gd name="T26" fmla="*/ 180 w 180"/>
              <a:gd name="T27" fmla="*/ 0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80" h="48">
                <a:moveTo>
                  <a:pt x="180" y="0"/>
                </a:moveTo>
                <a:cubicBezTo>
                  <a:pt x="180" y="16"/>
                  <a:pt x="180" y="32"/>
                  <a:pt x="180" y="48"/>
                </a:cubicBezTo>
                <a:cubicBezTo>
                  <a:pt x="120" y="48"/>
                  <a:pt x="60" y="48"/>
                  <a:pt x="0" y="48"/>
                </a:cubicBezTo>
                <a:cubicBezTo>
                  <a:pt x="2" y="45"/>
                  <a:pt x="4" y="42"/>
                  <a:pt x="7" y="39"/>
                </a:cubicBezTo>
                <a:cubicBezTo>
                  <a:pt x="7" y="39"/>
                  <a:pt x="8" y="38"/>
                  <a:pt x="8" y="38"/>
                </a:cubicBezTo>
                <a:cubicBezTo>
                  <a:pt x="20" y="36"/>
                  <a:pt x="33" y="35"/>
                  <a:pt x="45" y="33"/>
                </a:cubicBezTo>
                <a:cubicBezTo>
                  <a:pt x="53" y="31"/>
                  <a:pt x="60" y="30"/>
                  <a:pt x="68" y="29"/>
                </a:cubicBezTo>
                <a:cubicBezTo>
                  <a:pt x="69" y="29"/>
                  <a:pt x="70" y="29"/>
                  <a:pt x="71" y="28"/>
                </a:cubicBezTo>
                <a:cubicBezTo>
                  <a:pt x="76" y="25"/>
                  <a:pt x="82" y="21"/>
                  <a:pt x="88" y="18"/>
                </a:cubicBezTo>
                <a:cubicBezTo>
                  <a:pt x="89" y="17"/>
                  <a:pt x="91" y="17"/>
                  <a:pt x="92" y="17"/>
                </a:cubicBezTo>
                <a:cubicBezTo>
                  <a:pt x="103" y="17"/>
                  <a:pt x="114" y="17"/>
                  <a:pt x="125" y="17"/>
                </a:cubicBezTo>
                <a:cubicBezTo>
                  <a:pt x="126" y="17"/>
                  <a:pt x="128" y="16"/>
                  <a:pt x="129" y="16"/>
                </a:cubicBezTo>
                <a:cubicBezTo>
                  <a:pt x="141" y="12"/>
                  <a:pt x="153" y="8"/>
                  <a:pt x="165" y="4"/>
                </a:cubicBezTo>
                <a:cubicBezTo>
                  <a:pt x="170" y="3"/>
                  <a:pt x="175" y="1"/>
                  <a:pt x="180" y="0"/>
                </a:cubicBezTo>
                <a:close/>
              </a:path>
            </a:pathLst>
          </a:custGeom>
          <a:solidFill>
            <a:srgbClr val="F7AC2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" name="Freeform 5">
            <a:extLst>
              <a:ext uri="{FF2B5EF4-FFF2-40B4-BE49-F238E27FC236}">
                <a16:creationId xmlns:a16="http://schemas.microsoft.com/office/drawing/2014/main" id="{70D39343-FF97-45AA-8138-C7F4AAA4185B}"/>
              </a:ext>
            </a:extLst>
          </p:cNvPr>
          <p:cNvSpPr>
            <a:spLocks/>
          </p:cNvSpPr>
          <p:nvPr/>
        </p:nvSpPr>
        <p:spPr bwMode="auto">
          <a:xfrm>
            <a:off x="4028877" y="4091979"/>
            <a:ext cx="5115123" cy="1058282"/>
          </a:xfrm>
          <a:custGeom>
            <a:avLst/>
            <a:gdLst>
              <a:gd name="T0" fmla="*/ 180 w 180"/>
              <a:gd name="T1" fmla="*/ 0 h 48"/>
              <a:gd name="T2" fmla="*/ 180 w 180"/>
              <a:gd name="T3" fmla="*/ 48 h 48"/>
              <a:gd name="T4" fmla="*/ 0 w 180"/>
              <a:gd name="T5" fmla="*/ 48 h 48"/>
              <a:gd name="T6" fmla="*/ 7 w 180"/>
              <a:gd name="T7" fmla="*/ 39 h 48"/>
              <a:gd name="T8" fmla="*/ 8 w 180"/>
              <a:gd name="T9" fmla="*/ 38 h 48"/>
              <a:gd name="T10" fmla="*/ 45 w 180"/>
              <a:gd name="T11" fmla="*/ 33 h 48"/>
              <a:gd name="T12" fmla="*/ 68 w 180"/>
              <a:gd name="T13" fmla="*/ 29 h 48"/>
              <a:gd name="T14" fmla="*/ 71 w 180"/>
              <a:gd name="T15" fmla="*/ 28 h 48"/>
              <a:gd name="T16" fmla="*/ 88 w 180"/>
              <a:gd name="T17" fmla="*/ 18 h 48"/>
              <a:gd name="T18" fmla="*/ 92 w 180"/>
              <a:gd name="T19" fmla="*/ 17 h 48"/>
              <a:gd name="T20" fmla="*/ 125 w 180"/>
              <a:gd name="T21" fmla="*/ 17 h 48"/>
              <a:gd name="T22" fmla="*/ 129 w 180"/>
              <a:gd name="T23" fmla="*/ 16 h 48"/>
              <a:gd name="T24" fmla="*/ 165 w 180"/>
              <a:gd name="T25" fmla="*/ 4 h 48"/>
              <a:gd name="T26" fmla="*/ 180 w 180"/>
              <a:gd name="T27" fmla="*/ 0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80" h="48">
                <a:moveTo>
                  <a:pt x="180" y="0"/>
                </a:moveTo>
                <a:cubicBezTo>
                  <a:pt x="180" y="16"/>
                  <a:pt x="180" y="32"/>
                  <a:pt x="180" y="48"/>
                </a:cubicBezTo>
                <a:cubicBezTo>
                  <a:pt x="120" y="48"/>
                  <a:pt x="60" y="48"/>
                  <a:pt x="0" y="48"/>
                </a:cubicBezTo>
                <a:cubicBezTo>
                  <a:pt x="2" y="45"/>
                  <a:pt x="4" y="42"/>
                  <a:pt x="7" y="39"/>
                </a:cubicBezTo>
                <a:cubicBezTo>
                  <a:pt x="7" y="39"/>
                  <a:pt x="8" y="38"/>
                  <a:pt x="8" y="38"/>
                </a:cubicBezTo>
                <a:cubicBezTo>
                  <a:pt x="20" y="36"/>
                  <a:pt x="33" y="35"/>
                  <a:pt x="45" y="33"/>
                </a:cubicBezTo>
                <a:cubicBezTo>
                  <a:pt x="53" y="31"/>
                  <a:pt x="60" y="30"/>
                  <a:pt x="68" y="29"/>
                </a:cubicBezTo>
                <a:cubicBezTo>
                  <a:pt x="69" y="29"/>
                  <a:pt x="70" y="29"/>
                  <a:pt x="71" y="28"/>
                </a:cubicBezTo>
                <a:cubicBezTo>
                  <a:pt x="76" y="25"/>
                  <a:pt x="82" y="21"/>
                  <a:pt x="88" y="18"/>
                </a:cubicBezTo>
                <a:cubicBezTo>
                  <a:pt x="89" y="17"/>
                  <a:pt x="91" y="17"/>
                  <a:pt x="92" y="17"/>
                </a:cubicBezTo>
                <a:cubicBezTo>
                  <a:pt x="103" y="17"/>
                  <a:pt x="114" y="17"/>
                  <a:pt x="125" y="17"/>
                </a:cubicBezTo>
                <a:cubicBezTo>
                  <a:pt x="126" y="17"/>
                  <a:pt x="128" y="16"/>
                  <a:pt x="129" y="16"/>
                </a:cubicBezTo>
                <a:cubicBezTo>
                  <a:pt x="141" y="12"/>
                  <a:pt x="153" y="8"/>
                  <a:pt x="165" y="4"/>
                </a:cubicBezTo>
                <a:cubicBezTo>
                  <a:pt x="170" y="3"/>
                  <a:pt x="175" y="1"/>
                  <a:pt x="180" y="0"/>
                </a:cubicBezTo>
                <a:close/>
              </a:path>
            </a:pathLst>
          </a:custGeom>
          <a:solidFill>
            <a:srgbClr val="09224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id="{48B068CB-E0E4-93B4-3294-9AE94D34D9C3}"/>
              </a:ext>
            </a:extLst>
          </p:cNvPr>
          <p:cNvGrpSpPr/>
          <p:nvPr/>
        </p:nvGrpSpPr>
        <p:grpSpPr>
          <a:xfrm>
            <a:off x="6359525" y="2917825"/>
            <a:ext cx="1697038" cy="1947863"/>
            <a:chOff x="6359525" y="2917825"/>
            <a:chExt cx="1697038" cy="1947863"/>
          </a:xfrm>
        </p:grpSpPr>
        <p:sp>
          <p:nvSpPr>
            <p:cNvPr id="10" name="Freeform 4">
              <a:extLst>
                <a:ext uri="{FF2B5EF4-FFF2-40B4-BE49-F238E27FC236}">
                  <a16:creationId xmlns:a16="http://schemas.microsoft.com/office/drawing/2014/main" id="{AD070C41-9B4A-46C9-A348-E42A5CB56A1B}"/>
                </a:ext>
              </a:extLst>
            </p:cNvPr>
            <p:cNvSpPr>
              <a:spLocks/>
            </p:cNvSpPr>
            <p:nvPr/>
          </p:nvSpPr>
          <p:spPr bwMode="auto">
            <a:xfrm>
              <a:off x="6359525" y="2917825"/>
              <a:ext cx="1697038" cy="885825"/>
            </a:xfrm>
            <a:custGeom>
              <a:avLst/>
              <a:gdLst>
                <a:gd name="T0" fmla="*/ 0 w 278"/>
                <a:gd name="T1" fmla="*/ 111 h 145"/>
                <a:gd name="T2" fmla="*/ 29 w 278"/>
                <a:gd name="T3" fmla="*/ 51 h 145"/>
                <a:gd name="T4" fmla="*/ 82 w 278"/>
                <a:gd name="T5" fmla="*/ 85 h 145"/>
                <a:gd name="T6" fmla="*/ 84 w 278"/>
                <a:gd name="T7" fmla="*/ 83 h 145"/>
                <a:gd name="T8" fmla="*/ 51 w 278"/>
                <a:gd name="T9" fmla="*/ 27 h 145"/>
                <a:gd name="T10" fmla="*/ 107 w 278"/>
                <a:gd name="T11" fmla="*/ 6 h 145"/>
                <a:gd name="T12" fmla="*/ 121 w 278"/>
                <a:gd name="T13" fmla="*/ 16 h 145"/>
                <a:gd name="T14" fmla="*/ 138 w 278"/>
                <a:gd name="T15" fmla="*/ 67 h 145"/>
                <a:gd name="T16" fmla="*/ 155 w 278"/>
                <a:gd name="T17" fmla="*/ 0 h 145"/>
                <a:gd name="T18" fmla="*/ 228 w 278"/>
                <a:gd name="T19" fmla="*/ 26 h 145"/>
                <a:gd name="T20" fmla="*/ 189 w 278"/>
                <a:gd name="T21" fmla="*/ 82 h 145"/>
                <a:gd name="T22" fmla="*/ 191 w 278"/>
                <a:gd name="T23" fmla="*/ 85 h 145"/>
                <a:gd name="T24" fmla="*/ 249 w 278"/>
                <a:gd name="T25" fmla="*/ 51 h 145"/>
                <a:gd name="T26" fmla="*/ 278 w 278"/>
                <a:gd name="T27" fmla="*/ 110 h 145"/>
                <a:gd name="T28" fmla="*/ 0 w 278"/>
                <a:gd name="T29" fmla="*/ 111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78" h="145">
                  <a:moveTo>
                    <a:pt x="0" y="111"/>
                  </a:moveTo>
                  <a:cubicBezTo>
                    <a:pt x="11" y="89"/>
                    <a:pt x="19" y="71"/>
                    <a:pt x="29" y="51"/>
                  </a:cubicBezTo>
                  <a:cubicBezTo>
                    <a:pt x="48" y="63"/>
                    <a:pt x="65" y="74"/>
                    <a:pt x="82" y="85"/>
                  </a:cubicBezTo>
                  <a:cubicBezTo>
                    <a:pt x="83" y="85"/>
                    <a:pt x="84" y="84"/>
                    <a:pt x="84" y="83"/>
                  </a:cubicBezTo>
                  <a:cubicBezTo>
                    <a:pt x="74" y="66"/>
                    <a:pt x="64" y="49"/>
                    <a:pt x="51" y="27"/>
                  </a:cubicBezTo>
                  <a:cubicBezTo>
                    <a:pt x="70" y="20"/>
                    <a:pt x="88" y="12"/>
                    <a:pt x="107" y="6"/>
                  </a:cubicBezTo>
                  <a:cubicBezTo>
                    <a:pt x="110" y="5"/>
                    <a:pt x="119" y="11"/>
                    <a:pt x="121" y="16"/>
                  </a:cubicBezTo>
                  <a:cubicBezTo>
                    <a:pt x="126" y="32"/>
                    <a:pt x="130" y="49"/>
                    <a:pt x="138" y="67"/>
                  </a:cubicBezTo>
                  <a:cubicBezTo>
                    <a:pt x="143" y="46"/>
                    <a:pt x="148" y="26"/>
                    <a:pt x="155" y="0"/>
                  </a:cubicBezTo>
                  <a:cubicBezTo>
                    <a:pt x="179" y="9"/>
                    <a:pt x="202" y="17"/>
                    <a:pt x="228" y="26"/>
                  </a:cubicBezTo>
                  <a:cubicBezTo>
                    <a:pt x="213" y="48"/>
                    <a:pt x="201" y="65"/>
                    <a:pt x="189" y="82"/>
                  </a:cubicBezTo>
                  <a:cubicBezTo>
                    <a:pt x="190" y="83"/>
                    <a:pt x="191" y="84"/>
                    <a:pt x="191" y="85"/>
                  </a:cubicBezTo>
                  <a:cubicBezTo>
                    <a:pt x="210" y="74"/>
                    <a:pt x="228" y="63"/>
                    <a:pt x="249" y="51"/>
                  </a:cubicBezTo>
                  <a:cubicBezTo>
                    <a:pt x="258" y="70"/>
                    <a:pt x="267" y="88"/>
                    <a:pt x="278" y="110"/>
                  </a:cubicBezTo>
                  <a:cubicBezTo>
                    <a:pt x="184" y="145"/>
                    <a:pt x="95" y="145"/>
                    <a:pt x="0" y="111"/>
                  </a:cubicBezTo>
                  <a:close/>
                </a:path>
              </a:pathLst>
            </a:custGeom>
            <a:solidFill>
              <a:srgbClr val="F7AC2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id="{C993BFCB-3566-454C-88B0-BA7641D4EF3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96038" y="3790950"/>
              <a:ext cx="1617663" cy="1074738"/>
            </a:xfrm>
            <a:custGeom>
              <a:avLst/>
              <a:gdLst>
                <a:gd name="T0" fmla="*/ 0 w 265"/>
                <a:gd name="T1" fmla="*/ 18 h 176"/>
                <a:gd name="T2" fmla="*/ 265 w 265"/>
                <a:gd name="T3" fmla="*/ 17 h 176"/>
                <a:gd name="T4" fmla="*/ 250 w 265"/>
                <a:gd name="T5" fmla="*/ 44 h 176"/>
                <a:gd name="T6" fmla="*/ 231 w 265"/>
                <a:gd name="T7" fmla="*/ 74 h 176"/>
                <a:gd name="T8" fmla="*/ 182 w 265"/>
                <a:gd name="T9" fmla="*/ 146 h 176"/>
                <a:gd name="T10" fmla="*/ 82 w 265"/>
                <a:gd name="T11" fmla="*/ 145 h 176"/>
                <a:gd name="T12" fmla="*/ 34 w 265"/>
                <a:gd name="T13" fmla="*/ 69 h 176"/>
                <a:gd name="T14" fmla="*/ 20 w 265"/>
                <a:gd name="T15" fmla="*/ 47 h 176"/>
                <a:gd name="T16" fmla="*/ 0 w 265"/>
                <a:gd name="T17" fmla="*/ 18 h 176"/>
                <a:gd name="T18" fmla="*/ 133 w 265"/>
                <a:gd name="T19" fmla="*/ 14 h 176"/>
                <a:gd name="T20" fmla="*/ 48 w 265"/>
                <a:gd name="T21" fmla="*/ 25 h 176"/>
                <a:gd name="T22" fmla="*/ 34 w 265"/>
                <a:gd name="T23" fmla="*/ 47 h 176"/>
                <a:gd name="T24" fmla="*/ 84 w 265"/>
                <a:gd name="T25" fmla="*/ 87 h 176"/>
                <a:gd name="T26" fmla="*/ 115 w 265"/>
                <a:gd name="T27" fmla="*/ 73 h 176"/>
                <a:gd name="T28" fmla="*/ 133 w 265"/>
                <a:gd name="T29" fmla="*/ 52 h 176"/>
                <a:gd name="T30" fmla="*/ 151 w 265"/>
                <a:gd name="T31" fmla="*/ 73 h 176"/>
                <a:gd name="T32" fmla="*/ 166 w 265"/>
                <a:gd name="T33" fmla="*/ 89 h 176"/>
                <a:gd name="T34" fmla="*/ 232 w 265"/>
                <a:gd name="T35" fmla="*/ 47 h 176"/>
                <a:gd name="T36" fmla="*/ 218 w 265"/>
                <a:gd name="T37" fmla="*/ 25 h 176"/>
                <a:gd name="T38" fmla="*/ 133 w 265"/>
                <a:gd name="T39" fmla="*/ 14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5" h="176">
                  <a:moveTo>
                    <a:pt x="0" y="18"/>
                  </a:moveTo>
                  <a:cubicBezTo>
                    <a:pt x="90" y="0"/>
                    <a:pt x="176" y="1"/>
                    <a:pt x="265" y="17"/>
                  </a:cubicBezTo>
                  <a:cubicBezTo>
                    <a:pt x="260" y="26"/>
                    <a:pt x="255" y="35"/>
                    <a:pt x="250" y="44"/>
                  </a:cubicBezTo>
                  <a:cubicBezTo>
                    <a:pt x="243" y="54"/>
                    <a:pt x="235" y="63"/>
                    <a:pt x="231" y="74"/>
                  </a:cubicBezTo>
                  <a:cubicBezTo>
                    <a:pt x="220" y="102"/>
                    <a:pt x="207" y="128"/>
                    <a:pt x="182" y="146"/>
                  </a:cubicBezTo>
                  <a:cubicBezTo>
                    <a:pt x="138" y="176"/>
                    <a:pt x="126" y="175"/>
                    <a:pt x="82" y="145"/>
                  </a:cubicBezTo>
                  <a:cubicBezTo>
                    <a:pt x="56" y="127"/>
                    <a:pt x="42" y="100"/>
                    <a:pt x="34" y="69"/>
                  </a:cubicBezTo>
                  <a:cubicBezTo>
                    <a:pt x="32" y="61"/>
                    <a:pt x="25" y="54"/>
                    <a:pt x="20" y="47"/>
                  </a:cubicBezTo>
                  <a:cubicBezTo>
                    <a:pt x="13" y="37"/>
                    <a:pt x="7" y="28"/>
                    <a:pt x="0" y="18"/>
                  </a:cubicBezTo>
                  <a:close/>
                  <a:moveTo>
                    <a:pt x="133" y="14"/>
                  </a:moveTo>
                  <a:cubicBezTo>
                    <a:pt x="105" y="18"/>
                    <a:pt x="76" y="22"/>
                    <a:pt x="48" y="25"/>
                  </a:cubicBezTo>
                  <a:cubicBezTo>
                    <a:pt x="33" y="26"/>
                    <a:pt x="31" y="35"/>
                    <a:pt x="34" y="47"/>
                  </a:cubicBezTo>
                  <a:cubicBezTo>
                    <a:pt x="41" y="73"/>
                    <a:pt x="63" y="80"/>
                    <a:pt x="84" y="87"/>
                  </a:cubicBezTo>
                  <a:cubicBezTo>
                    <a:pt x="100" y="93"/>
                    <a:pt x="109" y="90"/>
                    <a:pt x="115" y="73"/>
                  </a:cubicBezTo>
                  <a:cubicBezTo>
                    <a:pt x="118" y="65"/>
                    <a:pt x="127" y="59"/>
                    <a:pt x="133" y="52"/>
                  </a:cubicBezTo>
                  <a:cubicBezTo>
                    <a:pt x="139" y="59"/>
                    <a:pt x="145" y="66"/>
                    <a:pt x="151" y="73"/>
                  </a:cubicBezTo>
                  <a:cubicBezTo>
                    <a:pt x="156" y="79"/>
                    <a:pt x="160" y="88"/>
                    <a:pt x="166" y="89"/>
                  </a:cubicBezTo>
                  <a:cubicBezTo>
                    <a:pt x="188" y="95"/>
                    <a:pt x="226" y="68"/>
                    <a:pt x="232" y="47"/>
                  </a:cubicBezTo>
                  <a:cubicBezTo>
                    <a:pt x="235" y="34"/>
                    <a:pt x="233" y="27"/>
                    <a:pt x="218" y="25"/>
                  </a:cubicBezTo>
                  <a:cubicBezTo>
                    <a:pt x="190" y="22"/>
                    <a:pt x="162" y="18"/>
                    <a:pt x="133" y="14"/>
                  </a:cubicBezTo>
                  <a:close/>
                </a:path>
              </a:pathLst>
            </a:custGeom>
            <a:solidFill>
              <a:srgbClr val="F7AC2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 5">
            <a:extLst>
              <a:ext uri="{FF2B5EF4-FFF2-40B4-BE49-F238E27FC236}">
                <a16:creationId xmlns:a16="http://schemas.microsoft.com/office/drawing/2014/main" id="{97DA6F12-9A2D-41A1-B84E-B768EE0DA14E}"/>
              </a:ext>
            </a:extLst>
          </p:cNvPr>
          <p:cNvSpPr>
            <a:spLocks/>
          </p:cNvSpPr>
          <p:nvPr/>
        </p:nvSpPr>
        <p:spPr bwMode="auto">
          <a:xfrm rot="10800000">
            <a:off x="0" y="-2432"/>
            <a:ext cx="5115123" cy="1058282"/>
          </a:xfrm>
          <a:custGeom>
            <a:avLst/>
            <a:gdLst>
              <a:gd name="T0" fmla="*/ 180 w 180"/>
              <a:gd name="T1" fmla="*/ 0 h 48"/>
              <a:gd name="T2" fmla="*/ 180 w 180"/>
              <a:gd name="T3" fmla="*/ 48 h 48"/>
              <a:gd name="T4" fmla="*/ 0 w 180"/>
              <a:gd name="T5" fmla="*/ 48 h 48"/>
              <a:gd name="T6" fmla="*/ 7 w 180"/>
              <a:gd name="T7" fmla="*/ 39 h 48"/>
              <a:gd name="T8" fmla="*/ 8 w 180"/>
              <a:gd name="T9" fmla="*/ 38 h 48"/>
              <a:gd name="T10" fmla="*/ 45 w 180"/>
              <a:gd name="T11" fmla="*/ 33 h 48"/>
              <a:gd name="T12" fmla="*/ 68 w 180"/>
              <a:gd name="T13" fmla="*/ 29 h 48"/>
              <a:gd name="T14" fmla="*/ 71 w 180"/>
              <a:gd name="T15" fmla="*/ 28 h 48"/>
              <a:gd name="T16" fmla="*/ 88 w 180"/>
              <a:gd name="T17" fmla="*/ 18 h 48"/>
              <a:gd name="T18" fmla="*/ 92 w 180"/>
              <a:gd name="T19" fmla="*/ 17 h 48"/>
              <a:gd name="T20" fmla="*/ 125 w 180"/>
              <a:gd name="T21" fmla="*/ 17 h 48"/>
              <a:gd name="T22" fmla="*/ 129 w 180"/>
              <a:gd name="T23" fmla="*/ 16 h 48"/>
              <a:gd name="T24" fmla="*/ 165 w 180"/>
              <a:gd name="T25" fmla="*/ 4 h 48"/>
              <a:gd name="T26" fmla="*/ 180 w 180"/>
              <a:gd name="T27" fmla="*/ 0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80" h="48">
                <a:moveTo>
                  <a:pt x="180" y="0"/>
                </a:moveTo>
                <a:cubicBezTo>
                  <a:pt x="180" y="16"/>
                  <a:pt x="180" y="32"/>
                  <a:pt x="180" y="48"/>
                </a:cubicBezTo>
                <a:cubicBezTo>
                  <a:pt x="120" y="48"/>
                  <a:pt x="60" y="48"/>
                  <a:pt x="0" y="48"/>
                </a:cubicBezTo>
                <a:cubicBezTo>
                  <a:pt x="2" y="45"/>
                  <a:pt x="4" y="42"/>
                  <a:pt x="7" y="39"/>
                </a:cubicBezTo>
                <a:cubicBezTo>
                  <a:pt x="7" y="39"/>
                  <a:pt x="8" y="38"/>
                  <a:pt x="8" y="38"/>
                </a:cubicBezTo>
                <a:cubicBezTo>
                  <a:pt x="20" y="36"/>
                  <a:pt x="33" y="35"/>
                  <a:pt x="45" y="33"/>
                </a:cubicBezTo>
                <a:cubicBezTo>
                  <a:pt x="53" y="31"/>
                  <a:pt x="60" y="30"/>
                  <a:pt x="68" y="29"/>
                </a:cubicBezTo>
                <a:cubicBezTo>
                  <a:pt x="69" y="29"/>
                  <a:pt x="70" y="29"/>
                  <a:pt x="71" y="28"/>
                </a:cubicBezTo>
                <a:cubicBezTo>
                  <a:pt x="76" y="25"/>
                  <a:pt x="82" y="21"/>
                  <a:pt x="88" y="18"/>
                </a:cubicBezTo>
                <a:cubicBezTo>
                  <a:pt x="89" y="17"/>
                  <a:pt x="91" y="17"/>
                  <a:pt x="92" y="17"/>
                </a:cubicBezTo>
                <a:cubicBezTo>
                  <a:pt x="103" y="17"/>
                  <a:pt x="114" y="17"/>
                  <a:pt x="125" y="17"/>
                </a:cubicBezTo>
                <a:cubicBezTo>
                  <a:pt x="126" y="17"/>
                  <a:pt x="128" y="16"/>
                  <a:pt x="129" y="16"/>
                </a:cubicBezTo>
                <a:cubicBezTo>
                  <a:pt x="141" y="12"/>
                  <a:pt x="153" y="8"/>
                  <a:pt x="165" y="4"/>
                </a:cubicBezTo>
                <a:cubicBezTo>
                  <a:pt x="170" y="3"/>
                  <a:pt x="175" y="1"/>
                  <a:pt x="180" y="0"/>
                </a:cubicBezTo>
                <a:close/>
              </a:path>
            </a:pathLst>
          </a:custGeom>
          <a:solidFill>
            <a:srgbClr val="F7AC2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" name="Freeform 5">
            <a:extLst>
              <a:ext uri="{FF2B5EF4-FFF2-40B4-BE49-F238E27FC236}">
                <a16:creationId xmlns:a16="http://schemas.microsoft.com/office/drawing/2014/main" id="{C04B5D3F-A48E-4CFF-A6F1-22F020AABD68}"/>
              </a:ext>
            </a:extLst>
          </p:cNvPr>
          <p:cNvSpPr>
            <a:spLocks/>
          </p:cNvSpPr>
          <p:nvPr/>
        </p:nvSpPr>
        <p:spPr bwMode="auto">
          <a:xfrm>
            <a:off x="4028877" y="4091979"/>
            <a:ext cx="5115123" cy="1058282"/>
          </a:xfrm>
          <a:custGeom>
            <a:avLst/>
            <a:gdLst>
              <a:gd name="T0" fmla="*/ 180 w 180"/>
              <a:gd name="T1" fmla="*/ 0 h 48"/>
              <a:gd name="T2" fmla="*/ 180 w 180"/>
              <a:gd name="T3" fmla="*/ 48 h 48"/>
              <a:gd name="T4" fmla="*/ 0 w 180"/>
              <a:gd name="T5" fmla="*/ 48 h 48"/>
              <a:gd name="T6" fmla="*/ 7 w 180"/>
              <a:gd name="T7" fmla="*/ 39 h 48"/>
              <a:gd name="T8" fmla="*/ 8 w 180"/>
              <a:gd name="T9" fmla="*/ 38 h 48"/>
              <a:gd name="T10" fmla="*/ 45 w 180"/>
              <a:gd name="T11" fmla="*/ 33 h 48"/>
              <a:gd name="T12" fmla="*/ 68 w 180"/>
              <a:gd name="T13" fmla="*/ 29 h 48"/>
              <a:gd name="T14" fmla="*/ 71 w 180"/>
              <a:gd name="T15" fmla="*/ 28 h 48"/>
              <a:gd name="T16" fmla="*/ 88 w 180"/>
              <a:gd name="T17" fmla="*/ 18 h 48"/>
              <a:gd name="T18" fmla="*/ 92 w 180"/>
              <a:gd name="T19" fmla="*/ 17 h 48"/>
              <a:gd name="T20" fmla="*/ 125 w 180"/>
              <a:gd name="T21" fmla="*/ 17 h 48"/>
              <a:gd name="T22" fmla="*/ 129 w 180"/>
              <a:gd name="T23" fmla="*/ 16 h 48"/>
              <a:gd name="T24" fmla="*/ 165 w 180"/>
              <a:gd name="T25" fmla="*/ 4 h 48"/>
              <a:gd name="T26" fmla="*/ 180 w 180"/>
              <a:gd name="T27" fmla="*/ 0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80" h="48">
                <a:moveTo>
                  <a:pt x="180" y="0"/>
                </a:moveTo>
                <a:cubicBezTo>
                  <a:pt x="180" y="16"/>
                  <a:pt x="180" y="32"/>
                  <a:pt x="180" y="48"/>
                </a:cubicBezTo>
                <a:cubicBezTo>
                  <a:pt x="120" y="48"/>
                  <a:pt x="60" y="48"/>
                  <a:pt x="0" y="48"/>
                </a:cubicBezTo>
                <a:cubicBezTo>
                  <a:pt x="2" y="45"/>
                  <a:pt x="4" y="42"/>
                  <a:pt x="7" y="39"/>
                </a:cubicBezTo>
                <a:cubicBezTo>
                  <a:pt x="7" y="39"/>
                  <a:pt x="8" y="38"/>
                  <a:pt x="8" y="38"/>
                </a:cubicBezTo>
                <a:cubicBezTo>
                  <a:pt x="20" y="36"/>
                  <a:pt x="33" y="35"/>
                  <a:pt x="45" y="33"/>
                </a:cubicBezTo>
                <a:cubicBezTo>
                  <a:pt x="53" y="31"/>
                  <a:pt x="60" y="30"/>
                  <a:pt x="68" y="29"/>
                </a:cubicBezTo>
                <a:cubicBezTo>
                  <a:pt x="69" y="29"/>
                  <a:pt x="70" y="29"/>
                  <a:pt x="71" y="28"/>
                </a:cubicBezTo>
                <a:cubicBezTo>
                  <a:pt x="76" y="25"/>
                  <a:pt x="82" y="21"/>
                  <a:pt x="88" y="18"/>
                </a:cubicBezTo>
                <a:cubicBezTo>
                  <a:pt x="89" y="17"/>
                  <a:pt x="91" y="17"/>
                  <a:pt x="92" y="17"/>
                </a:cubicBezTo>
                <a:cubicBezTo>
                  <a:pt x="103" y="17"/>
                  <a:pt x="114" y="17"/>
                  <a:pt x="125" y="17"/>
                </a:cubicBezTo>
                <a:cubicBezTo>
                  <a:pt x="126" y="17"/>
                  <a:pt x="128" y="16"/>
                  <a:pt x="129" y="16"/>
                </a:cubicBezTo>
                <a:cubicBezTo>
                  <a:pt x="141" y="12"/>
                  <a:pt x="153" y="8"/>
                  <a:pt x="165" y="4"/>
                </a:cubicBezTo>
                <a:cubicBezTo>
                  <a:pt x="170" y="3"/>
                  <a:pt x="175" y="1"/>
                  <a:pt x="180" y="0"/>
                </a:cubicBezTo>
                <a:close/>
              </a:path>
            </a:pathLst>
          </a:custGeom>
          <a:solidFill>
            <a:srgbClr val="09224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62" name="Google Shape;1462;p51"/>
          <p:cNvSpPr txBox="1"/>
          <p:nvPr/>
        </p:nvSpPr>
        <p:spPr>
          <a:xfrm>
            <a:off x="1066775" y="2363600"/>
            <a:ext cx="1770000" cy="69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Kanit Light"/>
                <a:ea typeface="Kanit Light"/>
                <a:cs typeface="Kanit Light"/>
                <a:sym typeface="Kanit Light"/>
              </a:rPr>
              <a:t>Venus has a beautiful name</a:t>
            </a:r>
            <a:endParaRPr sz="1600">
              <a:solidFill>
                <a:schemeClr val="dk1"/>
              </a:solidFill>
              <a:latin typeface="Kanit Light"/>
              <a:ea typeface="Kanit Light"/>
              <a:cs typeface="Kanit Light"/>
              <a:sym typeface="Kanit Light"/>
            </a:endParaRPr>
          </a:p>
        </p:txBody>
      </p:sp>
      <p:sp>
        <p:nvSpPr>
          <p:cNvPr id="1463" name="Google Shape;1463;p51"/>
          <p:cNvSpPr txBox="1"/>
          <p:nvPr/>
        </p:nvSpPr>
        <p:spPr>
          <a:xfrm>
            <a:off x="6660775" y="1620175"/>
            <a:ext cx="1770000" cy="69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>
                <a:solidFill>
                  <a:schemeClr val="dk1"/>
                </a:solidFill>
                <a:latin typeface="Kanit Light"/>
                <a:ea typeface="Kanit Light"/>
                <a:cs typeface="Kanit Light"/>
                <a:sym typeface="Kanit Light"/>
              </a:rPr>
              <a:t>Despite being red, Mars is cold</a:t>
            </a:r>
            <a:endParaRPr sz="1600">
              <a:solidFill>
                <a:schemeClr val="dk1"/>
              </a:solidFill>
              <a:latin typeface="Kanit Light"/>
              <a:ea typeface="Kanit Light"/>
              <a:cs typeface="Kanit Light"/>
              <a:sym typeface="Kanit Light"/>
            </a:endParaRPr>
          </a:p>
        </p:txBody>
      </p:sp>
      <p:sp>
        <p:nvSpPr>
          <p:cNvPr id="1464" name="Google Shape;1464;p51"/>
          <p:cNvSpPr txBox="1"/>
          <p:nvPr/>
        </p:nvSpPr>
        <p:spPr>
          <a:xfrm>
            <a:off x="6660775" y="3524025"/>
            <a:ext cx="1770000" cy="69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>
                <a:solidFill>
                  <a:schemeClr val="dk1"/>
                </a:solidFill>
                <a:latin typeface="Kanit Light"/>
                <a:ea typeface="Kanit Light"/>
                <a:cs typeface="Kanit Light"/>
                <a:sym typeface="Kanit Light"/>
              </a:rPr>
              <a:t>Jupiter is the biggest planet </a:t>
            </a:r>
            <a:endParaRPr sz="1600">
              <a:solidFill>
                <a:schemeClr val="dk1"/>
              </a:solidFill>
              <a:latin typeface="Kanit Light"/>
              <a:ea typeface="Kanit Light"/>
              <a:cs typeface="Kanit Light"/>
              <a:sym typeface="Kanit Light"/>
            </a:endParaRPr>
          </a:p>
        </p:txBody>
      </p:sp>
      <p:sp>
        <p:nvSpPr>
          <p:cNvPr id="1465" name="Google Shape;1465;p51"/>
          <p:cNvSpPr txBox="1">
            <a:spLocks noGrp="1"/>
          </p:cNvSpPr>
          <p:nvPr>
            <p:ph type="title"/>
          </p:nvPr>
        </p:nvSpPr>
        <p:spPr>
          <a:xfrm>
            <a:off x="713225" y="372390"/>
            <a:ext cx="76992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Equity, diversity &amp; inclusion</a:t>
            </a:r>
            <a:endParaRPr dirty="0"/>
          </a:p>
        </p:txBody>
      </p:sp>
      <p:sp>
        <p:nvSpPr>
          <p:cNvPr id="1466" name="Google Shape;1466;p51"/>
          <p:cNvSpPr txBox="1">
            <a:spLocks noGrp="1"/>
          </p:cNvSpPr>
          <p:nvPr>
            <p:ph type="subTitle" idx="4294967295"/>
          </p:nvPr>
        </p:nvSpPr>
        <p:spPr>
          <a:xfrm>
            <a:off x="1066775" y="1963075"/>
            <a:ext cx="1770000" cy="34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200">
                <a:solidFill>
                  <a:srgbClr val="F7AC2D"/>
                </a:solidFill>
                <a:latin typeface="Bree Serif"/>
                <a:ea typeface="Bree Serif"/>
                <a:cs typeface="Bree Serif"/>
                <a:sym typeface="Bree Serif"/>
              </a:rPr>
              <a:t>Equity</a:t>
            </a:r>
            <a:endParaRPr sz="2200">
              <a:solidFill>
                <a:srgbClr val="F7AC2D"/>
              </a:solidFill>
              <a:latin typeface="Bree Serif"/>
              <a:ea typeface="Bree Serif"/>
              <a:cs typeface="Bree Serif"/>
              <a:sym typeface="Bree Serif"/>
            </a:endParaRPr>
          </a:p>
        </p:txBody>
      </p:sp>
      <p:sp>
        <p:nvSpPr>
          <p:cNvPr id="1467" name="Google Shape;1467;p51"/>
          <p:cNvSpPr txBox="1">
            <a:spLocks noGrp="1"/>
          </p:cNvSpPr>
          <p:nvPr>
            <p:ph type="subTitle" idx="4294967295"/>
          </p:nvPr>
        </p:nvSpPr>
        <p:spPr>
          <a:xfrm>
            <a:off x="6660775" y="1181350"/>
            <a:ext cx="1770000" cy="34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200" dirty="0">
                <a:solidFill>
                  <a:srgbClr val="F7AC2D"/>
                </a:solidFill>
                <a:latin typeface="Bree Serif"/>
                <a:ea typeface="Bree Serif"/>
                <a:cs typeface="Bree Serif"/>
                <a:sym typeface="Bree Serif"/>
              </a:rPr>
              <a:t>Diversity</a:t>
            </a:r>
            <a:endParaRPr sz="2200" dirty="0">
              <a:solidFill>
                <a:srgbClr val="F7AC2D"/>
              </a:solidFill>
              <a:latin typeface="Bree Serif"/>
              <a:ea typeface="Bree Serif"/>
              <a:cs typeface="Bree Serif"/>
              <a:sym typeface="Bree Serif"/>
            </a:endParaRPr>
          </a:p>
        </p:txBody>
      </p:sp>
      <p:sp>
        <p:nvSpPr>
          <p:cNvPr id="1468" name="Google Shape;1468;p51"/>
          <p:cNvSpPr txBox="1">
            <a:spLocks noGrp="1"/>
          </p:cNvSpPr>
          <p:nvPr>
            <p:ph type="subTitle" idx="4294967295"/>
          </p:nvPr>
        </p:nvSpPr>
        <p:spPr>
          <a:xfrm>
            <a:off x="6660775" y="3124776"/>
            <a:ext cx="1770000" cy="34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200">
                <a:solidFill>
                  <a:srgbClr val="F7AC2D"/>
                </a:solidFill>
                <a:latin typeface="Bree Serif"/>
                <a:ea typeface="Bree Serif"/>
                <a:cs typeface="Bree Serif"/>
                <a:sym typeface="Bree Serif"/>
              </a:rPr>
              <a:t>Inclusion</a:t>
            </a:r>
            <a:endParaRPr sz="2200">
              <a:solidFill>
                <a:srgbClr val="F7AC2D"/>
              </a:solidFill>
              <a:latin typeface="Bree Serif"/>
              <a:ea typeface="Bree Serif"/>
              <a:cs typeface="Bree Serif"/>
              <a:sym typeface="Bree Serif"/>
            </a:endParaRPr>
          </a:p>
        </p:txBody>
      </p:sp>
      <p:cxnSp>
        <p:nvCxnSpPr>
          <p:cNvPr id="1516" name="Google Shape;1516;p51"/>
          <p:cNvCxnSpPr>
            <a:stCxn id="1462" idx="3"/>
          </p:cNvCxnSpPr>
          <p:nvPr/>
        </p:nvCxnSpPr>
        <p:spPr>
          <a:xfrm rot="10800000" flipH="1">
            <a:off x="2836775" y="2505050"/>
            <a:ext cx="849300" cy="2064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triangle" w="med" len="med"/>
            <a:tailEnd type="none" w="med" len="med"/>
          </a:ln>
        </p:spPr>
      </p:cxnSp>
      <p:cxnSp>
        <p:nvCxnSpPr>
          <p:cNvPr id="1517" name="Google Shape;1517;p51"/>
          <p:cNvCxnSpPr>
            <a:endCxn id="1463" idx="1"/>
          </p:cNvCxnSpPr>
          <p:nvPr/>
        </p:nvCxnSpPr>
        <p:spPr>
          <a:xfrm rot="10800000" flipH="1">
            <a:off x="5076775" y="1968025"/>
            <a:ext cx="1584000" cy="3561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518" name="Google Shape;1518;p51"/>
          <p:cNvCxnSpPr>
            <a:cxnSpLocks/>
            <a:endCxn id="1464" idx="1"/>
          </p:cNvCxnSpPr>
          <p:nvPr/>
        </p:nvCxnSpPr>
        <p:spPr>
          <a:xfrm>
            <a:off x="5016483" y="3665855"/>
            <a:ext cx="1644292" cy="20602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</p:spPr>
      </p:cxnSp>
      <p:grpSp>
        <p:nvGrpSpPr>
          <p:cNvPr id="14" name="Grupo 13">
            <a:extLst>
              <a:ext uri="{FF2B5EF4-FFF2-40B4-BE49-F238E27FC236}">
                <a16:creationId xmlns:a16="http://schemas.microsoft.com/office/drawing/2014/main" id="{56D3EAE7-0C33-4797-95FA-08CCB338F333}"/>
              </a:ext>
            </a:extLst>
          </p:cNvPr>
          <p:cNvGrpSpPr/>
          <p:nvPr/>
        </p:nvGrpSpPr>
        <p:grpSpPr>
          <a:xfrm>
            <a:off x="3773470" y="1542904"/>
            <a:ext cx="1243013" cy="2578101"/>
            <a:chOff x="3727450" y="2041525"/>
            <a:chExt cx="1243013" cy="2578101"/>
          </a:xfrm>
        </p:grpSpPr>
        <p:sp>
          <p:nvSpPr>
            <p:cNvPr id="6" name="Freeform 4">
              <a:extLst>
                <a:ext uri="{FF2B5EF4-FFF2-40B4-BE49-F238E27FC236}">
                  <a16:creationId xmlns:a16="http://schemas.microsoft.com/office/drawing/2014/main" id="{B617D0D2-3CEA-4B5E-9B3A-7A82B6C3D17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32238" y="3521075"/>
              <a:ext cx="801688" cy="1090613"/>
            </a:xfrm>
            <a:custGeom>
              <a:avLst/>
              <a:gdLst>
                <a:gd name="T0" fmla="*/ 3 w 211"/>
                <a:gd name="T1" fmla="*/ 0 h 287"/>
                <a:gd name="T2" fmla="*/ 200 w 211"/>
                <a:gd name="T3" fmla="*/ 0 h 287"/>
                <a:gd name="T4" fmla="*/ 191 w 211"/>
                <a:gd name="T5" fmla="*/ 32 h 287"/>
                <a:gd name="T6" fmla="*/ 189 w 211"/>
                <a:gd name="T7" fmla="*/ 45 h 287"/>
                <a:gd name="T8" fmla="*/ 168 w 211"/>
                <a:gd name="T9" fmla="*/ 194 h 287"/>
                <a:gd name="T10" fmla="*/ 153 w 211"/>
                <a:gd name="T11" fmla="*/ 287 h 287"/>
                <a:gd name="T12" fmla="*/ 123 w 211"/>
                <a:gd name="T13" fmla="*/ 287 h 287"/>
                <a:gd name="T14" fmla="*/ 101 w 211"/>
                <a:gd name="T15" fmla="*/ 158 h 287"/>
                <a:gd name="T16" fmla="*/ 78 w 211"/>
                <a:gd name="T17" fmla="*/ 287 h 287"/>
                <a:gd name="T18" fmla="*/ 51 w 211"/>
                <a:gd name="T19" fmla="*/ 287 h 287"/>
                <a:gd name="T20" fmla="*/ 15 w 211"/>
                <a:gd name="T21" fmla="*/ 112 h 287"/>
                <a:gd name="T22" fmla="*/ 13 w 211"/>
                <a:gd name="T23" fmla="*/ 80 h 287"/>
                <a:gd name="T24" fmla="*/ 4 w 211"/>
                <a:gd name="T25" fmla="*/ 23 h 287"/>
                <a:gd name="T26" fmla="*/ 3 w 211"/>
                <a:gd name="T27" fmla="*/ 0 h 287"/>
                <a:gd name="T28" fmla="*/ 90 w 211"/>
                <a:gd name="T29" fmla="*/ 31 h 287"/>
                <a:gd name="T30" fmla="*/ 90 w 211"/>
                <a:gd name="T31" fmla="*/ 105 h 287"/>
                <a:gd name="T32" fmla="*/ 112 w 211"/>
                <a:gd name="T33" fmla="*/ 105 h 287"/>
                <a:gd name="T34" fmla="*/ 112 w 211"/>
                <a:gd name="T35" fmla="*/ 31 h 287"/>
                <a:gd name="T36" fmla="*/ 90 w 211"/>
                <a:gd name="T37" fmla="*/ 31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11" h="287">
                  <a:moveTo>
                    <a:pt x="3" y="0"/>
                  </a:moveTo>
                  <a:cubicBezTo>
                    <a:pt x="70" y="0"/>
                    <a:pt x="134" y="0"/>
                    <a:pt x="200" y="0"/>
                  </a:cubicBezTo>
                  <a:cubicBezTo>
                    <a:pt x="197" y="11"/>
                    <a:pt x="211" y="25"/>
                    <a:pt x="191" y="32"/>
                  </a:cubicBezTo>
                  <a:cubicBezTo>
                    <a:pt x="189" y="32"/>
                    <a:pt x="188" y="40"/>
                    <a:pt x="189" y="45"/>
                  </a:cubicBezTo>
                  <a:cubicBezTo>
                    <a:pt x="191" y="96"/>
                    <a:pt x="185" y="145"/>
                    <a:pt x="168" y="194"/>
                  </a:cubicBezTo>
                  <a:cubicBezTo>
                    <a:pt x="158" y="223"/>
                    <a:pt x="158" y="255"/>
                    <a:pt x="153" y="287"/>
                  </a:cubicBezTo>
                  <a:cubicBezTo>
                    <a:pt x="146" y="287"/>
                    <a:pt x="135" y="287"/>
                    <a:pt x="123" y="287"/>
                  </a:cubicBezTo>
                  <a:cubicBezTo>
                    <a:pt x="118" y="244"/>
                    <a:pt x="121" y="199"/>
                    <a:pt x="101" y="158"/>
                  </a:cubicBezTo>
                  <a:cubicBezTo>
                    <a:pt x="80" y="199"/>
                    <a:pt x="84" y="243"/>
                    <a:pt x="78" y="287"/>
                  </a:cubicBezTo>
                  <a:cubicBezTo>
                    <a:pt x="67" y="287"/>
                    <a:pt x="57" y="287"/>
                    <a:pt x="51" y="287"/>
                  </a:cubicBezTo>
                  <a:cubicBezTo>
                    <a:pt x="39" y="228"/>
                    <a:pt x="27" y="170"/>
                    <a:pt x="15" y="112"/>
                  </a:cubicBezTo>
                  <a:cubicBezTo>
                    <a:pt x="13" y="101"/>
                    <a:pt x="14" y="90"/>
                    <a:pt x="13" y="80"/>
                  </a:cubicBezTo>
                  <a:cubicBezTo>
                    <a:pt x="10" y="61"/>
                    <a:pt x="20" y="40"/>
                    <a:pt x="4" y="23"/>
                  </a:cubicBezTo>
                  <a:cubicBezTo>
                    <a:pt x="0" y="19"/>
                    <a:pt x="3" y="9"/>
                    <a:pt x="3" y="0"/>
                  </a:cubicBezTo>
                  <a:close/>
                  <a:moveTo>
                    <a:pt x="90" y="31"/>
                  </a:moveTo>
                  <a:cubicBezTo>
                    <a:pt x="90" y="55"/>
                    <a:pt x="90" y="80"/>
                    <a:pt x="90" y="105"/>
                  </a:cubicBezTo>
                  <a:cubicBezTo>
                    <a:pt x="98" y="105"/>
                    <a:pt x="105" y="105"/>
                    <a:pt x="112" y="105"/>
                  </a:cubicBezTo>
                  <a:cubicBezTo>
                    <a:pt x="112" y="80"/>
                    <a:pt x="112" y="56"/>
                    <a:pt x="112" y="31"/>
                  </a:cubicBezTo>
                  <a:cubicBezTo>
                    <a:pt x="104" y="31"/>
                    <a:pt x="98" y="31"/>
                    <a:pt x="90" y="31"/>
                  </a:cubicBezTo>
                  <a:close/>
                </a:path>
              </a:pathLst>
            </a:custGeom>
            <a:solidFill>
              <a:srgbClr val="09224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" name="Freeform 5">
              <a:extLst>
                <a:ext uri="{FF2B5EF4-FFF2-40B4-BE49-F238E27FC236}">
                  <a16:creationId xmlns:a16="http://schemas.microsoft.com/office/drawing/2014/main" id="{EDF7FC68-5EB4-41D9-89B9-0557440F9490}"/>
                </a:ext>
              </a:extLst>
            </p:cNvPr>
            <p:cNvSpPr>
              <a:spLocks/>
            </p:cNvSpPr>
            <p:nvPr/>
          </p:nvSpPr>
          <p:spPr bwMode="auto">
            <a:xfrm>
              <a:off x="4567238" y="3671888"/>
              <a:ext cx="239713" cy="939800"/>
            </a:xfrm>
            <a:custGeom>
              <a:avLst/>
              <a:gdLst>
                <a:gd name="T0" fmla="*/ 35 w 63"/>
                <a:gd name="T1" fmla="*/ 0 h 247"/>
                <a:gd name="T2" fmla="*/ 61 w 63"/>
                <a:gd name="T3" fmla="*/ 247 h 247"/>
                <a:gd name="T4" fmla="*/ 0 w 63"/>
                <a:gd name="T5" fmla="*/ 247 h 247"/>
                <a:gd name="T6" fmla="*/ 9 w 63"/>
                <a:gd name="T7" fmla="*/ 175 h 247"/>
                <a:gd name="T8" fmla="*/ 35 w 63"/>
                <a:gd name="T9" fmla="*/ 0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247">
                  <a:moveTo>
                    <a:pt x="35" y="0"/>
                  </a:moveTo>
                  <a:cubicBezTo>
                    <a:pt x="60" y="80"/>
                    <a:pt x="63" y="162"/>
                    <a:pt x="61" y="247"/>
                  </a:cubicBezTo>
                  <a:cubicBezTo>
                    <a:pt x="42" y="247"/>
                    <a:pt x="24" y="247"/>
                    <a:pt x="0" y="247"/>
                  </a:cubicBezTo>
                  <a:cubicBezTo>
                    <a:pt x="3" y="222"/>
                    <a:pt x="2" y="197"/>
                    <a:pt x="9" y="175"/>
                  </a:cubicBezTo>
                  <a:cubicBezTo>
                    <a:pt x="27" y="118"/>
                    <a:pt x="39" y="61"/>
                    <a:pt x="35" y="0"/>
                  </a:cubicBezTo>
                  <a:close/>
                </a:path>
              </a:pathLst>
            </a:custGeom>
            <a:solidFill>
              <a:srgbClr val="F7AC2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EB0C2B17-44C4-48B5-815E-75B9B5A58201}"/>
                </a:ext>
              </a:extLst>
            </p:cNvPr>
            <p:cNvSpPr>
              <a:spLocks/>
            </p:cNvSpPr>
            <p:nvPr/>
          </p:nvSpPr>
          <p:spPr bwMode="auto">
            <a:xfrm>
              <a:off x="3829050" y="3684588"/>
              <a:ext cx="236538" cy="935038"/>
            </a:xfrm>
            <a:custGeom>
              <a:avLst/>
              <a:gdLst>
                <a:gd name="T0" fmla="*/ 27 w 62"/>
                <a:gd name="T1" fmla="*/ 0 h 246"/>
                <a:gd name="T2" fmla="*/ 31 w 62"/>
                <a:gd name="T3" fmla="*/ 86 h 246"/>
                <a:gd name="T4" fmla="*/ 42 w 62"/>
                <a:gd name="T5" fmla="*/ 133 h 246"/>
                <a:gd name="T6" fmla="*/ 59 w 62"/>
                <a:gd name="T7" fmla="*/ 245 h 246"/>
                <a:gd name="T8" fmla="*/ 10 w 62"/>
                <a:gd name="T9" fmla="*/ 245 h 246"/>
                <a:gd name="T10" fmla="*/ 1 w 62"/>
                <a:gd name="T11" fmla="*/ 235 h 246"/>
                <a:gd name="T12" fmla="*/ 25 w 62"/>
                <a:gd name="T13" fmla="*/ 0 h 246"/>
                <a:gd name="T14" fmla="*/ 27 w 62"/>
                <a:gd name="T15" fmla="*/ 0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2" h="246">
                  <a:moveTo>
                    <a:pt x="27" y="0"/>
                  </a:moveTo>
                  <a:cubicBezTo>
                    <a:pt x="28" y="28"/>
                    <a:pt x="29" y="58"/>
                    <a:pt x="31" y="86"/>
                  </a:cubicBezTo>
                  <a:cubicBezTo>
                    <a:pt x="33" y="102"/>
                    <a:pt x="37" y="118"/>
                    <a:pt x="42" y="133"/>
                  </a:cubicBezTo>
                  <a:cubicBezTo>
                    <a:pt x="55" y="168"/>
                    <a:pt x="62" y="204"/>
                    <a:pt x="59" y="245"/>
                  </a:cubicBezTo>
                  <a:cubicBezTo>
                    <a:pt x="42" y="245"/>
                    <a:pt x="26" y="246"/>
                    <a:pt x="10" y="245"/>
                  </a:cubicBezTo>
                  <a:cubicBezTo>
                    <a:pt x="7" y="245"/>
                    <a:pt x="1" y="238"/>
                    <a:pt x="1" y="235"/>
                  </a:cubicBezTo>
                  <a:cubicBezTo>
                    <a:pt x="0" y="156"/>
                    <a:pt x="2" y="77"/>
                    <a:pt x="25" y="0"/>
                  </a:cubicBezTo>
                  <a:cubicBezTo>
                    <a:pt x="25" y="0"/>
                    <a:pt x="26" y="0"/>
                    <a:pt x="27" y="0"/>
                  </a:cubicBezTo>
                  <a:close/>
                </a:path>
              </a:pathLst>
            </a:custGeom>
            <a:solidFill>
              <a:srgbClr val="F7AC2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10">
              <a:extLst>
                <a:ext uri="{FF2B5EF4-FFF2-40B4-BE49-F238E27FC236}">
                  <a16:creationId xmlns:a16="http://schemas.microsoft.com/office/drawing/2014/main" id="{89B80CDE-BC54-4BD7-86D7-2436DB561DB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27450" y="2041525"/>
              <a:ext cx="1243013" cy="1374775"/>
            </a:xfrm>
            <a:custGeom>
              <a:avLst/>
              <a:gdLst>
                <a:gd name="T0" fmla="*/ 64 w 327"/>
                <a:gd name="T1" fmla="*/ 160 h 362"/>
                <a:gd name="T2" fmla="*/ 54 w 327"/>
                <a:gd name="T3" fmla="*/ 178 h 362"/>
                <a:gd name="T4" fmla="*/ 0 w 327"/>
                <a:gd name="T5" fmla="*/ 158 h 362"/>
                <a:gd name="T6" fmla="*/ 30 w 327"/>
                <a:gd name="T7" fmla="*/ 66 h 362"/>
                <a:gd name="T8" fmla="*/ 50 w 327"/>
                <a:gd name="T9" fmla="*/ 50 h 362"/>
                <a:gd name="T10" fmla="*/ 121 w 327"/>
                <a:gd name="T11" fmla="*/ 11 h 362"/>
                <a:gd name="T12" fmla="*/ 134 w 327"/>
                <a:gd name="T13" fmla="*/ 8 h 362"/>
                <a:gd name="T14" fmla="*/ 228 w 327"/>
                <a:gd name="T15" fmla="*/ 27 h 362"/>
                <a:gd name="T16" fmla="*/ 255 w 327"/>
                <a:gd name="T17" fmla="*/ 40 h 362"/>
                <a:gd name="T18" fmla="*/ 315 w 327"/>
                <a:gd name="T19" fmla="*/ 109 h 362"/>
                <a:gd name="T20" fmla="*/ 327 w 327"/>
                <a:gd name="T21" fmla="*/ 157 h 362"/>
                <a:gd name="T22" fmla="*/ 272 w 327"/>
                <a:gd name="T23" fmla="*/ 179 h 362"/>
                <a:gd name="T24" fmla="*/ 263 w 327"/>
                <a:gd name="T25" fmla="*/ 163 h 362"/>
                <a:gd name="T26" fmla="*/ 259 w 327"/>
                <a:gd name="T27" fmla="*/ 164 h 362"/>
                <a:gd name="T28" fmla="*/ 255 w 327"/>
                <a:gd name="T29" fmla="*/ 263 h 362"/>
                <a:gd name="T30" fmla="*/ 264 w 327"/>
                <a:gd name="T31" fmla="*/ 362 h 362"/>
                <a:gd name="T32" fmla="*/ 169 w 327"/>
                <a:gd name="T33" fmla="*/ 362 h 362"/>
                <a:gd name="T34" fmla="*/ 169 w 327"/>
                <a:gd name="T35" fmla="*/ 281 h 362"/>
                <a:gd name="T36" fmla="*/ 169 w 327"/>
                <a:gd name="T37" fmla="*/ 199 h 362"/>
                <a:gd name="T38" fmla="*/ 169 w 327"/>
                <a:gd name="T39" fmla="*/ 119 h 362"/>
                <a:gd name="T40" fmla="*/ 167 w 327"/>
                <a:gd name="T41" fmla="*/ 44 h 362"/>
                <a:gd name="T42" fmla="*/ 158 w 327"/>
                <a:gd name="T43" fmla="*/ 45 h 362"/>
                <a:gd name="T44" fmla="*/ 158 w 327"/>
                <a:gd name="T45" fmla="*/ 361 h 362"/>
                <a:gd name="T46" fmla="*/ 60 w 327"/>
                <a:gd name="T47" fmla="*/ 361 h 362"/>
                <a:gd name="T48" fmla="*/ 64 w 327"/>
                <a:gd name="T49" fmla="*/ 160 h 362"/>
                <a:gd name="T50" fmla="*/ 86 w 327"/>
                <a:gd name="T51" fmla="*/ 343 h 362"/>
                <a:gd name="T52" fmla="*/ 140 w 327"/>
                <a:gd name="T53" fmla="*/ 343 h 362"/>
                <a:gd name="T54" fmla="*/ 140 w 327"/>
                <a:gd name="T55" fmla="*/ 169 h 362"/>
                <a:gd name="T56" fmla="*/ 86 w 327"/>
                <a:gd name="T57" fmla="*/ 176 h 362"/>
                <a:gd name="T58" fmla="*/ 86 w 327"/>
                <a:gd name="T59" fmla="*/ 343 h 362"/>
                <a:gd name="T60" fmla="*/ 186 w 327"/>
                <a:gd name="T61" fmla="*/ 170 h 362"/>
                <a:gd name="T62" fmla="*/ 186 w 327"/>
                <a:gd name="T63" fmla="*/ 343 h 362"/>
                <a:gd name="T64" fmla="*/ 240 w 327"/>
                <a:gd name="T65" fmla="*/ 343 h 362"/>
                <a:gd name="T66" fmla="*/ 240 w 327"/>
                <a:gd name="T67" fmla="*/ 175 h 362"/>
                <a:gd name="T68" fmla="*/ 186 w 327"/>
                <a:gd name="T69" fmla="*/ 170 h 362"/>
                <a:gd name="T70" fmla="*/ 74 w 327"/>
                <a:gd name="T71" fmla="*/ 63 h 362"/>
                <a:gd name="T72" fmla="*/ 134 w 327"/>
                <a:gd name="T73" fmla="*/ 142 h 362"/>
                <a:gd name="T74" fmla="*/ 138 w 327"/>
                <a:gd name="T75" fmla="*/ 140 h 362"/>
                <a:gd name="T76" fmla="*/ 108 w 327"/>
                <a:gd name="T77" fmla="*/ 48 h 362"/>
                <a:gd name="T78" fmla="*/ 74 w 327"/>
                <a:gd name="T79" fmla="*/ 63 h 362"/>
                <a:gd name="T80" fmla="*/ 218 w 327"/>
                <a:gd name="T81" fmla="*/ 48 h 362"/>
                <a:gd name="T82" fmla="*/ 189 w 327"/>
                <a:gd name="T83" fmla="*/ 137 h 362"/>
                <a:gd name="T84" fmla="*/ 193 w 327"/>
                <a:gd name="T85" fmla="*/ 139 h 362"/>
                <a:gd name="T86" fmla="*/ 252 w 327"/>
                <a:gd name="T87" fmla="*/ 63 h 362"/>
                <a:gd name="T88" fmla="*/ 218 w 327"/>
                <a:gd name="T89" fmla="*/ 48 h 362"/>
                <a:gd name="T90" fmla="*/ 134 w 327"/>
                <a:gd name="T91" fmla="*/ 148 h 362"/>
                <a:gd name="T92" fmla="*/ 76 w 327"/>
                <a:gd name="T93" fmla="*/ 96 h 362"/>
                <a:gd name="T94" fmla="*/ 134 w 327"/>
                <a:gd name="T95" fmla="*/ 148 h 362"/>
                <a:gd name="T96" fmla="*/ 250 w 327"/>
                <a:gd name="T97" fmla="*/ 97 h 362"/>
                <a:gd name="T98" fmla="*/ 190 w 327"/>
                <a:gd name="T99" fmla="*/ 150 h 362"/>
                <a:gd name="T100" fmla="*/ 250 w 327"/>
                <a:gd name="T101" fmla="*/ 97 h 3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27" h="362">
                  <a:moveTo>
                    <a:pt x="64" y="160"/>
                  </a:moveTo>
                  <a:cubicBezTo>
                    <a:pt x="60" y="168"/>
                    <a:pt x="57" y="173"/>
                    <a:pt x="54" y="178"/>
                  </a:cubicBezTo>
                  <a:cubicBezTo>
                    <a:pt x="36" y="172"/>
                    <a:pt x="19" y="165"/>
                    <a:pt x="0" y="158"/>
                  </a:cubicBezTo>
                  <a:cubicBezTo>
                    <a:pt x="4" y="125"/>
                    <a:pt x="12" y="93"/>
                    <a:pt x="30" y="66"/>
                  </a:cubicBezTo>
                  <a:cubicBezTo>
                    <a:pt x="34" y="59"/>
                    <a:pt x="42" y="54"/>
                    <a:pt x="50" y="50"/>
                  </a:cubicBezTo>
                  <a:cubicBezTo>
                    <a:pt x="73" y="37"/>
                    <a:pt x="97" y="24"/>
                    <a:pt x="121" y="11"/>
                  </a:cubicBezTo>
                  <a:cubicBezTo>
                    <a:pt x="125" y="9"/>
                    <a:pt x="130" y="8"/>
                    <a:pt x="134" y="8"/>
                  </a:cubicBezTo>
                  <a:cubicBezTo>
                    <a:pt x="166" y="9"/>
                    <a:pt x="200" y="0"/>
                    <a:pt x="228" y="27"/>
                  </a:cubicBezTo>
                  <a:cubicBezTo>
                    <a:pt x="234" y="34"/>
                    <a:pt x="245" y="37"/>
                    <a:pt x="255" y="40"/>
                  </a:cubicBezTo>
                  <a:cubicBezTo>
                    <a:pt x="291" y="49"/>
                    <a:pt x="307" y="76"/>
                    <a:pt x="315" y="109"/>
                  </a:cubicBezTo>
                  <a:cubicBezTo>
                    <a:pt x="319" y="125"/>
                    <a:pt x="323" y="140"/>
                    <a:pt x="327" y="157"/>
                  </a:cubicBezTo>
                  <a:cubicBezTo>
                    <a:pt x="308" y="164"/>
                    <a:pt x="290" y="171"/>
                    <a:pt x="272" y="179"/>
                  </a:cubicBezTo>
                  <a:cubicBezTo>
                    <a:pt x="269" y="173"/>
                    <a:pt x="266" y="168"/>
                    <a:pt x="263" y="163"/>
                  </a:cubicBezTo>
                  <a:cubicBezTo>
                    <a:pt x="262" y="164"/>
                    <a:pt x="260" y="164"/>
                    <a:pt x="259" y="164"/>
                  </a:cubicBezTo>
                  <a:cubicBezTo>
                    <a:pt x="257" y="197"/>
                    <a:pt x="254" y="230"/>
                    <a:pt x="255" y="263"/>
                  </a:cubicBezTo>
                  <a:cubicBezTo>
                    <a:pt x="256" y="296"/>
                    <a:pt x="261" y="328"/>
                    <a:pt x="264" y="362"/>
                  </a:cubicBezTo>
                  <a:cubicBezTo>
                    <a:pt x="234" y="362"/>
                    <a:pt x="203" y="362"/>
                    <a:pt x="169" y="362"/>
                  </a:cubicBezTo>
                  <a:cubicBezTo>
                    <a:pt x="169" y="334"/>
                    <a:pt x="169" y="308"/>
                    <a:pt x="169" y="281"/>
                  </a:cubicBezTo>
                  <a:cubicBezTo>
                    <a:pt x="169" y="254"/>
                    <a:pt x="169" y="227"/>
                    <a:pt x="169" y="199"/>
                  </a:cubicBezTo>
                  <a:cubicBezTo>
                    <a:pt x="169" y="173"/>
                    <a:pt x="170" y="146"/>
                    <a:pt x="169" y="119"/>
                  </a:cubicBezTo>
                  <a:cubicBezTo>
                    <a:pt x="168" y="94"/>
                    <a:pt x="172" y="69"/>
                    <a:pt x="167" y="44"/>
                  </a:cubicBezTo>
                  <a:cubicBezTo>
                    <a:pt x="164" y="44"/>
                    <a:pt x="161" y="44"/>
                    <a:pt x="158" y="45"/>
                  </a:cubicBezTo>
                  <a:cubicBezTo>
                    <a:pt x="158" y="150"/>
                    <a:pt x="158" y="255"/>
                    <a:pt x="158" y="361"/>
                  </a:cubicBezTo>
                  <a:cubicBezTo>
                    <a:pt x="124" y="361"/>
                    <a:pt x="93" y="361"/>
                    <a:pt x="60" y="361"/>
                  </a:cubicBezTo>
                  <a:cubicBezTo>
                    <a:pt x="71" y="295"/>
                    <a:pt x="76" y="230"/>
                    <a:pt x="64" y="160"/>
                  </a:cubicBezTo>
                  <a:close/>
                  <a:moveTo>
                    <a:pt x="86" y="343"/>
                  </a:moveTo>
                  <a:cubicBezTo>
                    <a:pt x="103" y="343"/>
                    <a:pt x="121" y="343"/>
                    <a:pt x="140" y="343"/>
                  </a:cubicBezTo>
                  <a:cubicBezTo>
                    <a:pt x="140" y="285"/>
                    <a:pt x="140" y="228"/>
                    <a:pt x="140" y="169"/>
                  </a:cubicBezTo>
                  <a:cubicBezTo>
                    <a:pt x="120" y="172"/>
                    <a:pt x="103" y="174"/>
                    <a:pt x="86" y="176"/>
                  </a:cubicBezTo>
                  <a:cubicBezTo>
                    <a:pt x="86" y="233"/>
                    <a:pt x="86" y="287"/>
                    <a:pt x="86" y="343"/>
                  </a:cubicBezTo>
                  <a:close/>
                  <a:moveTo>
                    <a:pt x="186" y="170"/>
                  </a:moveTo>
                  <a:cubicBezTo>
                    <a:pt x="186" y="229"/>
                    <a:pt x="186" y="286"/>
                    <a:pt x="186" y="343"/>
                  </a:cubicBezTo>
                  <a:cubicBezTo>
                    <a:pt x="205" y="343"/>
                    <a:pt x="223" y="343"/>
                    <a:pt x="240" y="343"/>
                  </a:cubicBezTo>
                  <a:cubicBezTo>
                    <a:pt x="240" y="287"/>
                    <a:pt x="240" y="232"/>
                    <a:pt x="240" y="175"/>
                  </a:cubicBezTo>
                  <a:cubicBezTo>
                    <a:pt x="223" y="174"/>
                    <a:pt x="205" y="172"/>
                    <a:pt x="186" y="170"/>
                  </a:cubicBezTo>
                  <a:close/>
                  <a:moveTo>
                    <a:pt x="74" y="63"/>
                  </a:moveTo>
                  <a:cubicBezTo>
                    <a:pt x="95" y="91"/>
                    <a:pt x="115" y="117"/>
                    <a:pt x="134" y="142"/>
                  </a:cubicBezTo>
                  <a:cubicBezTo>
                    <a:pt x="136" y="142"/>
                    <a:pt x="137" y="141"/>
                    <a:pt x="138" y="140"/>
                  </a:cubicBezTo>
                  <a:cubicBezTo>
                    <a:pt x="128" y="110"/>
                    <a:pt x="118" y="80"/>
                    <a:pt x="108" y="48"/>
                  </a:cubicBezTo>
                  <a:cubicBezTo>
                    <a:pt x="96" y="53"/>
                    <a:pt x="87" y="57"/>
                    <a:pt x="74" y="63"/>
                  </a:cubicBezTo>
                  <a:close/>
                  <a:moveTo>
                    <a:pt x="218" y="48"/>
                  </a:moveTo>
                  <a:cubicBezTo>
                    <a:pt x="208" y="78"/>
                    <a:pt x="198" y="108"/>
                    <a:pt x="189" y="137"/>
                  </a:cubicBezTo>
                  <a:cubicBezTo>
                    <a:pt x="190" y="138"/>
                    <a:pt x="192" y="139"/>
                    <a:pt x="193" y="139"/>
                  </a:cubicBezTo>
                  <a:cubicBezTo>
                    <a:pt x="212" y="114"/>
                    <a:pt x="232" y="89"/>
                    <a:pt x="252" y="63"/>
                  </a:cubicBezTo>
                  <a:cubicBezTo>
                    <a:pt x="240" y="57"/>
                    <a:pt x="231" y="53"/>
                    <a:pt x="218" y="48"/>
                  </a:cubicBezTo>
                  <a:close/>
                  <a:moveTo>
                    <a:pt x="134" y="148"/>
                  </a:moveTo>
                  <a:cubicBezTo>
                    <a:pt x="115" y="131"/>
                    <a:pt x="96" y="114"/>
                    <a:pt x="76" y="96"/>
                  </a:cubicBezTo>
                  <a:cubicBezTo>
                    <a:pt x="70" y="143"/>
                    <a:pt x="107" y="139"/>
                    <a:pt x="134" y="148"/>
                  </a:cubicBezTo>
                  <a:close/>
                  <a:moveTo>
                    <a:pt x="250" y="97"/>
                  </a:moveTo>
                  <a:cubicBezTo>
                    <a:pt x="228" y="116"/>
                    <a:pt x="210" y="132"/>
                    <a:pt x="190" y="150"/>
                  </a:cubicBezTo>
                  <a:cubicBezTo>
                    <a:pt x="243" y="140"/>
                    <a:pt x="249" y="136"/>
                    <a:pt x="250" y="97"/>
                  </a:cubicBezTo>
                  <a:close/>
                </a:path>
              </a:pathLst>
            </a:custGeom>
            <a:solidFill>
              <a:srgbClr val="09224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31" name="Google Shape;1463;p51">
            <a:extLst>
              <a:ext uri="{FF2B5EF4-FFF2-40B4-BE49-F238E27FC236}">
                <a16:creationId xmlns:a16="http://schemas.microsoft.com/office/drawing/2014/main" id="{B702971F-EC91-41BD-BB63-BD09ED67E9A9}"/>
              </a:ext>
            </a:extLst>
          </p:cNvPr>
          <p:cNvSpPr txBox="1"/>
          <p:nvPr/>
        </p:nvSpPr>
        <p:spPr>
          <a:xfrm>
            <a:off x="1073258" y="3962850"/>
            <a:ext cx="1770000" cy="69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>
                <a:solidFill>
                  <a:schemeClr val="dk1"/>
                </a:solidFill>
                <a:latin typeface="Kanit Light"/>
                <a:ea typeface="Kanit Light"/>
                <a:cs typeface="Kanit Light"/>
                <a:sym typeface="Kanit Light"/>
              </a:rPr>
              <a:t>Despite being red, Mars is cold</a:t>
            </a:r>
            <a:endParaRPr sz="1600">
              <a:solidFill>
                <a:schemeClr val="dk1"/>
              </a:solidFill>
              <a:latin typeface="Kanit Light"/>
              <a:ea typeface="Kanit Light"/>
              <a:cs typeface="Kanit Light"/>
              <a:sym typeface="Kanit Light"/>
            </a:endParaRPr>
          </a:p>
        </p:txBody>
      </p:sp>
      <p:sp>
        <p:nvSpPr>
          <p:cNvPr id="32" name="Google Shape;1467;p51">
            <a:extLst>
              <a:ext uri="{FF2B5EF4-FFF2-40B4-BE49-F238E27FC236}">
                <a16:creationId xmlns:a16="http://schemas.microsoft.com/office/drawing/2014/main" id="{3CE68292-F058-498D-AF31-89CE723C8D22}"/>
              </a:ext>
            </a:extLst>
          </p:cNvPr>
          <p:cNvSpPr txBox="1">
            <a:spLocks/>
          </p:cNvSpPr>
          <p:nvPr/>
        </p:nvSpPr>
        <p:spPr>
          <a:xfrm>
            <a:off x="1073258" y="3524025"/>
            <a:ext cx="1770000" cy="34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●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○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■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●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○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■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●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○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600"/>
              <a:buFont typeface="Kanit ExtraLight"/>
              <a:buChar char="■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9pPr>
          </a:lstStyle>
          <a:p>
            <a:pPr marL="0" indent="0" algn="ctr">
              <a:spcAft>
                <a:spcPts val="1600"/>
              </a:spcAft>
              <a:buFont typeface="Kanit ExtraLight"/>
              <a:buNone/>
            </a:pPr>
            <a:r>
              <a:rPr lang="es-PE" sz="2200">
                <a:solidFill>
                  <a:srgbClr val="F7AC2D"/>
                </a:solidFill>
                <a:latin typeface="Bree Serif"/>
                <a:ea typeface="Bree Serif"/>
                <a:cs typeface="Bree Serif"/>
                <a:sym typeface="Bree Serif"/>
              </a:rPr>
              <a:t>Diversity</a:t>
            </a:r>
            <a:endParaRPr lang="es-PE" sz="2200" dirty="0">
              <a:solidFill>
                <a:srgbClr val="F7AC2D"/>
              </a:solidFill>
              <a:latin typeface="Bree Serif"/>
              <a:ea typeface="Bree Serif"/>
              <a:cs typeface="Bree Serif"/>
              <a:sym typeface="Bree Serif"/>
            </a:endParaRPr>
          </a:p>
        </p:txBody>
      </p:sp>
      <p:cxnSp>
        <p:nvCxnSpPr>
          <p:cNvPr id="33" name="Google Shape;1516;p51">
            <a:extLst>
              <a:ext uri="{FF2B5EF4-FFF2-40B4-BE49-F238E27FC236}">
                <a16:creationId xmlns:a16="http://schemas.microsoft.com/office/drawing/2014/main" id="{F6A18C09-CA79-49A5-BD0C-8F5D79E44B08}"/>
              </a:ext>
            </a:extLst>
          </p:cNvPr>
          <p:cNvCxnSpPr>
            <a:cxnSpLocks/>
          </p:cNvCxnSpPr>
          <p:nvPr/>
        </p:nvCxnSpPr>
        <p:spPr>
          <a:xfrm flipV="1">
            <a:off x="2775221" y="3643167"/>
            <a:ext cx="910854" cy="168221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triangle" w="med" len="med"/>
            <a:tailEnd type="none" w="med" len="med"/>
          </a:ln>
        </p:spPr>
      </p:cxn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>
            <a:extLst>
              <a:ext uri="{FF2B5EF4-FFF2-40B4-BE49-F238E27FC236}">
                <a16:creationId xmlns:a16="http://schemas.microsoft.com/office/drawing/2014/main" id="{018AC507-8145-40D8-8FD8-56EC39F7222F}"/>
              </a:ext>
            </a:extLst>
          </p:cNvPr>
          <p:cNvGrpSpPr/>
          <p:nvPr/>
        </p:nvGrpSpPr>
        <p:grpSpPr>
          <a:xfrm>
            <a:off x="-9175" y="3017810"/>
            <a:ext cx="9153174" cy="2125691"/>
            <a:chOff x="-9175" y="3017810"/>
            <a:chExt cx="9153174" cy="2125691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F5B8F1EA-8710-435E-AE24-99AC64F622AC}"/>
                </a:ext>
              </a:extLst>
            </p:cNvPr>
            <p:cNvSpPr>
              <a:spLocks/>
            </p:cNvSpPr>
            <p:nvPr/>
          </p:nvSpPr>
          <p:spPr bwMode="auto">
            <a:xfrm>
              <a:off x="-9175" y="3017810"/>
              <a:ext cx="9143999" cy="2125689"/>
            </a:xfrm>
            <a:custGeom>
              <a:avLst/>
              <a:gdLst>
                <a:gd name="T0" fmla="*/ 180 w 180"/>
                <a:gd name="T1" fmla="*/ 0 h 48"/>
                <a:gd name="T2" fmla="*/ 180 w 180"/>
                <a:gd name="T3" fmla="*/ 48 h 48"/>
                <a:gd name="T4" fmla="*/ 0 w 180"/>
                <a:gd name="T5" fmla="*/ 48 h 48"/>
                <a:gd name="T6" fmla="*/ 7 w 180"/>
                <a:gd name="T7" fmla="*/ 39 h 48"/>
                <a:gd name="T8" fmla="*/ 8 w 180"/>
                <a:gd name="T9" fmla="*/ 38 h 48"/>
                <a:gd name="T10" fmla="*/ 45 w 180"/>
                <a:gd name="T11" fmla="*/ 33 h 48"/>
                <a:gd name="T12" fmla="*/ 68 w 180"/>
                <a:gd name="T13" fmla="*/ 29 h 48"/>
                <a:gd name="T14" fmla="*/ 71 w 180"/>
                <a:gd name="T15" fmla="*/ 28 h 48"/>
                <a:gd name="T16" fmla="*/ 88 w 180"/>
                <a:gd name="T17" fmla="*/ 18 h 48"/>
                <a:gd name="T18" fmla="*/ 92 w 180"/>
                <a:gd name="T19" fmla="*/ 17 h 48"/>
                <a:gd name="T20" fmla="*/ 125 w 180"/>
                <a:gd name="T21" fmla="*/ 17 h 48"/>
                <a:gd name="T22" fmla="*/ 129 w 180"/>
                <a:gd name="T23" fmla="*/ 16 h 48"/>
                <a:gd name="T24" fmla="*/ 165 w 180"/>
                <a:gd name="T25" fmla="*/ 4 h 48"/>
                <a:gd name="T26" fmla="*/ 180 w 180"/>
                <a:gd name="T27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80" h="48">
                  <a:moveTo>
                    <a:pt x="180" y="0"/>
                  </a:moveTo>
                  <a:cubicBezTo>
                    <a:pt x="180" y="16"/>
                    <a:pt x="180" y="32"/>
                    <a:pt x="180" y="48"/>
                  </a:cubicBezTo>
                  <a:cubicBezTo>
                    <a:pt x="120" y="48"/>
                    <a:pt x="60" y="48"/>
                    <a:pt x="0" y="48"/>
                  </a:cubicBezTo>
                  <a:cubicBezTo>
                    <a:pt x="2" y="45"/>
                    <a:pt x="4" y="42"/>
                    <a:pt x="7" y="39"/>
                  </a:cubicBezTo>
                  <a:cubicBezTo>
                    <a:pt x="7" y="39"/>
                    <a:pt x="8" y="38"/>
                    <a:pt x="8" y="38"/>
                  </a:cubicBezTo>
                  <a:cubicBezTo>
                    <a:pt x="20" y="36"/>
                    <a:pt x="33" y="35"/>
                    <a:pt x="45" y="33"/>
                  </a:cubicBezTo>
                  <a:cubicBezTo>
                    <a:pt x="53" y="31"/>
                    <a:pt x="60" y="30"/>
                    <a:pt x="68" y="29"/>
                  </a:cubicBezTo>
                  <a:cubicBezTo>
                    <a:pt x="69" y="29"/>
                    <a:pt x="70" y="29"/>
                    <a:pt x="71" y="28"/>
                  </a:cubicBezTo>
                  <a:cubicBezTo>
                    <a:pt x="76" y="25"/>
                    <a:pt x="82" y="21"/>
                    <a:pt x="88" y="18"/>
                  </a:cubicBezTo>
                  <a:cubicBezTo>
                    <a:pt x="89" y="17"/>
                    <a:pt x="91" y="17"/>
                    <a:pt x="92" y="17"/>
                  </a:cubicBezTo>
                  <a:cubicBezTo>
                    <a:pt x="103" y="17"/>
                    <a:pt x="114" y="17"/>
                    <a:pt x="125" y="17"/>
                  </a:cubicBezTo>
                  <a:cubicBezTo>
                    <a:pt x="126" y="17"/>
                    <a:pt x="128" y="16"/>
                    <a:pt x="129" y="16"/>
                  </a:cubicBezTo>
                  <a:cubicBezTo>
                    <a:pt x="141" y="12"/>
                    <a:pt x="153" y="8"/>
                    <a:pt x="165" y="4"/>
                  </a:cubicBezTo>
                  <a:cubicBezTo>
                    <a:pt x="170" y="3"/>
                    <a:pt x="175" y="1"/>
                    <a:pt x="180" y="0"/>
                  </a:cubicBezTo>
                  <a:close/>
                </a:path>
              </a:pathLst>
            </a:custGeom>
            <a:solidFill>
              <a:srgbClr val="F7AC2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92D77057-6A9E-4DC5-9477-C991225454F1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3413127"/>
              <a:ext cx="9143999" cy="1730374"/>
            </a:xfrm>
            <a:custGeom>
              <a:avLst/>
              <a:gdLst>
                <a:gd name="T0" fmla="*/ 180 w 180"/>
                <a:gd name="T1" fmla="*/ 0 h 48"/>
                <a:gd name="T2" fmla="*/ 180 w 180"/>
                <a:gd name="T3" fmla="*/ 48 h 48"/>
                <a:gd name="T4" fmla="*/ 0 w 180"/>
                <a:gd name="T5" fmla="*/ 48 h 48"/>
                <a:gd name="T6" fmla="*/ 7 w 180"/>
                <a:gd name="T7" fmla="*/ 39 h 48"/>
                <a:gd name="T8" fmla="*/ 8 w 180"/>
                <a:gd name="T9" fmla="*/ 38 h 48"/>
                <a:gd name="T10" fmla="*/ 45 w 180"/>
                <a:gd name="T11" fmla="*/ 33 h 48"/>
                <a:gd name="T12" fmla="*/ 68 w 180"/>
                <a:gd name="T13" fmla="*/ 29 h 48"/>
                <a:gd name="T14" fmla="*/ 71 w 180"/>
                <a:gd name="T15" fmla="*/ 28 h 48"/>
                <a:gd name="T16" fmla="*/ 88 w 180"/>
                <a:gd name="T17" fmla="*/ 18 h 48"/>
                <a:gd name="T18" fmla="*/ 92 w 180"/>
                <a:gd name="T19" fmla="*/ 17 h 48"/>
                <a:gd name="T20" fmla="*/ 125 w 180"/>
                <a:gd name="T21" fmla="*/ 17 h 48"/>
                <a:gd name="T22" fmla="*/ 129 w 180"/>
                <a:gd name="T23" fmla="*/ 16 h 48"/>
                <a:gd name="T24" fmla="*/ 165 w 180"/>
                <a:gd name="T25" fmla="*/ 4 h 48"/>
                <a:gd name="T26" fmla="*/ 180 w 180"/>
                <a:gd name="T27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80" h="48">
                  <a:moveTo>
                    <a:pt x="180" y="0"/>
                  </a:moveTo>
                  <a:cubicBezTo>
                    <a:pt x="180" y="16"/>
                    <a:pt x="180" y="32"/>
                    <a:pt x="180" y="48"/>
                  </a:cubicBezTo>
                  <a:cubicBezTo>
                    <a:pt x="120" y="48"/>
                    <a:pt x="60" y="48"/>
                    <a:pt x="0" y="48"/>
                  </a:cubicBezTo>
                  <a:cubicBezTo>
                    <a:pt x="2" y="45"/>
                    <a:pt x="4" y="42"/>
                    <a:pt x="7" y="39"/>
                  </a:cubicBezTo>
                  <a:cubicBezTo>
                    <a:pt x="7" y="39"/>
                    <a:pt x="8" y="38"/>
                    <a:pt x="8" y="38"/>
                  </a:cubicBezTo>
                  <a:cubicBezTo>
                    <a:pt x="20" y="36"/>
                    <a:pt x="33" y="35"/>
                    <a:pt x="45" y="33"/>
                  </a:cubicBezTo>
                  <a:cubicBezTo>
                    <a:pt x="53" y="31"/>
                    <a:pt x="60" y="30"/>
                    <a:pt x="68" y="29"/>
                  </a:cubicBezTo>
                  <a:cubicBezTo>
                    <a:pt x="69" y="29"/>
                    <a:pt x="70" y="29"/>
                    <a:pt x="71" y="28"/>
                  </a:cubicBezTo>
                  <a:cubicBezTo>
                    <a:pt x="76" y="25"/>
                    <a:pt x="82" y="21"/>
                    <a:pt x="88" y="18"/>
                  </a:cubicBezTo>
                  <a:cubicBezTo>
                    <a:pt x="89" y="17"/>
                    <a:pt x="91" y="17"/>
                    <a:pt x="92" y="17"/>
                  </a:cubicBezTo>
                  <a:cubicBezTo>
                    <a:pt x="103" y="17"/>
                    <a:pt x="114" y="17"/>
                    <a:pt x="125" y="17"/>
                  </a:cubicBezTo>
                  <a:cubicBezTo>
                    <a:pt x="126" y="17"/>
                    <a:pt x="128" y="16"/>
                    <a:pt x="129" y="16"/>
                  </a:cubicBezTo>
                  <a:cubicBezTo>
                    <a:pt x="141" y="12"/>
                    <a:pt x="153" y="8"/>
                    <a:pt x="165" y="4"/>
                  </a:cubicBezTo>
                  <a:cubicBezTo>
                    <a:pt x="170" y="3"/>
                    <a:pt x="175" y="1"/>
                    <a:pt x="180" y="0"/>
                  </a:cubicBezTo>
                  <a:close/>
                </a:path>
              </a:pathLst>
            </a:custGeom>
            <a:solidFill>
              <a:srgbClr val="09224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1523" name="Google Shape;1523;p52"/>
          <p:cNvSpPr txBox="1">
            <a:spLocks noGrp="1"/>
          </p:cNvSpPr>
          <p:nvPr>
            <p:ph type="title"/>
          </p:nvPr>
        </p:nvSpPr>
        <p:spPr>
          <a:xfrm>
            <a:off x="713225" y="211617"/>
            <a:ext cx="76992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>
                <a:solidFill>
                  <a:srgbClr val="F7AC2D"/>
                </a:solidFill>
              </a:rPr>
              <a:t>This is a table</a:t>
            </a:r>
            <a:endParaRPr sz="4400" dirty="0">
              <a:solidFill>
                <a:srgbClr val="F7AC2D"/>
              </a:solidFill>
            </a:endParaRPr>
          </a:p>
        </p:txBody>
      </p:sp>
      <p:graphicFrame>
        <p:nvGraphicFramePr>
          <p:cNvPr id="1524" name="Google Shape;1524;p52"/>
          <p:cNvGraphicFramePr/>
          <p:nvPr/>
        </p:nvGraphicFramePr>
        <p:xfrm>
          <a:off x="800100" y="1482675"/>
          <a:ext cx="7239000" cy="2380000"/>
        </p:xfrm>
        <a:graphic>
          <a:graphicData uri="http://schemas.openxmlformats.org/drawingml/2006/table">
            <a:tbl>
              <a:tblPr>
                <a:noFill/>
                <a:tableStyleId>{F458DF35-5681-4F8B-BF9F-D5C5F5294894}</a:tableStyleId>
              </a:tblPr>
              <a:tblGrid>
                <a:gridCol w="1809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97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099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09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047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rgbClr val="835017"/>
                        </a:solidFill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rgbClr val="D38946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D38946">
                          <a:alpha val="0"/>
                        </a:srgbClr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D38946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E1B6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200">
                          <a:solidFill>
                            <a:schemeClr val="accent2"/>
                          </a:solidFill>
                          <a:latin typeface="Bree Serif"/>
                          <a:ea typeface="Bree Serif"/>
                          <a:cs typeface="Bree Serif"/>
                          <a:sym typeface="Bree Serif"/>
                        </a:rPr>
                        <a:t>Bike type</a:t>
                      </a:r>
                      <a:endParaRPr sz="2200">
                        <a:solidFill>
                          <a:schemeClr val="accent2"/>
                        </a:solidFill>
                        <a:latin typeface="Bree Serif"/>
                        <a:ea typeface="Bree Serif"/>
                        <a:cs typeface="Bree Serif"/>
                        <a:sym typeface="Bree Serif"/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D38946">
                          <a:alpha val="0"/>
                        </a:srgbClr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D38946">
                          <a:alpha val="0"/>
                        </a:srgbClr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D38946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E1B6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200">
                          <a:solidFill>
                            <a:schemeClr val="accent2"/>
                          </a:solidFill>
                          <a:latin typeface="Bree Serif"/>
                          <a:ea typeface="Bree Serif"/>
                          <a:cs typeface="Bree Serif"/>
                          <a:sym typeface="Bree Serif"/>
                        </a:rPr>
                        <a:t>Km</a:t>
                      </a:r>
                      <a:endParaRPr sz="2200">
                        <a:solidFill>
                          <a:schemeClr val="accent2"/>
                        </a:solidFill>
                        <a:latin typeface="Bree Serif"/>
                        <a:ea typeface="Bree Serif"/>
                        <a:cs typeface="Bree Serif"/>
                        <a:sym typeface="Bree Serif"/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D38946">
                          <a:alpha val="0"/>
                        </a:srgbClr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D38946">
                          <a:alpha val="0"/>
                        </a:srgbClr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D38946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E1B6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200">
                          <a:solidFill>
                            <a:schemeClr val="accent2"/>
                          </a:solidFill>
                          <a:latin typeface="Bree Serif"/>
                          <a:ea typeface="Bree Serif"/>
                          <a:cs typeface="Bree Serif"/>
                          <a:sym typeface="Bree Serif"/>
                        </a:rPr>
                        <a:t>Speed </a:t>
                      </a:r>
                      <a:endParaRPr sz="2200">
                        <a:solidFill>
                          <a:schemeClr val="accent2"/>
                        </a:solidFill>
                        <a:latin typeface="Bree Serif"/>
                        <a:ea typeface="Bree Serif"/>
                        <a:cs typeface="Bree Serif"/>
                        <a:sym typeface="Bree Serif"/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D38946">
                          <a:alpha val="0"/>
                        </a:srgbClr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D38946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D38946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E1B6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17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  <a:latin typeface="Kanit Medium"/>
                          <a:ea typeface="Kanit Medium"/>
                          <a:cs typeface="Kanit Medium"/>
                          <a:sym typeface="Kanit Medium"/>
                        </a:rPr>
                        <a:t>Mercury</a:t>
                      </a:r>
                      <a:endParaRPr sz="1600">
                        <a:solidFill>
                          <a:schemeClr val="dk1"/>
                        </a:solidFill>
                        <a:latin typeface="Kanit Medium"/>
                        <a:ea typeface="Kanit Medium"/>
                        <a:cs typeface="Kanit Medium"/>
                        <a:sym typeface="Kanit Medium"/>
                      </a:endParaRPr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D38946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D38946">
                          <a:alpha val="0"/>
                        </a:srgbClr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E1B6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9D29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  <a:latin typeface="Kanit Light"/>
                          <a:ea typeface="Kanit Light"/>
                          <a:cs typeface="Kanit Light"/>
                          <a:sym typeface="Kanit Light"/>
                        </a:rPr>
                        <a:t>Road</a:t>
                      </a:r>
                      <a:endParaRPr sz="1600">
                        <a:solidFill>
                          <a:schemeClr val="dk1"/>
                        </a:solidFill>
                        <a:latin typeface="Kanit Light"/>
                        <a:ea typeface="Kanit Light"/>
                        <a:cs typeface="Kanit Light"/>
                        <a:sym typeface="Kanit Light"/>
                      </a:endParaRPr>
                    </a:p>
                  </a:txBody>
                  <a:tcPr marL="91425" marR="91425" marT="91425" marB="91425" anchor="b">
                    <a:lnL w="28575" cap="flat" cmpd="sng">
                      <a:solidFill>
                        <a:srgbClr val="D38946">
                          <a:alpha val="0"/>
                        </a:srgbClr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D38946">
                          <a:alpha val="0"/>
                        </a:srgbClr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E1B6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9D29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  <a:latin typeface="Kanit Light"/>
                          <a:ea typeface="Kanit Light"/>
                          <a:cs typeface="Kanit Light"/>
                          <a:sym typeface="Kanit Light"/>
                        </a:rPr>
                        <a:t>38</a:t>
                      </a:r>
                      <a:endParaRPr sz="1600">
                        <a:solidFill>
                          <a:schemeClr val="dk1"/>
                        </a:solidFill>
                        <a:latin typeface="Kanit Light"/>
                        <a:ea typeface="Kanit Light"/>
                        <a:cs typeface="Kanit Light"/>
                        <a:sym typeface="Kanit Light"/>
                      </a:endParaRPr>
                    </a:p>
                  </a:txBody>
                  <a:tcPr marL="91425" marR="91425" marT="91425" marB="91425" anchor="b">
                    <a:lnL w="28575" cap="flat" cmpd="sng">
                      <a:solidFill>
                        <a:srgbClr val="D38946">
                          <a:alpha val="0"/>
                        </a:srgbClr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D38946">
                          <a:alpha val="0"/>
                        </a:srgbClr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E1B6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9D29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  <a:latin typeface="Kanit Light"/>
                          <a:ea typeface="Kanit Light"/>
                          <a:cs typeface="Kanit Light"/>
                          <a:sym typeface="Kanit Light"/>
                        </a:rPr>
                        <a:t>0.38</a:t>
                      </a:r>
                      <a:endParaRPr sz="1600">
                        <a:solidFill>
                          <a:schemeClr val="dk1"/>
                        </a:solidFill>
                        <a:latin typeface="Kanit Light"/>
                        <a:ea typeface="Kanit Light"/>
                        <a:cs typeface="Kanit Light"/>
                        <a:sym typeface="Kanit Light"/>
                      </a:endParaRPr>
                    </a:p>
                  </a:txBody>
                  <a:tcPr marL="91425" marR="91425" marT="91425" marB="91425" anchor="b">
                    <a:lnL w="28575" cap="flat" cmpd="sng">
                      <a:solidFill>
                        <a:srgbClr val="D38946">
                          <a:alpha val="0"/>
                        </a:srgbClr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38946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E1B6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9D29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17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  <a:latin typeface="Kanit Medium"/>
                          <a:ea typeface="Kanit Medium"/>
                          <a:cs typeface="Kanit Medium"/>
                          <a:sym typeface="Kanit Medium"/>
                        </a:rPr>
                        <a:t>Mars</a:t>
                      </a:r>
                      <a:endParaRPr sz="1600">
                        <a:solidFill>
                          <a:schemeClr val="dk1"/>
                        </a:solidFill>
                        <a:latin typeface="Kanit Medium"/>
                        <a:ea typeface="Kanit Medium"/>
                        <a:cs typeface="Kanit Medium"/>
                        <a:sym typeface="Kanit Medium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D38946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D38946">
                          <a:alpha val="0"/>
                        </a:srgbClr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9D29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3E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  <a:latin typeface="Kanit Light"/>
                          <a:ea typeface="Kanit Light"/>
                          <a:cs typeface="Kanit Light"/>
                          <a:sym typeface="Kanit Light"/>
                        </a:rPr>
                        <a:t>Mountain</a:t>
                      </a:r>
                      <a:endParaRPr sz="1600">
                        <a:solidFill>
                          <a:schemeClr val="dk1"/>
                        </a:solidFill>
                        <a:latin typeface="Kanit Light"/>
                        <a:ea typeface="Kanit Light"/>
                        <a:cs typeface="Kanit Light"/>
                        <a:sym typeface="Kanit Light"/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D38946">
                          <a:alpha val="0"/>
                        </a:srgbClr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D38946">
                          <a:alpha val="0"/>
                        </a:srgbClr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9D29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3E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  <a:latin typeface="Kanit Light"/>
                          <a:ea typeface="Kanit Light"/>
                          <a:cs typeface="Kanit Light"/>
                          <a:sym typeface="Kanit Light"/>
                        </a:rPr>
                        <a:t>53</a:t>
                      </a:r>
                      <a:endParaRPr sz="1600">
                        <a:solidFill>
                          <a:schemeClr val="dk1"/>
                        </a:solidFill>
                        <a:latin typeface="Kanit Light"/>
                        <a:ea typeface="Kanit Light"/>
                        <a:cs typeface="Kanit Light"/>
                        <a:sym typeface="Kanit Light"/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D38946">
                          <a:alpha val="0"/>
                        </a:srgbClr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D38946">
                          <a:alpha val="0"/>
                        </a:srgbClr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9D29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3E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  <a:latin typeface="Kanit Light"/>
                          <a:ea typeface="Kanit Light"/>
                          <a:cs typeface="Kanit Light"/>
                          <a:sym typeface="Kanit Light"/>
                        </a:rPr>
                        <a:t>0.38</a:t>
                      </a:r>
                      <a:endParaRPr sz="1600">
                        <a:solidFill>
                          <a:schemeClr val="dk1"/>
                        </a:solidFill>
                        <a:latin typeface="Kanit Light"/>
                        <a:ea typeface="Kanit Light"/>
                        <a:cs typeface="Kanit Light"/>
                        <a:sym typeface="Kanit Light"/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D38946">
                          <a:alpha val="0"/>
                        </a:srgbClr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38946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9D29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3E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17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  <a:latin typeface="Kanit Medium"/>
                          <a:ea typeface="Kanit Medium"/>
                          <a:cs typeface="Kanit Medium"/>
                          <a:sym typeface="Kanit Medium"/>
                        </a:rPr>
                        <a:t>Saturn</a:t>
                      </a:r>
                      <a:endParaRPr sz="1600">
                        <a:solidFill>
                          <a:schemeClr val="dk1"/>
                        </a:solidFill>
                        <a:latin typeface="Kanit Medium"/>
                        <a:ea typeface="Kanit Medium"/>
                        <a:cs typeface="Kanit Medium"/>
                        <a:sym typeface="Kanit Medium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D38946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D38946">
                          <a:alpha val="0"/>
                        </a:srgbClr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3E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38946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  <a:latin typeface="Kanit Light"/>
                          <a:ea typeface="Kanit Light"/>
                          <a:cs typeface="Kanit Light"/>
                          <a:sym typeface="Kanit Light"/>
                        </a:rPr>
                        <a:t>Hybrid</a:t>
                      </a:r>
                      <a:endParaRPr sz="1600">
                        <a:solidFill>
                          <a:schemeClr val="dk1"/>
                        </a:solidFill>
                        <a:latin typeface="Kanit Light"/>
                        <a:ea typeface="Kanit Light"/>
                        <a:cs typeface="Kanit Light"/>
                        <a:sym typeface="Kanit Light"/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rgbClr val="D38946">
                          <a:alpha val="0"/>
                        </a:srgbClr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D38946">
                          <a:alpha val="0"/>
                        </a:srgbClr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3E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38946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  <a:latin typeface="Kanit Light"/>
                          <a:ea typeface="Kanit Light"/>
                          <a:cs typeface="Kanit Light"/>
                          <a:sym typeface="Kanit Light"/>
                        </a:rPr>
                        <a:t>94</a:t>
                      </a:r>
                      <a:endParaRPr sz="1600">
                        <a:solidFill>
                          <a:schemeClr val="dk1"/>
                        </a:solidFill>
                        <a:latin typeface="Kanit Light"/>
                        <a:ea typeface="Kanit Light"/>
                        <a:cs typeface="Kanit Light"/>
                        <a:sym typeface="Kanit Light"/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rgbClr val="D38946">
                          <a:alpha val="0"/>
                        </a:srgbClr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D38946">
                          <a:alpha val="0"/>
                        </a:srgbClr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3E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38946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  <a:latin typeface="Kanit Light"/>
                          <a:ea typeface="Kanit Light"/>
                          <a:cs typeface="Kanit Light"/>
                          <a:sym typeface="Kanit Light"/>
                        </a:rPr>
                        <a:t>1.16</a:t>
                      </a:r>
                      <a:endParaRPr sz="1600">
                        <a:solidFill>
                          <a:schemeClr val="dk1"/>
                        </a:solidFill>
                        <a:latin typeface="Kanit Light"/>
                        <a:ea typeface="Kanit Light"/>
                        <a:cs typeface="Kanit Light"/>
                        <a:sym typeface="Kanit Light"/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rgbClr val="D38946">
                          <a:alpha val="0"/>
                        </a:srgbClr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38946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3E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38946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" name="Rectángulo 1">
            <a:extLst>
              <a:ext uri="{FF2B5EF4-FFF2-40B4-BE49-F238E27FC236}">
                <a16:creationId xmlns:a16="http://schemas.microsoft.com/office/drawing/2014/main" id="{2A4D1F24-8999-4D84-B057-49D9D7B7F33E}"/>
              </a:ext>
            </a:extLst>
          </p:cNvPr>
          <p:cNvSpPr/>
          <p:nvPr/>
        </p:nvSpPr>
        <p:spPr>
          <a:xfrm>
            <a:off x="713225" y="1065125"/>
            <a:ext cx="7699200" cy="3727939"/>
          </a:xfrm>
          <a:prstGeom prst="rect">
            <a:avLst/>
          </a:prstGeom>
          <a:noFill/>
          <a:ln w="57150">
            <a:solidFill>
              <a:srgbClr val="F7AC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" name="Grupo 64">
            <a:extLst>
              <a:ext uri="{FF2B5EF4-FFF2-40B4-BE49-F238E27FC236}">
                <a16:creationId xmlns:a16="http://schemas.microsoft.com/office/drawing/2014/main" id="{0A32822E-1DBC-41AB-8ABF-421B3B6392BC}"/>
              </a:ext>
            </a:extLst>
          </p:cNvPr>
          <p:cNvGrpSpPr/>
          <p:nvPr/>
        </p:nvGrpSpPr>
        <p:grpSpPr>
          <a:xfrm rot="10800000">
            <a:off x="0" y="3783"/>
            <a:ext cx="9153174" cy="2125691"/>
            <a:chOff x="-9175" y="3017810"/>
            <a:chExt cx="9153174" cy="2125691"/>
          </a:xfrm>
        </p:grpSpPr>
        <p:sp>
          <p:nvSpPr>
            <p:cNvPr id="66" name="Freeform 5">
              <a:extLst>
                <a:ext uri="{FF2B5EF4-FFF2-40B4-BE49-F238E27FC236}">
                  <a16:creationId xmlns:a16="http://schemas.microsoft.com/office/drawing/2014/main" id="{2EFCF90A-0041-44AD-AD4D-122142D2FD6E}"/>
                </a:ext>
              </a:extLst>
            </p:cNvPr>
            <p:cNvSpPr>
              <a:spLocks/>
            </p:cNvSpPr>
            <p:nvPr/>
          </p:nvSpPr>
          <p:spPr bwMode="auto">
            <a:xfrm>
              <a:off x="-9175" y="3017810"/>
              <a:ext cx="9143999" cy="2125689"/>
            </a:xfrm>
            <a:custGeom>
              <a:avLst/>
              <a:gdLst>
                <a:gd name="T0" fmla="*/ 180 w 180"/>
                <a:gd name="T1" fmla="*/ 0 h 48"/>
                <a:gd name="T2" fmla="*/ 180 w 180"/>
                <a:gd name="T3" fmla="*/ 48 h 48"/>
                <a:gd name="T4" fmla="*/ 0 w 180"/>
                <a:gd name="T5" fmla="*/ 48 h 48"/>
                <a:gd name="T6" fmla="*/ 7 w 180"/>
                <a:gd name="T7" fmla="*/ 39 h 48"/>
                <a:gd name="T8" fmla="*/ 8 w 180"/>
                <a:gd name="T9" fmla="*/ 38 h 48"/>
                <a:gd name="T10" fmla="*/ 45 w 180"/>
                <a:gd name="T11" fmla="*/ 33 h 48"/>
                <a:gd name="T12" fmla="*/ 68 w 180"/>
                <a:gd name="T13" fmla="*/ 29 h 48"/>
                <a:gd name="T14" fmla="*/ 71 w 180"/>
                <a:gd name="T15" fmla="*/ 28 h 48"/>
                <a:gd name="T16" fmla="*/ 88 w 180"/>
                <a:gd name="T17" fmla="*/ 18 h 48"/>
                <a:gd name="T18" fmla="*/ 92 w 180"/>
                <a:gd name="T19" fmla="*/ 17 h 48"/>
                <a:gd name="T20" fmla="*/ 125 w 180"/>
                <a:gd name="T21" fmla="*/ 17 h 48"/>
                <a:gd name="T22" fmla="*/ 129 w 180"/>
                <a:gd name="T23" fmla="*/ 16 h 48"/>
                <a:gd name="T24" fmla="*/ 165 w 180"/>
                <a:gd name="T25" fmla="*/ 4 h 48"/>
                <a:gd name="T26" fmla="*/ 180 w 180"/>
                <a:gd name="T27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80" h="48">
                  <a:moveTo>
                    <a:pt x="180" y="0"/>
                  </a:moveTo>
                  <a:cubicBezTo>
                    <a:pt x="180" y="16"/>
                    <a:pt x="180" y="32"/>
                    <a:pt x="180" y="48"/>
                  </a:cubicBezTo>
                  <a:cubicBezTo>
                    <a:pt x="120" y="48"/>
                    <a:pt x="60" y="48"/>
                    <a:pt x="0" y="48"/>
                  </a:cubicBezTo>
                  <a:cubicBezTo>
                    <a:pt x="2" y="45"/>
                    <a:pt x="4" y="42"/>
                    <a:pt x="7" y="39"/>
                  </a:cubicBezTo>
                  <a:cubicBezTo>
                    <a:pt x="7" y="39"/>
                    <a:pt x="8" y="38"/>
                    <a:pt x="8" y="38"/>
                  </a:cubicBezTo>
                  <a:cubicBezTo>
                    <a:pt x="20" y="36"/>
                    <a:pt x="33" y="35"/>
                    <a:pt x="45" y="33"/>
                  </a:cubicBezTo>
                  <a:cubicBezTo>
                    <a:pt x="53" y="31"/>
                    <a:pt x="60" y="30"/>
                    <a:pt x="68" y="29"/>
                  </a:cubicBezTo>
                  <a:cubicBezTo>
                    <a:pt x="69" y="29"/>
                    <a:pt x="70" y="29"/>
                    <a:pt x="71" y="28"/>
                  </a:cubicBezTo>
                  <a:cubicBezTo>
                    <a:pt x="76" y="25"/>
                    <a:pt x="82" y="21"/>
                    <a:pt x="88" y="18"/>
                  </a:cubicBezTo>
                  <a:cubicBezTo>
                    <a:pt x="89" y="17"/>
                    <a:pt x="91" y="17"/>
                    <a:pt x="92" y="17"/>
                  </a:cubicBezTo>
                  <a:cubicBezTo>
                    <a:pt x="103" y="17"/>
                    <a:pt x="114" y="17"/>
                    <a:pt x="125" y="17"/>
                  </a:cubicBezTo>
                  <a:cubicBezTo>
                    <a:pt x="126" y="17"/>
                    <a:pt x="128" y="16"/>
                    <a:pt x="129" y="16"/>
                  </a:cubicBezTo>
                  <a:cubicBezTo>
                    <a:pt x="141" y="12"/>
                    <a:pt x="153" y="8"/>
                    <a:pt x="165" y="4"/>
                  </a:cubicBezTo>
                  <a:cubicBezTo>
                    <a:pt x="170" y="3"/>
                    <a:pt x="175" y="1"/>
                    <a:pt x="180" y="0"/>
                  </a:cubicBezTo>
                  <a:close/>
                </a:path>
              </a:pathLst>
            </a:custGeom>
            <a:solidFill>
              <a:srgbClr val="F7AC2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7" name="Freeform 5">
              <a:extLst>
                <a:ext uri="{FF2B5EF4-FFF2-40B4-BE49-F238E27FC236}">
                  <a16:creationId xmlns:a16="http://schemas.microsoft.com/office/drawing/2014/main" id="{FF69F25A-8748-4022-9652-5883F17FAAA4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3413127"/>
              <a:ext cx="9143999" cy="1730374"/>
            </a:xfrm>
            <a:custGeom>
              <a:avLst/>
              <a:gdLst>
                <a:gd name="T0" fmla="*/ 180 w 180"/>
                <a:gd name="T1" fmla="*/ 0 h 48"/>
                <a:gd name="T2" fmla="*/ 180 w 180"/>
                <a:gd name="T3" fmla="*/ 48 h 48"/>
                <a:gd name="T4" fmla="*/ 0 w 180"/>
                <a:gd name="T5" fmla="*/ 48 h 48"/>
                <a:gd name="T6" fmla="*/ 7 w 180"/>
                <a:gd name="T7" fmla="*/ 39 h 48"/>
                <a:gd name="T8" fmla="*/ 8 w 180"/>
                <a:gd name="T9" fmla="*/ 38 h 48"/>
                <a:gd name="T10" fmla="*/ 45 w 180"/>
                <a:gd name="T11" fmla="*/ 33 h 48"/>
                <a:gd name="T12" fmla="*/ 68 w 180"/>
                <a:gd name="T13" fmla="*/ 29 h 48"/>
                <a:gd name="T14" fmla="*/ 71 w 180"/>
                <a:gd name="T15" fmla="*/ 28 h 48"/>
                <a:gd name="T16" fmla="*/ 88 w 180"/>
                <a:gd name="T17" fmla="*/ 18 h 48"/>
                <a:gd name="T18" fmla="*/ 92 w 180"/>
                <a:gd name="T19" fmla="*/ 17 h 48"/>
                <a:gd name="T20" fmla="*/ 125 w 180"/>
                <a:gd name="T21" fmla="*/ 17 h 48"/>
                <a:gd name="T22" fmla="*/ 129 w 180"/>
                <a:gd name="T23" fmla="*/ 16 h 48"/>
                <a:gd name="T24" fmla="*/ 165 w 180"/>
                <a:gd name="T25" fmla="*/ 4 h 48"/>
                <a:gd name="T26" fmla="*/ 180 w 180"/>
                <a:gd name="T27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80" h="48">
                  <a:moveTo>
                    <a:pt x="180" y="0"/>
                  </a:moveTo>
                  <a:cubicBezTo>
                    <a:pt x="180" y="16"/>
                    <a:pt x="180" y="32"/>
                    <a:pt x="180" y="48"/>
                  </a:cubicBezTo>
                  <a:cubicBezTo>
                    <a:pt x="120" y="48"/>
                    <a:pt x="60" y="48"/>
                    <a:pt x="0" y="48"/>
                  </a:cubicBezTo>
                  <a:cubicBezTo>
                    <a:pt x="2" y="45"/>
                    <a:pt x="4" y="42"/>
                    <a:pt x="7" y="39"/>
                  </a:cubicBezTo>
                  <a:cubicBezTo>
                    <a:pt x="7" y="39"/>
                    <a:pt x="8" y="38"/>
                    <a:pt x="8" y="38"/>
                  </a:cubicBezTo>
                  <a:cubicBezTo>
                    <a:pt x="20" y="36"/>
                    <a:pt x="33" y="35"/>
                    <a:pt x="45" y="33"/>
                  </a:cubicBezTo>
                  <a:cubicBezTo>
                    <a:pt x="53" y="31"/>
                    <a:pt x="60" y="30"/>
                    <a:pt x="68" y="29"/>
                  </a:cubicBezTo>
                  <a:cubicBezTo>
                    <a:pt x="69" y="29"/>
                    <a:pt x="70" y="29"/>
                    <a:pt x="71" y="28"/>
                  </a:cubicBezTo>
                  <a:cubicBezTo>
                    <a:pt x="76" y="25"/>
                    <a:pt x="82" y="21"/>
                    <a:pt x="88" y="18"/>
                  </a:cubicBezTo>
                  <a:cubicBezTo>
                    <a:pt x="89" y="17"/>
                    <a:pt x="91" y="17"/>
                    <a:pt x="92" y="17"/>
                  </a:cubicBezTo>
                  <a:cubicBezTo>
                    <a:pt x="103" y="17"/>
                    <a:pt x="114" y="17"/>
                    <a:pt x="125" y="17"/>
                  </a:cubicBezTo>
                  <a:cubicBezTo>
                    <a:pt x="126" y="17"/>
                    <a:pt x="128" y="16"/>
                    <a:pt x="129" y="16"/>
                  </a:cubicBezTo>
                  <a:cubicBezTo>
                    <a:pt x="141" y="12"/>
                    <a:pt x="153" y="8"/>
                    <a:pt x="165" y="4"/>
                  </a:cubicBezTo>
                  <a:cubicBezTo>
                    <a:pt x="170" y="3"/>
                    <a:pt x="175" y="1"/>
                    <a:pt x="180" y="0"/>
                  </a:cubicBezTo>
                  <a:close/>
                </a:path>
              </a:pathLst>
            </a:custGeom>
            <a:solidFill>
              <a:srgbClr val="09224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1529" name="Google Shape;1529;p53"/>
          <p:cNvSpPr txBox="1">
            <a:spLocks noGrp="1"/>
          </p:cNvSpPr>
          <p:nvPr>
            <p:ph type="subTitle" idx="4294967295"/>
          </p:nvPr>
        </p:nvSpPr>
        <p:spPr>
          <a:xfrm>
            <a:off x="5221631" y="2018711"/>
            <a:ext cx="3190800" cy="34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200">
                <a:solidFill>
                  <a:schemeClr val="accent2"/>
                </a:solidFill>
                <a:latin typeface="Bree Serif"/>
                <a:ea typeface="Bree Serif"/>
                <a:cs typeface="Bree Serif"/>
                <a:sym typeface="Bree Serif"/>
              </a:rPr>
              <a:t>State ranking position</a:t>
            </a:r>
            <a:endParaRPr sz="2200">
              <a:solidFill>
                <a:schemeClr val="accent2"/>
              </a:solidFill>
              <a:latin typeface="Bree Serif"/>
              <a:ea typeface="Bree Serif"/>
              <a:cs typeface="Bree Serif"/>
              <a:sym typeface="Bree Serif"/>
            </a:endParaRPr>
          </a:p>
        </p:txBody>
      </p:sp>
      <p:sp>
        <p:nvSpPr>
          <p:cNvPr id="1530" name="Google Shape;1530;p53"/>
          <p:cNvSpPr txBox="1">
            <a:spLocks noGrp="1"/>
          </p:cNvSpPr>
          <p:nvPr>
            <p:ph type="body" idx="4294967295"/>
          </p:nvPr>
        </p:nvSpPr>
        <p:spPr>
          <a:xfrm>
            <a:off x="5221470" y="2446510"/>
            <a:ext cx="3190800" cy="66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Kanit Light"/>
                <a:ea typeface="Kanit Light"/>
                <a:cs typeface="Kanit Light"/>
                <a:sym typeface="Kanit Light"/>
              </a:rPr>
              <a:t>Mercury is the closest planet to the Sun and the smallest one in the Solar System</a:t>
            </a:r>
            <a:endParaRPr>
              <a:latin typeface="Kanit Light"/>
              <a:ea typeface="Kanit Light"/>
              <a:cs typeface="Kanit Light"/>
              <a:sym typeface="Kanit Ligh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Kanit Light"/>
              <a:ea typeface="Kanit Light"/>
              <a:cs typeface="Kanit Light"/>
              <a:sym typeface="Kanit Light"/>
            </a:endParaRPr>
          </a:p>
        </p:txBody>
      </p:sp>
      <p:sp>
        <p:nvSpPr>
          <p:cNvPr id="1531" name="Google Shape;1531;p53"/>
          <p:cNvSpPr txBox="1">
            <a:spLocks noGrp="1"/>
          </p:cNvSpPr>
          <p:nvPr>
            <p:ph type="title"/>
          </p:nvPr>
        </p:nvSpPr>
        <p:spPr>
          <a:xfrm>
            <a:off x="713231" y="120780"/>
            <a:ext cx="76992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6"/>
                </a:solidFill>
              </a:rPr>
              <a:t>Bicycle friendly states</a:t>
            </a:r>
            <a:endParaRPr dirty="0">
              <a:solidFill>
                <a:schemeClr val="accent6"/>
              </a:solidFill>
            </a:endParaRPr>
          </a:p>
        </p:txBody>
      </p:sp>
      <p:sp>
        <p:nvSpPr>
          <p:cNvPr id="1532" name="Google Shape;1532;p53"/>
          <p:cNvSpPr/>
          <p:nvPr/>
        </p:nvSpPr>
        <p:spPr>
          <a:xfrm>
            <a:off x="5708757" y="3688086"/>
            <a:ext cx="200100" cy="2001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3" name="Google Shape;1533;p53"/>
          <p:cNvSpPr/>
          <p:nvPr/>
        </p:nvSpPr>
        <p:spPr>
          <a:xfrm>
            <a:off x="5708757" y="4107186"/>
            <a:ext cx="200100" cy="2001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4" name="Google Shape;1534;p53"/>
          <p:cNvSpPr/>
          <p:nvPr/>
        </p:nvSpPr>
        <p:spPr>
          <a:xfrm>
            <a:off x="5708757" y="4526286"/>
            <a:ext cx="200100" cy="2001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5" name="Google Shape;1535;p53"/>
          <p:cNvSpPr/>
          <p:nvPr/>
        </p:nvSpPr>
        <p:spPr>
          <a:xfrm>
            <a:off x="6967907" y="3844461"/>
            <a:ext cx="200100" cy="2001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6" name="Google Shape;1536;p53"/>
          <p:cNvSpPr txBox="1">
            <a:spLocks noGrp="1"/>
          </p:cNvSpPr>
          <p:nvPr>
            <p:ph type="body" idx="4294967295"/>
          </p:nvPr>
        </p:nvSpPr>
        <p:spPr>
          <a:xfrm>
            <a:off x="6002532" y="3577836"/>
            <a:ext cx="735000" cy="38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Kanit Light"/>
                <a:ea typeface="Kanit Light"/>
                <a:cs typeface="Kanit Light"/>
                <a:sym typeface="Kanit Light"/>
              </a:rPr>
              <a:t>1-10</a:t>
            </a:r>
            <a:endParaRPr>
              <a:latin typeface="Kanit Light"/>
              <a:ea typeface="Kanit Light"/>
              <a:cs typeface="Kanit Light"/>
              <a:sym typeface="Kanit Ligh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Kanit Light"/>
              <a:ea typeface="Kanit Light"/>
              <a:cs typeface="Kanit Light"/>
              <a:sym typeface="Kanit Light"/>
            </a:endParaRPr>
          </a:p>
        </p:txBody>
      </p:sp>
      <p:sp>
        <p:nvSpPr>
          <p:cNvPr id="1537" name="Google Shape;1537;p53"/>
          <p:cNvSpPr txBox="1">
            <a:spLocks noGrp="1"/>
          </p:cNvSpPr>
          <p:nvPr>
            <p:ph type="body" idx="4294967295"/>
          </p:nvPr>
        </p:nvSpPr>
        <p:spPr>
          <a:xfrm>
            <a:off x="6002532" y="3977211"/>
            <a:ext cx="735000" cy="38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Kanit Light"/>
                <a:ea typeface="Kanit Light"/>
                <a:cs typeface="Kanit Light"/>
                <a:sym typeface="Kanit Light"/>
              </a:rPr>
              <a:t>11-20</a:t>
            </a:r>
            <a:endParaRPr>
              <a:latin typeface="Kanit Light"/>
              <a:ea typeface="Kanit Light"/>
              <a:cs typeface="Kanit Light"/>
              <a:sym typeface="Kanit Ligh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Kanit Light"/>
              <a:ea typeface="Kanit Light"/>
              <a:cs typeface="Kanit Light"/>
              <a:sym typeface="Kanit Light"/>
            </a:endParaRPr>
          </a:p>
        </p:txBody>
      </p:sp>
      <p:sp>
        <p:nvSpPr>
          <p:cNvPr id="1538" name="Google Shape;1538;p53"/>
          <p:cNvSpPr txBox="1">
            <a:spLocks noGrp="1"/>
          </p:cNvSpPr>
          <p:nvPr>
            <p:ph type="body" idx="4294967295"/>
          </p:nvPr>
        </p:nvSpPr>
        <p:spPr>
          <a:xfrm>
            <a:off x="6002532" y="4405161"/>
            <a:ext cx="735000" cy="38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Kanit Light"/>
                <a:ea typeface="Kanit Light"/>
                <a:cs typeface="Kanit Light"/>
                <a:sym typeface="Kanit Light"/>
              </a:rPr>
              <a:t>21-30</a:t>
            </a:r>
            <a:endParaRPr>
              <a:latin typeface="Kanit Light"/>
              <a:ea typeface="Kanit Light"/>
              <a:cs typeface="Kanit Light"/>
              <a:sym typeface="Kanit Ligh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Kanit Light"/>
              <a:ea typeface="Kanit Light"/>
              <a:cs typeface="Kanit Light"/>
              <a:sym typeface="Kanit Light"/>
            </a:endParaRPr>
          </a:p>
        </p:txBody>
      </p:sp>
      <p:sp>
        <p:nvSpPr>
          <p:cNvPr id="1539" name="Google Shape;1539;p53"/>
          <p:cNvSpPr txBox="1">
            <a:spLocks noGrp="1"/>
          </p:cNvSpPr>
          <p:nvPr>
            <p:ph type="body" idx="4294967295"/>
          </p:nvPr>
        </p:nvSpPr>
        <p:spPr>
          <a:xfrm>
            <a:off x="7261682" y="3724686"/>
            <a:ext cx="735000" cy="38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Kanit Light"/>
                <a:ea typeface="Kanit Light"/>
                <a:cs typeface="Kanit Light"/>
                <a:sym typeface="Kanit Light"/>
              </a:rPr>
              <a:t>31-40</a:t>
            </a:r>
            <a:endParaRPr>
              <a:latin typeface="Kanit Light"/>
              <a:ea typeface="Kanit Light"/>
              <a:cs typeface="Kanit Light"/>
              <a:sym typeface="Kanit Ligh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Kanit Light"/>
              <a:ea typeface="Kanit Light"/>
              <a:cs typeface="Kanit Light"/>
              <a:sym typeface="Kanit Light"/>
            </a:endParaRPr>
          </a:p>
        </p:txBody>
      </p:sp>
      <p:grpSp>
        <p:nvGrpSpPr>
          <p:cNvPr id="1540" name="Google Shape;1540;p53"/>
          <p:cNvGrpSpPr/>
          <p:nvPr/>
        </p:nvGrpSpPr>
        <p:grpSpPr>
          <a:xfrm>
            <a:off x="935588" y="2129475"/>
            <a:ext cx="3858947" cy="2431417"/>
            <a:chOff x="713231" y="1356039"/>
            <a:chExt cx="3858947" cy="2431417"/>
          </a:xfrm>
        </p:grpSpPr>
        <p:sp>
          <p:nvSpPr>
            <p:cNvPr id="1541" name="Google Shape;1541;p53"/>
            <p:cNvSpPr/>
            <p:nvPr/>
          </p:nvSpPr>
          <p:spPr>
            <a:xfrm>
              <a:off x="885871" y="1356039"/>
              <a:ext cx="519395" cy="381104"/>
            </a:xfrm>
            <a:custGeom>
              <a:avLst/>
              <a:gdLst/>
              <a:ahLst/>
              <a:cxnLst/>
              <a:rect l="l" t="t" r="r" b="b"/>
              <a:pathLst>
                <a:path w="24285" h="17819" extrusionOk="0">
                  <a:moveTo>
                    <a:pt x="7873" y="0"/>
                  </a:moveTo>
                  <a:cubicBezTo>
                    <a:pt x="7740" y="0"/>
                    <a:pt x="7673" y="67"/>
                    <a:pt x="7540" y="67"/>
                  </a:cubicBezTo>
                  <a:lnTo>
                    <a:pt x="7440" y="67"/>
                  </a:lnTo>
                  <a:cubicBezTo>
                    <a:pt x="7373" y="134"/>
                    <a:pt x="7273" y="167"/>
                    <a:pt x="7206" y="267"/>
                  </a:cubicBezTo>
                  <a:cubicBezTo>
                    <a:pt x="7206" y="301"/>
                    <a:pt x="7139" y="334"/>
                    <a:pt x="7139" y="367"/>
                  </a:cubicBezTo>
                  <a:cubicBezTo>
                    <a:pt x="7106" y="968"/>
                    <a:pt x="7406" y="1835"/>
                    <a:pt x="7573" y="2702"/>
                  </a:cubicBezTo>
                  <a:cubicBezTo>
                    <a:pt x="7676" y="3217"/>
                    <a:pt x="7282" y="3613"/>
                    <a:pt x="6836" y="3613"/>
                  </a:cubicBezTo>
                  <a:cubicBezTo>
                    <a:pt x="6704" y="3613"/>
                    <a:pt x="6568" y="3579"/>
                    <a:pt x="6439" y="3503"/>
                  </a:cubicBezTo>
                  <a:cubicBezTo>
                    <a:pt x="6205" y="3336"/>
                    <a:pt x="5938" y="3236"/>
                    <a:pt x="5638" y="3103"/>
                  </a:cubicBezTo>
                  <a:cubicBezTo>
                    <a:pt x="4738" y="2702"/>
                    <a:pt x="4037" y="2402"/>
                    <a:pt x="3237" y="1768"/>
                  </a:cubicBezTo>
                  <a:cubicBezTo>
                    <a:pt x="2770" y="1401"/>
                    <a:pt x="2369" y="1068"/>
                    <a:pt x="1769" y="834"/>
                  </a:cubicBezTo>
                  <a:cubicBezTo>
                    <a:pt x="1746" y="830"/>
                    <a:pt x="1724" y="828"/>
                    <a:pt x="1702" y="828"/>
                  </a:cubicBezTo>
                  <a:cubicBezTo>
                    <a:pt x="1559" y="828"/>
                    <a:pt x="1426" y="914"/>
                    <a:pt x="1369" y="1001"/>
                  </a:cubicBezTo>
                  <a:cubicBezTo>
                    <a:pt x="368" y="2669"/>
                    <a:pt x="268" y="5671"/>
                    <a:pt x="1202" y="7572"/>
                  </a:cubicBezTo>
                  <a:cubicBezTo>
                    <a:pt x="1369" y="7839"/>
                    <a:pt x="1268" y="8240"/>
                    <a:pt x="1035" y="8473"/>
                  </a:cubicBezTo>
                  <a:cubicBezTo>
                    <a:pt x="368" y="9107"/>
                    <a:pt x="1" y="10274"/>
                    <a:pt x="401" y="11008"/>
                  </a:cubicBezTo>
                  <a:cubicBezTo>
                    <a:pt x="768" y="11709"/>
                    <a:pt x="1268" y="11509"/>
                    <a:pt x="1936" y="11775"/>
                  </a:cubicBezTo>
                  <a:cubicBezTo>
                    <a:pt x="3603" y="12476"/>
                    <a:pt x="2736" y="13710"/>
                    <a:pt x="3770" y="14744"/>
                  </a:cubicBezTo>
                  <a:cubicBezTo>
                    <a:pt x="4504" y="15411"/>
                    <a:pt x="5838" y="15445"/>
                    <a:pt x="6706" y="15812"/>
                  </a:cubicBezTo>
                  <a:cubicBezTo>
                    <a:pt x="7773" y="16312"/>
                    <a:pt x="8740" y="16579"/>
                    <a:pt x="9941" y="16679"/>
                  </a:cubicBezTo>
                  <a:cubicBezTo>
                    <a:pt x="10172" y="16699"/>
                    <a:pt x="10399" y="16708"/>
                    <a:pt x="10623" y="16708"/>
                  </a:cubicBezTo>
                  <a:cubicBezTo>
                    <a:pt x="11857" y="16708"/>
                    <a:pt x="13008" y="16445"/>
                    <a:pt x="14278" y="16445"/>
                  </a:cubicBezTo>
                  <a:cubicBezTo>
                    <a:pt x="14337" y="16444"/>
                    <a:pt x="14397" y="16444"/>
                    <a:pt x="14457" y="16444"/>
                  </a:cubicBezTo>
                  <a:cubicBezTo>
                    <a:pt x="16435" y="16444"/>
                    <a:pt x="18968" y="16970"/>
                    <a:pt x="20716" y="17780"/>
                  </a:cubicBezTo>
                  <a:cubicBezTo>
                    <a:pt x="20763" y="17807"/>
                    <a:pt x="20811" y="17819"/>
                    <a:pt x="20859" y="17819"/>
                  </a:cubicBezTo>
                  <a:cubicBezTo>
                    <a:pt x="21048" y="17819"/>
                    <a:pt x="21223" y="17632"/>
                    <a:pt x="21249" y="17446"/>
                  </a:cubicBezTo>
                  <a:cubicBezTo>
                    <a:pt x="22250" y="15712"/>
                    <a:pt x="22384" y="13043"/>
                    <a:pt x="22784" y="11175"/>
                  </a:cubicBezTo>
                  <a:cubicBezTo>
                    <a:pt x="23251" y="9107"/>
                    <a:pt x="24218" y="6872"/>
                    <a:pt x="24285" y="4770"/>
                  </a:cubicBezTo>
                  <a:cubicBezTo>
                    <a:pt x="24252" y="4604"/>
                    <a:pt x="24185" y="4437"/>
                    <a:pt x="24051" y="4437"/>
                  </a:cubicBezTo>
                  <a:cubicBezTo>
                    <a:pt x="22684" y="4237"/>
                    <a:pt x="21450" y="3570"/>
                    <a:pt x="20182" y="3236"/>
                  </a:cubicBezTo>
                  <a:cubicBezTo>
                    <a:pt x="18914" y="2869"/>
                    <a:pt x="17580" y="2769"/>
                    <a:pt x="16279" y="2469"/>
                  </a:cubicBezTo>
                  <a:cubicBezTo>
                    <a:pt x="13577" y="1868"/>
                    <a:pt x="10842" y="1001"/>
                    <a:pt x="8240" y="67"/>
                  </a:cubicBezTo>
                  <a:cubicBezTo>
                    <a:pt x="8107" y="0"/>
                    <a:pt x="8007" y="0"/>
                    <a:pt x="7873" y="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2" name="Google Shape;1542;p53"/>
            <p:cNvSpPr/>
            <p:nvPr/>
          </p:nvSpPr>
          <p:spPr>
            <a:xfrm>
              <a:off x="761737" y="1591879"/>
              <a:ext cx="646394" cy="506542"/>
            </a:xfrm>
            <a:custGeom>
              <a:avLst/>
              <a:gdLst/>
              <a:ahLst/>
              <a:cxnLst/>
              <a:rect l="l" t="t" r="r" b="b"/>
              <a:pathLst>
                <a:path w="30223" h="23684" extrusionOk="0">
                  <a:moveTo>
                    <a:pt x="7542" y="1"/>
                  </a:moveTo>
                  <a:cubicBezTo>
                    <a:pt x="6694" y="1"/>
                    <a:pt x="6218" y="410"/>
                    <a:pt x="5838" y="1549"/>
                  </a:cubicBezTo>
                  <a:cubicBezTo>
                    <a:pt x="4871" y="4384"/>
                    <a:pt x="4204" y="7487"/>
                    <a:pt x="2636" y="10088"/>
                  </a:cubicBezTo>
                  <a:cubicBezTo>
                    <a:pt x="2002" y="11123"/>
                    <a:pt x="968" y="12090"/>
                    <a:pt x="468" y="13224"/>
                  </a:cubicBezTo>
                  <a:cubicBezTo>
                    <a:pt x="34" y="14158"/>
                    <a:pt x="67" y="15259"/>
                    <a:pt x="34" y="16293"/>
                  </a:cubicBezTo>
                  <a:cubicBezTo>
                    <a:pt x="1" y="18261"/>
                    <a:pt x="1402" y="18228"/>
                    <a:pt x="3136" y="18661"/>
                  </a:cubicBezTo>
                  <a:cubicBezTo>
                    <a:pt x="9207" y="20229"/>
                    <a:pt x="15178" y="22297"/>
                    <a:pt x="21316" y="23598"/>
                  </a:cubicBezTo>
                  <a:cubicBezTo>
                    <a:pt x="21602" y="23652"/>
                    <a:pt x="21842" y="23683"/>
                    <a:pt x="22045" y="23683"/>
                  </a:cubicBezTo>
                  <a:cubicBezTo>
                    <a:pt x="22719" y="23683"/>
                    <a:pt x="22994" y="23345"/>
                    <a:pt x="23251" y="22397"/>
                  </a:cubicBezTo>
                  <a:cubicBezTo>
                    <a:pt x="23584" y="21096"/>
                    <a:pt x="23684" y="19795"/>
                    <a:pt x="24151" y="18561"/>
                  </a:cubicBezTo>
                  <a:cubicBezTo>
                    <a:pt x="24652" y="17060"/>
                    <a:pt x="25386" y="15726"/>
                    <a:pt x="25652" y="14125"/>
                  </a:cubicBezTo>
                  <a:cubicBezTo>
                    <a:pt x="25686" y="14058"/>
                    <a:pt x="25652" y="13925"/>
                    <a:pt x="25519" y="13824"/>
                  </a:cubicBezTo>
                  <a:cubicBezTo>
                    <a:pt x="25052" y="13591"/>
                    <a:pt x="24985" y="13558"/>
                    <a:pt x="24652" y="13391"/>
                  </a:cubicBezTo>
                  <a:cubicBezTo>
                    <a:pt x="26353" y="11156"/>
                    <a:pt x="30222" y="7286"/>
                    <a:pt x="25986" y="5652"/>
                  </a:cubicBezTo>
                  <a:cubicBezTo>
                    <a:pt x="23818" y="4818"/>
                    <a:pt x="21016" y="4885"/>
                    <a:pt x="18747" y="4818"/>
                  </a:cubicBezTo>
                  <a:cubicBezTo>
                    <a:pt x="17702" y="4818"/>
                    <a:pt x="16613" y="4966"/>
                    <a:pt x="15548" y="4966"/>
                  </a:cubicBezTo>
                  <a:cubicBezTo>
                    <a:pt x="15015" y="4966"/>
                    <a:pt x="14489" y="4929"/>
                    <a:pt x="13977" y="4818"/>
                  </a:cubicBezTo>
                  <a:cubicBezTo>
                    <a:pt x="12543" y="4484"/>
                    <a:pt x="11242" y="3751"/>
                    <a:pt x="9874" y="3250"/>
                  </a:cubicBezTo>
                  <a:cubicBezTo>
                    <a:pt x="9708" y="2216"/>
                    <a:pt x="9508" y="782"/>
                    <a:pt x="8640" y="248"/>
                  </a:cubicBezTo>
                  <a:cubicBezTo>
                    <a:pt x="8574" y="215"/>
                    <a:pt x="8540" y="148"/>
                    <a:pt x="8473" y="115"/>
                  </a:cubicBezTo>
                  <a:cubicBezTo>
                    <a:pt x="8119" y="42"/>
                    <a:pt x="7812" y="1"/>
                    <a:pt x="7542" y="1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3" name="Google Shape;1543;p53"/>
            <p:cNvSpPr/>
            <p:nvPr/>
          </p:nvSpPr>
          <p:spPr>
            <a:xfrm>
              <a:off x="1632829" y="1887839"/>
              <a:ext cx="520572" cy="444133"/>
            </a:xfrm>
            <a:custGeom>
              <a:avLst/>
              <a:gdLst/>
              <a:ahLst/>
              <a:cxnLst/>
              <a:rect l="l" t="t" r="r" b="b"/>
              <a:pathLst>
                <a:path w="24340" h="20766" extrusionOk="0">
                  <a:moveTo>
                    <a:pt x="2905" y="0"/>
                  </a:moveTo>
                  <a:cubicBezTo>
                    <a:pt x="2785" y="0"/>
                    <a:pt x="2669" y="84"/>
                    <a:pt x="2669" y="253"/>
                  </a:cubicBezTo>
                  <a:lnTo>
                    <a:pt x="2669" y="320"/>
                  </a:lnTo>
                  <a:cubicBezTo>
                    <a:pt x="2603" y="387"/>
                    <a:pt x="2503" y="487"/>
                    <a:pt x="2503" y="587"/>
                  </a:cubicBezTo>
                  <a:lnTo>
                    <a:pt x="2503" y="1087"/>
                  </a:lnTo>
                  <a:cubicBezTo>
                    <a:pt x="2503" y="1154"/>
                    <a:pt x="2536" y="1254"/>
                    <a:pt x="2569" y="1287"/>
                  </a:cubicBezTo>
                  <a:cubicBezTo>
                    <a:pt x="2369" y="2622"/>
                    <a:pt x="1869" y="3956"/>
                    <a:pt x="1669" y="5290"/>
                  </a:cubicBezTo>
                  <a:cubicBezTo>
                    <a:pt x="1335" y="7425"/>
                    <a:pt x="1135" y="9593"/>
                    <a:pt x="768" y="11728"/>
                  </a:cubicBezTo>
                  <a:cubicBezTo>
                    <a:pt x="501" y="13329"/>
                    <a:pt x="168" y="15064"/>
                    <a:pt x="101" y="16732"/>
                  </a:cubicBezTo>
                  <a:cubicBezTo>
                    <a:pt x="34" y="17332"/>
                    <a:pt x="1" y="17899"/>
                    <a:pt x="535" y="18300"/>
                  </a:cubicBezTo>
                  <a:cubicBezTo>
                    <a:pt x="1368" y="18933"/>
                    <a:pt x="3003" y="18733"/>
                    <a:pt x="3970" y="18833"/>
                  </a:cubicBezTo>
                  <a:cubicBezTo>
                    <a:pt x="5805" y="19067"/>
                    <a:pt x="7540" y="19600"/>
                    <a:pt x="9341" y="19801"/>
                  </a:cubicBezTo>
                  <a:cubicBezTo>
                    <a:pt x="13214" y="20231"/>
                    <a:pt x="17285" y="20746"/>
                    <a:pt x="21189" y="20746"/>
                  </a:cubicBezTo>
                  <a:cubicBezTo>
                    <a:pt x="21522" y="20746"/>
                    <a:pt x="21853" y="20742"/>
                    <a:pt x="22183" y="20735"/>
                  </a:cubicBezTo>
                  <a:lnTo>
                    <a:pt x="22217" y="20735"/>
                  </a:lnTo>
                  <a:cubicBezTo>
                    <a:pt x="22267" y="20755"/>
                    <a:pt x="22327" y="20766"/>
                    <a:pt x="22386" y="20766"/>
                  </a:cubicBezTo>
                  <a:cubicBezTo>
                    <a:pt x="22524" y="20766"/>
                    <a:pt x="22660" y="20707"/>
                    <a:pt x="22684" y="20568"/>
                  </a:cubicBezTo>
                  <a:cubicBezTo>
                    <a:pt x="22717" y="20334"/>
                    <a:pt x="22784" y="20134"/>
                    <a:pt x="22784" y="19934"/>
                  </a:cubicBezTo>
                  <a:cubicBezTo>
                    <a:pt x="22850" y="19901"/>
                    <a:pt x="22884" y="19834"/>
                    <a:pt x="22951" y="19734"/>
                  </a:cubicBezTo>
                  <a:cubicBezTo>
                    <a:pt x="22984" y="19133"/>
                    <a:pt x="22951" y="18566"/>
                    <a:pt x="23051" y="17966"/>
                  </a:cubicBezTo>
                  <a:lnTo>
                    <a:pt x="23051" y="17833"/>
                  </a:lnTo>
                  <a:cubicBezTo>
                    <a:pt x="23651" y="12929"/>
                    <a:pt x="23718" y="7992"/>
                    <a:pt x="24318" y="3122"/>
                  </a:cubicBezTo>
                  <a:cubicBezTo>
                    <a:pt x="24339" y="2914"/>
                    <a:pt x="24164" y="2809"/>
                    <a:pt x="23982" y="2809"/>
                  </a:cubicBezTo>
                  <a:cubicBezTo>
                    <a:pt x="23872" y="2809"/>
                    <a:pt x="23759" y="2847"/>
                    <a:pt x="23684" y="2922"/>
                  </a:cubicBezTo>
                  <a:cubicBezTo>
                    <a:pt x="23651" y="2889"/>
                    <a:pt x="23618" y="2822"/>
                    <a:pt x="23518" y="2822"/>
                  </a:cubicBezTo>
                  <a:cubicBezTo>
                    <a:pt x="19948" y="2255"/>
                    <a:pt x="16346" y="2321"/>
                    <a:pt x="12743" y="1588"/>
                  </a:cubicBezTo>
                  <a:cubicBezTo>
                    <a:pt x="9615" y="936"/>
                    <a:pt x="6582" y="252"/>
                    <a:pt x="3395" y="252"/>
                  </a:cubicBezTo>
                  <a:cubicBezTo>
                    <a:pt x="3320" y="252"/>
                    <a:pt x="3245" y="253"/>
                    <a:pt x="3170" y="253"/>
                  </a:cubicBezTo>
                  <a:cubicBezTo>
                    <a:pt x="3170" y="220"/>
                    <a:pt x="3170" y="220"/>
                    <a:pt x="3136" y="153"/>
                  </a:cubicBezTo>
                  <a:cubicBezTo>
                    <a:pt x="3093" y="51"/>
                    <a:pt x="2998" y="0"/>
                    <a:pt x="2905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4" name="Google Shape;1544;p53"/>
            <p:cNvSpPr/>
            <p:nvPr/>
          </p:nvSpPr>
          <p:spPr>
            <a:xfrm>
              <a:off x="1423082" y="1461629"/>
              <a:ext cx="768389" cy="509044"/>
            </a:xfrm>
            <a:custGeom>
              <a:avLst/>
              <a:gdLst/>
              <a:ahLst/>
              <a:cxnLst/>
              <a:rect l="l" t="t" r="r" b="b"/>
              <a:pathLst>
                <a:path w="35927" h="23801" extrusionOk="0">
                  <a:moveTo>
                    <a:pt x="1469" y="0"/>
                  </a:moveTo>
                  <a:cubicBezTo>
                    <a:pt x="1335" y="167"/>
                    <a:pt x="1268" y="334"/>
                    <a:pt x="1135" y="467"/>
                  </a:cubicBezTo>
                  <a:cubicBezTo>
                    <a:pt x="601" y="2402"/>
                    <a:pt x="1" y="3803"/>
                    <a:pt x="501" y="5904"/>
                  </a:cubicBezTo>
                  <a:cubicBezTo>
                    <a:pt x="768" y="7005"/>
                    <a:pt x="1068" y="8073"/>
                    <a:pt x="1502" y="9140"/>
                  </a:cubicBezTo>
                  <a:cubicBezTo>
                    <a:pt x="1969" y="10208"/>
                    <a:pt x="3136" y="11308"/>
                    <a:pt x="3236" y="12476"/>
                  </a:cubicBezTo>
                  <a:cubicBezTo>
                    <a:pt x="3303" y="13643"/>
                    <a:pt x="1802" y="15878"/>
                    <a:pt x="2903" y="16912"/>
                  </a:cubicBezTo>
                  <a:cubicBezTo>
                    <a:pt x="3125" y="17134"/>
                    <a:pt x="3327" y="17225"/>
                    <a:pt x="3516" y="17225"/>
                  </a:cubicBezTo>
                  <a:cubicBezTo>
                    <a:pt x="3752" y="17225"/>
                    <a:pt x="3966" y="17083"/>
                    <a:pt x="4170" y="16879"/>
                  </a:cubicBezTo>
                  <a:cubicBezTo>
                    <a:pt x="4771" y="18647"/>
                    <a:pt x="4738" y="20748"/>
                    <a:pt x="6339" y="21916"/>
                  </a:cubicBezTo>
                  <a:cubicBezTo>
                    <a:pt x="6816" y="22255"/>
                    <a:pt x="7404" y="22342"/>
                    <a:pt x="8019" y="22342"/>
                  </a:cubicBezTo>
                  <a:cubicBezTo>
                    <a:pt x="8668" y="22342"/>
                    <a:pt x="9348" y="22245"/>
                    <a:pt x="9959" y="22245"/>
                  </a:cubicBezTo>
                  <a:cubicBezTo>
                    <a:pt x="10873" y="22245"/>
                    <a:pt x="11634" y="22463"/>
                    <a:pt x="11909" y="23550"/>
                  </a:cubicBezTo>
                  <a:cubicBezTo>
                    <a:pt x="11943" y="23717"/>
                    <a:pt x="12084" y="23801"/>
                    <a:pt x="12230" y="23801"/>
                  </a:cubicBezTo>
                  <a:cubicBezTo>
                    <a:pt x="12376" y="23801"/>
                    <a:pt x="12526" y="23717"/>
                    <a:pt x="12576" y="23550"/>
                  </a:cubicBezTo>
                  <a:cubicBezTo>
                    <a:pt x="12576" y="23517"/>
                    <a:pt x="12610" y="23417"/>
                    <a:pt x="12610" y="23384"/>
                  </a:cubicBezTo>
                  <a:cubicBezTo>
                    <a:pt x="12743" y="22716"/>
                    <a:pt x="12743" y="21249"/>
                    <a:pt x="13144" y="20882"/>
                  </a:cubicBezTo>
                  <a:cubicBezTo>
                    <a:pt x="13352" y="20684"/>
                    <a:pt x="13661" y="20613"/>
                    <a:pt x="14012" y="20613"/>
                  </a:cubicBezTo>
                  <a:cubicBezTo>
                    <a:pt x="14782" y="20613"/>
                    <a:pt x="15752" y="20957"/>
                    <a:pt x="16279" y="21049"/>
                  </a:cubicBezTo>
                  <a:cubicBezTo>
                    <a:pt x="18314" y="21382"/>
                    <a:pt x="20349" y="21582"/>
                    <a:pt x="22417" y="21916"/>
                  </a:cubicBezTo>
                  <a:cubicBezTo>
                    <a:pt x="26186" y="22550"/>
                    <a:pt x="29956" y="23217"/>
                    <a:pt x="33792" y="23384"/>
                  </a:cubicBezTo>
                  <a:cubicBezTo>
                    <a:pt x="33825" y="23384"/>
                    <a:pt x="33858" y="23384"/>
                    <a:pt x="33925" y="23350"/>
                  </a:cubicBezTo>
                  <a:cubicBezTo>
                    <a:pt x="34092" y="23350"/>
                    <a:pt x="34192" y="23217"/>
                    <a:pt x="34192" y="23017"/>
                  </a:cubicBezTo>
                  <a:cubicBezTo>
                    <a:pt x="34525" y="17213"/>
                    <a:pt x="35926" y="11408"/>
                    <a:pt x="35826" y="5571"/>
                  </a:cubicBezTo>
                  <a:cubicBezTo>
                    <a:pt x="35826" y="5437"/>
                    <a:pt x="35693" y="5337"/>
                    <a:pt x="35526" y="5337"/>
                  </a:cubicBezTo>
                  <a:lnTo>
                    <a:pt x="35493" y="5337"/>
                  </a:lnTo>
                  <a:cubicBezTo>
                    <a:pt x="29355" y="4670"/>
                    <a:pt x="23251" y="3870"/>
                    <a:pt x="17146" y="2969"/>
                  </a:cubicBezTo>
                  <a:cubicBezTo>
                    <a:pt x="14244" y="2535"/>
                    <a:pt x="11409" y="1902"/>
                    <a:pt x="8474" y="1401"/>
                  </a:cubicBezTo>
                  <a:cubicBezTo>
                    <a:pt x="7473" y="1234"/>
                    <a:pt x="6472" y="1001"/>
                    <a:pt x="5505" y="701"/>
                  </a:cubicBezTo>
                  <a:cubicBezTo>
                    <a:pt x="4838" y="634"/>
                    <a:pt x="4237" y="501"/>
                    <a:pt x="3570" y="367"/>
                  </a:cubicBezTo>
                  <a:cubicBezTo>
                    <a:pt x="3103" y="300"/>
                    <a:pt x="2569" y="234"/>
                    <a:pt x="2069" y="67"/>
                  </a:cubicBezTo>
                  <a:cubicBezTo>
                    <a:pt x="1969" y="67"/>
                    <a:pt x="1902" y="34"/>
                    <a:pt x="1802" y="34"/>
                  </a:cubicBezTo>
                  <a:cubicBezTo>
                    <a:pt x="1669" y="34"/>
                    <a:pt x="1569" y="0"/>
                    <a:pt x="1469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5" name="Google Shape;1545;p53"/>
            <p:cNvSpPr/>
            <p:nvPr/>
          </p:nvSpPr>
          <p:spPr>
            <a:xfrm>
              <a:off x="1241160" y="1448775"/>
              <a:ext cx="462334" cy="739580"/>
            </a:xfrm>
            <a:custGeom>
              <a:avLst/>
              <a:gdLst/>
              <a:ahLst/>
              <a:cxnLst/>
              <a:rect l="l" t="t" r="r" b="b"/>
              <a:pathLst>
                <a:path w="21617" h="34580" extrusionOk="0">
                  <a:moveTo>
                    <a:pt x="7173" y="1"/>
                  </a:moveTo>
                  <a:cubicBezTo>
                    <a:pt x="7173" y="1"/>
                    <a:pt x="7173" y="34"/>
                    <a:pt x="7139" y="34"/>
                  </a:cubicBezTo>
                  <a:cubicBezTo>
                    <a:pt x="7106" y="34"/>
                    <a:pt x="7072" y="34"/>
                    <a:pt x="7006" y="101"/>
                  </a:cubicBezTo>
                  <a:cubicBezTo>
                    <a:pt x="6906" y="134"/>
                    <a:pt x="6839" y="168"/>
                    <a:pt x="6839" y="268"/>
                  </a:cubicBezTo>
                  <a:cubicBezTo>
                    <a:pt x="6806" y="534"/>
                    <a:pt x="6772" y="835"/>
                    <a:pt x="6639" y="1102"/>
                  </a:cubicBezTo>
                  <a:cubicBezTo>
                    <a:pt x="6072" y="2503"/>
                    <a:pt x="5838" y="4104"/>
                    <a:pt x="5505" y="5538"/>
                  </a:cubicBezTo>
                  <a:cubicBezTo>
                    <a:pt x="5104" y="7473"/>
                    <a:pt x="4104" y="9841"/>
                    <a:pt x="4170" y="11809"/>
                  </a:cubicBezTo>
                  <a:cubicBezTo>
                    <a:pt x="4237" y="12610"/>
                    <a:pt x="4571" y="13310"/>
                    <a:pt x="4671" y="14111"/>
                  </a:cubicBezTo>
                  <a:cubicBezTo>
                    <a:pt x="4838" y="15212"/>
                    <a:pt x="4571" y="16112"/>
                    <a:pt x="4004" y="16880"/>
                  </a:cubicBezTo>
                  <a:cubicBezTo>
                    <a:pt x="3987" y="16871"/>
                    <a:pt x="3966" y="16867"/>
                    <a:pt x="3944" y="16867"/>
                  </a:cubicBezTo>
                  <a:cubicBezTo>
                    <a:pt x="3876" y="16867"/>
                    <a:pt x="3795" y="16905"/>
                    <a:pt x="3770" y="16980"/>
                  </a:cubicBezTo>
                  <a:cubicBezTo>
                    <a:pt x="3637" y="17146"/>
                    <a:pt x="3570" y="17313"/>
                    <a:pt x="3470" y="17480"/>
                  </a:cubicBezTo>
                  <a:cubicBezTo>
                    <a:pt x="3336" y="17680"/>
                    <a:pt x="3236" y="17847"/>
                    <a:pt x="3070" y="18014"/>
                  </a:cubicBezTo>
                  <a:lnTo>
                    <a:pt x="2769" y="18314"/>
                  </a:lnTo>
                  <a:cubicBezTo>
                    <a:pt x="2336" y="18681"/>
                    <a:pt x="2136" y="18981"/>
                    <a:pt x="2069" y="19281"/>
                  </a:cubicBezTo>
                  <a:cubicBezTo>
                    <a:pt x="1902" y="19481"/>
                    <a:pt x="1735" y="19682"/>
                    <a:pt x="1735" y="19948"/>
                  </a:cubicBezTo>
                  <a:cubicBezTo>
                    <a:pt x="1735" y="20182"/>
                    <a:pt x="1935" y="20282"/>
                    <a:pt x="1935" y="20482"/>
                  </a:cubicBezTo>
                  <a:cubicBezTo>
                    <a:pt x="2002" y="21449"/>
                    <a:pt x="2169" y="22383"/>
                    <a:pt x="1902" y="23384"/>
                  </a:cubicBezTo>
                  <a:cubicBezTo>
                    <a:pt x="1268" y="25619"/>
                    <a:pt x="134" y="27854"/>
                    <a:pt x="1" y="30156"/>
                  </a:cubicBezTo>
                  <a:cubicBezTo>
                    <a:pt x="1" y="30322"/>
                    <a:pt x="168" y="30489"/>
                    <a:pt x="334" y="30489"/>
                  </a:cubicBezTo>
                  <a:cubicBezTo>
                    <a:pt x="3670" y="30656"/>
                    <a:pt x="6939" y="32190"/>
                    <a:pt x="10241" y="32791"/>
                  </a:cubicBezTo>
                  <a:cubicBezTo>
                    <a:pt x="11676" y="33024"/>
                    <a:pt x="13177" y="33058"/>
                    <a:pt x="14645" y="33358"/>
                  </a:cubicBezTo>
                  <a:cubicBezTo>
                    <a:pt x="16112" y="33625"/>
                    <a:pt x="17447" y="34225"/>
                    <a:pt x="18848" y="34559"/>
                  </a:cubicBezTo>
                  <a:cubicBezTo>
                    <a:pt x="18882" y="34573"/>
                    <a:pt x="18922" y="34579"/>
                    <a:pt x="18962" y="34579"/>
                  </a:cubicBezTo>
                  <a:cubicBezTo>
                    <a:pt x="19116" y="34579"/>
                    <a:pt x="19288" y="34484"/>
                    <a:pt x="19315" y="34325"/>
                  </a:cubicBezTo>
                  <a:cubicBezTo>
                    <a:pt x="19915" y="31557"/>
                    <a:pt x="20249" y="28721"/>
                    <a:pt x="20749" y="25953"/>
                  </a:cubicBezTo>
                  <a:cubicBezTo>
                    <a:pt x="20849" y="25085"/>
                    <a:pt x="21616" y="23251"/>
                    <a:pt x="20615" y="22484"/>
                  </a:cubicBezTo>
                  <a:cubicBezTo>
                    <a:pt x="20299" y="22240"/>
                    <a:pt x="19850" y="22166"/>
                    <a:pt x="19358" y="22166"/>
                  </a:cubicBezTo>
                  <a:cubicBezTo>
                    <a:pt x="18574" y="22166"/>
                    <a:pt x="17683" y="22355"/>
                    <a:pt x="17050" y="22355"/>
                  </a:cubicBezTo>
                  <a:cubicBezTo>
                    <a:pt x="16991" y="22355"/>
                    <a:pt x="16934" y="22354"/>
                    <a:pt x="16879" y="22350"/>
                  </a:cubicBezTo>
                  <a:cubicBezTo>
                    <a:pt x="14611" y="22183"/>
                    <a:pt x="13610" y="18647"/>
                    <a:pt x="13310" y="16646"/>
                  </a:cubicBezTo>
                  <a:cubicBezTo>
                    <a:pt x="13310" y="16613"/>
                    <a:pt x="13310" y="16513"/>
                    <a:pt x="13277" y="16479"/>
                  </a:cubicBezTo>
                  <a:cubicBezTo>
                    <a:pt x="13256" y="16288"/>
                    <a:pt x="13059" y="16125"/>
                    <a:pt x="12876" y="16125"/>
                  </a:cubicBezTo>
                  <a:cubicBezTo>
                    <a:pt x="12771" y="16125"/>
                    <a:pt x="12671" y="16179"/>
                    <a:pt x="12610" y="16312"/>
                  </a:cubicBezTo>
                  <a:cubicBezTo>
                    <a:pt x="12360" y="16387"/>
                    <a:pt x="12153" y="16425"/>
                    <a:pt x="11991" y="16425"/>
                  </a:cubicBezTo>
                  <a:cubicBezTo>
                    <a:pt x="11505" y="16425"/>
                    <a:pt x="11417" y="16087"/>
                    <a:pt x="11742" y="15412"/>
                  </a:cubicBezTo>
                  <a:cubicBezTo>
                    <a:pt x="11809" y="15078"/>
                    <a:pt x="11909" y="14745"/>
                    <a:pt x="12009" y="14444"/>
                  </a:cubicBezTo>
                  <a:cubicBezTo>
                    <a:pt x="12176" y="13944"/>
                    <a:pt x="12576" y="13444"/>
                    <a:pt x="12610" y="12843"/>
                  </a:cubicBezTo>
                  <a:cubicBezTo>
                    <a:pt x="12676" y="11776"/>
                    <a:pt x="11976" y="11175"/>
                    <a:pt x="11309" y="10442"/>
                  </a:cubicBezTo>
                  <a:cubicBezTo>
                    <a:pt x="10308" y="9274"/>
                    <a:pt x="10275" y="8340"/>
                    <a:pt x="9941" y="6872"/>
                  </a:cubicBezTo>
                  <a:cubicBezTo>
                    <a:pt x="9808" y="6272"/>
                    <a:pt x="9474" y="5605"/>
                    <a:pt x="9341" y="4971"/>
                  </a:cubicBezTo>
                  <a:cubicBezTo>
                    <a:pt x="9107" y="3503"/>
                    <a:pt x="10308" y="2336"/>
                    <a:pt x="10241" y="868"/>
                  </a:cubicBezTo>
                  <a:cubicBezTo>
                    <a:pt x="10241" y="701"/>
                    <a:pt x="10141" y="635"/>
                    <a:pt x="9975" y="534"/>
                  </a:cubicBezTo>
                  <a:cubicBezTo>
                    <a:pt x="9407" y="334"/>
                    <a:pt x="8774" y="134"/>
                    <a:pt x="8140" y="34"/>
                  </a:cubicBezTo>
                  <a:cubicBezTo>
                    <a:pt x="7906" y="34"/>
                    <a:pt x="7640" y="34"/>
                    <a:pt x="7439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6" name="Google Shape;1546;p53"/>
            <p:cNvSpPr/>
            <p:nvPr/>
          </p:nvSpPr>
          <p:spPr>
            <a:xfrm>
              <a:off x="2142215" y="1574148"/>
              <a:ext cx="499420" cy="321967"/>
            </a:xfrm>
            <a:custGeom>
              <a:avLst/>
              <a:gdLst/>
              <a:ahLst/>
              <a:cxnLst/>
              <a:rect l="l" t="t" r="r" b="b"/>
              <a:pathLst>
                <a:path w="23351" h="15054" extrusionOk="0">
                  <a:moveTo>
                    <a:pt x="1754" y="0"/>
                  </a:moveTo>
                  <a:cubicBezTo>
                    <a:pt x="1525" y="0"/>
                    <a:pt x="1297" y="3"/>
                    <a:pt x="1068" y="10"/>
                  </a:cubicBezTo>
                  <a:cubicBezTo>
                    <a:pt x="835" y="10"/>
                    <a:pt x="701" y="477"/>
                    <a:pt x="1002" y="510"/>
                  </a:cubicBezTo>
                  <a:lnTo>
                    <a:pt x="1735" y="643"/>
                  </a:lnTo>
                  <a:cubicBezTo>
                    <a:pt x="1402" y="1277"/>
                    <a:pt x="1502" y="2311"/>
                    <a:pt x="1402" y="3078"/>
                  </a:cubicBezTo>
                  <a:cubicBezTo>
                    <a:pt x="1135" y="6481"/>
                    <a:pt x="1" y="10084"/>
                    <a:pt x="368" y="13553"/>
                  </a:cubicBezTo>
                  <a:cubicBezTo>
                    <a:pt x="401" y="13786"/>
                    <a:pt x="535" y="13920"/>
                    <a:pt x="801" y="13953"/>
                  </a:cubicBezTo>
                  <a:cubicBezTo>
                    <a:pt x="4471" y="14220"/>
                    <a:pt x="8073" y="14820"/>
                    <a:pt x="11743" y="14854"/>
                  </a:cubicBezTo>
                  <a:cubicBezTo>
                    <a:pt x="12023" y="14859"/>
                    <a:pt x="12304" y="14861"/>
                    <a:pt x="12585" y="14861"/>
                  </a:cubicBezTo>
                  <a:cubicBezTo>
                    <a:pt x="14514" y="14861"/>
                    <a:pt x="16441" y="14757"/>
                    <a:pt x="18359" y="14757"/>
                  </a:cubicBezTo>
                  <a:cubicBezTo>
                    <a:pt x="19875" y="14757"/>
                    <a:pt x="21385" y="14822"/>
                    <a:pt x="22884" y="15054"/>
                  </a:cubicBezTo>
                  <a:cubicBezTo>
                    <a:pt x="22984" y="15054"/>
                    <a:pt x="23051" y="15054"/>
                    <a:pt x="23151" y="14954"/>
                  </a:cubicBezTo>
                  <a:cubicBezTo>
                    <a:pt x="23251" y="14920"/>
                    <a:pt x="23351" y="14787"/>
                    <a:pt x="23351" y="14620"/>
                  </a:cubicBezTo>
                  <a:cubicBezTo>
                    <a:pt x="23217" y="13252"/>
                    <a:pt x="22884" y="11985"/>
                    <a:pt x="22717" y="10651"/>
                  </a:cubicBezTo>
                  <a:cubicBezTo>
                    <a:pt x="22484" y="8916"/>
                    <a:pt x="22684" y="7148"/>
                    <a:pt x="22317" y="5447"/>
                  </a:cubicBezTo>
                  <a:cubicBezTo>
                    <a:pt x="22083" y="4646"/>
                    <a:pt x="21883" y="3979"/>
                    <a:pt x="21883" y="3212"/>
                  </a:cubicBezTo>
                  <a:cubicBezTo>
                    <a:pt x="21883" y="2745"/>
                    <a:pt x="22017" y="2144"/>
                    <a:pt x="21816" y="1744"/>
                  </a:cubicBezTo>
                  <a:cubicBezTo>
                    <a:pt x="21550" y="1244"/>
                    <a:pt x="21183" y="1044"/>
                    <a:pt x="20682" y="910"/>
                  </a:cubicBezTo>
                  <a:cubicBezTo>
                    <a:pt x="20385" y="831"/>
                    <a:pt x="20075" y="803"/>
                    <a:pt x="19761" y="803"/>
                  </a:cubicBezTo>
                  <a:cubicBezTo>
                    <a:pt x="18967" y="803"/>
                    <a:pt x="18141" y="984"/>
                    <a:pt x="17392" y="984"/>
                  </a:cubicBezTo>
                  <a:cubicBezTo>
                    <a:pt x="17309" y="984"/>
                    <a:pt x="17227" y="982"/>
                    <a:pt x="17146" y="977"/>
                  </a:cubicBezTo>
                  <a:cubicBezTo>
                    <a:pt x="15412" y="944"/>
                    <a:pt x="13677" y="910"/>
                    <a:pt x="11976" y="810"/>
                  </a:cubicBezTo>
                  <a:cubicBezTo>
                    <a:pt x="8602" y="654"/>
                    <a:pt x="5140" y="0"/>
                    <a:pt x="1754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7" name="Google Shape;1547;p53"/>
            <p:cNvSpPr/>
            <p:nvPr/>
          </p:nvSpPr>
          <p:spPr>
            <a:xfrm>
              <a:off x="2127458" y="1860185"/>
              <a:ext cx="529170" cy="356187"/>
            </a:xfrm>
            <a:custGeom>
              <a:avLst/>
              <a:gdLst/>
              <a:ahLst/>
              <a:cxnLst/>
              <a:rect l="l" t="t" r="r" b="b"/>
              <a:pathLst>
                <a:path w="24742" h="16654" extrusionOk="0">
                  <a:moveTo>
                    <a:pt x="2166" y="0"/>
                  </a:moveTo>
                  <a:cubicBezTo>
                    <a:pt x="1852" y="0"/>
                    <a:pt x="1564" y="32"/>
                    <a:pt x="1325" y="112"/>
                  </a:cubicBezTo>
                  <a:cubicBezTo>
                    <a:pt x="1295" y="104"/>
                    <a:pt x="1263" y="100"/>
                    <a:pt x="1231" y="100"/>
                  </a:cubicBezTo>
                  <a:cubicBezTo>
                    <a:pt x="1121" y="100"/>
                    <a:pt x="1009" y="149"/>
                    <a:pt x="958" y="279"/>
                  </a:cubicBezTo>
                  <a:cubicBezTo>
                    <a:pt x="691" y="512"/>
                    <a:pt x="557" y="879"/>
                    <a:pt x="691" y="1513"/>
                  </a:cubicBezTo>
                  <a:cubicBezTo>
                    <a:pt x="90" y="4682"/>
                    <a:pt x="257" y="8118"/>
                    <a:pt x="90" y="11287"/>
                  </a:cubicBezTo>
                  <a:cubicBezTo>
                    <a:pt x="0" y="13064"/>
                    <a:pt x="426" y="13385"/>
                    <a:pt x="1419" y="13385"/>
                  </a:cubicBezTo>
                  <a:cubicBezTo>
                    <a:pt x="1898" y="13385"/>
                    <a:pt x="2510" y="13310"/>
                    <a:pt x="3259" y="13288"/>
                  </a:cubicBezTo>
                  <a:cubicBezTo>
                    <a:pt x="3334" y="13287"/>
                    <a:pt x="3408" y="13286"/>
                    <a:pt x="3482" y="13286"/>
                  </a:cubicBezTo>
                  <a:cubicBezTo>
                    <a:pt x="5574" y="13286"/>
                    <a:pt x="7637" y="13726"/>
                    <a:pt x="9731" y="13855"/>
                  </a:cubicBezTo>
                  <a:cubicBezTo>
                    <a:pt x="10199" y="13894"/>
                    <a:pt x="10663" y="13905"/>
                    <a:pt x="11123" y="13905"/>
                  </a:cubicBezTo>
                  <a:cubicBezTo>
                    <a:pt x="11868" y="13905"/>
                    <a:pt x="12606" y="13874"/>
                    <a:pt x="13346" y="13874"/>
                  </a:cubicBezTo>
                  <a:cubicBezTo>
                    <a:pt x="14135" y="13874"/>
                    <a:pt x="14927" y="13910"/>
                    <a:pt x="15735" y="14055"/>
                  </a:cubicBezTo>
                  <a:cubicBezTo>
                    <a:pt x="16969" y="14255"/>
                    <a:pt x="18037" y="14923"/>
                    <a:pt x="19271" y="15189"/>
                  </a:cubicBezTo>
                  <a:cubicBezTo>
                    <a:pt x="20372" y="15390"/>
                    <a:pt x="21139" y="15390"/>
                    <a:pt x="22206" y="15890"/>
                  </a:cubicBezTo>
                  <a:cubicBezTo>
                    <a:pt x="22740" y="16123"/>
                    <a:pt x="23240" y="16424"/>
                    <a:pt x="23874" y="16624"/>
                  </a:cubicBezTo>
                  <a:cubicBezTo>
                    <a:pt x="23916" y="16645"/>
                    <a:pt x="23956" y="16654"/>
                    <a:pt x="23994" y="16654"/>
                  </a:cubicBezTo>
                  <a:cubicBezTo>
                    <a:pt x="24138" y="16654"/>
                    <a:pt x="24248" y="16522"/>
                    <a:pt x="24274" y="16390"/>
                  </a:cubicBezTo>
                  <a:cubicBezTo>
                    <a:pt x="24741" y="15189"/>
                    <a:pt x="24274" y="14222"/>
                    <a:pt x="24108" y="13021"/>
                  </a:cubicBezTo>
                  <a:cubicBezTo>
                    <a:pt x="23974" y="12087"/>
                    <a:pt x="24408" y="11253"/>
                    <a:pt x="24474" y="10386"/>
                  </a:cubicBezTo>
                  <a:cubicBezTo>
                    <a:pt x="24675" y="9118"/>
                    <a:pt x="24508" y="7884"/>
                    <a:pt x="24541" y="6683"/>
                  </a:cubicBezTo>
                  <a:cubicBezTo>
                    <a:pt x="24575" y="5883"/>
                    <a:pt x="24741" y="5082"/>
                    <a:pt x="24575" y="4348"/>
                  </a:cubicBezTo>
                  <a:cubicBezTo>
                    <a:pt x="24441" y="3848"/>
                    <a:pt x="24108" y="3548"/>
                    <a:pt x="23941" y="3114"/>
                  </a:cubicBezTo>
                  <a:cubicBezTo>
                    <a:pt x="23674" y="2347"/>
                    <a:pt x="24007" y="1713"/>
                    <a:pt x="23774" y="1279"/>
                  </a:cubicBezTo>
                  <a:cubicBezTo>
                    <a:pt x="23774" y="1213"/>
                    <a:pt x="23707" y="1079"/>
                    <a:pt x="23607" y="1079"/>
                  </a:cubicBezTo>
                  <a:cubicBezTo>
                    <a:pt x="23540" y="1013"/>
                    <a:pt x="23374" y="913"/>
                    <a:pt x="23174" y="879"/>
                  </a:cubicBezTo>
                  <a:cubicBezTo>
                    <a:pt x="23146" y="874"/>
                    <a:pt x="23119" y="871"/>
                    <a:pt x="23093" y="871"/>
                  </a:cubicBezTo>
                  <a:cubicBezTo>
                    <a:pt x="22964" y="871"/>
                    <a:pt x="22862" y="940"/>
                    <a:pt x="22807" y="1079"/>
                  </a:cubicBezTo>
                  <a:cubicBezTo>
                    <a:pt x="20205" y="1013"/>
                    <a:pt x="17603" y="712"/>
                    <a:pt x="14934" y="712"/>
                  </a:cubicBezTo>
                  <a:cubicBezTo>
                    <a:pt x="14175" y="712"/>
                    <a:pt x="13414" y="714"/>
                    <a:pt x="12652" y="714"/>
                  </a:cubicBezTo>
                  <a:cubicBezTo>
                    <a:pt x="10364" y="714"/>
                    <a:pt x="8063" y="696"/>
                    <a:pt x="5761" y="546"/>
                  </a:cubicBezTo>
                  <a:cubicBezTo>
                    <a:pt x="5120" y="519"/>
                    <a:pt x="3431" y="0"/>
                    <a:pt x="2166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8" name="Google Shape;1548;p53"/>
            <p:cNvSpPr/>
            <p:nvPr/>
          </p:nvSpPr>
          <p:spPr>
            <a:xfrm>
              <a:off x="2102990" y="2128363"/>
              <a:ext cx="636385" cy="342435"/>
            </a:xfrm>
            <a:custGeom>
              <a:avLst/>
              <a:gdLst/>
              <a:ahLst/>
              <a:cxnLst/>
              <a:rect l="l" t="t" r="r" b="b"/>
              <a:pathLst>
                <a:path w="29755" h="16011" extrusionOk="0">
                  <a:moveTo>
                    <a:pt x="1428" y="0"/>
                  </a:moveTo>
                  <a:cubicBezTo>
                    <a:pt x="1256" y="0"/>
                    <a:pt x="1095" y="144"/>
                    <a:pt x="1134" y="382"/>
                  </a:cubicBezTo>
                  <a:lnTo>
                    <a:pt x="1134" y="516"/>
                  </a:lnTo>
                  <a:cubicBezTo>
                    <a:pt x="1068" y="516"/>
                    <a:pt x="1034" y="549"/>
                    <a:pt x="1034" y="549"/>
                  </a:cubicBezTo>
                  <a:cubicBezTo>
                    <a:pt x="701" y="682"/>
                    <a:pt x="867" y="1149"/>
                    <a:pt x="1168" y="1183"/>
                  </a:cubicBezTo>
                  <a:cubicBezTo>
                    <a:pt x="1134" y="2384"/>
                    <a:pt x="534" y="3584"/>
                    <a:pt x="367" y="4752"/>
                  </a:cubicBezTo>
                  <a:cubicBezTo>
                    <a:pt x="134" y="6220"/>
                    <a:pt x="0" y="7854"/>
                    <a:pt x="134" y="9322"/>
                  </a:cubicBezTo>
                  <a:cubicBezTo>
                    <a:pt x="167" y="9522"/>
                    <a:pt x="300" y="9655"/>
                    <a:pt x="501" y="9689"/>
                  </a:cubicBezTo>
                  <a:cubicBezTo>
                    <a:pt x="2068" y="9755"/>
                    <a:pt x="3503" y="10356"/>
                    <a:pt x="5137" y="10423"/>
                  </a:cubicBezTo>
                  <a:cubicBezTo>
                    <a:pt x="6338" y="10523"/>
                    <a:pt x="6572" y="10723"/>
                    <a:pt x="6705" y="11824"/>
                  </a:cubicBezTo>
                  <a:cubicBezTo>
                    <a:pt x="6805" y="12491"/>
                    <a:pt x="6705" y="13325"/>
                    <a:pt x="6505" y="13992"/>
                  </a:cubicBezTo>
                  <a:cubicBezTo>
                    <a:pt x="6424" y="14261"/>
                    <a:pt x="6625" y="14421"/>
                    <a:pt x="6845" y="14421"/>
                  </a:cubicBezTo>
                  <a:cubicBezTo>
                    <a:pt x="6899" y="14421"/>
                    <a:pt x="6953" y="14412"/>
                    <a:pt x="7005" y="14392"/>
                  </a:cubicBezTo>
                  <a:cubicBezTo>
                    <a:pt x="7039" y="14392"/>
                    <a:pt x="7039" y="14426"/>
                    <a:pt x="7072" y="14426"/>
                  </a:cubicBezTo>
                  <a:cubicBezTo>
                    <a:pt x="9841" y="15059"/>
                    <a:pt x="12909" y="14893"/>
                    <a:pt x="15745" y="15226"/>
                  </a:cubicBezTo>
                  <a:cubicBezTo>
                    <a:pt x="19080" y="15593"/>
                    <a:pt x="22483" y="15326"/>
                    <a:pt x="25819" y="15660"/>
                  </a:cubicBezTo>
                  <a:cubicBezTo>
                    <a:pt x="26176" y="15699"/>
                    <a:pt x="27371" y="16010"/>
                    <a:pt x="28336" y="16010"/>
                  </a:cubicBezTo>
                  <a:cubicBezTo>
                    <a:pt x="28995" y="16010"/>
                    <a:pt x="29547" y="15866"/>
                    <a:pt x="29655" y="15393"/>
                  </a:cubicBezTo>
                  <a:cubicBezTo>
                    <a:pt x="29755" y="14726"/>
                    <a:pt x="28587" y="13558"/>
                    <a:pt x="28354" y="13158"/>
                  </a:cubicBezTo>
                  <a:cubicBezTo>
                    <a:pt x="27687" y="11824"/>
                    <a:pt x="27420" y="10256"/>
                    <a:pt x="27019" y="8888"/>
                  </a:cubicBezTo>
                  <a:cubicBezTo>
                    <a:pt x="26486" y="7087"/>
                    <a:pt x="26252" y="4719"/>
                    <a:pt x="24851" y="3351"/>
                  </a:cubicBezTo>
                  <a:cubicBezTo>
                    <a:pt x="24084" y="2584"/>
                    <a:pt x="23083" y="2384"/>
                    <a:pt x="22083" y="2150"/>
                  </a:cubicBezTo>
                  <a:cubicBezTo>
                    <a:pt x="20648" y="1850"/>
                    <a:pt x="19347" y="1183"/>
                    <a:pt x="17913" y="916"/>
                  </a:cubicBezTo>
                  <a:cubicBezTo>
                    <a:pt x="15011" y="349"/>
                    <a:pt x="11742" y="415"/>
                    <a:pt x="8806" y="349"/>
                  </a:cubicBezTo>
                  <a:cubicBezTo>
                    <a:pt x="7304" y="283"/>
                    <a:pt x="5716" y="5"/>
                    <a:pt x="4183" y="5"/>
                  </a:cubicBezTo>
                  <a:cubicBezTo>
                    <a:pt x="3367" y="5"/>
                    <a:pt x="2566" y="84"/>
                    <a:pt x="1801" y="315"/>
                  </a:cubicBezTo>
                  <a:cubicBezTo>
                    <a:pt x="1801" y="249"/>
                    <a:pt x="1801" y="249"/>
                    <a:pt x="1735" y="215"/>
                  </a:cubicBezTo>
                  <a:cubicBezTo>
                    <a:pt x="1667" y="67"/>
                    <a:pt x="1545" y="0"/>
                    <a:pt x="1428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9" name="Google Shape;1549;p53"/>
            <p:cNvSpPr/>
            <p:nvPr/>
          </p:nvSpPr>
          <p:spPr>
            <a:xfrm>
              <a:off x="1697761" y="2286288"/>
              <a:ext cx="572180" cy="437524"/>
            </a:xfrm>
            <a:custGeom>
              <a:avLst/>
              <a:gdLst/>
              <a:ahLst/>
              <a:cxnLst/>
              <a:rect l="l" t="t" r="r" b="b"/>
              <a:pathLst>
                <a:path w="26753" h="20457" extrusionOk="0">
                  <a:moveTo>
                    <a:pt x="4427" y="1"/>
                  </a:moveTo>
                  <a:cubicBezTo>
                    <a:pt x="4284" y="1"/>
                    <a:pt x="4142" y="12"/>
                    <a:pt x="4003" y="36"/>
                  </a:cubicBezTo>
                  <a:cubicBezTo>
                    <a:pt x="3803" y="103"/>
                    <a:pt x="3636" y="137"/>
                    <a:pt x="3469" y="170"/>
                  </a:cubicBezTo>
                  <a:cubicBezTo>
                    <a:pt x="3418" y="129"/>
                    <a:pt x="3355" y="110"/>
                    <a:pt x="3291" y="110"/>
                  </a:cubicBezTo>
                  <a:cubicBezTo>
                    <a:pt x="3147" y="110"/>
                    <a:pt x="3002" y="208"/>
                    <a:pt x="3002" y="370"/>
                  </a:cubicBezTo>
                  <a:lnTo>
                    <a:pt x="3002" y="503"/>
                  </a:lnTo>
                  <a:cubicBezTo>
                    <a:pt x="3002" y="537"/>
                    <a:pt x="2969" y="537"/>
                    <a:pt x="2969" y="604"/>
                  </a:cubicBezTo>
                  <a:lnTo>
                    <a:pt x="2902" y="604"/>
                  </a:lnTo>
                  <a:cubicBezTo>
                    <a:pt x="2636" y="604"/>
                    <a:pt x="2602" y="970"/>
                    <a:pt x="2802" y="1037"/>
                  </a:cubicBezTo>
                  <a:cubicBezTo>
                    <a:pt x="2769" y="1204"/>
                    <a:pt x="2736" y="1471"/>
                    <a:pt x="2636" y="1704"/>
                  </a:cubicBezTo>
                  <a:cubicBezTo>
                    <a:pt x="2602" y="1871"/>
                    <a:pt x="2636" y="1971"/>
                    <a:pt x="2769" y="2038"/>
                  </a:cubicBezTo>
                  <a:cubicBezTo>
                    <a:pt x="2502" y="3305"/>
                    <a:pt x="2169" y="4606"/>
                    <a:pt x="1968" y="5841"/>
                  </a:cubicBezTo>
                  <a:cubicBezTo>
                    <a:pt x="1835" y="6641"/>
                    <a:pt x="1768" y="7475"/>
                    <a:pt x="1735" y="8276"/>
                  </a:cubicBezTo>
                  <a:lnTo>
                    <a:pt x="1235" y="11878"/>
                  </a:lnTo>
                  <a:cubicBezTo>
                    <a:pt x="1001" y="13513"/>
                    <a:pt x="0" y="17182"/>
                    <a:pt x="1568" y="18350"/>
                  </a:cubicBezTo>
                  <a:cubicBezTo>
                    <a:pt x="2291" y="18915"/>
                    <a:pt x="3443" y="18990"/>
                    <a:pt x="4484" y="18990"/>
                  </a:cubicBezTo>
                  <a:cubicBezTo>
                    <a:pt x="4861" y="18990"/>
                    <a:pt x="5223" y="18980"/>
                    <a:pt x="5545" y="18980"/>
                  </a:cubicBezTo>
                  <a:cubicBezTo>
                    <a:pt x="5647" y="18980"/>
                    <a:pt x="5745" y="18981"/>
                    <a:pt x="5838" y="18983"/>
                  </a:cubicBezTo>
                  <a:cubicBezTo>
                    <a:pt x="8006" y="19050"/>
                    <a:pt x="10174" y="19350"/>
                    <a:pt x="12309" y="19617"/>
                  </a:cubicBezTo>
                  <a:cubicBezTo>
                    <a:pt x="16445" y="20017"/>
                    <a:pt x="20682" y="19717"/>
                    <a:pt x="24818" y="20451"/>
                  </a:cubicBezTo>
                  <a:cubicBezTo>
                    <a:pt x="24845" y="20454"/>
                    <a:pt x="24871" y="20456"/>
                    <a:pt x="24897" y="20456"/>
                  </a:cubicBezTo>
                  <a:cubicBezTo>
                    <a:pt x="25129" y="20456"/>
                    <a:pt x="25315" y="20321"/>
                    <a:pt x="25285" y="20051"/>
                  </a:cubicBezTo>
                  <a:cubicBezTo>
                    <a:pt x="25185" y="15147"/>
                    <a:pt x="25452" y="9777"/>
                    <a:pt x="26186" y="4873"/>
                  </a:cubicBezTo>
                  <a:cubicBezTo>
                    <a:pt x="26252" y="4273"/>
                    <a:pt x="26753" y="3139"/>
                    <a:pt x="26252" y="2538"/>
                  </a:cubicBezTo>
                  <a:cubicBezTo>
                    <a:pt x="25931" y="2152"/>
                    <a:pt x="25196" y="2083"/>
                    <a:pt x="24516" y="2083"/>
                  </a:cubicBezTo>
                  <a:cubicBezTo>
                    <a:pt x="24139" y="2083"/>
                    <a:pt x="23779" y="2105"/>
                    <a:pt x="23517" y="2105"/>
                  </a:cubicBezTo>
                  <a:cubicBezTo>
                    <a:pt x="19247" y="1838"/>
                    <a:pt x="14911" y="1104"/>
                    <a:pt x="10608" y="604"/>
                  </a:cubicBezTo>
                  <a:cubicBezTo>
                    <a:pt x="9340" y="437"/>
                    <a:pt x="8139" y="537"/>
                    <a:pt x="6905" y="437"/>
                  </a:cubicBezTo>
                  <a:cubicBezTo>
                    <a:pt x="6111" y="352"/>
                    <a:pt x="5243" y="1"/>
                    <a:pt x="4427" y="1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0" name="Google Shape;1550;p53"/>
            <p:cNvSpPr/>
            <p:nvPr/>
          </p:nvSpPr>
          <p:spPr>
            <a:xfrm>
              <a:off x="2217135" y="2426633"/>
              <a:ext cx="575046" cy="320599"/>
            </a:xfrm>
            <a:custGeom>
              <a:avLst/>
              <a:gdLst/>
              <a:ahLst/>
              <a:cxnLst/>
              <a:rect l="l" t="t" r="r" b="b"/>
              <a:pathLst>
                <a:path w="26887" h="14990" extrusionOk="0">
                  <a:moveTo>
                    <a:pt x="1714" y="0"/>
                  </a:moveTo>
                  <a:cubicBezTo>
                    <a:pt x="1678" y="0"/>
                    <a:pt x="1641" y="5"/>
                    <a:pt x="1601" y="13"/>
                  </a:cubicBezTo>
                  <a:cubicBezTo>
                    <a:pt x="1568" y="13"/>
                    <a:pt x="1568" y="13"/>
                    <a:pt x="1535" y="79"/>
                  </a:cubicBezTo>
                  <a:cubicBezTo>
                    <a:pt x="1401" y="113"/>
                    <a:pt x="1335" y="213"/>
                    <a:pt x="1301" y="313"/>
                  </a:cubicBezTo>
                  <a:cubicBezTo>
                    <a:pt x="1201" y="580"/>
                    <a:pt x="1168" y="846"/>
                    <a:pt x="1101" y="1113"/>
                  </a:cubicBezTo>
                  <a:cubicBezTo>
                    <a:pt x="1001" y="1514"/>
                    <a:pt x="901" y="2014"/>
                    <a:pt x="868" y="2514"/>
                  </a:cubicBezTo>
                  <a:lnTo>
                    <a:pt x="868" y="2581"/>
                  </a:lnTo>
                  <a:cubicBezTo>
                    <a:pt x="701" y="3815"/>
                    <a:pt x="567" y="5083"/>
                    <a:pt x="467" y="6284"/>
                  </a:cubicBezTo>
                  <a:cubicBezTo>
                    <a:pt x="167" y="8785"/>
                    <a:pt x="0" y="11421"/>
                    <a:pt x="67" y="13922"/>
                  </a:cubicBezTo>
                  <a:cubicBezTo>
                    <a:pt x="67" y="14123"/>
                    <a:pt x="234" y="14289"/>
                    <a:pt x="467" y="14289"/>
                  </a:cubicBezTo>
                  <a:cubicBezTo>
                    <a:pt x="4704" y="14456"/>
                    <a:pt x="8907" y="14556"/>
                    <a:pt x="13176" y="14823"/>
                  </a:cubicBezTo>
                  <a:cubicBezTo>
                    <a:pt x="15111" y="14957"/>
                    <a:pt x="17146" y="14990"/>
                    <a:pt x="19147" y="14990"/>
                  </a:cubicBezTo>
                  <a:cubicBezTo>
                    <a:pt x="20795" y="14990"/>
                    <a:pt x="22539" y="14624"/>
                    <a:pt x="24204" y="14624"/>
                  </a:cubicBezTo>
                  <a:cubicBezTo>
                    <a:pt x="24730" y="14624"/>
                    <a:pt x="25248" y="14660"/>
                    <a:pt x="25752" y="14756"/>
                  </a:cubicBezTo>
                  <a:cubicBezTo>
                    <a:pt x="25775" y="14759"/>
                    <a:pt x="25797" y="14761"/>
                    <a:pt x="25818" y="14761"/>
                  </a:cubicBezTo>
                  <a:cubicBezTo>
                    <a:pt x="26046" y="14761"/>
                    <a:pt x="26180" y="14600"/>
                    <a:pt x="26119" y="14356"/>
                  </a:cubicBezTo>
                  <a:cubicBezTo>
                    <a:pt x="25785" y="12355"/>
                    <a:pt x="26719" y="10587"/>
                    <a:pt x="26853" y="8619"/>
                  </a:cubicBezTo>
                  <a:cubicBezTo>
                    <a:pt x="26886" y="6984"/>
                    <a:pt x="26519" y="6084"/>
                    <a:pt x="25752" y="4816"/>
                  </a:cubicBezTo>
                  <a:cubicBezTo>
                    <a:pt x="25418" y="4349"/>
                    <a:pt x="25185" y="3849"/>
                    <a:pt x="24985" y="3348"/>
                  </a:cubicBezTo>
                  <a:cubicBezTo>
                    <a:pt x="24985" y="2948"/>
                    <a:pt x="24918" y="2581"/>
                    <a:pt x="24918" y="2147"/>
                  </a:cubicBezTo>
                  <a:cubicBezTo>
                    <a:pt x="24851" y="1947"/>
                    <a:pt x="24751" y="1747"/>
                    <a:pt x="24585" y="1514"/>
                  </a:cubicBezTo>
                  <a:cubicBezTo>
                    <a:pt x="24258" y="1166"/>
                    <a:pt x="23805" y="1069"/>
                    <a:pt x="23351" y="1069"/>
                  </a:cubicBezTo>
                  <a:cubicBezTo>
                    <a:pt x="23063" y="1069"/>
                    <a:pt x="22775" y="1108"/>
                    <a:pt x="22516" y="1147"/>
                  </a:cubicBezTo>
                  <a:cubicBezTo>
                    <a:pt x="22350" y="1180"/>
                    <a:pt x="22316" y="1313"/>
                    <a:pt x="22350" y="1480"/>
                  </a:cubicBezTo>
                  <a:cubicBezTo>
                    <a:pt x="17346" y="980"/>
                    <a:pt x="12342" y="913"/>
                    <a:pt x="7339" y="379"/>
                  </a:cubicBezTo>
                  <a:cubicBezTo>
                    <a:pt x="5938" y="246"/>
                    <a:pt x="4570" y="246"/>
                    <a:pt x="3203" y="213"/>
                  </a:cubicBezTo>
                  <a:cubicBezTo>
                    <a:pt x="2917" y="213"/>
                    <a:pt x="2508" y="139"/>
                    <a:pt x="2166" y="139"/>
                  </a:cubicBezTo>
                  <a:cubicBezTo>
                    <a:pt x="2109" y="139"/>
                    <a:pt x="2054" y="141"/>
                    <a:pt x="2002" y="146"/>
                  </a:cubicBezTo>
                  <a:cubicBezTo>
                    <a:pt x="1925" y="44"/>
                    <a:pt x="1829" y="0"/>
                    <a:pt x="1714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1" name="Google Shape;1551;p53"/>
            <p:cNvSpPr/>
            <p:nvPr/>
          </p:nvSpPr>
          <p:spPr>
            <a:xfrm>
              <a:off x="713231" y="1965561"/>
              <a:ext cx="602871" cy="1040609"/>
            </a:xfrm>
            <a:custGeom>
              <a:avLst/>
              <a:gdLst/>
              <a:ahLst/>
              <a:cxnLst/>
              <a:rect l="l" t="t" r="r" b="b"/>
              <a:pathLst>
                <a:path w="28188" h="48655" extrusionOk="0">
                  <a:moveTo>
                    <a:pt x="2662" y="1"/>
                  </a:moveTo>
                  <a:cubicBezTo>
                    <a:pt x="2553" y="1"/>
                    <a:pt x="2452" y="60"/>
                    <a:pt x="2436" y="189"/>
                  </a:cubicBezTo>
                  <a:cubicBezTo>
                    <a:pt x="2102" y="1956"/>
                    <a:pt x="2102" y="3491"/>
                    <a:pt x="1101" y="5092"/>
                  </a:cubicBezTo>
                  <a:cubicBezTo>
                    <a:pt x="467" y="6026"/>
                    <a:pt x="0" y="6827"/>
                    <a:pt x="134" y="7994"/>
                  </a:cubicBezTo>
                  <a:cubicBezTo>
                    <a:pt x="201" y="8628"/>
                    <a:pt x="534" y="9162"/>
                    <a:pt x="668" y="9762"/>
                  </a:cubicBezTo>
                  <a:cubicBezTo>
                    <a:pt x="868" y="10930"/>
                    <a:pt x="601" y="11830"/>
                    <a:pt x="434" y="12964"/>
                  </a:cubicBezTo>
                  <a:cubicBezTo>
                    <a:pt x="267" y="14265"/>
                    <a:pt x="701" y="14866"/>
                    <a:pt x="1168" y="16033"/>
                  </a:cubicBezTo>
                  <a:cubicBezTo>
                    <a:pt x="1702" y="17367"/>
                    <a:pt x="2102" y="20036"/>
                    <a:pt x="2302" y="21437"/>
                  </a:cubicBezTo>
                  <a:cubicBezTo>
                    <a:pt x="2469" y="22371"/>
                    <a:pt x="2602" y="22671"/>
                    <a:pt x="3003" y="23539"/>
                  </a:cubicBezTo>
                  <a:cubicBezTo>
                    <a:pt x="3703" y="25006"/>
                    <a:pt x="2969" y="26374"/>
                    <a:pt x="3336" y="27875"/>
                  </a:cubicBezTo>
                  <a:cubicBezTo>
                    <a:pt x="3770" y="29343"/>
                    <a:pt x="4804" y="30544"/>
                    <a:pt x="5171" y="32045"/>
                  </a:cubicBezTo>
                  <a:cubicBezTo>
                    <a:pt x="5438" y="33045"/>
                    <a:pt x="5104" y="34446"/>
                    <a:pt x="5604" y="35380"/>
                  </a:cubicBezTo>
                  <a:cubicBezTo>
                    <a:pt x="5971" y="36114"/>
                    <a:pt x="6705" y="36348"/>
                    <a:pt x="7339" y="36781"/>
                  </a:cubicBezTo>
                  <a:cubicBezTo>
                    <a:pt x="8440" y="37515"/>
                    <a:pt x="9107" y="38883"/>
                    <a:pt x="10208" y="39550"/>
                  </a:cubicBezTo>
                  <a:cubicBezTo>
                    <a:pt x="10708" y="39850"/>
                    <a:pt x="11309" y="39850"/>
                    <a:pt x="11809" y="40117"/>
                  </a:cubicBezTo>
                  <a:cubicBezTo>
                    <a:pt x="12509" y="40484"/>
                    <a:pt x="13143" y="41451"/>
                    <a:pt x="13543" y="42152"/>
                  </a:cubicBezTo>
                  <a:cubicBezTo>
                    <a:pt x="14211" y="43253"/>
                    <a:pt x="14344" y="44654"/>
                    <a:pt x="15045" y="45721"/>
                  </a:cubicBezTo>
                  <a:cubicBezTo>
                    <a:pt x="15645" y="46655"/>
                    <a:pt x="16679" y="47222"/>
                    <a:pt x="17646" y="47622"/>
                  </a:cubicBezTo>
                  <a:cubicBezTo>
                    <a:pt x="19006" y="48177"/>
                    <a:pt x="20975" y="48655"/>
                    <a:pt x="22676" y="48655"/>
                  </a:cubicBezTo>
                  <a:cubicBezTo>
                    <a:pt x="23228" y="48655"/>
                    <a:pt x="23752" y="48604"/>
                    <a:pt x="24218" y="48490"/>
                  </a:cubicBezTo>
                  <a:cubicBezTo>
                    <a:pt x="24952" y="48323"/>
                    <a:pt x="25452" y="48056"/>
                    <a:pt x="25619" y="47322"/>
                  </a:cubicBezTo>
                  <a:cubicBezTo>
                    <a:pt x="25685" y="46889"/>
                    <a:pt x="25585" y="46889"/>
                    <a:pt x="25585" y="46455"/>
                  </a:cubicBezTo>
                  <a:cubicBezTo>
                    <a:pt x="25485" y="45388"/>
                    <a:pt x="25452" y="44654"/>
                    <a:pt x="26186" y="43720"/>
                  </a:cubicBezTo>
                  <a:cubicBezTo>
                    <a:pt x="26820" y="42952"/>
                    <a:pt x="27987" y="42419"/>
                    <a:pt x="28087" y="41351"/>
                  </a:cubicBezTo>
                  <a:cubicBezTo>
                    <a:pt x="28187" y="40217"/>
                    <a:pt x="27287" y="39150"/>
                    <a:pt x="26786" y="38216"/>
                  </a:cubicBezTo>
                  <a:cubicBezTo>
                    <a:pt x="26820" y="38116"/>
                    <a:pt x="26820" y="37982"/>
                    <a:pt x="26686" y="37849"/>
                  </a:cubicBezTo>
                  <a:cubicBezTo>
                    <a:pt x="24451" y="35314"/>
                    <a:pt x="23284" y="31945"/>
                    <a:pt x="21316" y="29176"/>
                  </a:cubicBezTo>
                  <a:cubicBezTo>
                    <a:pt x="19614" y="26808"/>
                    <a:pt x="18013" y="24306"/>
                    <a:pt x="16212" y="21937"/>
                  </a:cubicBezTo>
                  <a:cubicBezTo>
                    <a:pt x="15178" y="20536"/>
                    <a:pt x="13977" y="19269"/>
                    <a:pt x="13343" y="17634"/>
                  </a:cubicBezTo>
                  <a:cubicBezTo>
                    <a:pt x="12609" y="15800"/>
                    <a:pt x="13277" y="14132"/>
                    <a:pt x="13844" y="12364"/>
                  </a:cubicBezTo>
                  <a:cubicBezTo>
                    <a:pt x="14778" y="9762"/>
                    <a:pt x="16212" y="6760"/>
                    <a:pt x="16112" y="3958"/>
                  </a:cubicBezTo>
                  <a:cubicBezTo>
                    <a:pt x="16112" y="3824"/>
                    <a:pt x="16012" y="3691"/>
                    <a:pt x="15945" y="3691"/>
                  </a:cubicBezTo>
                  <a:cubicBezTo>
                    <a:pt x="15878" y="3658"/>
                    <a:pt x="15845" y="3624"/>
                    <a:pt x="15778" y="3591"/>
                  </a:cubicBezTo>
                  <a:cubicBezTo>
                    <a:pt x="13443" y="2624"/>
                    <a:pt x="10975" y="2457"/>
                    <a:pt x="8607" y="1690"/>
                  </a:cubicBezTo>
                  <a:cubicBezTo>
                    <a:pt x="6737" y="1132"/>
                    <a:pt x="4997" y="188"/>
                    <a:pt x="3037" y="188"/>
                  </a:cubicBezTo>
                  <a:cubicBezTo>
                    <a:pt x="3003" y="188"/>
                    <a:pt x="2970" y="188"/>
                    <a:pt x="2936" y="189"/>
                  </a:cubicBezTo>
                  <a:cubicBezTo>
                    <a:pt x="2901" y="68"/>
                    <a:pt x="2778" y="1"/>
                    <a:pt x="2662" y="1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2" name="Google Shape;1552;p53"/>
            <p:cNvSpPr/>
            <p:nvPr/>
          </p:nvSpPr>
          <p:spPr>
            <a:xfrm>
              <a:off x="965068" y="2043176"/>
              <a:ext cx="486587" cy="741291"/>
            </a:xfrm>
            <a:custGeom>
              <a:avLst/>
              <a:gdLst/>
              <a:ahLst/>
              <a:cxnLst/>
              <a:rect l="l" t="t" r="r" b="b"/>
              <a:pathLst>
                <a:path w="22751" h="34660" extrusionOk="0">
                  <a:moveTo>
                    <a:pt x="4439" y="0"/>
                  </a:moveTo>
                  <a:cubicBezTo>
                    <a:pt x="3878" y="0"/>
                    <a:pt x="3504" y="230"/>
                    <a:pt x="3570" y="896"/>
                  </a:cubicBezTo>
                  <a:cubicBezTo>
                    <a:pt x="3003" y="3965"/>
                    <a:pt x="1902" y="6834"/>
                    <a:pt x="1001" y="9802"/>
                  </a:cubicBezTo>
                  <a:cubicBezTo>
                    <a:pt x="1" y="13071"/>
                    <a:pt x="1201" y="14973"/>
                    <a:pt x="2936" y="17841"/>
                  </a:cubicBezTo>
                  <a:cubicBezTo>
                    <a:pt x="5037" y="21244"/>
                    <a:pt x="7506" y="24346"/>
                    <a:pt x="9774" y="27582"/>
                  </a:cubicBezTo>
                  <a:cubicBezTo>
                    <a:pt x="10775" y="29016"/>
                    <a:pt x="11676" y="30551"/>
                    <a:pt x="12543" y="32052"/>
                  </a:cubicBezTo>
                  <a:cubicBezTo>
                    <a:pt x="13110" y="33052"/>
                    <a:pt x="13577" y="34053"/>
                    <a:pt x="14578" y="34620"/>
                  </a:cubicBezTo>
                  <a:cubicBezTo>
                    <a:pt x="14622" y="34647"/>
                    <a:pt x="14677" y="34659"/>
                    <a:pt x="14732" y="34659"/>
                  </a:cubicBezTo>
                  <a:cubicBezTo>
                    <a:pt x="14884" y="34659"/>
                    <a:pt x="15045" y="34566"/>
                    <a:pt x="15045" y="34420"/>
                  </a:cubicBezTo>
                  <a:cubicBezTo>
                    <a:pt x="15178" y="33753"/>
                    <a:pt x="15245" y="30751"/>
                    <a:pt x="15678" y="30417"/>
                  </a:cubicBezTo>
                  <a:cubicBezTo>
                    <a:pt x="15778" y="30417"/>
                    <a:pt x="15879" y="30450"/>
                    <a:pt x="16012" y="30450"/>
                  </a:cubicBezTo>
                  <a:cubicBezTo>
                    <a:pt x="16112" y="30551"/>
                    <a:pt x="16212" y="30617"/>
                    <a:pt x="16379" y="30717"/>
                  </a:cubicBezTo>
                  <a:cubicBezTo>
                    <a:pt x="16546" y="30817"/>
                    <a:pt x="16746" y="30917"/>
                    <a:pt x="16946" y="30917"/>
                  </a:cubicBezTo>
                  <a:cubicBezTo>
                    <a:pt x="17079" y="30917"/>
                    <a:pt x="17213" y="30851"/>
                    <a:pt x="17246" y="30717"/>
                  </a:cubicBezTo>
                  <a:cubicBezTo>
                    <a:pt x="17680" y="30517"/>
                    <a:pt x="17913" y="29917"/>
                    <a:pt x="18113" y="29516"/>
                  </a:cubicBezTo>
                  <a:cubicBezTo>
                    <a:pt x="18180" y="29416"/>
                    <a:pt x="18214" y="29316"/>
                    <a:pt x="18247" y="29183"/>
                  </a:cubicBezTo>
                  <a:cubicBezTo>
                    <a:pt x="19381" y="27515"/>
                    <a:pt x="19548" y="24546"/>
                    <a:pt x="19848" y="22978"/>
                  </a:cubicBezTo>
                  <a:cubicBezTo>
                    <a:pt x="20348" y="20076"/>
                    <a:pt x="20915" y="17141"/>
                    <a:pt x="21282" y="14205"/>
                  </a:cubicBezTo>
                  <a:cubicBezTo>
                    <a:pt x="21516" y="12704"/>
                    <a:pt x="21416" y="11170"/>
                    <a:pt x="21616" y="9636"/>
                  </a:cubicBezTo>
                  <a:cubicBezTo>
                    <a:pt x="21683" y="9402"/>
                    <a:pt x="21716" y="9235"/>
                    <a:pt x="21749" y="9035"/>
                  </a:cubicBezTo>
                  <a:lnTo>
                    <a:pt x="21749" y="8968"/>
                  </a:lnTo>
                  <a:cubicBezTo>
                    <a:pt x="22050" y="7501"/>
                    <a:pt x="22450" y="6066"/>
                    <a:pt x="22717" y="4632"/>
                  </a:cubicBezTo>
                  <a:cubicBezTo>
                    <a:pt x="22750" y="4465"/>
                    <a:pt x="22683" y="4232"/>
                    <a:pt x="22517" y="4198"/>
                  </a:cubicBezTo>
                  <a:cubicBezTo>
                    <a:pt x="20048" y="3731"/>
                    <a:pt x="17646" y="3164"/>
                    <a:pt x="15211" y="2631"/>
                  </a:cubicBezTo>
                  <a:cubicBezTo>
                    <a:pt x="12843" y="2063"/>
                    <a:pt x="10408" y="1797"/>
                    <a:pt x="8073" y="1129"/>
                  </a:cubicBezTo>
                  <a:cubicBezTo>
                    <a:pt x="7534" y="972"/>
                    <a:pt x="5592" y="0"/>
                    <a:pt x="4439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3" name="Google Shape;1553;p53"/>
            <p:cNvSpPr/>
            <p:nvPr/>
          </p:nvSpPr>
          <p:spPr>
            <a:xfrm>
              <a:off x="1359604" y="2135634"/>
              <a:ext cx="415452" cy="542579"/>
            </a:xfrm>
            <a:custGeom>
              <a:avLst/>
              <a:gdLst/>
              <a:ahLst/>
              <a:cxnLst/>
              <a:rect l="l" t="t" r="r" b="b"/>
              <a:pathLst>
                <a:path w="19425" h="25369" extrusionOk="0">
                  <a:moveTo>
                    <a:pt x="4282" y="0"/>
                  </a:moveTo>
                  <a:cubicBezTo>
                    <a:pt x="4111" y="0"/>
                    <a:pt x="3940" y="3"/>
                    <a:pt x="3769" y="9"/>
                  </a:cubicBezTo>
                  <a:cubicBezTo>
                    <a:pt x="3669" y="9"/>
                    <a:pt x="3636" y="42"/>
                    <a:pt x="3569" y="75"/>
                  </a:cubicBezTo>
                  <a:cubicBezTo>
                    <a:pt x="3552" y="72"/>
                    <a:pt x="3535" y="70"/>
                    <a:pt x="3518" y="70"/>
                  </a:cubicBezTo>
                  <a:cubicBezTo>
                    <a:pt x="3370" y="70"/>
                    <a:pt x="3236" y="196"/>
                    <a:pt x="3236" y="376"/>
                  </a:cubicBezTo>
                  <a:lnTo>
                    <a:pt x="3236" y="1176"/>
                  </a:lnTo>
                  <a:cubicBezTo>
                    <a:pt x="3169" y="1443"/>
                    <a:pt x="3102" y="1743"/>
                    <a:pt x="3069" y="2044"/>
                  </a:cubicBezTo>
                  <a:cubicBezTo>
                    <a:pt x="3069" y="2177"/>
                    <a:pt x="3069" y="2244"/>
                    <a:pt x="3136" y="2277"/>
                  </a:cubicBezTo>
                  <a:cubicBezTo>
                    <a:pt x="2835" y="4946"/>
                    <a:pt x="2001" y="7681"/>
                    <a:pt x="1801" y="10349"/>
                  </a:cubicBezTo>
                  <a:cubicBezTo>
                    <a:pt x="1468" y="14186"/>
                    <a:pt x="934" y="18055"/>
                    <a:pt x="67" y="21758"/>
                  </a:cubicBezTo>
                  <a:cubicBezTo>
                    <a:pt x="0" y="21924"/>
                    <a:pt x="100" y="22125"/>
                    <a:pt x="234" y="22225"/>
                  </a:cubicBezTo>
                  <a:cubicBezTo>
                    <a:pt x="1101" y="22625"/>
                    <a:pt x="1901" y="22725"/>
                    <a:pt x="2835" y="22758"/>
                  </a:cubicBezTo>
                  <a:cubicBezTo>
                    <a:pt x="4570" y="22858"/>
                    <a:pt x="6071" y="22959"/>
                    <a:pt x="7739" y="23526"/>
                  </a:cubicBezTo>
                  <a:cubicBezTo>
                    <a:pt x="10674" y="24460"/>
                    <a:pt x="13777" y="24693"/>
                    <a:pt x="16779" y="25360"/>
                  </a:cubicBezTo>
                  <a:cubicBezTo>
                    <a:pt x="16808" y="25366"/>
                    <a:pt x="16836" y="25369"/>
                    <a:pt x="16863" y="25369"/>
                  </a:cubicBezTo>
                  <a:cubicBezTo>
                    <a:pt x="17140" y="25369"/>
                    <a:pt x="17270" y="25073"/>
                    <a:pt x="17179" y="24860"/>
                  </a:cubicBezTo>
                  <a:cubicBezTo>
                    <a:pt x="17946" y="22358"/>
                    <a:pt x="17746" y="19556"/>
                    <a:pt x="18013" y="16954"/>
                  </a:cubicBezTo>
                  <a:cubicBezTo>
                    <a:pt x="18346" y="13952"/>
                    <a:pt x="18647" y="10616"/>
                    <a:pt x="19347" y="7681"/>
                  </a:cubicBezTo>
                  <a:cubicBezTo>
                    <a:pt x="19425" y="7397"/>
                    <a:pt x="19182" y="7192"/>
                    <a:pt x="18960" y="7192"/>
                  </a:cubicBezTo>
                  <a:cubicBezTo>
                    <a:pt x="18895" y="7192"/>
                    <a:pt x="18833" y="7210"/>
                    <a:pt x="18780" y="7247"/>
                  </a:cubicBezTo>
                  <a:cubicBezTo>
                    <a:pt x="17746" y="7014"/>
                    <a:pt x="16745" y="6880"/>
                    <a:pt x="15678" y="6714"/>
                  </a:cubicBezTo>
                  <a:cubicBezTo>
                    <a:pt x="14410" y="6547"/>
                    <a:pt x="13576" y="6680"/>
                    <a:pt x="13410" y="5246"/>
                  </a:cubicBezTo>
                  <a:cubicBezTo>
                    <a:pt x="13276" y="4345"/>
                    <a:pt x="13743" y="2911"/>
                    <a:pt x="13076" y="2144"/>
                  </a:cubicBezTo>
                  <a:cubicBezTo>
                    <a:pt x="12476" y="1410"/>
                    <a:pt x="10608" y="1243"/>
                    <a:pt x="9774" y="943"/>
                  </a:cubicBezTo>
                  <a:cubicBezTo>
                    <a:pt x="8001" y="332"/>
                    <a:pt x="6145" y="0"/>
                    <a:pt x="4282" y="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4" name="Google Shape;1554;p53"/>
            <p:cNvSpPr/>
            <p:nvPr/>
          </p:nvSpPr>
          <p:spPr>
            <a:xfrm>
              <a:off x="1209057" y="2597733"/>
              <a:ext cx="525812" cy="610378"/>
            </a:xfrm>
            <a:custGeom>
              <a:avLst/>
              <a:gdLst/>
              <a:ahLst/>
              <a:cxnLst/>
              <a:rect l="l" t="t" r="r" b="b"/>
              <a:pathLst>
                <a:path w="24585" h="28539" extrusionOk="0">
                  <a:moveTo>
                    <a:pt x="8106" y="1"/>
                  </a:moveTo>
                  <a:cubicBezTo>
                    <a:pt x="7825" y="1"/>
                    <a:pt x="7563" y="66"/>
                    <a:pt x="7339" y="252"/>
                  </a:cubicBezTo>
                  <a:cubicBezTo>
                    <a:pt x="7306" y="285"/>
                    <a:pt x="7239" y="318"/>
                    <a:pt x="7172" y="419"/>
                  </a:cubicBezTo>
                  <a:cubicBezTo>
                    <a:pt x="7139" y="452"/>
                    <a:pt x="7106" y="485"/>
                    <a:pt x="7106" y="552"/>
                  </a:cubicBezTo>
                  <a:cubicBezTo>
                    <a:pt x="6472" y="1553"/>
                    <a:pt x="6939" y="3621"/>
                    <a:pt x="5538" y="3654"/>
                  </a:cubicBezTo>
                  <a:cubicBezTo>
                    <a:pt x="5513" y="3657"/>
                    <a:pt x="5489" y="3658"/>
                    <a:pt x="5464" y="3658"/>
                  </a:cubicBezTo>
                  <a:cubicBezTo>
                    <a:pt x="5101" y="3658"/>
                    <a:pt x="4726" y="3381"/>
                    <a:pt x="4356" y="3381"/>
                  </a:cubicBezTo>
                  <a:cubicBezTo>
                    <a:pt x="4136" y="3381"/>
                    <a:pt x="3917" y="3478"/>
                    <a:pt x="3703" y="3788"/>
                  </a:cubicBezTo>
                  <a:cubicBezTo>
                    <a:pt x="3470" y="4221"/>
                    <a:pt x="3603" y="5155"/>
                    <a:pt x="3503" y="5556"/>
                  </a:cubicBezTo>
                  <a:cubicBezTo>
                    <a:pt x="3370" y="6323"/>
                    <a:pt x="3003" y="7090"/>
                    <a:pt x="2969" y="7891"/>
                  </a:cubicBezTo>
                  <a:cubicBezTo>
                    <a:pt x="2936" y="8624"/>
                    <a:pt x="3203" y="9091"/>
                    <a:pt x="3370" y="9792"/>
                  </a:cubicBezTo>
                  <a:cubicBezTo>
                    <a:pt x="3637" y="10759"/>
                    <a:pt x="3703" y="12060"/>
                    <a:pt x="3170" y="12927"/>
                  </a:cubicBezTo>
                  <a:cubicBezTo>
                    <a:pt x="2969" y="13294"/>
                    <a:pt x="2502" y="13561"/>
                    <a:pt x="2269" y="13928"/>
                  </a:cubicBezTo>
                  <a:cubicBezTo>
                    <a:pt x="1135" y="15463"/>
                    <a:pt x="2002" y="17231"/>
                    <a:pt x="268" y="18465"/>
                  </a:cubicBezTo>
                  <a:cubicBezTo>
                    <a:pt x="134" y="18565"/>
                    <a:pt x="1" y="18765"/>
                    <a:pt x="101" y="18932"/>
                  </a:cubicBezTo>
                  <a:cubicBezTo>
                    <a:pt x="634" y="20233"/>
                    <a:pt x="1635" y="20967"/>
                    <a:pt x="2836" y="21634"/>
                  </a:cubicBezTo>
                  <a:cubicBezTo>
                    <a:pt x="4804" y="22734"/>
                    <a:pt x="6806" y="23602"/>
                    <a:pt x="8707" y="24803"/>
                  </a:cubicBezTo>
                  <a:cubicBezTo>
                    <a:pt x="9708" y="25436"/>
                    <a:pt x="10675" y="26137"/>
                    <a:pt x="11776" y="26604"/>
                  </a:cubicBezTo>
                  <a:cubicBezTo>
                    <a:pt x="12676" y="26938"/>
                    <a:pt x="13644" y="26938"/>
                    <a:pt x="14544" y="27171"/>
                  </a:cubicBezTo>
                  <a:cubicBezTo>
                    <a:pt x="15743" y="27505"/>
                    <a:pt x="17547" y="28539"/>
                    <a:pt x="19022" y="28539"/>
                  </a:cubicBezTo>
                  <a:cubicBezTo>
                    <a:pt x="19313" y="28539"/>
                    <a:pt x="19590" y="28498"/>
                    <a:pt x="19848" y="28405"/>
                  </a:cubicBezTo>
                  <a:cubicBezTo>
                    <a:pt x="20715" y="28072"/>
                    <a:pt x="20615" y="27405"/>
                    <a:pt x="20682" y="26571"/>
                  </a:cubicBezTo>
                  <a:cubicBezTo>
                    <a:pt x="20982" y="23969"/>
                    <a:pt x="21816" y="21467"/>
                    <a:pt x="22150" y="18932"/>
                  </a:cubicBezTo>
                  <a:cubicBezTo>
                    <a:pt x="22517" y="16430"/>
                    <a:pt x="22850" y="13895"/>
                    <a:pt x="23151" y="11393"/>
                  </a:cubicBezTo>
                  <a:cubicBezTo>
                    <a:pt x="23451" y="8825"/>
                    <a:pt x="23517" y="6556"/>
                    <a:pt x="24285" y="4088"/>
                  </a:cubicBezTo>
                  <a:cubicBezTo>
                    <a:pt x="24518" y="3921"/>
                    <a:pt x="24585" y="3421"/>
                    <a:pt x="24251" y="3321"/>
                  </a:cubicBezTo>
                  <a:cubicBezTo>
                    <a:pt x="24085" y="3287"/>
                    <a:pt x="23851" y="3254"/>
                    <a:pt x="23684" y="3154"/>
                  </a:cubicBezTo>
                  <a:cubicBezTo>
                    <a:pt x="20582" y="1920"/>
                    <a:pt x="17113" y="1286"/>
                    <a:pt x="13677" y="919"/>
                  </a:cubicBezTo>
                  <a:cubicBezTo>
                    <a:pt x="12610" y="619"/>
                    <a:pt x="11476" y="385"/>
                    <a:pt x="10241" y="385"/>
                  </a:cubicBezTo>
                  <a:cubicBezTo>
                    <a:pt x="9580" y="385"/>
                    <a:pt x="8786" y="1"/>
                    <a:pt x="8106" y="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5" name="Google Shape;1555;p53"/>
            <p:cNvSpPr/>
            <p:nvPr/>
          </p:nvSpPr>
          <p:spPr>
            <a:xfrm>
              <a:off x="1640678" y="2666793"/>
              <a:ext cx="526539" cy="548376"/>
            </a:xfrm>
            <a:custGeom>
              <a:avLst/>
              <a:gdLst/>
              <a:ahLst/>
              <a:cxnLst/>
              <a:rect l="l" t="t" r="r" b="b"/>
              <a:pathLst>
                <a:path w="24619" h="25640" extrusionOk="0">
                  <a:moveTo>
                    <a:pt x="4804" y="0"/>
                  </a:moveTo>
                  <a:cubicBezTo>
                    <a:pt x="4258" y="0"/>
                    <a:pt x="3745" y="93"/>
                    <a:pt x="3437" y="592"/>
                  </a:cubicBezTo>
                  <a:cubicBezTo>
                    <a:pt x="3036" y="1192"/>
                    <a:pt x="2970" y="2126"/>
                    <a:pt x="2936" y="3094"/>
                  </a:cubicBezTo>
                  <a:cubicBezTo>
                    <a:pt x="2603" y="4762"/>
                    <a:pt x="2436" y="6530"/>
                    <a:pt x="2269" y="8264"/>
                  </a:cubicBezTo>
                  <a:cubicBezTo>
                    <a:pt x="2002" y="9298"/>
                    <a:pt x="1802" y="10366"/>
                    <a:pt x="1769" y="11433"/>
                  </a:cubicBezTo>
                  <a:cubicBezTo>
                    <a:pt x="1635" y="13901"/>
                    <a:pt x="1168" y="16170"/>
                    <a:pt x="668" y="18571"/>
                  </a:cubicBezTo>
                  <a:cubicBezTo>
                    <a:pt x="568" y="19172"/>
                    <a:pt x="468" y="19739"/>
                    <a:pt x="434" y="20373"/>
                  </a:cubicBezTo>
                  <a:cubicBezTo>
                    <a:pt x="268" y="21340"/>
                    <a:pt x="134" y="22274"/>
                    <a:pt x="67" y="23275"/>
                  </a:cubicBezTo>
                  <a:cubicBezTo>
                    <a:pt x="1" y="23608"/>
                    <a:pt x="1" y="23909"/>
                    <a:pt x="67" y="24109"/>
                  </a:cubicBezTo>
                  <a:cubicBezTo>
                    <a:pt x="1" y="24409"/>
                    <a:pt x="1" y="24676"/>
                    <a:pt x="134" y="24876"/>
                  </a:cubicBezTo>
                  <a:cubicBezTo>
                    <a:pt x="103" y="25154"/>
                    <a:pt x="302" y="25347"/>
                    <a:pt x="543" y="25347"/>
                  </a:cubicBezTo>
                  <a:cubicBezTo>
                    <a:pt x="562" y="25347"/>
                    <a:pt x="582" y="25345"/>
                    <a:pt x="601" y="25343"/>
                  </a:cubicBezTo>
                  <a:cubicBezTo>
                    <a:pt x="943" y="25548"/>
                    <a:pt x="1389" y="25639"/>
                    <a:pt x="1851" y="25639"/>
                  </a:cubicBezTo>
                  <a:cubicBezTo>
                    <a:pt x="2291" y="25639"/>
                    <a:pt x="2746" y="25556"/>
                    <a:pt x="3136" y="25410"/>
                  </a:cubicBezTo>
                  <a:cubicBezTo>
                    <a:pt x="3603" y="25376"/>
                    <a:pt x="3970" y="25276"/>
                    <a:pt x="4204" y="24843"/>
                  </a:cubicBezTo>
                  <a:cubicBezTo>
                    <a:pt x="4404" y="24576"/>
                    <a:pt x="4204" y="24276"/>
                    <a:pt x="4337" y="24042"/>
                  </a:cubicBezTo>
                  <a:cubicBezTo>
                    <a:pt x="4304" y="23909"/>
                    <a:pt x="4304" y="23842"/>
                    <a:pt x="4304" y="23742"/>
                  </a:cubicBezTo>
                  <a:lnTo>
                    <a:pt x="4304" y="23742"/>
                  </a:lnTo>
                  <a:cubicBezTo>
                    <a:pt x="4637" y="23775"/>
                    <a:pt x="4938" y="23842"/>
                    <a:pt x="5171" y="23875"/>
                  </a:cubicBezTo>
                  <a:cubicBezTo>
                    <a:pt x="5879" y="24068"/>
                    <a:pt x="6531" y="24165"/>
                    <a:pt x="7200" y="24165"/>
                  </a:cubicBezTo>
                  <a:cubicBezTo>
                    <a:pt x="7571" y="24165"/>
                    <a:pt x="7947" y="24135"/>
                    <a:pt x="8340" y="24075"/>
                  </a:cubicBezTo>
                  <a:lnTo>
                    <a:pt x="8373" y="24075"/>
                  </a:lnTo>
                  <a:cubicBezTo>
                    <a:pt x="8840" y="24109"/>
                    <a:pt x="9307" y="24176"/>
                    <a:pt x="9774" y="24276"/>
                  </a:cubicBezTo>
                  <a:cubicBezTo>
                    <a:pt x="9811" y="24290"/>
                    <a:pt x="9849" y="24297"/>
                    <a:pt x="9887" y="24297"/>
                  </a:cubicBezTo>
                  <a:cubicBezTo>
                    <a:pt x="10024" y="24297"/>
                    <a:pt x="10163" y="24213"/>
                    <a:pt x="10241" y="24109"/>
                  </a:cubicBezTo>
                  <a:cubicBezTo>
                    <a:pt x="10241" y="24109"/>
                    <a:pt x="13210" y="24542"/>
                    <a:pt x="13744" y="24542"/>
                  </a:cubicBezTo>
                  <a:cubicBezTo>
                    <a:pt x="15312" y="24576"/>
                    <a:pt x="16846" y="24776"/>
                    <a:pt x="18447" y="24909"/>
                  </a:cubicBezTo>
                  <a:cubicBezTo>
                    <a:pt x="18758" y="24935"/>
                    <a:pt x="19071" y="24952"/>
                    <a:pt x="19380" y="24952"/>
                  </a:cubicBezTo>
                  <a:cubicBezTo>
                    <a:pt x="20697" y="24952"/>
                    <a:pt x="21942" y="24645"/>
                    <a:pt x="22617" y="23375"/>
                  </a:cubicBezTo>
                  <a:cubicBezTo>
                    <a:pt x="23251" y="22207"/>
                    <a:pt x="23284" y="20606"/>
                    <a:pt x="23317" y="19372"/>
                  </a:cubicBezTo>
                  <a:cubicBezTo>
                    <a:pt x="23417" y="17437"/>
                    <a:pt x="23484" y="15569"/>
                    <a:pt x="23751" y="13668"/>
                  </a:cubicBezTo>
                  <a:cubicBezTo>
                    <a:pt x="24251" y="9698"/>
                    <a:pt x="24618" y="5929"/>
                    <a:pt x="24518" y="2093"/>
                  </a:cubicBezTo>
                  <a:cubicBezTo>
                    <a:pt x="24518" y="1860"/>
                    <a:pt x="24318" y="1726"/>
                    <a:pt x="24118" y="1693"/>
                  </a:cubicBezTo>
                  <a:cubicBezTo>
                    <a:pt x="21950" y="1426"/>
                    <a:pt x="19815" y="1593"/>
                    <a:pt x="17647" y="1359"/>
                  </a:cubicBezTo>
                  <a:cubicBezTo>
                    <a:pt x="15512" y="1059"/>
                    <a:pt x="13344" y="1026"/>
                    <a:pt x="11242" y="725"/>
                  </a:cubicBezTo>
                  <a:cubicBezTo>
                    <a:pt x="9307" y="459"/>
                    <a:pt x="7406" y="158"/>
                    <a:pt x="5471" y="25"/>
                  </a:cubicBezTo>
                  <a:cubicBezTo>
                    <a:pt x="5251" y="15"/>
                    <a:pt x="5025" y="0"/>
                    <a:pt x="4804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6" name="Google Shape;1556;p53"/>
            <p:cNvSpPr/>
            <p:nvPr/>
          </p:nvSpPr>
          <p:spPr>
            <a:xfrm>
              <a:off x="1832909" y="2754824"/>
              <a:ext cx="1049870" cy="1032631"/>
            </a:xfrm>
            <a:custGeom>
              <a:avLst/>
              <a:gdLst/>
              <a:ahLst/>
              <a:cxnLst/>
              <a:rect l="l" t="t" r="r" b="b"/>
              <a:pathLst>
                <a:path w="49088" h="48282" extrusionOk="0">
                  <a:moveTo>
                    <a:pt x="16019" y="0"/>
                  </a:moveTo>
                  <a:cubicBezTo>
                    <a:pt x="15954" y="0"/>
                    <a:pt x="15891" y="4"/>
                    <a:pt x="15830" y="12"/>
                  </a:cubicBezTo>
                  <a:cubicBezTo>
                    <a:pt x="15630" y="79"/>
                    <a:pt x="15464" y="112"/>
                    <a:pt x="15297" y="245"/>
                  </a:cubicBezTo>
                  <a:cubicBezTo>
                    <a:pt x="15239" y="202"/>
                    <a:pt x="15168" y="177"/>
                    <a:pt x="15095" y="177"/>
                  </a:cubicBezTo>
                  <a:cubicBezTo>
                    <a:pt x="15001" y="177"/>
                    <a:pt x="14905" y="218"/>
                    <a:pt x="14830" y="312"/>
                  </a:cubicBezTo>
                  <a:cubicBezTo>
                    <a:pt x="14096" y="1513"/>
                    <a:pt x="14429" y="3348"/>
                    <a:pt x="14463" y="4682"/>
                  </a:cubicBezTo>
                  <a:cubicBezTo>
                    <a:pt x="14463" y="5249"/>
                    <a:pt x="14463" y="5783"/>
                    <a:pt x="14429" y="6350"/>
                  </a:cubicBezTo>
                  <a:cubicBezTo>
                    <a:pt x="14163" y="8418"/>
                    <a:pt x="13796" y="10453"/>
                    <a:pt x="13529" y="12487"/>
                  </a:cubicBezTo>
                  <a:cubicBezTo>
                    <a:pt x="13262" y="14656"/>
                    <a:pt x="13429" y="17458"/>
                    <a:pt x="12461" y="19459"/>
                  </a:cubicBezTo>
                  <a:cubicBezTo>
                    <a:pt x="12361" y="19492"/>
                    <a:pt x="12261" y="19526"/>
                    <a:pt x="12128" y="19593"/>
                  </a:cubicBezTo>
                  <a:cubicBezTo>
                    <a:pt x="11913" y="19635"/>
                    <a:pt x="11681" y="19648"/>
                    <a:pt x="11442" y="19648"/>
                  </a:cubicBezTo>
                  <a:cubicBezTo>
                    <a:pt x="11125" y="19648"/>
                    <a:pt x="10798" y="19626"/>
                    <a:pt x="10493" y="19626"/>
                  </a:cubicBezTo>
                  <a:cubicBezTo>
                    <a:pt x="10118" y="19641"/>
                    <a:pt x="9740" y="19649"/>
                    <a:pt x="9360" y="19649"/>
                  </a:cubicBezTo>
                  <a:cubicBezTo>
                    <a:pt x="6464" y="19649"/>
                    <a:pt x="3451" y="19219"/>
                    <a:pt x="620" y="18659"/>
                  </a:cubicBezTo>
                  <a:cubicBezTo>
                    <a:pt x="591" y="18653"/>
                    <a:pt x="562" y="18650"/>
                    <a:pt x="533" y="18650"/>
                  </a:cubicBezTo>
                  <a:cubicBezTo>
                    <a:pt x="237" y="18650"/>
                    <a:pt x="0" y="18954"/>
                    <a:pt x="153" y="19259"/>
                  </a:cubicBezTo>
                  <a:lnTo>
                    <a:pt x="286" y="19492"/>
                  </a:lnTo>
                  <a:cubicBezTo>
                    <a:pt x="1287" y="21260"/>
                    <a:pt x="2955" y="22428"/>
                    <a:pt x="4256" y="23962"/>
                  </a:cubicBezTo>
                  <a:cubicBezTo>
                    <a:pt x="5857" y="25864"/>
                    <a:pt x="5990" y="28532"/>
                    <a:pt x="7825" y="30334"/>
                  </a:cubicBezTo>
                  <a:cubicBezTo>
                    <a:pt x="8625" y="31101"/>
                    <a:pt x="9493" y="31768"/>
                    <a:pt x="10327" y="32502"/>
                  </a:cubicBezTo>
                  <a:cubicBezTo>
                    <a:pt x="10693" y="32835"/>
                    <a:pt x="11094" y="33302"/>
                    <a:pt x="11627" y="33436"/>
                  </a:cubicBezTo>
                  <a:cubicBezTo>
                    <a:pt x="11762" y="33462"/>
                    <a:pt x="11888" y="33475"/>
                    <a:pt x="12007" y="33475"/>
                  </a:cubicBezTo>
                  <a:cubicBezTo>
                    <a:pt x="13389" y="33475"/>
                    <a:pt x="13759" y="31789"/>
                    <a:pt x="14496" y="30867"/>
                  </a:cubicBezTo>
                  <a:cubicBezTo>
                    <a:pt x="15072" y="30147"/>
                    <a:pt x="15695" y="29836"/>
                    <a:pt x="16344" y="29836"/>
                  </a:cubicBezTo>
                  <a:cubicBezTo>
                    <a:pt x="20050" y="29836"/>
                    <a:pt x="24569" y="40013"/>
                    <a:pt x="25704" y="42142"/>
                  </a:cubicBezTo>
                  <a:cubicBezTo>
                    <a:pt x="27119" y="44806"/>
                    <a:pt x="29409" y="48282"/>
                    <a:pt x="32831" y="48282"/>
                  </a:cubicBezTo>
                  <a:cubicBezTo>
                    <a:pt x="32879" y="48282"/>
                    <a:pt x="32927" y="48281"/>
                    <a:pt x="32976" y="48280"/>
                  </a:cubicBezTo>
                  <a:cubicBezTo>
                    <a:pt x="36012" y="48146"/>
                    <a:pt x="34844" y="44177"/>
                    <a:pt x="34711" y="42209"/>
                  </a:cubicBezTo>
                  <a:cubicBezTo>
                    <a:pt x="34510" y="38873"/>
                    <a:pt x="37046" y="37839"/>
                    <a:pt x="39514" y="36204"/>
                  </a:cubicBezTo>
                  <a:cubicBezTo>
                    <a:pt x="41849" y="34670"/>
                    <a:pt x="43884" y="32935"/>
                    <a:pt x="46286" y="31501"/>
                  </a:cubicBezTo>
                  <a:cubicBezTo>
                    <a:pt x="49088" y="29967"/>
                    <a:pt x="48520" y="25330"/>
                    <a:pt x="47687" y="22761"/>
                  </a:cubicBezTo>
                  <a:cubicBezTo>
                    <a:pt x="46986" y="20627"/>
                    <a:pt x="47119" y="18592"/>
                    <a:pt x="46719" y="16424"/>
                  </a:cubicBezTo>
                  <a:cubicBezTo>
                    <a:pt x="46452" y="14689"/>
                    <a:pt x="45752" y="13788"/>
                    <a:pt x="44151" y="13088"/>
                  </a:cubicBezTo>
                  <a:cubicBezTo>
                    <a:pt x="42216" y="12287"/>
                    <a:pt x="40281" y="12287"/>
                    <a:pt x="38213" y="12254"/>
                  </a:cubicBezTo>
                  <a:cubicBezTo>
                    <a:pt x="36679" y="12187"/>
                    <a:pt x="35178" y="12087"/>
                    <a:pt x="33643" y="11987"/>
                  </a:cubicBezTo>
                  <a:cubicBezTo>
                    <a:pt x="31975" y="11854"/>
                    <a:pt x="30508" y="11253"/>
                    <a:pt x="28873" y="10920"/>
                  </a:cubicBezTo>
                  <a:cubicBezTo>
                    <a:pt x="27272" y="10586"/>
                    <a:pt x="25604" y="10353"/>
                    <a:pt x="25104" y="8451"/>
                  </a:cubicBezTo>
                  <a:cubicBezTo>
                    <a:pt x="25004" y="8151"/>
                    <a:pt x="24970" y="7884"/>
                    <a:pt x="24970" y="7584"/>
                  </a:cubicBezTo>
                  <a:cubicBezTo>
                    <a:pt x="24937" y="7284"/>
                    <a:pt x="24870" y="6983"/>
                    <a:pt x="24870" y="6683"/>
                  </a:cubicBezTo>
                  <a:cubicBezTo>
                    <a:pt x="24870" y="5816"/>
                    <a:pt x="25137" y="4682"/>
                    <a:pt x="25271" y="3581"/>
                  </a:cubicBezTo>
                  <a:cubicBezTo>
                    <a:pt x="25204" y="2947"/>
                    <a:pt x="25170" y="2280"/>
                    <a:pt x="24870" y="1646"/>
                  </a:cubicBezTo>
                  <a:cubicBezTo>
                    <a:pt x="24503" y="846"/>
                    <a:pt x="23936" y="479"/>
                    <a:pt x="23202" y="79"/>
                  </a:cubicBezTo>
                  <a:cubicBezTo>
                    <a:pt x="22960" y="44"/>
                    <a:pt x="22706" y="29"/>
                    <a:pt x="22447" y="29"/>
                  </a:cubicBezTo>
                  <a:cubicBezTo>
                    <a:pt x="21710" y="29"/>
                    <a:pt x="20934" y="147"/>
                    <a:pt x="20267" y="245"/>
                  </a:cubicBezTo>
                  <a:cubicBezTo>
                    <a:pt x="19654" y="307"/>
                    <a:pt x="19116" y="368"/>
                    <a:pt x="18562" y="368"/>
                  </a:cubicBezTo>
                  <a:cubicBezTo>
                    <a:pt x="18211" y="368"/>
                    <a:pt x="17853" y="343"/>
                    <a:pt x="17465" y="279"/>
                  </a:cubicBezTo>
                  <a:cubicBezTo>
                    <a:pt x="17026" y="191"/>
                    <a:pt x="16483" y="0"/>
                    <a:pt x="16019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7" name="Google Shape;1557;p53"/>
            <p:cNvSpPr/>
            <p:nvPr/>
          </p:nvSpPr>
          <p:spPr>
            <a:xfrm>
              <a:off x="2147327" y="2704264"/>
              <a:ext cx="669108" cy="353621"/>
            </a:xfrm>
            <a:custGeom>
              <a:avLst/>
              <a:gdLst/>
              <a:ahLst/>
              <a:cxnLst/>
              <a:rect l="l" t="t" r="r" b="b"/>
              <a:pathLst>
                <a:path w="31285" h="16534" extrusionOk="0">
                  <a:moveTo>
                    <a:pt x="1982" y="0"/>
                  </a:moveTo>
                  <a:cubicBezTo>
                    <a:pt x="1690" y="0"/>
                    <a:pt x="1412" y="22"/>
                    <a:pt x="1163" y="74"/>
                  </a:cubicBezTo>
                  <a:cubicBezTo>
                    <a:pt x="996" y="108"/>
                    <a:pt x="796" y="141"/>
                    <a:pt x="629" y="174"/>
                  </a:cubicBezTo>
                  <a:lnTo>
                    <a:pt x="462" y="174"/>
                  </a:lnTo>
                  <a:cubicBezTo>
                    <a:pt x="329" y="274"/>
                    <a:pt x="262" y="341"/>
                    <a:pt x="262" y="508"/>
                  </a:cubicBezTo>
                  <a:cubicBezTo>
                    <a:pt x="229" y="641"/>
                    <a:pt x="229" y="808"/>
                    <a:pt x="229" y="941"/>
                  </a:cubicBezTo>
                  <a:cubicBezTo>
                    <a:pt x="229" y="1008"/>
                    <a:pt x="229" y="1075"/>
                    <a:pt x="262" y="1108"/>
                  </a:cubicBezTo>
                  <a:lnTo>
                    <a:pt x="262" y="2476"/>
                  </a:lnTo>
                  <a:lnTo>
                    <a:pt x="262" y="2509"/>
                  </a:lnTo>
                  <a:cubicBezTo>
                    <a:pt x="1" y="2744"/>
                    <a:pt x="251" y="3102"/>
                    <a:pt x="532" y="3102"/>
                  </a:cubicBezTo>
                  <a:cubicBezTo>
                    <a:pt x="610" y="3102"/>
                    <a:pt x="690" y="3075"/>
                    <a:pt x="763" y="3010"/>
                  </a:cubicBezTo>
                  <a:cubicBezTo>
                    <a:pt x="955" y="2852"/>
                    <a:pt x="1229" y="2793"/>
                    <a:pt x="1546" y="2793"/>
                  </a:cubicBezTo>
                  <a:cubicBezTo>
                    <a:pt x="2439" y="2793"/>
                    <a:pt x="3667" y="3261"/>
                    <a:pt x="4332" y="3310"/>
                  </a:cubicBezTo>
                  <a:cubicBezTo>
                    <a:pt x="4470" y="3323"/>
                    <a:pt x="4616" y="3329"/>
                    <a:pt x="4766" y="3329"/>
                  </a:cubicBezTo>
                  <a:cubicBezTo>
                    <a:pt x="5696" y="3329"/>
                    <a:pt x="6824" y="3108"/>
                    <a:pt x="7818" y="3108"/>
                  </a:cubicBezTo>
                  <a:cubicBezTo>
                    <a:pt x="9062" y="3108"/>
                    <a:pt x="10096" y="3454"/>
                    <a:pt x="10269" y="5011"/>
                  </a:cubicBezTo>
                  <a:cubicBezTo>
                    <a:pt x="10469" y="6779"/>
                    <a:pt x="10236" y="8480"/>
                    <a:pt x="10136" y="10248"/>
                  </a:cubicBezTo>
                  <a:cubicBezTo>
                    <a:pt x="10103" y="11082"/>
                    <a:pt x="10002" y="12350"/>
                    <a:pt x="10736" y="13017"/>
                  </a:cubicBezTo>
                  <a:cubicBezTo>
                    <a:pt x="11504" y="13784"/>
                    <a:pt x="13105" y="13684"/>
                    <a:pt x="14105" y="14017"/>
                  </a:cubicBezTo>
                  <a:cubicBezTo>
                    <a:pt x="15840" y="14618"/>
                    <a:pt x="17675" y="14818"/>
                    <a:pt x="19476" y="15118"/>
                  </a:cubicBezTo>
                  <a:cubicBezTo>
                    <a:pt x="20157" y="15240"/>
                    <a:pt x="20829" y="15277"/>
                    <a:pt x="21499" y="15277"/>
                  </a:cubicBezTo>
                  <a:cubicBezTo>
                    <a:pt x="22567" y="15277"/>
                    <a:pt x="23628" y="15182"/>
                    <a:pt x="24710" y="15182"/>
                  </a:cubicBezTo>
                  <a:cubicBezTo>
                    <a:pt x="24811" y="15182"/>
                    <a:pt x="24912" y="15183"/>
                    <a:pt x="25013" y="15185"/>
                  </a:cubicBezTo>
                  <a:cubicBezTo>
                    <a:pt x="26314" y="15185"/>
                    <a:pt x="27348" y="15352"/>
                    <a:pt x="28516" y="15919"/>
                  </a:cubicBezTo>
                  <a:cubicBezTo>
                    <a:pt x="29149" y="16186"/>
                    <a:pt x="29616" y="16453"/>
                    <a:pt x="30317" y="16519"/>
                  </a:cubicBezTo>
                  <a:cubicBezTo>
                    <a:pt x="30357" y="16529"/>
                    <a:pt x="30395" y="16534"/>
                    <a:pt x="30431" y="16534"/>
                  </a:cubicBezTo>
                  <a:cubicBezTo>
                    <a:pt x="30637" y="16534"/>
                    <a:pt x="30769" y="16379"/>
                    <a:pt x="30684" y="16152"/>
                  </a:cubicBezTo>
                  <a:cubicBezTo>
                    <a:pt x="30184" y="13651"/>
                    <a:pt x="31284" y="11215"/>
                    <a:pt x="30917" y="8614"/>
                  </a:cubicBezTo>
                  <a:cubicBezTo>
                    <a:pt x="30617" y="6746"/>
                    <a:pt x="30584" y="3610"/>
                    <a:pt x="29283" y="2109"/>
                  </a:cubicBezTo>
                  <a:cubicBezTo>
                    <a:pt x="28714" y="1427"/>
                    <a:pt x="27991" y="1318"/>
                    <a:pt x="27218" y="1318"/>
                  </a:cubicBezTo>
                  <a:cubicBezTo>
                    <a:pt x="26857" y="1318"/>
                    <a:pt x="26485" y="1342"/>
                    <a:pt x="26114" y="1342"/>
                  </a:cubicBezTo>
                  <a:cubicBezTo>
                    <a:pt x="25343" y="1369"/>
                    <a:pt x="24569" y="1382"/>
                    <a:pt x="23794" y="1382"/>
                  </a:cubicBezTo>
                  <a:cubicBezTo>
                    <a:pt x="21754" y="1382"/>
                    <a:pt x="19705" y="1296"/>
                    <a:pt x="17675" y="1175"/>
                  </a:cubicBezTo>
                  <a:cubicBezTo>
                    <a:pt x="15469" y="1093"/>
                    <a:pt x="13308" y="789"/>
                    <a:pt x="11100" y="789"/>
                  </a:cubicBezTo>
                  <a:cubicBezTo>
                    <a:pt x="10603" y="789"/>
                    <a:pt x="10104" y="805"/>
                    <a:pt x="9602" y="841"/>
                  </a:cubicBezTo>
                  <a:cubicBezTo>
                    <a:pt x="9392" y="855"/>
                    <a:pt x="9185" y="861"/>
                    <a:pt x="8978" y="861"/>
                  </a:cubicBezTo>
                  <a:cubicBezTo>
                    <a:pt x="7674" y="861"/>
                    <a:pt x="6428" y="614"/>
                    <a:pt x="5132" y="441"/>
                  </a:cubicBezTo>
                  <a:cubicBezTo>
                    <a:pt x="4596" y="361"/>
                    <a:pt x="3177" y="0"/>
                    <a:pt x="1982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8" name="Google Shape;1558;p53"/>
            <p:cNvSpPr/>
            <p:nvPr/>
          </p:nvSpPr>
          <p:spPr>
            <a:xfrm>
              <a:off x="2754475" y="2735169"/>
              <a:ext cx="385724" cy="387777"/>
            </a:xfrm>
            <a:custGeom>
              <a:avLst/>
              <a:gdLst/>
              <a:ahLst/>
              <a:cxnLst/>
              <a:rect l="l" t="t" r="r" b="b"/>
              <a:pathLst>
                <a:path w="18035" h="18131" extrusionOk="0">
                  <a:moveTo>
                    <a:pt x="407" y="1"/>
                  </a:moveTo>
                  <a:cubicBezTo>
                    <a:pt x="205" y="1"/>
                    <a:pt x="1" y="157"/>
                    <a:pt x="61" y="397"/>
                  </a:cubicBezTo>
                  <a:cubicBezTo>
                    <a:pt x="128" y="764"/>
                    <a:pt x="294" y="1064"/>
                    <a:pt x="495" y="1331"/>
                  </a:cubicBezTo>
                  <a:cubicBezTo>
                    <a:pt x="995" y="4934"/>
                    <a:pt x="1796" y="8169"/>
                    <a:pt x="1295" y="11872"/>
                  </a:cubicBezTo>
                  <a:cubicBezTo>
                    <a:pt x="1228" y="12572"/>
                    <a:pt x="962" y="13607"/>
                    <a:pt x="1329" y="14340"/>
                  </a:cubicBezTo>
                  <a:cubicBezTo>
                    <a:pt x="1762" y="15208"/>
                    <a:pt x="1562" y="14541"/>
                    <a:pt x="2062" y="15074"/>
                  </a:cubicBezTo>
                  <a:cubicBezTo>
                    <a:pt x="2930" y="16042"/>
                    <a:pt x="2930" y="15942"/>
                    <a:pt x="2896" y="17076"/>
                  </a:cubicBezTo>
                  <a:cubicBezTo>
                    <a:pt x="2896" y="17242"/>
                    <a:pt x="2996" y="17409"/>
                    <a:pt x="3163" y="17443"/>
                  </a:cubicBezTo>
                  <a:cubicBezTo>
                    <a:pt x="4397" y="17676"/>
                    <a:pt x="5565" y="18043"/>
                    <a:pt x="6766" y="18110"/>
                  </a:cubicBezTo>
                  <a:cubicBezTo>
                    <a:pt x="6912" y="18124"/>
                    <a:pt x="7056" y="18130"/>
                    <a:pt x="7197" y="18130"/>
                  </a:cubicBezTo>
                  <a:cubicBezTo>
                    <a:pt x="8407" y="18130"/>
                    <a:pt x="9444" y="17669"/>
                    <a:pt x="10669" y="17609"/>
                  </a:cubicBezTo>
                  <a:cubicBezTo>
                    <a:pt x="10745" y="17605"/>
                    <a:pt x="10820" y="17604"/>
                    <a:pt x="10895" y="17604"/>
                  </a:cubicBezTo>
                  <a:cubicBezTo>
                    <a:pt x="11343" y="17604"/>
                    <a:pt x="11762" y="17666"/>
                    <a:pt x="12135" y="17666"/>
                  </a:cubicBezTo>
                  <a:cubicBezTo>
                    <a:pt x="12734" y="17666"/>
                    <a:pt x="13214" y="17506"/>
                    <a:pt x="13504" y="16675"/>
                  </a:cubicBezTo>
                  <a:cubicBezTo>
                    <a:pt x="13771" y="15908"/>
                    <a:pt x="13637" y="15041"/>
                    <a:pt x="13671" y="14240"/>
                  </a:cubicBezTo>
                  <a:cubicBezTo>
                    <a:pt x="13771" y="12739"/>
                    <a:pt x="14338" y="11672"/>
                    <a:pt x="15172" y="10438"/>
                  </a:cubicBezTo>
                  <a:cubicBezTo>
                    <a:pt x="15806" y="9537"/>
                    <a:pt x="16506" y="8703"/>
                    <a:pt x="16973" y="7669"/>
                  </a:cubicBezTo>
                  <a:cubicBezTo>
                    <a:pt x="17507" y="6368"/>
                    <a:pt x="17607" y="4934"/>
                    <a:pt x="17940" y="3566"/>
                  </a:cubicBezTo>
                  <a:cubicBezTo>
                    <a:pt x="18034" y="3316"/>
                    <a:pt x="17923" y="3096"/>
                    <a:pt x="17717" y="3096"/>
                  </a:cubicBezTo>
                  <a:cubicBezTo>
                    <a:pt x="17703" y="3096"/>
                    <a:pt x="17689" y="3097"/>
                    <a:pt x="17674" y="3099"/>
                  </a:cubicBezTo>
                  <a:cubicBezTo>
                    <a:pt x="17568" y="3107"/>
                    <a:pt x="17471" y="3112"/>
                    <a:pt x="17382" y="3112"/>
                  </a:cubicBezTo>
                  <a:cubicBezTo>
                    <a:pt x="16406" y="3112"/>
                    <a:pt x="16406" y="2607"/>
                    <a:pt x="16406" y="1598"/>
                  </a:cubicBezTo>
                  <a:cubicBezTo>
                    <a:pt x="16406" y="1498"/>
                    <a:pt x="16306" y="1331"/>
                    <a:pt x="16139" y="1331"/>
                  </a:cubicBezTo>
                  <a:cubicBezTo>
                    <a:pt x="15578" y="1253"/>
                    <a:pt x="15020" y="1223"/>
                    <a:pt x="14463" y="1223"/>
                  </a:cubicBezTo>
                  <a:cubicBezTo>
                    <a:pt x="12693" y="1223"/>
                    <a:pt x="10940" y="1524"/>
                    <a:pt x="9164" y="1524"/>
                  </a:cubicBezTo>
                  <a:cubicBezTo>
                    <a:pt x="8877" y="1524"/>
                    <a:pt x="8589" y="1516"/>
                    <a:pt x="8300" y="1498"/>
                  </a:cubicBezTo>
                  <a:cubicBezTo>
                    <a:pt x="7236" y="1412"/>
                    <a:pt x="6173" y="1251"/>
                    <a:pt x="5109" y="1251"/>
                  </a:cubicBezTo>
                  <a:cubicBezTo>
                    <a:pt x="4938" y="1251"/>
                    <a:pt x="4768" y="1255"/>
                    <a:pt x="4598" y="1264"/>
                  </a:cubicBezTo>
                  <a:cubicBezTo>
                    <a:pt x="4079" y="1318"/>
                    <a:pt x="3359" y="1458"/>
                    <a:pt x="2674" y="1458"/>
                  </a:cubicBezTo>
                  <a:cubicBezTo>
                    <a:pt x="2081" y="1458"/>
                    <a:pt x="1515" y="1353"/>
                    <a:pt x="1128" y="998"/>
                  </a:cubicBezTo>
                  <a:cubicBezTo>
                    <a:pt x="1095" y="897"/>
                    <a:pt x="1062" y="831"/>
                    <a:pt x="962" y="764"/>
                  </a:cubicBezTo>
                  <a:cubicBezTo>
                    <a:pt x="828" y="597"/>
                    <a:pt x="761" y="430"/>
                    <a:pt x="728" y="230"/>
                  </a:cubicBezTo>
                  <a:cubicBezTo>
                    <a:pt x="675" y="70"/>
                    <a:pt x="541" y="1"/>
                    <a:pt x="407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9" name="Google Shape;1559;p53"/>
            <p:cNvSpPr/>
            <p:nvPr/>
          </p:nvSpPr>
          <p:spPr>
            <a:xfrm>
              <a:off x="2689200" y="2379858"/>
              <a:ext cx="492511" cy="440497"/>
            </a:xfrm>
            <a:custGeom>
              <a:avLst/>
              <a:gdLst/>
              <a:ahLst/>
              <a:cxnLst/>
              <a:rect l="l" t="t" r="r" b="b"/>
              <a:pathLst>
                <a:path w="23028" h="20596" extrusionOk="0">
                  <a:moveTo>
                    <a:pt x="10681" y="0"/>
                  </a:moveTo>
                  <a:cubicBezTo>
                    <a:pt x="10221" y="0"/>
                    <a:pt x="9724" y="46"/>
                    <a:pt x="9151" y="165"/>
                  </a:cubicBezTo>
                  <a:cubicBezTo>
                    <a:pt x="7968" y="429"/>
                    <a:pt x="6786" y="502"/>
                    <a:pt x="5602" y="502"/>
                  </a:cubicBezTo>
                  <a:cubicBezTo>
                    <a:pt x="4144" y="502"/>
                    <a:pt x="2683" y="391"/>
                    <a:pt x="1213" y="391"/>
                  </a:cubicBezTo>
                  <a:cubicBezTo>
                    <a:pt x="1013" y="391"/>
                    <a:pt x="812" y="394"/>
                    <a:pt x="611" y="398"/>
                  </a:cubicBezTo>
                  <a:cubicBezTo>
                    <a:pt x="550" y="367"/>
                    <a:pt x="482" y="353"/>
                    <a:pt x="417" y="353"/>
                  </a:cubicBezTo>
                  <a:cubicBezTo>
                    <a:pt x="200" y="353"/>
                    <a:pt x="1" y="516"/>
                    <a:pt x="77" y="798"/>
                  </a:cubicBezTo>
                  <a:cubicBezTo>
                    <a:pt x="244" y="1466"/>
                    <a:pt x="578" y="1966"/>
                    <a:pt x="945" y="2433"/>
                  </a:cubicBezTo>
                  <a:cubicBezTo>
                    <a:pt x="1178" y="2933"/>
                    <a:pt x="1512" y="3434"/>
                    <a:pt x="1979" y="3767"/>
                  </a:cubicBezTo>
                  <a:cubicBezTo>
                    <a:pt x="2012" y="3801"/>
                    <a:pt x="2112" y="3834"/>
                    <a:pt x="2146" y="3834"/>
                  </a:cubicBezTo>
                  <a:cubicBezTo>
                    <a:pt x="2412" y="4101"/>
                    <a:pt x="2346" y="3934"/>
                    <a:pt x="2446" y="4434"/>
                  </a:cubicBezTo>
                  <a:cubicBezTo>
                    <a:pt x="2513" y="4801"/>
                    <a:pt x="2279" y="5002"/>
                    <a:pt x="2446" y="5502"/>
                  </a:cubicBezTo>
                  <a:cubicBezTo>
                    <a:pt x="2646" y="6102"/>
                    <a:pt x="3313" y="6603"/>
                    <a:pt x="3613" y="7170"/>
                  </a:cubicBezTo>
                  <a:cubicBezTo>
                    <a:pt x="4247" y="8404"/>
                    <a:pt x="4247" y="9672"/>
                    <a:pt x="4147" y="11006"/>
                  </a:cubicBezTo>
                  <a:cubicBezTo>
                    <a:pt x="4014" y="12974"/>
                    <a:pt x="3480" y="15075"/>
                    <a:pt x="3647" y="16977"/>
                  </a:cubicBezTo>
                  <a:cubicBezTo>
                    <a:pt x="3787" y="18611"/>
                    <a:pt x="4696" y="18977"/>
                    <a:pt x="5842" y="18977"/>
                  </a:cubicBezTo>
                  <a:cubicBezTo>
                    <a:pt x="6772" y="18977"/>
                    <a:pt x="7857" y="18736"/>
                    <a:pt x="8815" y="18736"/>
                  </a:cubicBezTo>
                  <a:cubicBezTo>
                    <a:pt x="8917" y="18736"/>
                    <a:pt x="9018" y="18739"/>
                    <a:pt x="9117" y="18745"/>
                  </a:cubicBezTo>
                  <a:cubicBezTo>
                    <a:pt x="10828" y="18794"/>
                    <a:pt x="12502" y="18881"/>
                    <a:pt x="14208" y="18881"/>
                  </a:cubicBezTo>
                  <a:cubicBezTo>
                    <a:pt x="14797" y="18881"/>
                    <a:pt x="15390" y="18870"/>
                    <a:pt x="15989" y="18845"/>
                  </a:cubicBezTo>
                  <a:cubicBezTo>
                    <a:pt x="16554" y="18821"/>
                    <a:pt x="17286" y="18698"/>
                    <a:pt x="17925" y="18698"/>
                  </a:cubicBezTo>
                  <a:cubicBezTo>
                    <a:pt x="18191" y="18698"/>
                    <a:pt x="18442" y="18719"/>
                    <a:pt x="18657" y="18778"/>
                  </a:cubicBezTo>
                  <a:cubicBezTo>
                    <a:pt x="19258" y="18945"/>
                    <a:pt x="19158" y="18778"/>
                    <a:pt x="19358" y="19512"/>
                  </a:cubicBezTo>
                  <a:cubicBezTo>
                    <a:pt x="19358" y="19512"/>
                    <a:pt x="19291" y="20012"/>
                    <a:pt x="19258" y="20246"/>
                  </a:cubicBezTo>
                  <a:cubicBezTo>
                    <a:pt x="19258" y="20413"/>
                    <a:pt x="19458" y="20479"/>
                    <a:pt x="19591" y="20513"/>
                  </a:cubicBezTo>
                  <a:cubicBezTo>
                    <a:pt x="19984" y="20549"/>
                    <a:pt x="20296" y="20595"/>
                    <a:pt x="20559" y="20595"/>
                  </a:cubicBezTo>
                  <a:cubicBezTo>
                    <a:pt x="21012" y="20595"/>
                    <a:pt x="21322" y="20460"/>
                    <a:pt x="21660" y="19912"/>
                  </a:cubicBezTo>
                  <a:cubicBezTo>
                    <a:pt x="21960" y="19445"/>
                    <a:pt x="21860" y="18578"/>
                    <a:pt x="22160" y="18078"/>
                  </a:cubicBezTo>
                  <a:cubicBezTo>
                    <a:pt x="22327" y="17811"/>
                    <a:pt x="22594" y="17611"/>
                    <a:pt x="22760" y="17344"/>
                  </a:cubicBezTo>
                  <a:cubicBezTo>
                    <a:pt x="22994" y="16777"/>
                    <a:pt x="23027" y="16343"/>
                    <a:pt x="23027" y="15743"/>
                  </a:cubicBezTo>
                  <a:cubicBezTo>
                    <a:pt x="23027" y="15590"/>
                    <a:pt x="22916" y="15438"/>
                    <a:pt x="22795" y="15438"/>
                  </a:cubicBezTo>
                  <a:cubicBezTo>
                    <a:pt x="22784" y="15438"/>
                    <a:pt x="22772" y="15439"/>
                    <a:pt x="22760" y="15442"/>
                  </a:cubicBezTo>
                  <a:cubicBezTo>
                    <a:pt x="22676" y="15452"/>
                    <a:pt x="22596" y="15457"/>
                    <a:pt x="22520" y="15457"/>
                  </a:cubicBezTo>
                  <a:cubicBezTo>
                    <a:pt x="21337" y="15457"/>
                    <a:pt x="21148" y="14285"/>
                    <a:pt x="20459" y="13408"/>
                  </a:cubicBezTo>
                  <a:cubicBezTo>
                    <a:pt x="19992" y="12774"/>
                    <a:pt x="19358" y="12240"/>
                    <a:pt x="19024" y="11573"/>
                  </a:cubicBezTo>
                  <a:cubicBezTo>
                    <a:pt x="18491" y="10505"/>
                    <a:pt x="18924" y="9672"/>
                    <a:pt x="18924" y="8637"/>
                  </a:cubicBezTo>
                  <a:cubicBezTo>
                    <a:pt x="18924" y="7737"/>
                    <a:pt x="18691" y="7136"/>
                    <a:pt x="17924" y="6603"/>
                  </a:cubicBezTo>
                  <a:cubicBezTo>
                    <a:pt x="16990" y="5969"/>
                    <a:pt x="16122" y="5769"/>
                    <a:pt x="15455" y="4768"/>
                  </a:cubicBezTo>
                  <a:cubicBezTo>
                    <a:pt x="14621" y="3500"/>
                    <a:pt x="14688" y="2266"/>
                    <a:pt x="14688" y="832"/>
                  </a:cubicBezTo>
                  <a:cubicBezTo>
                    <a:pt x="14688" y="632"/>
                    <a:pt x="14521" y="498"/>
                    <a:pt x="14354" y="498"/>
                  </a:cubicBezTo>
                  <a:cubicBezTo>
                    <a:pt x="12875" y="329"/>
                    <a:pt x="11907" y="0"/>
                    <a:pt x="10681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0" name="Google Shape;1560;p53"/>
            <p:cNvSpPr/>
            <p:nvPr/>
          </p:nvSpPr>
          <p:spPr>
            <a:xfrm>
              <a:off x="2618793" y="2093715"/>
              <a:ext cx="455896" cy="308707"/>
            </a:xfrm>
            <a:custGeom>
              <a:avLst/>
              <a:gdLst/>
              <a:ahLst/>
              <a:cxnLst/>
              <a:rect l="l" t="t" r="r" b="b"/>
              <a:pathLst>
                <a:path w="21316" h="14434" extrusionOk="0">
                  <a:moveTo>
                    <a:pt x="6071" y="1"/>
                  </a:moveTo>
                  <a:cubicBezTo>
                    <a:pt x="4971" y="1"/>
                    <a:pt x="3970" y="34"/>
                    <a:pt x="2969" y="368"/>
                  </a:cubicBezTo>
                  <a:cubicBezTo>
                    <a:pt x="2335" y="368"/>
                    <a:pt x="1768" y="468"/>
                    <a:pt x="1135" y="468"/>
                  </a:cubicBezTo>
                  <a:cubicBezTo>
                    <a:pt x="1105" y="460"/>
                    <a:pt x="1075" y="456"/>
                    <a:pt x="1045" y="456"/>
                  </a:cubicBezTo>
                  <a:cubicBezTo>
                    <a:pt x="945" y="456"/>
                    <a:pt x="853" y="505"/>
                    <a:pt x="801" y="634"/>
                  </a:cubicBezTo>
                  <a:cubicBezTo>
                    <a:pt x="0" y="2136"/>
                    <a:pt x="567" y="4104"/>
                    <a:pt x="834" y="5671"/>
                  </a:cubicBezTo>
                  <a:cubicBezTo>
                    <a:pt x="1168" y="7339"/>
                    <a:pt x="1635" y="8974"/>
                    <a:pt x="2135" y="10608"/>
                  </a:cubicBezTo>
                  <a:cubicBezTo>
                    <a:pt x="2402" y="11476"/>
                    <a:pt x="2502" y="12676"/>
                    <a:pt x="2969" y="13444"/>
                  </a:cubicBezTo>
                  <a:cubicBezTo>
                    <a:pt x="3454" y="14223"/>
                    <a:pt x="4415" y="14391"/>
                    <a:pt x="5438" y="14391"/>
                  </a:cubicBezTo>
                  <a:cubicBezTo>
                    <a:pt x="6212" y="14391"/>
                    <a:pt x="7022" y="14294"/>
                    <a:pt x="7686" y="14294"/>
                  </a:cubicBezTo>
                  <a:cubicBezTo>
                    <a:pt x="7834" y="14294"/>
                    <a:pt x="7975" y="14299"/>
                    <a:pt x="8106" y="14311"/>
                  </a:cubicBezTo>
                  <a:cubicBezTo>
                    <a:pt x="9096" y="14354"/>
                    <a:pt x="10073" y="14425"/>
                    <a:pt x="11053" y="14425"/>
                  </a:cubicBezTo>
                  <a:cubicBezTo>
                    <a:pt x="11592" y="14425"/>
                    <a:pt x="12132" y="14403"/>
                    <a:pt x="12676" y="14344"/>
                  </a:cubicBezTo>
                  <a:cubicBezTo>
                    <a:pt x="13599" y="14242"/>
                    <a:pt x="14623" y="14000"/>
                    <a:pt x="15601" y="14000"/>
                  </a:cubicBezTo>
                  <a:cubicBezTo>
                    <a:pt x="16213" y="14000"/>
                    <a:pt x="16807" y="14095"/>
                    <a:pt x="17346" y="14378"/>
                  </a:cubicBezTo>
                  <a:cubicBezTo>
                    <a:pt x="17409" y="14415"/>
                    <a:pt x="17485" y="14434"/>
                    <a:pt x="17560" y="14434"/>
                  </a:cubicBezTo>
                  <a:cubicBezTo>
                    <a:pt x="17685" y="14434"/>
                    <a:pt x="17805" y="14382"/>
                    <a:pt x="17846" y="14278"/>
                  </a:cubicBezTo>
                  <a:cubicBezTo>
                    <a:pt x="18514" y="13177"/>
                    <a:pt x="19081" y="12510"/>
                    <a:pt x="19281" y="11275"/>
                  </a:cubicBezTo>
                  <a:cubicBezTo>
                    <a:pt x="19348" y="10708"/>
                    <a:pt x="19114" y="10975"/>
                    <a:pt x="19481" y="10308"/>
                  </a:cubicBezTo>
                  <a:cubicBezTo>
                    <a:pt x="19815" y="9674"/>
                    <a:pt x="19948" y="9941"/>
                    <a:pt x="20348" y="9474"/>
                  </a:cubicBezTo>
                  <a:cubicBezTo>
                    <a:pt x="20615" y="9207"/>
                    <a:pt x="20815" y="9040"/>
                    <a:pt x="20982" y="8707"/>
                  </a:cubicBezTo>
                  <a:cubicBezTo>
                    <a:pt x="21316" y="7806"/>
                    <a:pt x="20982" y="6939"/>
                    <a:pt x="20548" y="6172"/>
                  </a:cubicBezTo>
                  <a:cubicBezTo>
                    <a:pt x="20382" y="5938"/>
                    <a:pt x="20148" y="5671"/>
                    <a:pt x="19981" y="5471"/>
                  </a:cubicBezTo>
                  <a:cubicBezTo>
                    <a:pt x="18547" y="3837"/>
                    <a:pt x="18547" y="3637"/>
                    <a:pt x="17980" y="1802"/>
                  </a:cubicBezTo>
                  <a:cubicBezTo>
                    <a:pt x="17846" y="1335"/>
                    <a:pt x="17813" y="968"/>
                    <a:pt x="17346" y="668"/>
                  </a:cubicBezTo>
                  <a:cubicBezTo>
                    <a:pt x="17186" y="582"/>
                    <a:pt x="16968" y="555"/>
                    <a:pt x="16732" y="555"/>
                  </a:cubicBezTo>
                  <a:cubicBezTo>
                    <a:pt x="16328" y="555"/>
                    <a:pt x="15873" y="634"/>
                    <a:pt x="15578" y="634"/>
                  </a:cubicBezTo>
                  <a:cubicBezTo>
                    <a:pt x="14882" y="677"/>
                    <a:pt x="14266" y="719"/>
                    <a:pt x="13629" y="719"/>
                  </a:cubicBezTo>
                  <a:cubicBezTo>
                    <a:pt x="13258" y="719"/>
                    <a:pt x="12881" y="705"/>
                    <a:pt x="12476" y="668"/>
                  </a:cubicBezTo>
                  <a:cubicBezTo>
                    <a:pt x="10341" y="468"/>
                    <a:pt x="8173" y="34"/>
                    <a:pt x="6071" y="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1" name="Google Shape;1561;p53"/>
            <p:cNvSpPr/>
            <p:nvPr/>
          </p:nvSpPr>
          <p:spPr>
            <a:xfrm>
              <a:off x="2568147" y="1553723"/>
              <a:ext cx="513685" cy="569357"/>
            </a:xfrm>
            <a:custGeom>
              <a:avLst/>
              <a:gdLst/>
              <a:ahLst/>
              <a:cxnLst/>
              <a:rect l="l" t="t" r="r" b="b"/>
              <a:pathLst>
                <a:path w="24018" h="26621" extrusionOk="0">
                  <a:moveTo>
                    <a:pt x="7783" y="0"/>
                  </a:moveTo>
                  <a:cubicBezTo>
                    <a:pt x="7652" y="0"/>
                    <a:pt x="7498" y="60"/>
                    <a:pt x="7305" y="197"/>
                  </a:cubicBezTo>
                  <a:cubicBezTo>
                    <a:pt x="6638" y="664"/>
                    <a:pt x="7005" y="1532"/>
                    <a:pt x="6171" y="1899"/>
                  </a:cubicBezTo>
                  <a:cubicBezTo>
                    <a:pt x="5993" y="1999"/>
                    <a:pt x="5734" y="2032"/>
                    <a:pt x="5442" y="2032"/>
                  </a:cubicBezTo>
                  <a:cubicBezTo>
                    <a:pt x="4859" y="2032"/>
                    <a:pt x="4147" y="1899"/>
                    <a:pt x="3703" y="1899"/>
                  </a:cubicBezTo>
                  <a:cubicBezTo>
                    <a:pt x="2635" y="1865"/>
                    <a:pt x="1501" y="1832"/>
                    <a:pt x="434" y="1832"/>
                  </a:cubicBezTo>
                  <a:cubicBezTo>
                    <a:pt x="0" y="1832"/>
                    <a:pt x="0" y="2432"/>
                    <a:pt x="434" y="2499"/>
                  </a:cubicBezTo>
                  <a:cubicBezTo>
                    <a:pt x="600" y="2532"/>
                    <a:pt x="701" y="2532"/>
                    <a:pt x="834" y="2532"/>
                  </a:cubicBezTo>
                  <a:cubicBezTo>
                    <a:pt x="1501" y="3200"/>
                    <a:pt x="1201" y="4534"/>
                    <a:pt x="1368" y="5401"/>
                  </a:cubicBezTo>
                  <a:cubicBezTo>
                    <a:pt x="1635" y="6869"/>
                    <a:pt x="1935" y="8237"/>
                    <a:pt x="1968" y="9738"/>
                  </a:cubicBezTo>
                  <a:cubicBezTo>
                    <a:pt x="2001" y="10872"/>
                    <a:pt x="2168" y="11872"/>
                    <a:pt x="2402" y="12940"/>
                  </a:cubicBezTo>
                  <a:cubicBezTo>
                    <a:pt x="2635" y="14241"/>
                    <a:pt x="2268" y="15542"/>
                    <a:pt x="2502" y="16743"/>
                  </a:cubicBezTo>
                  <a:cubicBezTo>
                    <a:pt x="2669" y="17543"/>
                    <a:pt x="3236" y="18077"/>
                    <a:pt x="3469" y="18844"/>
                  </a:cubicBezTo>
                  <a:cubicBezTo>
                    <a:pt x="3836" y="19912"/>
                    <a:pt x="3636" y="21079"/>
                    <a:pt x="3402" y="22213"/>
                  </a:cubicBezTo>
                  <a:cubicBezTo>
                    <a:pt x="3136" y="23414"/>
                    <a:pt x="2602" y="24748"/>
                    <a:pt x="3236" y="25882"/>
                  </a:cubicBezTo>
                  <a:cubicBezTo>
                    <a:pt x="2953" y="26137"/>
                    <a:pt x="3174" y="26560"/>
                    <a:pt x="3492" y="26560"/>
                  </a:cubicBezTo>
                  <a:cubicBezTo>
                    <a:pt x="3549" y="26560"/>
                    <a:pt x="3609" y="26547"/>
                    <a:pt x="3669" y="26516"/>
                  </a:cubicBezTo>
                  <a:cubicBezTo>
                    <a:pt x="4556" y="26014"/>
                    <a:pt x="5632" y="25858"/>
                    <a:pt x="6744" y="25858"/>
                  </a:cubicBezTo>
                  <a:cubicBezTo>
                    <a:pt x="8143" y="25858"/>
                    <a:pt x="9600" y="26105"/>
                    <a:pt x="10808" y="26216"/>
                  </a:cubicBezTo>
                  <a:cubicBezTo>
                    <a:pt x="12509" y="26383"/>
                    <a:pt x="14277" y="26516"/>
                    <a:pt x="16011" y="26583"/>
                  </a:cubicBezTo>
                  <a:cubicBezTo>
                    <a:pt x="16295" y="26602"/>
                    <a:pt x="16680" y="26621"/>
                    <a:pt x="17107" y="26621"/>
                  </a:cubicBezTo>
                  <a:cubicBezTo>
                    <a:pt x="18941" y="26621"/>
                    <a:pt x="21553" y="26272"/>
                    <a:pt x="20281" y="24081"/>
                  </a:cubicBezTo>
                  <a:cubicBezTo>
                    <a:pt x="19581" y="22914"/>
                    <a:pt x="18080" y="22180"/>
                    <a:pt x="16979" y="21379"/>
                  </a:cubicBezTo>
                  <a:cubicBezTo>
                    <a:pt x="16112" y="20745"/>
                    <a:pt x="15111" y="20078"/>
                    <a:pt x="14944" y="18944"/>
                  </a:cubicBezTo>
                  <a:cubicBezTo>
                    <a:pt x="14677" y="17410"/>
                    <a:pt x="15645" y="15742"/>
                    <a:pt x="16278" y="14408"/>
                  </a:cubicBezTo>
                  <a:cubicBezTo>
                    <a:pt x="17513" y="11706"/>
                    <a:pt x="18747" y="9604"/>
                    <a:pt x="21349" y="8070"/>
                  </a:cubicBezTo>
                  <a:cubicBezTo>
                    <a:pt x="22183" y="7569"/>
                    <a:pt x="23850" y="6902"/>
                    <a:pt x="23984" y="5735"/>
                  </a:cubicBezTo>
                  <a:cubicBezTo>
                    <a:pt x="24017" y="5568"/>
                    <a:pt x="23817" y="5401"/>
                    <a:pt x="23650" y="5401"/>
                  </a:cubicBezTo>
                  <a:cubicBezTo>
                    <a:pt x="22082" y="5268"/>
                    <a:pt x="20515" y="5268"/>
                    <a:pt x="18914" y="5201"/>
                  </a:cubicBezTo>
                  <a:cubicBezTo>
                    <a:pt x="17312" y="5101"/>
                    <a:pt x="15811" y="4200"/>
                    <a:pt x="14410" y="3600"/>
                  </a:cubicBezTo>
                  <a:cubicBezTo>
                    <a:pt x="13768" y="3396"/>
                    <a:pt x="13509" y="3293"/>
                    <a:pt x="12940" y="3293"/>
                  </a:cubicBezTo>
                  <a:cubicBezTo>
                    <a:pt x="12859" y="3293"/>
                    <a:pt x="12772" y="3295"/>
                    <a:pt x="12676" y="3300"/>
                  </a:cubicBezTo>
                  <a:cubicBezTo>
                    <a:pt x="12197" y="3347"/>
                    <a:pt x="11599" y="3550"/>
                    <a:pt x="11016" y="3550"/>
                  </a:cubicBezTo>
                  <a:cubicBezTo>
                    <a:pt x="10786" y="3550"/>
                    <a:pt x="10558" y="3518"/>
                    <a:pt x="10341" y="3433"/>
                  </a:cubicBezTo>
                  <a:cubicBezTo>
                    <a:pt x="9273" y="3033"/>
                    <a:pt x="8973" y="1765"/>
                    <a:pt x="8539" y="898"/>
                  </a:cubicBezTo>
                  <a:cubicBezTo>
                    <a:pt x="8298" y="414"/>
                    <a:pt x="8126" y="0"/>
                    <a:pt x="7783" y="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2" name="Google Shape;1562;p53"/>
            <p:cNvSpPr/>
            <p:nvPr/>
          </p:nvSpPr>
          <p:spPr>
            <a:xfrm>
              <a:off x="2837822" y="1773950"/>
              <a:ext cx="434487" cy="435813"/>
            </a:xfrm>
            <a:custGeom>
              <a:avLst/>
              <a:gdLst/>
              <a:ahLst/>
              <a:cxnLst/>
              <a:rect l="l" t="t" r="r" b="b"/>
              <a:pathLst>
                <a:path w="20315" h="20377" extrusionOk="0">
                  <a:moveTo>
                    <a:pt x="7535" y="0"/>
                  </a:moveTo>
                  <a:cubicBezTo>
                    <a:pt x="6520" y="0"/>
                    <a:pt x="5174" y="968"/>
                    <a:pt x="4336" y="1776"/>
                  </a:cubicBezTo>
                  <a:cubicBezTo>
                    <a:pt x="4280" y="1681"/>
                    <a:pt x="4159" y="1619"/>
                    <a:pt x="4047" y="1619"/>
                  </a:cubicBezTo>
                  <a:cubicBezTo>
                    <a:pt x="3961" y="1619"/>
                    <a:pt x="3880" y="1655"/>
                    <a:pt x="3836" y="1742"/>
                  </a:cubicBezTo>
                  <a:cubicBezTo>
                    <a:pt x="2035" y="4411"/>
                    <a:pt x="0" y="8747"/>
                    <a:pt x="2935" y="11282"/>
                  </a:cubicBezTo>
                  <a:cubicBezTo>
                    <a:pt x="3736" y="11950"/>
                    <a:pt x="4703" y="12417"/>
                    <a:pt x="5537" y="12984"/>
                  </a:cubicBezTo>
                  <a:cubicBezTo>
                    <a:pt x="6938" y="13951"/>
                    <a:pt x="7239" y="14952"/>
                    <a:pt x="7205" y="16620"/>
                  </a:cubicBezTo>
                  <a:cubicBezTo>
                    <a:pt x="7172" y="18154"/>
                    <a:pt x="7439" y="18988"/>
                    <a:pt x="8873" y="19889"/>
                  </a:cubicBezTo>
                  <a:cubicBezTo>
                    <a:pt x="9490" y="20264"/>
                    <a:pt x="10201" y="20376"/>
                    <a:pt x="10937" y="20376"/>
                  </a:cubicBezTo>
                  <a:cubicBezTo>
                    <a:pt x="11834" y="20376"/>
                    <a:pt x="12767" y="20210"/>
                    <a:pt x="13610" y="20155"/>
                  </a:cubicBezTo>
                  <a:cubicBezTo>
                    <a:pt x="13854" y="20144"/>
                    <a:pt x="14118" y="20143"/>
                    <a:pt x="14394" y="20143"/>
                  </a:cubicBezTo>
                  <a:cubicBezTo>
                    <a:pt x="14449" y="20143"/>
                    <a:pt x="14504" y="20143"/>
                    <a:pt x="14560" y="20143"/>
                  </a:cubicBezTo>
                  <a:cubicBezTo>
                    <a:pt x="15899" y="20143"/>
                    <a:pt x="17453" y="20122"/>
                    <a:pt x="18280" y="19055"/>
                  </a:cubicBezTo>
                  <a:cubicBezTo>
                    <a:pt x="19381" y="17720"/>
                    <a:pt x="18413" y="15052"/>
                    <a:pt x="18547" y="13417"/>
                  </a:cubicBezTo>
                  <a:cubicBezTo>
                    <a:pt x="18747" y="11149"/>
                    <a:pt x="20315" y="8981"/>
                    <a:pt x="20181" y="6746"/>
                  </a:cubicBezTo>
                  <a:cubicBezTo>
                    <a:pt x="20181" y="6590"/>
                    <a:pt x="19999" y="6393"/>
                    <a:pt x="19823" y="6393"/>
                  </a:cubicBezTo>
                  <a:cubicBezTo>
                    <a:pt x="19774" y="6393"/>
                    <a:pt x="19725" y="6409"/>
                    <a:pt x="19681" y="6446"/>
                  </a:cubicBezTo>
                  <a:cubicBezTo>
                    <a:pt x="19581" y="6479"/>
                    <a:pt x="19514" y="6579"/>
                    <a:pt x="19414" y="6646"/>
                  </a:cubicBezTo>
                  <a:cubicBezTo>
                    <a:pt x="18513" y="7480"/>
                    <a:pt x="18180" y="8881"/>
                    <a:pt x="17246" y="9648"/>
                  </a:cubicBezTo>
                  <a:cubicBezTo>
                    <a:pt x="17412" y="8414"/>
                    <a:pt x="17946" y="7079"/>
                    <a:pt x="17412" y="5879"/>
                  </a:cubicBezTo>
                  <a:cubicBezTo>
                    <a:pt x="16945" y="4878"/>
                    <a:pt x="15845" y="4544"/>
                    <a:pt x="14877" y="4144"/>
                  </a:cubicBezTo>
                  <a:cubicBezTo>
                    <a:pt x="13109" y="3410"/>
                    <a:pt x="11408" y="2643"/>
                    <a:pt x="9674" y="1976"/>
                  </a:cubicBezTo>
                  <a:cubicBezTo>
                    <a:pt x="9373" y="1876"/>
                    <a:pt x="8539" y="1742"/>
                    <a:pt x="8339" y="1542"/>
                  </a:cubicBezTo>
                  <a:cubicBezTo>
                    <a:pt x="8039" y="1275"/>
                    <a:pt x="8206" y="875"/>
                    <a:pt x="8106" y="275"/>
                  </a:cubicBezTo>
                  <a:cubicBezTo>
                    <a:pt x="8072" y="141"/>
                    <a:pt x="8006" y="74"/>
                    <a:pt x="7872" y="41"/>
                  </a:cubicBezTo>
                  <a:cubicBezTo>
                    <a:pt x="7765" y="13"/>
                    <a:pt x="7652" y="0"/>
                    <a:pt x="7535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3" name="Google Shape;1563;p53"/>
            <p:cNvSpPr/>
            <p:nvPr/>
          </p:nvSpPr>
          <p:spPr>
            <a:xfrm>
              <a:off x="3005457" y="1702345"/>
              <a:ext cx="474460" cy="245785"/>
            </a:xfrm>
            <a:custGeom>
              <a:avLst/>
              <a:gdLst/>
              <a:ahLst/>
              <a:cxnLst/>
              <a:rect l="l" t="t" r="r" b="b"/>
              <a:pathLst>
                <a:path w="22184" h="11492" extrusionOk="0">
                  <a:moveTo>
                    <a:pt x="8260" y="0"/>
                  </a:moveTo>
                  <a:cubicBezTo>
                    <a:pt x="7373" y="0"/>
                    <a:pt x="6387" y="867"/>
                    <a:pt x="5905" y="1421"/>
                  </a:cubicBezTo>
                  <a:cubicBezTo>
                    <a:pt x="5138" y="2288"/>
                    <a:pt x="4571" y="3389"/>
                    <a:pt x="3570" y="3989"/>
                  </a:cubicBezTo>
                  <a:cubicBezTo>
                    <a:pt x="2970" y="4390"/>
                    <a:pt x="1369" y="4290"/>
                    <a:pt x="868" y="4823"/>
                  </a:cubicBezTo>
                  <a:cubicBezTo>
                    <a:pt x="1" y="5824"/>
                    <a:pt x="1736" y="6425"/>
                    <a:pt x="2469" y="6625"/>
                  </a:cubicBezTo>
                  <a:cubicBezTo>
                    <a:pt x="2803" y="6725"/>
                    <a:pt x="3237" y="6825"/>
                    <a:pt x="3737" y="6958"/>
                  </a:cubicBezTo>
                  <a:cubicBezTo>
                    <a:pt x="4371" y="7325"/>
                    <a:pt x="5005" y="7725"/>
                    <a:pt x="5672" y="7992"/>
                  </a:cubicBezTo>
                  <a:cubicBezTo>
                    <a:pt x="6072" y="8159"/>
                    <a:pt x="6539" y="8259"/>
                    <a:pt x="6973" y="8459"/>
                  </a:cubicBezTo>
                  <a:cubicBezTo>
                    <a:pt x="7640" y="8726"/>
                    <a:pt x="8040" y="8993"/>
                    <a:pt x="8374" y="9327"/>
                  </a:cubicBezTo>
                  <a:cubicBezTo>
                    <a:pt x="8407" y="9460"/>
                    <a:pt x="8474" y="9593"/>
                    <a:pt x="8474" y="9727"/>
                  </a:cubicBezTo>
                  <a:cubicBezTo>
                    <a:pt x="8474" y="9961"/>
                    <a:pt x="8653" y="10067"/>
                    <a:pt x="8832" y="10067"/>
                  </a:cubicBezTo>
                  <a:cubicBezTo>
                    <a:pt x="8858" y="10067"/>
                    <a:pt x="8883" y="10065"/>
                    <a:pt x="8907" y="10060"/>
                  </a:cubicBezTo>
                  <a:cubicBezTo>
                    <a:pt x="9074" y="10394"/>
                    <a:pt x="9241" y="10761"/>
                    <a:pt x="9408" y="11228"/>
                  </a:cubicBezTo>
                  <a:cubicBezTo>
                    <a:pt x="9487" y="11360"/>
                    <a:pt x="9608" y="11492"/>
                    <a:pt x="9754" y="11492"/>
                  </a:cubicBezTo>
                  <a:cubicBezTo>
                    <a:pt x="9792" y="11492"/>
                    <a:pt x="9833" y="11482"/>
                    <a:pt x="9875" y="11461"/>
                  </a:cubicBezTo>
                  <a:cubicBezTo>
                    <a:pt x="10408" y="11295"/>
                    <a:pt x="10675" y="11061"/>
                    <a:pt x="10975" y="10594"/>
                  </a:cubicBezTo>
                  <a:cubicBezTo>
                    <a:pt x="11142" y="10327"/>
                    <a:pt x="11176" y="9994"/>
                    <a:pt x="11342" y="9727"/>
                  </a:cubicBezTo>
                  <a:cubicBezTo>
                    <a:pt x="12010" y="8326"/>
                    <a:pt x="13144" y="7826"/>
                    <a:pt x="14545" y="7425"/>
                  </a:cubicBezTo>
                  <a:cubicBezTo>
                    <a:pt x="15912" y="6992"/>
                    <a:pt x="17380" y="6791"/>
                    <a:pt x="18814" y="6758"/>
                  </a:cubicBezTo>
                  <a:cubicBezTo>
                    <a:pt x="19515" y="6725"/>
                    <a:pt x="20349" y="6791"/>
                    <a:pt x="21016" y="6558"/>
                  </a:cubicBezTo>
                  <a:cubicBezTo>
                    <a:pt x="21750" y="6224"/>
                    <a:pt x="22183" y="5791"/>
                    <a:pt x="21850" y="4957"/>
                  </a:cubicBezTo>
                  <a:cubicBezTo>
                    <a:pt x="21216" y="3322"/>
                    <a:pt x="18848" y="2955"/>
                    <a:pt x="17380" y="2922"/>
                  </a:cubicBezTo>
                  <a:cubicBezTo>
                    <a:pt x="17331" y="2921"/>
                    <a:pt x="17281" y="2920"/>
                    <a:pt x="17233" y="2920"/>
                  </a:cubicBezTo>
                  <a:cubicBezTo>
                    <a:pt x="16128" y="2920"/>
                    <a:pt x="15167" y="3275"/>
                    <a:pt x="14144" y="3723"/>
                  </a:cubicBezTo>
                  <a:cubicBezTo>
                    <a:pt x="13416" y="4020"/>
                    <a:pt x="12780" y="4158"/>
                    <a:pt x="12158" y="4158"/>
                  </a:cubicBezTo>
                  <a:cubicBezTo>
                    <a:pt x="11383" y="4158"/>
                    <a:pt x="10629" y="3944"/>
                    <a:pt x="9741" y="3556"/>
                  </a:cubicBezTo>
                  <a:cubicBezTo>
                    <a:pt x="8340" y="2922"/>
                    <a:pt x="9141" y="2588"/>
                    <a:pt x="9408" y="1588"/>
                  </a:cubicBezTo>
                  <a:cubicBezTo>
                    <a:pt x="9541" y="1154"/>
                    <a:pt x="9508" y="787"/>
                    <a:pt x="9208" y="454"/>
                  </a:cubicBezTo>
                  <a:cubicBezTo>
                    <a:pt x="8929" y="129"/>
                    <a:pt x="8602" y="0"/>
                    <a:pt x="82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4" name="Google Shape;1564;p53"/>
            <p:cNvSpPr/>
            <p:nvPr/>
          </p:nvSpPr>
          <p:spPr>
            <a:xfrm>
              <a:off x="3285099" y="1865018"/>
              <a:ext cx="313241" cy="394984"/>
            </a:xfrm>
            <a:custGeom>
              <a:avLst/>
              <a:gdLst/>
              <a:ahLst/>
              <a:cxnLst/>
              <a:rect l="l" t="t" r="r" b="b"/>
              <a:pathLst>
                <a:path w="14646" h="18468" extrusionOk="0">
                  <a:moveTo>
                    <a:pt x="6410" y="1"/>
                  </a:moveTo>
                  <a:cubicBezTo>
                    <a:pt x="5096" y="1"/>
                    <a:pt x="3918" y="639"/>
                    <a:pt x="3004" y="1787"/>
                  </a:cubicBezTo>
                  <a:cubicBezTo>
                    <a:pt x="1636" y="3489"/>
                    <a:pt x="1003" y="5824"/>
                    <a:pt x="936" y="7958"/>
                  </a:cubicBezTo>
                  <a:cubicBezTo>
                    <a:pt x="869" y="9159"/>
                    <a:pt x="1136" y="10160"/>
                    <a:pt x="1536" y="11327"/>
                  </a:cubicBezTo>
                  <a:cubicBezTo>
                    <a:pt x="2003" y="12628"/>
                    <a:pt x="2103" y="13696"/>
                    <a:pt x="1870" y="14797"/>
                  </a:cubicBezTo>
                  <a:cubicBezTo>
                    <a:pt x="1636" y="15297"/>
                    <a:pt x="1470" y="15831"/>
                    <a:pt x="1169" y="16298"/>
                  </a:cubicBezTo>
                  <a:cubicBezTo>
                    <a:pt x="836" y="16865"/>
                    <a:pt x="369" y="17365"/>
                    <a:pt x="102" y="17999"/>
                  </a:cubicBezTo>
                  <a:cubicBezTo>
                    <a:pt x="0" y="18177"/>
                    <a:pt x="151" y="18356"/>
                    <a:pt x="317" y="18356"/>
                  </a:cubicBezTo>
                  <a:cubicBezTo>
                    <a:pt x="369" y="18356"/>
                    <a:pt x="422" y="18339"/>
                    <a:pt x="469" y="18299"/>
                  </a:cubicBezTo>
                  <a:lnTo>
                    <a:pt x="602" y="18166"/>
                  </a:lnTo>
                  <a:cubicBezTo>
                    <a:pt x="624" y="18337"/>
                    <a:pt x="797" y="18468"/>
                    <a:pt x="963" y="18468"/>
                  </a:cubicBezTo>
                  <a:cubicBezTo>
                    <a:pt x="1054" y="18468"/>
                    <a:pt x="1143" y="18428"/>
                    <a:pt x="1203" y="18332"/>
                  </a:cubicBezTo>
                  <a:cubicBezTo>
                    <a:pt x="1270" y="18232"/>
                    <a:pt x="1303" y="18199"/>
                    <a:pt x="1336" y="18132"/>
                  </a:cubicBezTo>
                  <a:cubicBezTo>
                    <a:pt x="2535" y="18087"/>
                    <a:pt x="3703" y="17935"/>
                    <a:pt x="4861" y="17935"/>
                  </a:cubicBezTo>
                  <a:cubicBezTo>
                    <a:pt x="5411" y="17935"/>
                    <a:pt x="5959" y="17969"/>
                    <a:pt x="6507" y="18066"/>
                  </a:cubicBezTo>
                  <a:cubicBezTo>
                    <a:pt x="6583" y="18168"/>
                    <a:pt x="6698" y="18211"/>
                    <a:pt x="6823" y="18211"/>
                  </a:cubicBezTo>
                  <a:cubicBezTo>
                    <a:pt x="6862" y="18211"/>
                    <a:pt x="6901" y="18207"/>
                    <a:pt x="6940" y="18199"/>
                  </a:cubicBezTo>
                  <a:cubicBezTo>
                    <a:pt x="6974" y="18199"/>
                    <a:pt x="6974" y="18199"/>
                    <a:pt x="7007" y="18166"/>
                  </a:cubicBezTo>
                  <a:lnTo>
                    <a:pt x="7040" y="18166"/>
                  </a:lnTo>
                  <a:cubicBezTo>
                    <a:pt x="7070" y="18172"/>
                    <a:pt x="7097" y="18174"/>
                    <a:pt x="7123" y="18174"/>
                  </a:cubicBezTo>
                  <a:cubicBezTo>
                    <a:pt x="7242" y="18174"/>
                    <a:pt x="7319" y="18115"/>
                    <a:pt x="7374" y="18032"/>
                  </a:cubicBezTo>
                  <a:cubicBezTo>
                    <a:pt x="7841" y="17865"/>
                    <a:pt x="8308" y="17665"/>
                    <a:pt x="8775" y="17532"/>
                  </a:cubicBezTo>
                  <a:cubicBezTo>
                    <a:pt x="9442" y="17332"/>
                    <a:pt x="10176" y="17365"/>
                    <a:pt x="10810" y="17132"/>
                  </a:cubicBezTo>
                  <a:cubicBezTo>
                    <a:pt x="11644" y="16798"/>
                    <a:pt x="12277" y="16064"/>
                    <a:pt x="12811" y="15364"/>
                  </a:cubicBezTo>
                  <a:cubicBezTo>
                    <a:pt x="14279" y="13462"/>
                    <a:pt x="14646" y="11528"/>
                    <a:pt x="14145" y="9226"/>
                  </a:cubicBezTo>
                  <a:cubicBezTo>
                    <a:pt x="13893" y="8215"/>
                    <a:pt x="13340" y="6036"/>
                    <a:pt x="11922" y="6036"/>
                  </a:cubicBezTo>
                  <a:cubicBezTo>
                    <a:pt x="11843" y="6036"/>
                    <a:pt x="11761" y="6043"/>
                    <a:pt x="11677" y="6057"/>
                  </a:cubicBezTo>
                  <a:cubicBezTo>
                    <a:pt x="11010" y="6190"/>
                    <a:pt x="10976" y="6691"/>
                    <a:pt x="10509" y="7058"/>
                  </a:cubicBezTo>
                  <a:cubicBezTo>
                    <a:pt x="10219" y="7308"/>
                    <a:pt x="10075" y="7423"/>
                    <a:pt x="10007" y="7423"/>
                  </a:cubicBezTo>
                  <a:cubicBezTo>
                    <a:pt x="9903" y="7423"/>
                    <a:pt x="9976" y="7155"/>
                    <a:pt x="9976" y="6691"/>
                  </a:cubicBezTo>
                  <a:cubicBezTo>
                    <a:pt x="9976" y="6157"/>
                    <a:pt x="10276" y="5457"/>
                    <a:pt x="10343" y="4890"/>
                  </a:cubicBezTo>
                  <a:cubicBezTo>
                    <a:pt x="10610" y="2855"/>
                    <a:pt x="10176" y="1154"/>
                    <a:pt x="8141" y="353"/>
                  </a:cubicBezTo>
                  <a:cubicBezTo>
                    <a:pt x="7546" y="115"/>
                    <a:pt x="6966" y="1"/>
                    <a:pt x="641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5" name="Google Shape;1565;p53"/>
            <p:cNvSpPr/>
            <p:nvPr/>
          </p:nvSpPr>
          <p:spPr>
            <a:xfrm>
              <a:off x="2964800" y="2170197"/>
              <a:ext cx="326780" cy="554685"/>
            </a:xfrm>
            <a:custGeom>
              <a:avLst/>
              <a:gdLst/>
              <a:ahLst/>
              <a:cxnLst/>
              <a:rect l="l" t="t" r="r" b="b"/>
              <a:pathLst>
                <a:path w="15279" h="25935" extrusionOk="0">
                  <a:moveTo>
                    <a:pt x="12481" y="1"/>
                  </a:moveTo>
                  <a:cubicBezTo>
                    <a:pt x="12437" y="1"/>
                    <a:pt x="12391" y="9"/>
                    <a:pt x="12343" y="27"/>
                  </a:cubicBezTo>
                  <a:cubicBezTo>
                    <a:pt x="12243" y="61"/>
                    <a:pt x="12143" y="94"/>
                    <a:pt x="12009" y="94"/>
                  </a:cubicBezTo>
                  <a:cubicBezTo>
                    <a:pt x="9869" y="764"/>
                    <a:pt x="7730" y="1315"/>
                    <a:pt x="5497" y="1315"/>
                  </a:cubicBezTo>
                  <a:cubicBezTo>
                    <a:pt x="4841" y="1315"/>
                    <a:pt x="4177" y="1267"/>
                    <a:pt x="3503" y="1161"/>
                  </a:cubicBezTo>
                  <a:cubicBezTo>
                    <a:pt x="3492" y="1161"/>
                    <a:pt x="3482" y="1160"/>
                    <a:pt x="3471" y="1160"/>
                  </a:cubicBezTo>
                  <a:cubicBezTo>
                    <a:pt x="3094" y="1160"/>
                    <a:pt x="2947" y="1730"/>
                    <a:pt x="3336" y="1795"/>
                  </a:cubicBezTo>
                  <a:cubicBezTo>
                    <a:pt x="3436" y="1795"/>
                    <a:pt x="3470" y="1829"/>
                    <a:pt x="3570" y="1829"/>
                  </a:cubicBezTo>
                  <a:cubicBezTo>
                    <a:pt x="3470" y="1962"/>
                    <a:pt x="3470" y="2195"/>
                    <a:pt x="3470" y="2429"/>
                  </a:cubicBezTo>
                  <a:cubicBezTo>
                    <a:pt x="3570" y="3663"/>
                    <a:pt x="4437" y="4097"/>
                    <a:pt x="3403" y="5531"/>
                  </a:cubicBezTo>
                  <a:cubicBezTo>
                    <a:pt x="2736" y="6465"/>
                    <a:pt x="2302" y="6699"/>
                    <a:pt x="2002" y="7933"/>
                  </a:cubicBezTo>
                  <a:cubicBezTo>
                    <a:pt x="1535" y="9934"/>
                    <a:pt x="1" y="11902"/>
                    <a:pt x="1435" y="13871"/>
                  </a:cubicBezTo>
                  <a:cubicBezTo>
                    <a:pt x="1602" y="14104"/>
                    <a:pt x="1869" y="14271"/>
                    <a:pt x="2069" y="14471"/>
                  </a:cubicBezTo>
                  <a:cubicBezTo>
                    <a:pt x="2569" y="15038"/>
                    <a:pt x="2836" y="15572"/>
                    <a:pt x="3303" y="16139"/>
                  </a:cubicBezTo>
                  <a:cubicBezTo>
                    <a:pt x="3637" y="16606"/>
                    <a:pt x="3903" y="16673"/>
                    <a:pt x="4370" y="16939"/>
                  </a:cubicBezTo>
                  <a:cubicBezTo>
                    <a:pt x="5972" y="17840"/>
                    <a:pt x="5304" y="18474"/>
                    <a:pt x="5238" y="19942"/>
                  </a:cubicBezTo>
                  <a:cubicBezTo>
                    <a:pt x="5204" y="20609"/>
                    <a:pt x="5304" y="21142"/>
                    <a:pt x="5738" y="21676"/>
                  </a:cubicBezTo>
                  <a:cubicBezTo>
                    <a:pt x="6038" y="22076"/>
                    <a:pt x="6405" y="22176"/>
                    <a:pt x="6705" y="22477"/>
                  </a:cubicBezTo>
                  <a:cubicBezTo>
                    <a:pt x="7473" y="23311"/>
                    <a:pt x="7439" y="23944"/>
                    <a:pt x="7773" y="24912"/>
                  </a:cubicBezTo>
                  <a:cubicBezTo>
                    <a:pt x="7906" y="25312"/>
                    <a:pt x="7940" y="25612"/>
                    <a:pt x="8373" y="25812"/>
                  </a:cubicBezTo>
                  <a:cubicBezTo>
                    <a:pt x="8530" y="25901"/>
                    <a:pt x="8684" y="25934"/>
                    <a:pt x="8835" y="25934"/>
                  </a:cubicBezTo>
                  <a:cubicBezTo>
                    <a:pt x="9201" y="25934"/>
                    <a:pt x="9554" y="25740"/>
                    <a:pt x="9908" y="25646"/>
                  </a:cubicBezTo>
                  <a:cubicBezTo>
                    <a:pt x="10875" y="25345"/>
                    <a:pt x="11909" y="25412"/>
                    <a:pt x="12576" y="24612"/>
                  </a:cubicBezTo>
                  <a:cubicBezTo>
                    <a:pt x="13043" y="24111"/>
                    <a:pt x="13277" y="23177"/>
                    <a:pt x="13444" y="22577"/>
                  </a:cubicBezTo>
                  <a:cubicBezTo>
                    <a:pt x="13577" y="22076"/>
                    <a:pt x="13644" y="21609"/>
                    <a:pt x="13710" y="21109"/>
                  </a:cubicBezTo>
                  <a:cubicBezTo>
                    <a:pt x="13810" y="19942"/>
                    <a:pt x="13977" y="19308"/>
                    <a:pt x="14544" y="18307"/>
                  </a:cubicBezTo>
                  <a:cubicBezTo>
                    <a:pt x="15211" y="17440"/>
                    <a:pt x="15278" y="16773"/>
                    <a:pt x="15111" y="15705"/>
                  </a:cubicBezTo>
                  <a:cubicBezTo>
                    <a:pt x="14878" y="13937"/>
                    <a:pt x="14778" y="12203"/>
                    <a:pt x="14444" y="10435"/>
                  </a:cubicBezTo>
                  <a:cubicBezTo>
                    <a:pt x="14111" y="8600"/>
                    <a:pt x="14244" y="6799"/>
                    <a:pt x="13977" y="4964"/>
                  </a:cubicBezTo>
                  <a:cubicBezTo>
                    <a:pt x="13777" y="3363"/>
                    <a:pt x="12910" y="1962"/>
                    <a:pt x="12810" y="361"/>
                  </a:cubicBezTo>
                  <a:cubicBezTo>
                    <a:pt x="12810" y="170"/>
                    <a:pt x="12676" y="1"/>
                    <a:pt x="12481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6" name="Google Shape;1566;p53"/>
            <p:cNvSpPr/>
            <p:nvPr/>
          </p:nvSpPr>
          <p:spPr>
            <a:xfrm>
              <a:off x="3244463" y="2232691"/>
              <a:ext cx="250426" cy="399925"/>
            </a:xfrm>
            <a:custGeom>
              <a:avLst/>
              <a:gdLst/>
              <a:ahLst/>
              <a:cxnLst/>
              <a:rect l="l" t="t" r="r" b="b"/>
              <a:pathLst>
                <a:path w="11709" h="18699" extrusionOk="0">
                  <a:moveTo>
                    <a:pt x="6886" y="1"/>
                  </a:moveTo>
                  <a:cubicBezTo>
                    <a:pt x="5852" y="1"/>
                    <a:pt x="4757" y="110"/>
                    <a:pt x="3937" y="207"/>
                  </a:cubicBezTo>
                  <a:cubicBezTo>
                    <a:pt x="2703" y="341"/>
                    <a:pt x="1835" y="975"/>
                    <a:pt x="534" y="975"/>
                  </a:cubicBezTo>
                  <a:cubicBezTo>
                    <a:pt x="484" y="945"/>
                    <a:pt x="428" y="930"/>
                    <a:pt x="373" y="930"/>
                  </a:cubicBezTo>
                  <a:cubicBezTo>
                    <a:pt x="242" y="930"/>
                    <a:pt x="114" y="1011"/>
                    <a:pt x="67" y="1175"/>
                  </a:cubicBezTo>
                  <a:cubicBezTo>
                    <a:pt x="34" y="1208"/>
                    <a:pt x="34" y="1275"/>
                    <a:pt x="34" y="1342"/>
                  </a:cubicBezTo>
                  <a:cubicBezTo>
                    <a:pt x="1" y="2109"/>
                    <a:pt x="1" y="2843"/>
                    <a:pt x="1" y="3610"/>
                  </a:cubicBezTo>
                  <a:cubicBezTo>
                    <a:pt x="1" y="3710"/>
                    <a:pt x="34" y="3810"/>
                    <a:pt x="101" y="3843"/>
                  </a:cubicBezTo>
                  <a:cubicBezTo>
                    <a:pt x="234" y="6012"/>
                    <a:pt x="568" y="8146"/>
                    <a:pt x="768" y="10315"/>
                  </a:cubicBezTo>
                  <a:cubicBezTo>
                    <a:pt x="901" y="11816"/>
                    <a:pt x="1402" y="13484"/>
                    <a:pt x="1001" y="14985"/>
                  </a:cubicBezTo>
                  <a:cubicBezTo>
                    <a:pt x="701" y="16186"/>
                    <a:pt x="101" y="17053"/>
                    <a:pt x="234" y="18354"/>
                  </a:cubicBezTo>
                  <a:cubicBezTo>
                    <a:pt x="267" y="18554"/>
                    <a:pt x="401" y="18687"/>
                    <a:pt x="601" y="18687"/>
                  </a:cubicBezTo>
                  <a:cubicBezTo>
                    <a:pt x="745" y="18695"/>
                    <a:pt x="888" y="18698"/>
                    <a:pt x="1031" y="18698"/>
                  </a:cubicBezTo>
                  <a:cubicBezTo>
                    <a:pt x="4213" y="18698"/>
                    <a:pt x="7269" y="16952"/>
                    <a:pt x="9407" y="14718"/>
                  </a:cubicBezTo>
                  <a:cubicBezTo>
                    <a:pt x="11709" y="12350"/>
                    <a:pt x="10975" y="9681"/>
                    <a:pt x="10475" y="6712"/>
                  </a:cubicBezTo>
                  <a:cubicBezTo>
                    <a:pt x="10241" y="5478"/>
                    <a:pt x="10141" y="4277"/>
                    <a:pt x="9974" y="3009"/>
                  </a:cubicBezTo>
                  <a:cubicBezTo>
                    <a:pt x="9874" y="2409"/>
                    <a:pt x="9974" y="1408"/>
                    <a:pt x="9708" y="875"/>
                  </a:cubicBezTo>
                  <a:cubicBezTo>
                    <a:pt x="9507" y="441"/>
                    <a:pt x="9407" y="341"/>
                    <a:pt x="8874" y="207"/>
                  </a:cubicBezTo>
                  <a:cubicBezTo>
                    <a:pt x="8321" y="55"/>
                    <a:pt x="7619" y="1"/>
                    <a:pt x="6886" y="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7" name="Google Shape;1567;p53"/>
            <p:cNvSpPr/>
            <p:nvPr/>
          </p:nvSpPr>
          <p:spPr>
            <a:xfrm>
              <a:off x="2815686" y="3090372"/>
              <a:ext cx="439492" cy="384355"/>
            </a:xfrm>
            <a:custGeom>
              <a:avLst/>
              <a:gdLst/>
              <a:ahLst/>
              <a:cxnLst/>
              <a:rect l="l" t="t" r="r" b="b"/>
              <a:pathLst>
                <a:path w="20549" h="17971" extrusionOk="0">
                  <a:moveTo>
                    <a:pt x="7506" y="1"/>
                  </a:moveTo>
                  <a:cubicBezTo>
                    <a:pt x="6873" y="1"/>
                    <a:pt x="6372" y="301"/>
                    <a:pt x="5772" y="434"/>
                  </a:cubicBezTo>
                  <a:cubicBezTo>
                    <a:pt x="5191" y="594"/>
                    <a:pt x="4615" y="648"/>
                    <a:pt x="4037" y="648"/>
                  </a:cubicBezTo>
                  <a:cubicBezTo>
                    <a:pt x="2921" y="648"/>
                    <a:pt x="1800" y="445"/>
                    <a:pt x="635" y="401"/>
                  </a:cubicBezTo>
                  <a:cubicBezTo>
                    <a:pt x="590" y="282"/>
                    <a:pt x="473" y="223"/>
                    <a:pt x="357" y="223"/>
                  </a:cubicBezTo>
                  <a:cubicBezTo>
                    <a:pt x="212" y="223"/>
                    <a:pt x="68" y="316"/>
                    <a:pt x="68" y="501"/>
                  </a:cubicBezTo>
                  <a:cubicBezTo>
                    <a:pt x="1" y="634"/>
                    <a:pt x="1" y="801"/>
                    <a:pt x="68" y="935"/>
                  </a:cubicBezTo>
                  <a:cubicBezTo>
                    <a:pt x="68" y="2669"/>
                    <a:pt x="368" y="4471"/>
                    <a:pt x="902" y="6105"/>
                  </a:cubicBezTo>
                  <a:cubicBezTo>
                    <a:pt x="1402" y="7573"/>
                    <a:pt x="1836" y="9007"/>
                    <a:pt x="1736" y="10575"/>
                  </a:cubicBezTo>
                  <a:cubicBezTo>
                    <a:pt x="1669" y="11776"/>
                    <a:pt x="1168" y="12977"/>
                    <a:pt x="1102" y="14178"/>
                  </a:cubicBezTo>
                  <a:cubicBezTo>
                    <a:pt x="1051" y="15497"/>
                    <a:pt x="1714" y="15716"/>
                    <a:pt x="2622" y="15716"/>
                  </a:cubicBezTo>
                  <a:cubicBezTo>
                    <a:pt x="2908" y="15716"/>
                    <a:pt x="3218" y="15695"/>
                    <a:pt x="3537" y="15679"/>
                  </a:cubicBezTo>
                  <a:cubicBezTo>
                    <a:pt x="3692" y="15669"/>
                    <a:pt x="3847" y="15665"/>
                    <a:pt x="3999" y="15665"/>
                  </a:cubicBezTo>
                  <a:cubicBezTo>
                    <a:pt x="7123" y="15665"/>
                    <a:pt x="9689" y="17533"/>
                    <a:pt x="12710" y="17947"/>
                  </a:cubicBezTo>
                  <a:cubicBezTo>
                    <a:pt x="12883" y="17963"/>
                    <a:pt x="13044" y="17971"/>
                    <a:pt x="13197" y="17971"/>
                  </a:cubicBezTo>
                  <a:cubicBezTo>
                    <a:pt x="13693" y="17971"/>
                    <a:pt x="14118" y="17884"/>
                    <a:pt x="14678" y="17680"/>
                  </a:cubicBezTo>
                  <a:cubicBezTo>
                    <a:pt x="15510" y="17395"/>
                    <a:pt x="16138" y="17228"/>
                    <a:pt x="16877" y="17228"/>
                  </a:cubicBezTo>
                  <a:cubicBezTo>
                    <a:pt x="17175" y="17228"/>
                    <a:pt x="17492" y="17256"/>
                    <a:pt x="17847" y="17313"/>
                  </a:cubicBezTo>
                  <a:cubicBezTo>
                    <a:pt x="18178" y="17341"/>
                    <a:pt x="18599" y="17505"/>
                    <a:pt x="18999" y="17505"/>
                  </a:cubicBezTo>
                  <a:cubicBezTo>
                    <a:pt x="19083" y="17505"/>
                    <a:pt x="19167" y="17497"/>
                    <a:pt x="19248" y="17480"/>
                  </a:cubicBezTo>
                  <a:cubicBezTo>
                    <a:pt x="20516" y="17246"/>
                    <a:pt x="20549" y="16412"/>
                    <a:pt x="19949" y="15579"/>
                  </a:cubicBezTo>
                  <a:cubicBezTo>
                    <a:pt x="19448" y="14811"/>
                    <a:pt x="18981" y="14244"/>
                    <a:pt x="18748" y="13377"/>
                  </a:cubicBezTo>
                  <a:cubicBezTo>
                    <a:pt x="18614" y="12943"/>
                    <a:pt x="18581" y="12543"/>
                    <a:pt x="18281" y="12209"/>
                  </a:cubicBezTo>
                  <a:cubicBezTo>
                    <a:pt x="17614" y="11309"/>
                    <a:pt x="16680" y="10775"/>
                    <a:pt x="16046" y="9774"/>
                  </a:cubicBezTo>
                  <a:cubicBezTo>
                    <a:pt x="15446" y="8805"/>
                    <a:pt x="14830" y="8458"/>
                    <a:pt x="13977" y="8458"/>
                  </a:cubicBezTo>
                  <a:cubicBezTo>
                    <a:pt x="13597" y="8458"/>
                    <a:pt x="13170" y="8527"/>
                    <a:pt x="12677" y="8640"/>
                  </a:cubicBezTo>
                  <a:cubicBezTo>
                    <a:pt x="12183" y="8744"/>
                    <a:pt x="10720" y="9252"/>
                    <a:pt x="9891" y="9252"/>
                  </a:cubicBezTo>
                  <a:cubicBezTo>
                    <a:pt x="9655" y="9252"/>
                    <a:pt x="9470" y="9211"/>
                    <a:pt x="9374" y="9107"/>
                  </a:cubicBezTo>
                  <a:cubicBezTo>
                    <a:pt x="8941" y="8707"/>
                    <a:pt x="10442" y="7373"/>
                    <a:pt x="10842" y="6772"/>
                  </a:cubicBezTo>
                  <a:cubicBezTo>
                    <a:pt x="12443" y="4371"/>
                    <a:pt x="11209" y="3103"/>
                    <a:pt x="10242" y="768"/>
                  </a:cubicBezTo>
                  <a:cubicBezTo>
                    <a:pt x="10342" y="601"/>
                    <a:pt x="10242" y="301"/>
                    <a:pt x="9941" y="301"/>
                  </a:cubicBezTo>
                  <a:lnTo>
                    <a:pt x="9908" y="301"/>
                  </a:lnTo>
                  <a:cubicBezTo>
                    <a:pt x="9675" y="268"/>
                    <a:pt x="9408" y="268"/>
                    <a:pt x="9174" y="268"/>
                  </a:cubicBezTo>
                  <a:cubicBezTo>
                    <a:pt x="8607" y="201"/>
                    <a:pt x="8073" y="1"/>
                    <a:pt x="7506" y="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8" name="Google Shape;1568;p53"/>
            <p:cNvSpPr/>
            <p:nvPr/>
          </p:nvSpPr>
          <p:spPr>
            <a:xfrm>
              <a:off x="3152432" y="2473129"/>
              <a:ext cx="550065" cy="297842"/>
            </a:xfrm>
            <a:custGeom>
              <a:avLst/>
              <a:gdLst/>
              <a:ahLst/>
              <a:cxnLst/>
              <a:rect l="l" t="t" r="r" b="b"/>
              <a:pathLst>
                <a:path w="25719" h="13926" extrusionOk="0">
                  <a:moveTo>
                    <a:pt x="14877" y="0"/>
                  </a:moveTo>
                  <a:cubicBezTo>
                    <a:pt x="14714" y="0"/>
                    <a:pt x="14507" y="99"/>
                    <a:pt x="14478" y="274"/>
                  </a:cubicBezTo>
                  <a:cubicBezTo>
                    <a:pt x="14111" y="2575"/>
                    <a:pt x="12476" y="4243"/>
                    <a:pt x="10575" y="5477"/>
                  </a:cubicBezTo>
                  <a:cubicBezTo>
                    <a:pt x="9741" y="6078"/>
                    <a:pt x="8840" y="6478"/>
                    <a:pt x="7873" y="6745"/>
                  </a:cubicBezTo>
                  <a:cubicBezTo>
                    <a:pt x="7584" y="6812"/>
                    <a:pt x="7276" y="6826"/>
                    <a:pt x="6964" y="6826"/>
                  </a:cubicBezTo>
                  <a:cubicBezTo>
                    <a:pt x="6713" y="6826"/>
                    <a:pt x="6460" y="6817"/>
                    <a:pt x="6211" y="6817"/>
                  </a:cubicBezTo>
                  <a:cubicBezTo>
                    <a:pt x="5837" y="6817"/>
                    <a:pt x="5471" y="6838"/>
                    <a:pt x="5138" y="6945"/>
                  </a:cubicBezTo>
                  <a:cubicBezTo>
                    <a:pt x="4037" y="7312"/>
                    <a:pt x="4504" y="7979"/>
                    <a:pt x="4037" y="8813"/>
                  </a:cubicBezTo>
                  <a:cubicBezTo>
                    <a:pt x="3303" y="10247"/>
                    <a:pt x="1735" y="10014"/>
                    <a:pt x="968" y="11281"/>
                  </a:cubicBezTo>
                  <a:cubicBezTo>
                    <a:pt x="968" y="11315"/>
                    <a:pt x="901" y="11315"/>
                    <a:pt x="901" y="11348"/>
                  </a:cubicBezTo>
                  <a:cubicBezTo>
                    <a:pt x="879" y="11341"/>
                    <a:pt x="853" y="11337"/>
                    <a:pt x="826" y="11337"/>
                  </a:cubicBezTo>
                  <a:cubicBezTo>
                    <a:pt x="731" y="11337"/>
                    <a:pt x="619" y="11386"/>
                    <a:pt x="568" y="11515"/>
                  </a:cubicBezTo>
                  <a:cubicBezTo>
                    <a:pt x="468" y="12115"/>
                    <a:pt x="234" y="12649"/>
                    <a:pt x="34" y="13250"/>
                  </a:cubicBezTo>
                  <a:cubicBezTo>
                    <a:pt x="1" y="13450"/>
                    <a:pt x="134" y="13650"/>
                    <a:pt x="301" y="13683"/>
                  </a:cubicBezTo>
                  <a:cubicBezTo>
                    <a:pt x="928" y="13823"/>
                    <a:pt x="1692" y="13926"/>
                    <a:pt x="2445" y="13926"/>
                  </a:cubicBezTo>
                  <a:cubicBezTo>
                    <a:pt x="3133" y="13926"/>
                    <a:pt x="3813" y="13839"/>
                    <a:pt x="4370" y="13616"/>
                  </a:cubicBezTo>
                  <a:cubicBezTo>
                    <a:pt x="5238" y="13283"/>
                    <a:pt x="5338" y="12849"/>
                    <a:pt x="6505" y="12749"/>
                  </a:cubicBezTo>
                  <a:cubicBezTo>
                    <a:pt x="7339" y="12616"/>
                    <a:pt x="8140" y="12616"/>
                    <a:pt x="8974" y="12416"/>
                  </a:cubicBezTo>
                  <a:cubicBezTo>
                    <a:pt x="11342" y="11915"/>
                    <a:pt x="13744" y="12015"/>
                    <a:pt x="16079" y="11615"/>
                  </a:cubicBezTo>
                  <a:cubicBezTo>
                    <a:pt x="17146" y="11448"/>
                    <a:pt x="18347" y="11315"/>
                    <a:pt x="19314" y="11081"/>
                  </a:cubicBezTo>
                  <a:cubicBezTo>
                    <a:pt x="19581" y="10981"/>
                    <a:pt x="19848" y="10915"/>
                    <a:pt x="20082" y="10781"/>
                  </a:cubicBezTo>
                  <a:lnTo>
                    <a:pt x="20182" y="10781"/>
                  </a:lnTo>
                  <a:cubicBezTo>
                    <a:pt x="20248" y="10748"/>
                    <a:pt x="20348" y="10681"/>
                    <a:pt x="20415" y="10681"/>
                  </a:cubicBezTo>
                  <a:cubicBezTo>
                    <a:pt x="20515" y="10781"/>
                    <a:pt x="20582" y="10781"/>
                    <a:pt x="20715" y="10781"/>
                  </a:cubicBezTo>
                  <a:cubicBezTo>
                    <a:pt x="22316" y="10314"/>
                    <a:pt x="23751" y="8780"/>
                    <a:pt x="24651" y="7445"/>
                  </a:cubicBezTo>
                  <a:cubicBezTo>
                    <a:pt x="25719" y="5978"/>
                    <a:pt x="24451" y="5744"/>
                    <a:pt x="23617" y="4643"/>
                  </a:cubicBezTo>
                  <a:cubicBezTo>
                    <a:pt x="22717" y="3476"/>
                    <a:pt x="22683" y="2075"/>
                    <a:pt x="21049" y="1675"/>
                  </a:cubicBezTo>
                  <a:cubicBezTo>
                    <a:pt x="20785" y="1624"/>
                    <a:pt x="20529" y="1607"/>
                    <a:pt x="20278" y="1607"/>
                  </a:cubicBezTo>
                  <a:cubicBezTo>
                    <a:pt x="19746" y="1607"/>
                    <a:pt x="19238" y="1684"/>
                    <a:pt x="18727" y="1684"/>
                  </a:cubicBezTo>
                  <a:cubicBezTo>
                    <a:pt x="18203" y="1684"/>
                    <a:pt x="17675" y="1603"/>
                    <a:pt x="17113" y="1274"/>
                  </a:cubicBezTo>
                  <a:cubicBezTo>
                    <a:pt x="16346" y="807"/>
                    <a:pt x="15812" y="274"/>
                    <a:pt x="14945" y="7"/>
                  </a:cubicBezTo>
                  <a:cubicBezTo>
                    <a:pt x="14923" y="2"/>
                    <a:pt x="14901" y="0"/>
                    <a:pt x="14877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9" name="Google Shape;1569;p53"/>
            <p:cNvSpPr/>
            <p:nvPr/>
          </p:nvSpPr>
          <p:spPr>
            <a:xfrm>
              <a:off x="3102492" y="2682213"/>
              <a:ext cx="649902" cy="231263"/>
            </a:xfrm>
            <a:custGeom>
              <a:avLst/>
              <a:gdLst/>
              <a:ahLst/>
              <a:cxnLst/>
              <a:rect l="l" t="t" r="r" b="b"/>
              <a:pathLst>
                <a:path w="30387" h="10813" extrusionOk="0">
                  <a:moveTo>
                    <a:pt x="30033" y="0"/>
                  </a:moveTo>
                  <a:cubicBezTo>
                    <a:pt x="30018" y="0"/>
                    <a:pt x="30003" y="2"/>
                    <a:pt x="29989" y="4"/>
                  </a:cubicBezTo>
                  <a:cubicBezTo>
                    <a:pt x="28054" y="471"/>
                    <a:pt x="26186" y="938"/>
                    <a:pt x="24184" y="972"/>
                  </a:cubicBezTo>
                  <a:cubicBezTo>
                    <a:pt x="22650" y="1005"/>
                    <a:pt x="21216" y="972"/>
                    <a:pt x="19681" y="1172"/>
                  </a:cubicBezTo>
                  <a:cubicBezTo>
                    <a:pt x="16512" y="1606"/>
                    <a:pt x="13277" y="1672"/>
                    <a:pt x="10108" y="2206"/>
                  </a:cubicBezTo>
                  <a:cubicBezTo>
                    <a:pt x="8773" y="2439"/>
                    <a:pt x="7673" y="2706"/>
                    <a:pt x="6405" y="3207"/>
                  </a:cubicBezTo>
                  <a:cubicBezTo>
                    <a:pt x="5675" y="3615"/>
                    <a:pt x="4895" y="3820"/>
                    <a:pt x="4040" y="3820"/>
                  </a:cubicBezTo>
                  <a:cubicBezTo>
                    <a:pt x="3918" y="3820"/>
                    <a:pt x="3795" y="3815"/>
                    <a:pt x="3670" y="3807"/>
                  </a:cubicBezTo>
                  <a:cubicBezTo>
                    <a:pt x="3470" y="3707"/>
                    <a:pt x="3203" y="3640"/>
                    <a:pt x="3003" y="3540"/>
                  </a:cubicBezTo>
                  <a:cubicBezTo>
                    <a:pt x="2969" y="3551"/>
                    <a:pt x="2936" y="3555"/>
                    <a:pt x="2901" y="3555"/>
                  </a:cubicBezTo>
                  <a:cubicBezTo>
                    <a:pt x="2832" y="3555"/>
                    <a:pt x="2758" y="3540"/>
                    <a:pt x="2669" y="3540"/>
                  </a:cubicBezTo>
                  <a:cubicBezTo>
                    <a:pt x="2641" y="3535"/>
                    <a:pt x="2613" y="3532"/>
                    <a:pt x="2584" y="3532"/>
                  </a:cubicBezTo>
                  <a:cubicBezTo>
                    <a:pt x="2438" y="3532"/>
                    <a:pt x="2286" y="3601"/>
                    <a:pt x="2202" y="3740"/>
                  </a:cubicBezTo>
                  <a:cubicBezTo>
                    <a:pt x="2169" y="3840"/>
                    <a:pt x="2169" y="3874"/>
                    <a:pt x="2135" y="3974"/>
                  </a:cubicBezTo>
                  <a:cubicBezTo>
                    <a:pt x="1902" y="4307"/>
                    <a:pt x="1835" y="4708"/>
                    <a:pt x="1735" y="5008"/>
                  </a:cubicBezTo>
                  <a:cubicBezTo>
                    <a:pt x="1568" y="5508"/>
                    <a:pt x="1468" y="6042"/>
                    <a:pt x="1301" y="6542"/>
                  </a:cubicBezTo>
                  <a:cubicBezTo>
                    <a:pt x="1201" y="6809"/>
                    <a:pt x="1068" y="7043"/>
                    <a:pt x="1001" y="7243"/>
                  </a:cubicBezTo>
                  <a:cubicBezTo>
                    <a:pt x="734" y="7810"/>
                    <a:pt x="334" y="8344"/>
                    <a:pt x="201" y="8911"/>
                  </a:cubicBezTo>
                  <a:cubicBezTo>
                    <a:pt x="167" y="9144"/>
                    <a:pt x="134" y="9378"/>
                    <a:pt x="167" y="9545"/>
                  </a:cubicBezTo>
                  <a:cubicBezTo>
                    <a:pt x="167" y="9578"/>
                    <a:pt x="134" y="9578"/>
                    <a:pt x="134" y="9645"/>
                  </a:cubicBezTo>
                  <a:cubicBezTo>
                    <a:pt x="1" y="9878"/>
                    <a:pt x="167" y="10078"/>
                    <a:pt x="367" y="10178"/>
                  </a:cubicBezTo>
                  <a:cubicBezTo>
                    <a:pt x="534" y="10378"/>
                    <a:pt x="734" y="10545"/>
                    <a:pt x="1035" y="10679"/>
                  </a:cubicBezTo>
                  <a:cubicBezTo>
                    <a:pt x="1300" y="10774"/>
                    <a:pt x="1601" y="10812"/>
                    <a:pt x="1923" y="10812"/>
                  </a:cubicBezTo>
                  <a:cubicBezTo>
                    <a:pt x="3175" y="10812"/>
                    <a:pt x="4743" y="10231"/>
                    <a:pt x="5805" y="10178"/>
                  </a:cubicBezTo>
                  <a:cubicBezTo>
                    <a:pt x="8206" y="10012"/>
                    <a:pt x="10575" y="10045"/>
                    <a:pt x="13043" y="9745"/>
                  </a:cubicBezTo>
                  <a:cubicBezTo>
                    <a:pt x="15145" y="9511"/>
                    <a:pt x="17313" y="9678"/>
                    <a:pt x="19348" y="9311"/>
                  </a:cubicBezTo>
                  <a:cubicBezTo>
                    <a:pt x="21149" y="8977"/>
                    <a:pt x="21416" y="7710"/>
                    <a:pt x="22683" y="6542"/>
                  </a:cubicBezTo>
                  <a:cubicBezTo>
                    <a:pt x="24151" y="5208"/>
                    <a:pt x="26052" y="4908"/>
                    <a:pt x="27554" y="3674"/>
                  </a:cubicBezTo>
                  <a:cubicBezTo>
                    <a:pt x="28554" y="2840"/>
                    <a:pt x="29722" y="1872"/>
                    <a:pt x="30255" y="638"/>
                  </a:cubicBezTo>
                  <a:cubicBezTo>
                    <a:pt x="30322" y="538"/>
                    <a:pt x="30356" y="471"/>
                    <a:pt x="30356" y="371"/>
                  </a:cubicBezTo>
                  <a:cubicBezTo>
                    <a:pt x="30386" y="158"/>
                    <a:pt x="30194" y="0"/>
                    <a:pt x="30033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0" name="Google Shape;1570;p53"/>
            <p:cNvSpPr/>
            <p:nvPr/>
          </p:nvSpPr>
          <p:spPr>
            <a:xfrm>
              <a:off x="3430726" y="2166368"/>
              <a:ext cx="324577" cy="366838"/>
            </a:xfrm>
            <a:custGeom>
              <a:avLst/>
              <a:gdLst/>
              <a:ahLst/>
              <a:cxnLst/>
              <a:rect l="l" t="t" r="r" b="b"/>
              <a:pathLst>
                <a:path w="15176" h="17152" extrusionOk="0">
                  <a:moveTo>
                    <a:pt x="13767" y="0"/>
                  </a:moveTo>
                  <a:cubicBezTo>
                    <a:pt x="13715" y="0"/>
                    <a:pt x="13661" y="13"/>
                    <a:pt x="13608" y="39"/>
                  </a:cubicBezTo>
                  <a:cubicBezTo>
                    <a:pt x="11255" y="1044"/>
                    <a:pt x="10111" y="2937"/>
                    <a:pt x="7651" y="2937"/>
                  </a:cubicBezTo>
                  <a:cubicBezTo>
                    <a:pt x="7251" y="2937"/>
                    <a:pt x="6816" y="2887"/>
                    <a:pt x="6336" y="2775"/>
                  </a:cubicBezTo>
                  <a:cubicBezTo>
                    <a:pt x="5560" y="2587"/>
                    <a:pt x="4803" y="2493"/>
                    <a:pt x="4055" y="2493"/>
                  </a:cubicBezTo>
                  <a:cubicBezTo>
                    <a:pt x="2807" y="2493"/>
                    <a:pt x="1582" y="2754"/>
                    <a:pt x="331" y="3275"/>
                  </a:cubicBezTo>
                  <a:cubicBezTo>
                    <a:pt x="1" y="3425"/>
                    <a:pt x="76" y="3928"/>
                    <a:pt x="388" y="3928"/>
                  </a:cubicBezTo>
                  <a:cubicBezTo>
                    <a:pt x="422" y="3928"/>
                    <a:pt x="459" y="3922"/>
                    <a:pt x="498" y="3909"/>
                  </a:cubicBezTo>
                  <a:lnTo>
                    <a:pt x="498" y="3909"/>
                  </a:lnTo>
                  <a:cubicBezTo>
                    <a:pt x="331" y="4142"/>
                    <a:pt x="298" y="4509"/>
                    <a:pt x="331" y="5076"/>
                  </a:cubicBezTo>
                  <a:cubicBezTo>
                    <a:pt x="431" y="6611"/>
                    <a:pt x="865" y="8212"/>
                    <a:pt x="1032" y="9746"/>
                  </a:cubicBezTo>
                  <a:cubicBezTo>
                    <a:pt x="1132" y="10647"/>
                    <a:pt x="1165" y="11548"/>
                    <a:pt x="1199" y="12448"/>
                  </a:cubicBezTo>
                  <a:cubicBezTo>
                    <a:pt x="1299" y="13683"/>
                    <a:pt x="1299" y="14617"/>
                    <a:pt x="2466" y="15117"/>
                  </a:cubicBezTo>
                  <a:cubicBezTo>
                    <a:pt x="3200" y="15451"/>
                    <a:pt x="3467" y="15451"/>
                    <a:pt x="4001" y="15884"/>
                  </a:cubicBezTo>
                  <a:cubicBezTo>
                    <a:pt x="4201" y="16018"/>
                    <a:pt x="4334" y="16284"/>
                    <a:pt x="4601" y="16451"/>
                  </a:cubicBezTo>
                  <a:cubicBezTo>
                    <a:pt x="4915" y="16626"/>
                    <a:pt x="5197" y="16683"/>
                    <a:pt x="5473" y="16683"/>
                  </a:cubicBezTo>
                  <a:cubicBezTo>
                    <a:pt x="5989" y="16683"/>
                    <a:pt x="6485" y="16485"/>
                    <a:pt x="7136" y="16485"/>
                  </a:cubicBezTo>
                  <a:cubicBezTo>
                    <a:pt x="8082" y="16530"/>
                    <a:pt x="8845" y="17152"/>
                    <a:pt x="9621" y="17152"/>
                  </a:cubicBezTo>
                  <a:cubicBezTo>
                    <a:pt x="9994" y="17152"/>
                    <a:pt x="10371" y="17008"/>
                    <a:pt x="10772" y="16585"/>
                  </a:cubicBezTo>
                  <a:cubicBezTo>
                    <a:pt x="11306" y="15984"/>
                    <a:pt x="11873" y="15117"/>
                    <a:pt x="12307" y="14416"/>
                  </a:cubicBezTo>
                  <a:cubicBezTo>
                    <a:pt x="12840" y="13416"/>
                    <a:pt x="13040" y="13015"/>
                    <a:pt x="13941" y="12081"/>
                  </a:cubicBezTo>
                  <a:cubicBezTo>
                    <a:pt x="15175" y="10780"/>
                    <a:pt x="14975" y="9546"/>
                    <a:pt x="14942" y="7645"/>
                  </a:cubicBezTo>
                  <a:cubicBezTo>
                    <a:pt x="14842" y="5110"/>
                    <a:pt x="14975" y="2641"/>
                    <a:pt x="14108" y="240"/>
                  </a:cubicBezTo>
                  <a:cubicBezTo>
                    <a:pt x="14035" y="93"/>
                    <a:pt x="13908" y="0"/>
                    <a:pt x="13767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1" name="Google Shape;1571;p53"/>
            <p:cNvSpPr/>
            <p:nvPr/>
          </p:nvSpPr>
          <p:spPr>
            <a:xfrm>
              <a:off x="3716763" y="2098292"/>
              <a:ext cx="445181" cy="290891"/>
            </a:xfrm>
            <a:custGeom>
              <a:avLst/>
              <a:gdLst/>
              <a:ahLst/>
              <a:cxnLst/>
              <a:rect l="l" t="t" r="r" b="b"/>
              <a:pathLst>
                <a:path w="20815" h="13601" extrusionOk="0">
                  <a:moveTo>
                    <a:pt x="16135" y="0"/>
                  </a:moveTo>
                  <a:cubicBezTo>
                    <a:pt x="14837" y="0"/>
                    <a:pt x="13361" y="404"/>
                    <a:pt x="12109" y="721"/>
                  </a:cubicBezTo>
                  <a:cubicBezTo>
                    <a:pt x="10741" y="1054"/>
                    <a:pt x="9407" y="1288"/>
                    <a:pt x="8072" y="1721"/>
                  </a:cubicBezTo>
                  <a:cubicBezTo>
                    <a:pt x="7472" y="1888"/>
                    <a:pt x="6905" y="2088"/>
                    <a:pt x="6271" y="2222"/>
                  </a:cubicBezTo>
                  <a:cubicBezTo>
                    <a:pt x="6040" y="2267"/>
                    <a:pt x="5835" y="2286"/>
                    <a:pt x="5648" y="2286"/>
                  </a:cubicBezTo>
                  <a:cubicBezTo>
                    <a:pt x="4726" y="2286"/>
                    <a:pt x="4240" y="1815"/>
                    <a:pt x="3269" y="1621"/>
                  </a:cubicBezTo>
                  <a:cubicBezTo>
                    <a:pt x="3101" y="1584"/>
                    <a:pt x="2940" y="1567"/>
                    <a:pt x="2785" y="1567"/>
                  </a:cubicBezTo>
                  <a:cubicBezTo>
                    <a:pt x="1680" y="1567"/>
                    <a:pt x="894" y="2445"/>
                    <a:pt x="133" y="3323"/>
                  </a:cubicBezTo>
                  <a:cubicBezTo>
                    <a:pt x="100" y="3423"/>
                    <a:pt x="67" y="3456"/>
                    <a:pt x="67" y="3523"/>
                  </a:cubicBezTo>
                  <a:cubicBezTo>
                    <a:pt x="0" y="3623"/>
                    <a:pt x="0" y="3656"/>
                    <a:pt x="0" y="3756"/>
                  </a:cubicBezTo>
                  <a:cubicBezTo>
                    <a:pt x="334" y="5257"/>
                    <a:pt x="901" y="6491"/>
                    <a:pt x="934" y="8093"/>
                  </a:cubicBezTo>
                  <a:cubicBezTo>
                    <a:pt x="967" y="9660"/>
                    <a:pt x="934" y="11262"/>
                    <a:pt x="934" y="12829"/>
                  </a:cubicBezTo>
                  <a:lnTo>
                    <a:pt x="934" y="13230"/>
                  </a:lnTo>
                  <a:cubicBezTo>
                    <a:pt x="934" y="13443"/>
                    <a:pt x="1129" y="13601"/>
                    <a:pt x="1367" y="13601"/>
                  </a:cubicBezTo>
                  <a:cubicBezTo>
                    <a:pt x="1389" y="13601"/>
                    <a:pt x="1412" y="13599"/>
                    <a:pt x="1434" y="13597"/>
                  </a:cubicBezTo>
                  <a:cubicBezTo>
                    <a:pt x="4570" y="13063"/>
                    <a:pt x="7639" y="12262"/>
                    <a:pt x="10808" y="11762"/>
                  </a:cubicBezTo>
                  <a:cubicBezTo>
                    <a:pt x="13243" y="11395"/>
                    <a:pt x="15745" y="11128"/>
                    <a:pt x="18080" y="10361"/>
                  </a:cubicBezTo>
                  <a:cubicBezTo>
                    <a:pt x="19114" y="10027"/>
                    <a:pt x="20515" y="9460"/>
                    <a:pt x="20681" y="8226"/>
                  </a:cubicBezTo>
                  <a:cubicBezTo>
                    <a:pt x="20815" y="7559"/>
                    <a:pt x="20448" y="7259"/>
                    <a:pt x="20114" y="6725"/>
                  </a:cubicBezTo>
                  <a:cubicBezTo>
                    <a:pt x="19581" y="5824"/>
                    <a:pt x="19347" y="5424"/>
                    <a:pt x="19314" y="4423"/>
                  </a:cubicBezTo>
                  <a:cubicBezTo>
                    <a:pt x="19314" y="3823"/>
                    <a:pt x="19447" y="3823"/>
                    <a:pt x="19414" y="3222"/>
                  </a:cubicBezTo>
                  <a:cubicBezTo>
                    <a:pt x="19243" y="701"/>
                    <a:pt x="17844" y="0"/>
                    <a:pt x="16135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2" name="Google Shape;1572;p53"/>
            <p:cNvSpPr/>
            <p:nvPr/>
          </p:nvSpPr>
          <p:spPr>
            <a:xfrm>
              <a:off x="3767473" y="1791552"/>
              <a:ext cx="567838" cy="427301"/>
            </a:xfrm>
            <a:custGeom>
              <a:avLst/>
              <a:gdLst/>
              <a:ahLst/>
              <a:cxnLst/>
              <a:rect l="l" t="t" r="r" b="b"/>
              <a:pathLst>
                <a:path w="26550" h="19979" extrusionOk="0">
                  <a:moveTo>
                    <a:pt x="16638" y="1"/>
                  </a:moveTo>
                  <a:cubicBezTo>
                    <a:pt x="15904" y="1"/>
                    <a:pt x="15101" y="357"/>
                    <a:pt x="14474" y="519"/>
                  </a:cubicBezTo>
                  <a:cubicBezTo>
                    <a:pt x="12773" y="1019"/>
                    <a:pt x="11305" y="2120"/>
                    <a:pt x="10305" y="3588"/>
                  </a:cubicBezTo>
                  <a:cubicBezTo>
                    <a:pt x="9904" y="4155"/>
                    <a:pt x="9604" y="4689"/>
                    <a:pt x="9538" y="5422"/>
                  </a:cubicBezTo>
                  <a:cubicBezTo>
                    <a:pt x="9404" y="6790"/>
                    <a:pt x="10071" y="7724"/>
                    <a:pt x="8704" y="8792"/>
                  </a:cubicBezTo>
                  <a:cubicBezTo>
                    <a:pt x="7736" y="9559"/>
                    <a:pt x="6569" y="9659"/>
                    <a:pt x="5401" y="9826"/>
                  </a:cubicBezTo>
                  <a:cubicBezTo>
                    <a:pt x="4200" y="10059"/>
                    <a:pt x="3033" y="10426"/>
                    <a:pt x="1799" y="10626"/>
                  </a:cubicBezTo>
                  <a:cubicBezTo>
                    <a:pt x="1632" y="10660"/>
                    <a:pt x="1532" y="10826"/>
                    <a:pt x="1532" y="10993"/>
                  </a:cubicBezTo>
                  <a:cubicBezTo>
                    <a:pt x="1465" y="11727"/>
                    <a:pt x="1799" y="11960"/>
                    <a:pt x="1965" y="12628"/>
                  </a:cubicBezTo>
                  <a:cubicBezTo>
                    <a:pt x="2299" y="13962"/>
                    <a:pt x="1532" y="14629"/>
                    <a:pt x="698" y="15496"/>
                  </a:cubicBezTo>
                  <a:cubicBezTo>
                    <a:pt x="598" y="15563"/>
                    <a:pt x="564" y="15596"/>
                    <a:pt x="531" y="15663"/>
                  </a:cubicBezTo>
                  <a:cubicBezTo>
                    <a:pt x="431" y="15797"/>
                    <a:pt x="298" y="15897"/>
                    <a:pt x="231" y="15997"/>
                  </a:cubicBezTo>
                  <a:cubicBezTo>
                    <a:pt x="0" y="16253"/>
                    <a:pt x="222" y="16607"/>
                    <a:pt x="488" y="16607"/>
                  </a:cubicBezTo>
                  <a:cubicBezTo>
                    <a:pt x="569" y="16607"/>
                    <a:pt x="654" y="16575"/>
                    <a:pt x="731" y="16497"/>
                  </a:cubicBezTo>
                  <a:lnTo>
                    <a:pt x="765" y="16464"/>
                  </a:lnTo>
                  <a:cubicBezTo>
                    <a:pt x="1270" y="17278"/>
                    <a:pt x="2095" y="17555"/>
                    <a:pt x="3002" y="17555"/>
                  </a:cubicBezTo>
                  <a:cubicBezTo>
                    <a:pt x="4250" y="17555"/>
                    <a:pt x="5656" y="17031"/>
                    <a:pt x="6602" y="16664"/>
                  </a:cubicBezTo>
                  <a:cubicBezTo>
                    <a:pt x="8537" y="15963"/>
                    <a:pt x="10438" y="15897"/>
                    <a:pt x="12406" y="15596"/>
                  </a:cubicBezTo>
                  <a:cubicBezTo>
                    <a:pt x="12898" y="15503"/>
                    <a:pt x="13353" y="15438"/>
                    <a:pt x="13787" y="15438"/>
                  </a:cubicBezTo>
                  <a:cubicBezTo>
                    <a:pt x="14589" y="15438"/>
                    <a:pt x="15318" y="15659"/>
                    <a:pt x="16076" y="16330"/>
                  </a:cubicBezTo>
                  <a:cubicBezTo>
                    <a:pt x="16609" y="16831"/>
                    <a:pt x="16976" y="17164"/>
                    <a:pt x="17577" y="17564"/>
                  </a:cubicBezTo>
                  <a:cubicBezTo>
                    <a:pt x="18377" y="18098"/>
                    <a:pt x="18944" y="18632"/>
                    <a:pt x="19611" y="19299"/>
                  </a:cubicBezTo>
                  <a:cubicBezTo>
                    <a:pt x="19912" y="19599"/>
                    <a:pt x="20112" y="19799"/>
                    <a:pt x="20479" y="19933"/>
                  </a:cubicBezTo>
                  <a:cubicBezTo>
                    <a:pt x="20601" y="19965"/>
                    <a:pt x="20725" y="19979"/>
                    <a:pt x="20849" y="19979"/>
                  </a:cubicBezTo>
                  <a:cubicBezTo>
                    <a:pt x="21507" y="19979"/>
                    <a:pt x="22186" y="19585"/>
                    <a:pt x="22747" y="19332"/>
                  </a:cubicBezTo>
                  <a:cubicBezTo>
                    <a:pt x="23914" y="18832"/>
                    <a:pt x="26550" y="17498"/>
                    <a:pt x="25582" y="15830"/>
                  </a:cubicBezTo>
                  <a:cubicBezTo>
                    <a:pt x="25505" y="15701"/>
                    <a:pt x="25387" y="15651"/>
                    <a:pt x="25260" y="15651"/>
                  </a:cubicBezTo>
                  <a:cubicBezTo>
                    <a:pt x="25224" y="15651"/>
                    <a:pt x="25186" y="15656"/>
                    <a:pt x="25149" y="15663"/>
                  </a:cubicBezTo>
                  <a:cubicBezTo>
                    <a:pt x="24548" y="15797"/>
                    <a:pt x="24048" y="16063"/>
                    <a:pt x="23447" y="16364"/>
                  </a:cubicBezTo>
                  <a:cubicBezTo>
                    <a:pt x="22890" y="16676"/>
                    <a:pt x="22093" y="17362"/>
                    <a:pt x="21476" y="17362"/>
                  </a:cubicBezTo>
                  <a:cubicBezTo>
                    <a:pt x="21172" y="17362"/>
                    <a:pt x="20911" y="17194"/>
                    <a:pt x="20746" y="16731"/>
                  </a:cubicBezTo>
                  <a:cubicBezTo>
                    <a:pt x="20479" y="15997"/>
                    <a:pt x="20779" y="14929"/>
                    <a:pt x="20779" y="14162"/>
                  </a:cubicBezTo>
                  <a:cubicBezTo>
                    <a:pt x="20779" y="13261"/>
                    <a:pt x="20645" y="12294"/>
                    <a:pt x="20579" y="11327"/>
                  </a:cubicBezTo>
                  <a:cubicBezTo>
                    <a:pt x="20379" y="9158"/>
                    <a:pt x="19545" y="7290"/>
                    <a:pt x="18911" y="5222"/>
                  </a:cubicBezTo>
                  <a:cubicBezTo>
                    <a:pt x="18544" y="3955"/>
                    <a:pt x="18811" y="1153"/>
                    <a:pt x="17543" y="252"/>
                  </a:cubicBezTo>
                  <a:cubicBezTo>
                    <a:pt x="17269" y="69"/>
                    <a:pt x="16960" y="1"/>
                    <a:pt x="16638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3" name="Google Shape;1573;p53"/>
            <p:cNvSpPr/>
            <p:nvPr/>
          </p:nvSpPr>
          <p:spPr>
            <a:xfrm>
              <a:off x="4181192" y="1942805"/>
              <a:ext cx="283256" cy="142826"/>
            </a:xfrm>
            <a:custGeom>
              <a:avLst/>
              <a:gdLst/>
              <a:ahLst/>
              <a:cxnLst/>
              <a:rect l="l" t="t" r="r" b="b"/>
              <a:pathLst>
                <a:path w="13244" h="6678" extrusionOk="0">
                  <a:moveTo>
                    <a:pt x="7884" y="1"/>
                  </a:moveTo>
                  <a:cubicBezTo>
                    <a:pt x="7793" y="1"/>
                    <a:pt x="7703" y="43"/>
                    <a:pt x="7639" y="85"/>
                  </a:cubicBezTo>
                  <a:cubicBezTo>
                    <a:pt x="6872" y="1019"/>
                    <a:pt x="5638" y="1353"/>
                    <a:pt x="4537" y="1619"/>
                  </a:cubicBezTo>
                  <a:cubicBezTo>
                    <a:pt x="4237" y="1720"/>
                    <a:pt x="3937" y="1786"/>
                    <a:pt x="3636" y="1920"/>
                  </a:cubicBezTo>
                  <a:cubicBezTo>
                    <a:pt x="3570" y="1920"/>
                    <a:pt x="3470" y="1920"/>
                    <a:pt x="3436" y="1953"/>
                  </a:cubicBezTo>
                  <a:cubicBezTo>
                    <a:pt x="2769" y="2353"/>
                    <a:pt x="1635" y="2253"/>
                    <a:pt x="935" y="2620"/>
                  </a:cubicBezTo>
                  <a:cubicBezTo>
                    <a:pt x="868" y="2620"/>
                    <a:pt x="768" y="2720"/>
                    <a:pt x="734" y="2787"/>
                  </a:cubicBezTo>
                  <a:cubicBezTo>
                    <a:pt x="634" y="2887"/>
                    <a:pt x="568" y="2954"/>
                    <a:pt x="468" y="3087"/>
                  </a:cubicBezTo>
                  <a:cubicBezTo>
                    <a:pt x="1" y="3854"/>
                    <a:pt x="534" y="5222"/>
                    <a:pt x="601" y="6023"/>
                  </a:cubicBezTo>
                  <a:cubicBezTo>
                    <a:pt x="634" y="6189"/>
                    <a:pt x="768" y="6390"/>
                    <a:pt x="968" y="6390"/>
                  </a:cubicBezTo>
                  <a:cubicBezTo>
                    <a:pt x="2235" y="6289"/>
                    <a:pt x="3403" y="5923"/>
                    <a:pt x="4570" y="5522"/>
                  </a:cubicBezTo>
                  <a:cubicBezTo>
                    <a:pt x="5351" y="5213"/>
                    <a:pt x="5877" y="4984"/>
                    <a:pt x="6397" y="4984"/>
                  </a:cubicBezTo>
                  <a:cubicBezTo>
                    <a:pt x="6945" y="4984"/>
                    <a:pt x="7485" y="5238"/>
                    <a:pt x="8306" y="5923"/>
                  </a:cubicBezTo>
                  <a:cubicBezTo>
                    <a:pt x="8573" y="6123"/>
                    <a:pt x="8773" y="6456"/>
                    <a:pt x="9107" y="6590"/>
                  </a:cubicBezTo>
                  <a:cubicBezTo>
                    <a:pt x="9281" y="6651"/>
                    <a:pt x="9427" y="6678"/>
                    <a:pt x="9561" y="6678"/>
                  </a:cubicBezTo>
                  <a:cubicBezTo>
                    <a:pt x="9863" y="6678"/>
                    <a:pt x="10105" y="6541"/>
                    <a:pt x="10475" y="6356"/>
                  </a:cubicBezTo>
                  <a:cubicBezTo>
                    <a:pt x="11075" y="6056"/>
                    <a:pt x="12409" y="5389"/>
                    <a:pt x="12810" y="4755"/>
                  </a:cubicBezTo>
                  <a:cubicBezTo>
                    <a:pt x="13243" y="4021"/>
                    <a:pt x="12576" y="2720"/>
                    <a:pt x="11642" y="2687"/>
                  </a:cubicBezTo>
                  <a:cubicBezTo>
                    <a:pt x="11075" y="2687"/>
                    <a:pt x="11142" y="2887"/>
                    <a:pt x="10808" y="3187"/>
                  </a:cubicBezTo>
                  <a:cubicBezTo>
                    <a:pt x="10639" y="3332"/>
                    <a:pt x="11274" y="4246"/>
                    <a:pt x="11106" y="4246"/>
                  </a:cubicBezTo>
                  <a:cubicBezTo>
                    <a:pt x="11042" y="4246"/>
                    <a:pt x="10861" y="4113"/>
                    <a:pt x="10475" y="3754"/>
                  </a:cubicBezTo>
                  <a:cubicBezTo>
                    <a:pt x="10275" y="3487"/>
                    <a:pt x="10008" y="3354"/>
                    <a:pt x="9741" y="3187"/>
                  </a:cubicBezTo>
                  <a:cubicBezTo>
                    <a:pt x="9441" y="2854"/>
                    <a:pt x="9174" y="2553"/>
                    <a:pt x="8807" y="2320"/>
                  </a:cubicBezTo>
                  <a:cubicBezTo>
                    <a:pt x="8807" y="2253"/>
                    <a:pt x="8773" y="2220"/>
                    <a:pt x="8773" y="2187"/>
                  </a:cubicBezTo>
                  <a:cubicBezTo>
                    <a:pt x="9274" y="1419"/>
                    <a:pt x="9074" y="886"/>
                    <a:pt x="8473" y="385"/>
                  </a:cubicBezTo>
                  <a:cubicBezTo>
                    <a:pt x="8440" y="352"/>
                    <a:pt x="8407" y="319"/>
                    <a:pt x="8306" y="252"/>
                  </a:cubicBezTo>
                  <a:cubicBezTo>
                    <a:pt x="8240" y="185"/>
                    <a:pt x="8106" y="118"/>
                    <a:pt x="8040" y="52"/>
                  </a:cubicBezTo>
                  <a:cubicBezTo>
                    <a:pt x="7991" y="15"/>
                    <a:pt x="7937" y="1"/>
                    <a:pt x="7884" y="1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4" name="Google Shape;1574;p53"/>
            <p:cNvSpPr/>
            <p:nvPr/>
          </p:nvSpPr>
          <p:spPr>
            <a:xfrm>
              <a:off x="4282505" y="1486802"/>
              <a:ext cx="289672" cy="459211"/>
            </a:xfrm>
            <a:custGeom>
              <a:avLst/>
              <a:gdLst/>
              <a:ahLst/>
              <a:cxnLst/>
              <a:rect l="l" t="t" r="r" b="b"/>
              <a:pathLst>
                <a:path w="13544" h="21471" extrusionOk="0">
                  <a:moveTo>
                    <a:pt x="4908" y="0"/>
                  </a:moveTo>
                  <a:cubicBezTo>
                    <a:pt x="3698" y="0"/>
                    <a:pt x="2526" y="657"/>
                    <a:pt x="2002" y="1825"/>
                  </a:cubicBezTo>
                  <a:cubicBezTo>
                    <a:pt x="1435" y="2993"/>
                    <a:pt x="1401" y="4661"/>
                    <a:pt x="1101" y="5862"/>
                  </a:cubicBezTo>
                  <a:cubicBezTo>
                    <a:pt x="701" y="7830"/>
                    <a:pt x="534" y="9831"/>
                    <a:pt x="34" y="11833"/>
                  </a:cubicBezTo>
                  <a:cubicBezTo>
                    <a:pt x="0" y="11999"/>
                    <a:pt x="34" y="12099"/>
                    <a:pt x="167" y="12166"/>
                  </a:cubicBezTo>
                  <a:cubicBezTo>
                    <a:pt x="367" y="15235"/>
                    <a:pt x="2402" y="18304"/>
                    <a:pt x="3169" y="21206"/>
                  </a:cubicBezTo>
                  <a:cubicBezTo>
                    <a:pt x="3213" y="21360"/>
                    <a:pt x="3388" y="21470"/>
                    <a:pt x="3549" y="21470"/>
                  </a:cubicBezTo>
                  <a:cubicBezTo>
                    <a:pt x="3633" y="21470"/>
                    <a:pt x="3713" y="21441"/>
                    <a:pt x="3770" y="21373"/>
                  </a:cubicBezTo>
                  <a:cubicBezTo>
                    <a:pt x="3870" y="21306"/>
                    <a:pt x="3936" y="21173"/>
                    <a:pt x="4003" y="21072"/>
                  </a:cubicBezTo>
                  <a:cubicBezTo>
                    <a:pt x="4904" y="19805"/>
                    <a:pt x="4870" y="18137"/>
                    <a:pt x="5904" y="16903"/>
                  </a:cubicBezTo>
                  <a:cubicBezTo>
                    <a:pt x="7105" y="15535"/>
                    <a:pt x="8773" y="14735"/>
                    <a:pt x="10041" y="13334"/>
                  </a:cubicBezTo>
                  <a:cubicBezTo>
                    <a:pt x="10875" y="12967"/>
                    <a:pt x="11442" y="11999"/>
                    <a:pt x="11842" y="11132"/>
                  </a:cubicBezTo>
                  <a:lnTo>
                    <a:pt x="11875" y="11132"/>
                  </a:lnTo>
                  <a:cubicBezTo>
                    <a:pt x="13543" y="9231"/>
                    <a:pt x="11709" y="8197"/>
                    <a:pt x="10374" y="6729"/>
                  </a:cubicBezTo>
                  <a:cubicBezTo>
                    <a:pt x="9040" y="5228"/>
                    <a:pt x="8740" y="4027"/>
                    <a:pt x="8039" y="2326"/>
                  </a:cubicBezTo>
                  <a:cubicBezTo>
                    <a:pt x="7672" y="1458"/>
                    <a:pt x="7205" y="725"/>
                    <a:pt x="6338" y="324"/>
                  </a:cubicBezTo>
                  <a:cubicBezTo>
                    <a:pt x="5881" y="105"/>
                    <a:pt x="5391" y="0"/>
                    <a:pt x="4908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5" name="Google Shape;1575;p53"/>
            <p:cNvSpPr/>
            <p:nvPr/>
          </p:nvSpPr>
          <p:spPr>
            <a:xfrm>
              <a:off x="3336493" y="3225584"/>
              <a:ext cx="689918" cy="525405"/>
            </a:xfrm>
            <a:custGeom>
              <a:avLst/>
              <a:gdLst/>
              <a:ahLst/>
              <a:cxnLst/>
              <a:rect l="l" t="t" r="r" b="b"/>
              <a:pathLst>
                <a:path w="32258" h="24566" extrusionOk="0">
                  <a:moveTo>
                    <a:pt x="22336" y="0"/>
                  </a:moveTo>
                  <a:cubicBezTo>
                    <a:pt x="21963" y="0"/>
                    <a:pt x="21536" y="236"/>
                    <a:pt x="21049" y="817"/>
                  </a:cubicBezTo>
                  <a:cubicBezTo>
                    <a:pt x="20248" y="1796"/>
                    <a:pt x="19285" y="1944"/>
                    <a:pt x="18217" y="1944"/>
                  </a:cubicBezTo>
                  <a:cubicBezTo>
                    <a:pt x="17753" y="1944"/>
                    <a:pt x="17270" y="1916"/>
                    <a:pt x="16771" y="1916"/>
                  </a:cubicBezTo>
                  <a:cubicBezTo>
                    <a:pt x="16696" y="1916"/>
                    <a:pt x="16621" y="1916"/>
                    <a:pt x="16546" y="1918"/>
                  </a:cubicBezTo>
                  <a:cubicBezTo>
                    <a:pt x="15278" y="1951"/>
                    <a:pt x="14077" y="2151"/>
                    <a:pt x="12843" y="2151"/>
                  </a:cubicBezTo>
                  <a:cubicBezTo>
                    <a:pt x="12576" y="2151"/>
                    <a:pt x="11969" y="2226"/>
                    <a:pt x="11484" y="2226"/>
                  </a:cubicBezTo>
                  <a:cubicBezTo>
                    <a:pt x="11242" y="2226"/>
                    <a:pt x="11031" y="2207"/>
                    <a:pt x="10908" y="2151"/>
                  </a:cubicBezTo>
                  <a:cubicBezTo>
                    <a:pt x="10542" y="1985"/>
                    <a:pt x="10675" y="1818"/>
                    <a:pt x="10341" y="1618"/>
                  </a:cubicBezTo>
                  <a:cubicBezTo>
                    <a:pt x="10041" y="1418"/>
                    <a:pt x="9874" y="1217"/>
                    <a:pt x="9507" y="1084"/>
                  </a:cubicBezTo>
                  <a:cubicBezTo>
                    <a:pt x="9126" y="944"/>
                    <a:pt x="8679" y="891"/>
                    <a:pt x="8205" y="891"/>
                  </a:cubicBezTo>
                  <a:cubicBezTo>
                    <a:pt x="7100" y="891"/>
                    <a:pt x="5847" y="1178"/>
                    <a:pt x="4938" y="1318"/>
                  </a:cubicBezTo>
                  <a:cubicBezTo>
                    <a:pt x="3770" y="1484"/>
                    <a:pt x="2836" y="1618"/>
                    <a:pt x="1669" y="1651"/>
                  </a:cubicBezTo>
                  <a:cubicBezTo>
                    <a:pt x="1035" y="1651"/>
                    <a:pt x="668" y="1751"/>
                    <a:pt x="167" y="2151"/>
                  </a:cubicBezTo>
                  <a:cubicBezTo>
                    <a:pt x="1" y="2285"/>
                    <a:pt x="1" y="2452"/>
                    <a:pt x="101" y="2618"/>
                  </a:cubicBezTo>
                  <a:cubicBezTo>
                    <a:pt x="201" y="3252"/>
                    <a:pt x="501" y="4620"/>
                    <a:pt x="1035" y="4987"/>
                  </a:cubicBezTo>
                  <a:cubicBezTo>
                    <a:pt x="1330" y="5202"/>
                    <a:pt x="1701" y="5280"/>
                    <a:pt x="2114" y="5280"/>
                  </a:cubicBezTo>
                  <a:cubicBezTo>
                    <a:pt x="3202" y="5280"/>
                    <a:pt x="4577" y="4739"/>
                    <a:pt x="5609" y="4739"/>
                  </a:cubicBezTo>
                  <a:cubicBezTo>
                    <a:pt x="5825" y="4739"/>
                    <a:pt x="6025" y="4763"/>
                    <a:pt x="6205" y="4820"/>
                  </a:cubicBezTo>
                  <a:cubicBezTo>
                    <a:pt x="7647" y="5268"/>
                    <a:pt x="8442" y="6763"/>
                    <a:pt x="10039" y="6763"/>
                  </a:cubicBezTo>
                  <a:cubicBezTo>
                    <a:pt x="10105" y="6763"/>
                    <a:pt x="10172" y="6760"/>
                    <a:pt x="10241" y="6755"/>
                  </a:cubicBezTo>
                  <a:cubicBezTo>
                    <a:pt x="11779" y="6650"/>
                    <a:pt x="12665" y="5365"/>
                    <a:pt x="13998" y="5365"/>
                  </a:cubicBezTo>
                  <a:cubicBezTo>
                    <a:pt x="14371" y="5365"/>
                    <a:pt x="14778" y="5465"/>
                    <a:pt x="15245" y="5721"/>
                  </a:cubicBezTo>
                  <a:cubicBezTo>
                    <a:pt x="19248" y="7922"/>
                    <a:pt x="19281" y="12492"/>
                    <a:pt x="21116" y="16161"/>
                  </a:cubicBezTo>
                  <a:cubicBezTo>
                    <a:pt x="22450" y="18830"/>
                    <a:pt x="24685" y="22766"/>
                    <a:pt x="27420" y="24134"/>
                  </a:cubicBezTo>
                  <a:cubicBezTo>
                    <a:pt x="27992" y="24429"/>
                    <a:pt x="28533" y="24566"/>
                    <a:pt x="29027" y="24566"/>
                  </a:cubicBezTo>
                  <a:cubicBezTo>
                    <a:pt x="30376" y="24566"/>
                    <a:pt x="31373" y="23544"/>
                    <a:pt x="31690" y="21932"/>
                  </a:cubicBezTo>
                  <a:cubicBezTo>
                    <a:pt x="32257" y="18930"/>
                    <a:pt x="31256" y="16095"/>
                    <a:pt x="29689" y="13460"/>
                  </a:cubicBezTo>
                  <a:cubicBezTo>
                    <a:pt x="28755" y="11925"/>
                    <a:pt x="28221" y="10324"/>
                    <a:pt x="27420" y="8723"/>
                  </a:cubicBezTo>
                  <a:cubicBezTo>
                    <a:pt x="26953" y="7789"/>
                    <a:pt x="26253" y="7155"/>
                    <a:pt x="25686" y="6288"/>
                  </a:cubicBezTo>
                  <a:cubicBezTo>
                    <a:pt x="24952" y="5254"/>
                    <a:pt x="24585" y="4053"/>
                    <a:pt x="24251" y="2819"/>
                  </a:cubicBezTo>
                  <a:cubicBezTo>
                    <a:pt x="23892" y="1547"/>
                    <a:pt x="23290" y="0"/>
                    <a:pt x="22336" y="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6" name="Google Shape;1576;p53"/>
            <p:cNvSpPr/>
            <p:nvPr/>
          </p:nvSpPr>
          <p:spPr>
            <a:xfrm>
              <a:off x="3004046" y="2885822"/>
              <a:ext cx="293244" cy="467445"/>
            </a:xfrm>
            <a:custGeom>
              <a:avLst/>
              <a:gdLst/>
              <a:ahLst/>
              <a:cxnLst/>
              <a:rect l="l" t="t" r="r" b="b"/>
              <a:pathLst>
                <a:path w="13711" h="21856" extrusionOk="0">
                  <a:moveTo>
                    <a:pt x="12440" y="1"/>
                  </a:moveTo>
                  <a:cubicBezTo>
                    <a:pt x="12393" y="1"/>
                    <a:pt x="12347" y="9"/>
                    <a:pt x="12309" y="25"/>
                  </a:cubicBezTo>
                  <a:cubicBezTo>
                    <a:pt x="12254" y="23"/>
                    <a:pt x="12199" y="23"/>
                    <a:pt x="12144" y="23"/>
                  </a:cubicBezTo>
                  <a:cubicBezTo>
                    <a:pt x="10604" y="23"/>
                    <a:pt x="9152" y="459"/>
                    <a:pt x="7606" y="492"/>
                  </a:cubicBezTo>
                  <a:cubicBezTo>
                    <a:pt x="7565" y="493"/>
                    <a:pt x="7524" y="494"/>
                    <a:pt x="7483" y="494"/>
                  </a:cubicBezTo>
                  <a:cubicBezTo>
                    <a:pt x="6969" y="494"/>
                    <a:pt x="6433" y="375"/>
                    <a:pt x="5913" y="375"/>
                  </a:cubicBezTo>
                  <a:cubicBezTo>
                    <a:pt x="5625" y="375"/>
                    <a:pt x="5342" y="412"/>
                    <a:pt x="5071" y="525"/>
                  </a:cubicBezTo>
                  <a:cubicBezTo>
                    <a:pt x="4437" y="825"/>
                    <a:pt x="4070" y="1492"/>
                    <a:pt x="3770" y="2093"/>
                  </a:cubicBezTo>
                  <a:cubicBezTo>
                    <a:pt x="3169" y="3160"/>
                    <a:pt x="2469" y="4294"/>
                    <a:pt x="1968" y="5428"/>
                  </a:cubicBezTo>
                  <a:cubicBezTo>
                    <a:pt x="934" y="7663"/>
                    <a:pt x="1401" y="9765"/>
                    <a:pt x="1902" y="12100"/>
                  </a:cubicBezTo>
                  <a:cubicBezTo>
                    <a:pt x="2135" y="13167"/>
                    <a:pt x="2402" y="14001"/>
                    <a:pt x="1802" y="15102"/>
                  </a:cubicBezTo>
                  <a:cubicBezTo>
                    <a:pt x="1568" y="15536"/>
                    <a:pt x="1168" y="16003"/>
                    <a:pt x="901" y="16470"/>
                  </a:cubicBezTo>
                  <a:cubicBezTo>
                    <a:pt x="401" y="17304"/>
                    <a:pt x="0" y="18004"/>
                    <a:pt x="100" y="19005"/>
                  </a:cubicBezTo>
                  <a:cubicBezTo>
                    <a:pt x="100" y="19205"/>
                    <a:pt x="267" y="19372"/>
                    <a:pt x="467" y="19372"/>
                  </a:cubicBezTo>
                  <a:cubicBezTo>
                    <a:pt x="1568" y="19372"/>
                    <a:pt x="2602" y="19305"/>
                    <a:pt x="3636" y="19172"/>
                  </a:cubicBezTo>
                  <a:cubicBezTo>
                    <a:pt x="4259" y="19120"/>
                    <a:pt x="5004" y="18866"/>
                    <a:pt x="5680" y="18866"/>
                  </a:cubicBezTo>
                  <a:cubicBezTo>
                    <a:pt x="5873" y="18866"/>
                    <a:pt x="6061" y="18886"/>
                    <a:pt x="6238" y="18938"/>
                  </a:cubicBezTo>
                  <a:cubicBezTo>
                    <a:pt x="7139" y="19138"/>
                    <a:pt x="6939" y="19505"/>
                    <a:pt x="7239" y="20372"/>
                  </a:cubicBezTo>
                  <a:cubicBezTo>
                    <a:pt x="7339" y="20773"/>
                    <a:pt x="7472" y="21273"/>
                    <a:pt x="7772" y="21507"/>
                  </a:cubicBezTo>
                  <a:cubicBezTo>
                    <a:pt x="8050" y="21763"/>
                    <a:pt x="8334" y="21848"/>
                    <a:pt x="8625" y="21848"/>
                  </a:cubicBezTo>
                  <a:cubicBezTo>
                    <a:pt x="9210" y="21848"/>
                    <a:pt x="9822" y="21503"/>
                    <a:pt x="10462" y="21503"/>
                  </a:cubicBezTo>
                  <a:cubicBezTo>
                    <a:pt x="10499" y="21503"/>
                    <a:pt x="10537" y="21504"/>
                    <a:pt x="10574" y="21507"/>
                  </a:cubicBezTo>
                  <a:cubicBezTo>
                    <a:pt x="11080" y="21529"/>
                    <a:pt x="11789" y="21855"/>
                    <a:pt x="12414" y="21855"/>
                  </a:cubicBezTo>
                  <a:cubicBezTo>
                    <a:pt x="12737" y="21855"/>
                    <a:pt x="13038" y="21768"/>
                    <a:pt x="13276" y="21507"/>
                  </a:cubicBezTo>
                  <a:cubicBezTo>
                    <a:pt x="13710" y="21006"/>
                    <a:pt x="13310" y="20106"/>
                    <a:pt x="13143" y="19505"/>
                  </a:cubicBezTo>
                  <a:cubicBezTo>
                    <a:pt x="12543" y="17437"/>
                    <a:pt x="12476" y="15436"/>
                    <a:pt x="12442" y="13267"/>
                  </a:cubicBezTo>
                  <a:cubicBezTo>
                    <a:pt x="12309" y="8931"/>
                    <a:pt x="12809" y="4661"/>
                    <a:pt x="12776" y="325"/>
                  </a:cubicBezTo>
                  <a:cubicBezTo>
                    <a:pt x="12776" y="94"/>
                    <a:pt x="12598" y="1"/>
                    <a:pt x="12440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7" name="Google Shape;1577;p53"/>
            <p:cNvSpPr/>
            <p:nvPr/>
          </p:nvSpPr>
          <p:spPr>
            <a:xfrm>
              <a:off x="3245168" y="2872968"/>
              <a:ext cx="305371" cy="479636"/>
            </a:xfrm>
            <a:custGeom>
              <a:avLst/>
              <a:gdLst/>
              <a:ahLst/>
              <a:cxnLst/>
              <a:rect l="l" t="t" r="r" b="b"/>
              <a:pathLst>
                <a:path w="14278" h="22426" extrusionOk="0">
                  <a:moveTo>
                    <a:pt x="5116" y="1"/>
                  </a:moveTo>
                  <a:cubicBezTo>
                    <a:pt x="3585" y="1"/>
                    <a:pt x="2112" y="164"/>
                    <a:pt x="1469" y="792"/>
                  </a:cubicBezTo>
                  <a:cubicBezTo>
                    <a:pt x="1369" y="792"/>
                    <a:pt x="1302" y="859"/>
                    <a:pt x="1202" y="926"/>
                  </a:cubicBezTo>
                  <a:cubicBezTo>
                    <a:pt x="468" y="1693"/>
                    <a:pt x="668" y="3261"/>
                    <a:pt x="635" y="4228"/>
                  </a:cubicBezTo>
                  <a:cubicBezTo>
                    <a:pt x="568" y="6563"/>
                    <a:pt x="668" y="8865"/>
                    <a:pt x="701" y="11200"/>
                  </a:cubicBezTo>
                  <a:cubicBezTo>
                    <a:pt x="768" y="14202"/>
                    <a:pt x="1" y="17404"/>
                    <a:pt x="868" y="20306"/>
                  </a:cubicBezTo>
                  <a:cubicBezTo>
                    <a:pt x="1135" y="21140"/>
                    <a:pt x="1535" y="21974"/>
                    <a:pt x="2403" y="22274"/>
                  </a:cubicBezTo>
                  <a:cubicBezTo>
                    <a:pt x="2666" y="22373"/>
                    <a:pt x="3028" y="22425"/>
                    <a:pt x="3414" y="22425"/>
                  </a:cubicBezTo>
                  <a:cubicBezTo>
                    <a:pt x="4201" y="22425"/>
                    <a:pt x="5091" y="22210"/>
                    <a:pt x="5472" y="21741"/>
                  </a:cubicBezTo>
                  <a:cubicBezTo>
                    <a:pt x="5672" y="21440"/>
                    <a:pt x="5738" y="21240"/>
                    <a:pt x="5738" y="20840"/>
                  </a:cubicBezTo>
                  <a:cubicBezTo>
                    <a:pt x="5738" y="19606"/>
                    <a:pt x="4404" y="19406"/>
                    <a:pt x="6139" y="18805"/>
                  </a:cubicBezTo>
                  <a:cubicBezTo>
                    <a:pt x="7173" y="18438"/>
                    <a:pt x="8507" y="18572"/>
                    <a:pt x="9641" y="18405"/>
                  </a:cubicBezTo>
                  <a:cubicBezTo>
                    <a:pt x="10406" y="18302"/>
                    <a:pt x="11337" y="18032"/>
                    <a:pt x="12204" y="18032"/>
                  </a:cubicBezTo>
                  <a:cubicBezTo>
                    <a:pt x="12737" y="18032"/>
                    <a:pt x="13246" y="18134"/>
                    <a:pt x="13677" y="18438"/>
                  </a:cubicBezTo>
                  <a:cubicBezTo>
                    <a:pt x="13728" y="18481"/>
                    <a:pt x="13787" y="18499"/>
                    <a:pt x="13847" y="18499"/>
                  </a:cubicBezTo>
                  <a:cubicBezTo>
                    <a:pt x="14023" y="18499"/>
                    <a:pt x="14203" y="18337"/>
                    <a:pt x="14178" y="18138"/>
                  </a:cubicBezTo>
                  <a:cubicBezTo>
                    <a:pt x="14278" y="18105"/>
                    <a:pt x="14278" y="17971"/>
                    <a:pt x="14211" y="17905"/>
                  </a:cubicBezTo>
                  <a:cubicBezTo>
                    <a:pt x="13944" y="11800"/>
                    <a:pt x="10475" y="6563"/>
                    <a:pt x="9841" y="525"/>
                  </a:cubicBezTo>
                  <a:cubicBezTo>
                    <a:pt x="9841" y="359"/>
                    <a:pt x="9708" y="192"/>
                    <a:pt x="9508" y="192"/>
                  </a:cubicBezTo>
                  <a:cubicBezTo>
                    <a:pt x="9456" y="195"/>
                    <a:pt x="9398" y="196"/>
                    <a:pt x="9334" y="196"/>
                  </a:cubicBezTo>
                  <a:cubicBezTo>
                    <a:pt x="8528" y="196"/>
                    <a:pt x="6787" y="1"/>
                    <a:pt x="5116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8" name="Google Shape;1578;p53"/>
            <p:cNvSpPr/>
            <p:nvPr/>
          </p:nvSpPr>
          <p:spPr>
            <a:xfrm>
              <a:off x="3447088" y="2869268"/>
              <a:ext cx="411667" cy="423601"/>
            </a:xfrm>
            <a:custGeom>
              <a:avLst/>
              <a:gdLst/>
              <a:ahLst/>
              <a:cxnLst/>
              <a:rect l="l" t="t" r="r" b="b"/>
              <a:pathLst>
                <a:path w="19248" h="19806" extrusionOk="0">
                  <a:moveTo>
                    <a:pt x="6647" y="0"/>
                  </a:moveTo>
                  <a:cubicBezTo>
                    <a:pt x="6094" y="0"/>
                    <a:pt x="5521" y="51"/>
                    <a:pt x="4904" y="65"/>
                  </a:cubicBezTo>
                  <a:cubicBezTo>
                    <a:pt x="3369" y="98"/>
                    <a:pt x="1868" y="31"/>
                    <a:pt x="400" y="565"/>
                  </a:cubicBezTo>
                  <a:cubicBezTo>
                    <a:pt x="200" y="565"/>
                    <a:pt x="0" y="698"/>
                    <a:pt x="0" y="932"/>
                  </a:cubicBezTo>
                  <a:cubicBezTo>
                    <a:pt x="67" y="4401"/>
                    <a:pt x="1668" y="7270"/>
                    <a:pt x="2902" y="10472"/>
                  </a:cubicBezTo>
                  <a:cubicBezTo>
                    <a:pt x="3869" y="12974"/>
                    <a:pt x="2969" y="15776"/>
                    <a:pt x="4070" y="18211"/>
                  </a:cubicBezTo>
                  <a:cubicBezTo>
                    <a:pt x="4655" y="19504"/>
                    <a:pt x="5731" y="19806"/>
                    <a:pt x="6917" y="19806"/>
                  </a:cubicBezTo>
                  <a:cubicBezTo>
                    <a:pt x="7690" y="19806"/>
                    <a:pt x="8510" y="19678"/>
                    <a:pt x="9273" y="19612"/>
                  </a:cubicBezTo>
                  <a:cubicBezTo>
                    <a:pt x="11075" y="19445"/>
                    <a:pt x="12776" y="19178"/>
                    <a:pt x="14577" y="19178"/>
                  </a:cubicBezTo>
                  <a:cubicBezTo>
                    <a:pt x="14723" y="19178"/>
                    <a:pt x="14856" y="19181"/>
                    <a:pt x="14979" y="19181"/>
                  </a:cubicBezTo>
                  <a:cubicBezTo>
                    <a:pt x="15500" y="19181"/>
                    <a:pt x="15840" y="19137"/>
                    <a:pt x="16245" y="18678"/>
                  </a:cubicBezTo>
                  <a:cubicBezTo>
                    <a:pt x="16579" y="18278"/>
                    <a:pt x="16212" y="18011"/>
                    <a:pt x="16779" y="17711"/>
                  </a:cubicBezTo>
                  <a:cubicBezTo>
                    <a:pt x="16851" y="17665"/>
                    <a:pt x="16929" y="17652"/>
                    <a:pt x="17009" y="17652"/>
                  </a:cubicBezTo>
                  <a:cubicBezTo>
                    <a:pt x="17123" y="17652"/>
                    <a:pt x="17243" y="17679"/>
                    <a:pt x="17362" y="17679"/>
                  </a:cubicBezTo>
                  <a:cubicBezTo>
                    <a:pt x="17469" y="17679"/>
                    <a:pt x="17576" y="17657"/>
                    <a:pt x="17679" y="17577"/>
                  </a:cubicBezTo>
                  <a:cubicBezTo>
                    <a:pt x="18180" y="17210"/>
                    <a:pt x="18180" y="15709"/>
                    <a:pt x="18246" y="15242"/>
                  </a:cubicBezTo>
                  <a:cubicBezTo>
                    <a:pt x="18513" y="13908"/>
                    <a:pt x="19247" y="12374"/>
                    <a:pt x="18880" y="11106"/>
                  </a:cubicBezTo>
                  <a:cubicBezTo>
                    <a:pt x="18547" y="9972"/>
                    <a:pt x="17346" y="9071"/>
                    <a:pt x="16545" y="8271"/>
                  </a:cubicBezTo>
                  <a:cubicBezTo>
                    <a:pt x="14110" y="5735"/>
                    <a:pt x="12042" y="2566"/>
                    <a:pt x="9040" y="632"/>
                  </a:cubicBezTo>
                  <a:cubicBezTo>
                    <a:pt x="8242" y="113"/>
                    <a:pt x="7468" y="0"/>
                    <a:pt x="6647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9" name="Google Shape;1579;p53"/>
            <p:cNvSpPr/>
            <p:nvPr/>
          </p:nvSpPr>
          <p:spPr>
            <a:xfrm>
              <a:off x="3601056" y="2816698"/>
              <a:ext cx="404651" cy="289779"/>
            </a:xfrm>
            <a:custGeom>
              <a:avLst/>
              <a:gdLst/>
              <a:ahLst/>
              <a:cxnLst/>
              <a:rect l="l" t="t" r="r" b="b"/>
              <a:pathLst>
                <a:path w="18920" h="13549" extrusionOk="0">
                  <a:moveTo>
                    <a:pt x="6347" y="0"/>
                  </a:moveTo>
                  <a:cubicBezTo>
                    <a:pt x="6037" y="0"/>
                    <a:pt x="5725" y="26"/>
                    <a:pt x="5410" y="88"/>
                  </a:cubicBezTo>
                  <a:cubicBezTo>
                    <a:pt x="4176" y="354"/>
                    <a:pt x="3042" y="1055"/>
                    <a:pt x="1908" y="1689"/>
                  </a:cubicBezTo>
                  <a:cubicBezTo>
                    <a:pt x="1874" y="1689"/>
                    <a:pt x="1774" y="1689"/>
                    <a:pt x="1741" y="1722"/>
                  </a:cubicBezTo>
                  <a:cubicBezTo>
                    <a:pt x="1574" y="1822"/>
                    <a:pt x="1474" y="1889"/>
                    <a:pt x="1340" y="1989"/>
                  </a:cubicBezTo>
                  <a:cubicBezTo>
                    <a:pt x="1240" y="2022"/>
                    <a:pt x="1140" y="2089"/>
                    <a:pt x="1007" y="2156"/>
                  </a:cubicBezTo>
                  <a:cubicBezTo>
                    <a:pt x="940" y="2156"/>
                    <a:pt x="907" y="2089"/>
                    <a:pt x="840" y="2089"/>
                  </a:cubicBezTo>
                  <a:cubicBezTo>
                    <a:pt x="813" y="2086"/>
                    <a:pt x="786" y="2084"/>
                    <a:pt x="761" y="2084"/>
                  </a:cubicBezTo>
                  <a:cubicBezTo>
                    <a:pt x="534" y="2084"/>
                    <a:pt x="370" y="2213"/>
                    <a:pt x="340" y="2423"/>
                  </a:cubicBezTo>
                  <a:cubicBezTo>
                    <a:pt x="1" y="2638"/>
                    <a:pt x="117" y="3168"/>
                    <a:pt x="453" y="3168"/>
                  </a:cubicBezTo>
                  <a:cubicBezTo>
                    <a:pt x="481" y="3168"/>
                    <a:pt x="510" y="3164"/>
                    <a:pt x="540" y="3156"/>
                  </a:cubicBezTo>
                  <a:cubicBezTo>
                    <a:pt x="840" y="3557"/>
                    <a:pt x="1340" y="3857"/>
                    <a:pt x="1707" y="4090"/>
                  </a:cubicBezTo>
                  <a:cubicBezTo>
                    <a:pt x="3175" y="5158"/>
                    <a:pt x="4209" y="6392"/>
                    <a:pt x="5543" y="7560"/>
                  </a:cubicBezTo>
                  <a:cubicBezTo>
                    <a:pt x="6844" y="8694"/>
                    <a:pt x="7678" y="9928"/>
                    <a:pt x="8646" y="11329"/>
                  </a:cubicBezTo>
                  <a:cubicBezTo>
                    <a:pt x="9113" y="12063"/>
                    <a:pt x="9813" y="13097"/>
                    <a:pt x="10680" y="13430"/>
                  </a:cubicBezTo>
                  <a:cubicBezTo>
                    <a:pt x="10895" y="13512"/>
                    <a:pt x="11104" y="13549"/>
                    <a:pt x="11308" y="13549"/>
                  </a:cubicBezTo>
                  <a:cubicBezTo>
                    <a:pt x="12692" y="13549"/>
                    <a:pt x="13832" y="11855"/>
                    <a:pt x="14617" y="10895"/>
                  </a:cubicBezTo>
                  <a:cubicBezTo>
                    <a:pt x="16351" y="8760"/>
                    <a:pt x="17952" y="6592"/>
                    <a:pt x="18753" y="3924"/>
                  </a:cubicBezTo>
                  <a:cubicBezTo>
                    <a:pt x="18920" y="3757"/>
                    <a:pt x="18753" y="3557"/>
                    <a:pt x="18553" y="3457"/>
                  </a:cubicBezTo>
                  <a:cubicBezTo>
                    <a:pt x="16918" y="2890"/>
                    <a:pt x="15851" y="1522"/>
                    <a:pt x="14250" y="888"/>
                  </a:cubicBezTo>
                  <a:cubicBezTo>
                    <a:pt x="13658" y="649"/>
                    <a:pt x="13056" y="590"/>
                    <a:pt x="12449" y="590"/>
                  </a:cubicBezTo>
                  <a:cubicBezTo>
                    <a:pt x="11866" y="590"/>
                    <a:pt x="11277" y="644"/>
                    <a:pt x="10686" y="644"/>
                  </a:cubicBezTo>
                  <a:cubicBezTo>
                    <a:pt x="10262" y="644"/>
                    <a:pt x="9838" y="617"/>
                    <a:pt x="9413" y="521"/>
                  </a:cubicBezTo>
                  <a:cubicBezTo>
                    <a:pt x="8386" y="290"/>
                    <a:pt x="7379" y="0"/>
                    <a:pt x="6347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0" name="Google Shape;1580;p53"/>
            <p:cNvSpPr/>
            <p:nvPr/>
          </p:nvSpPr>
          <p:spPr>
            <a:xfrm>
              <a:off x="3540530" y="2618029"/>
              <a:ext cx="657815" cy="298163"/>
            </a:xfrm>
            <a:custGeom>
              <a:avLst/>
              <a:gdLst/>
              <a:ahLst/>
              <a:cxnLst/>
              <a:rect l="l" t="t" r="r" b="b"/>
              <a:pathLst>
                <a:path w="30757" h="13941" extrusionOk="0">
                  <a:moveTo>
                    <a:pt x="28116" y="0"/>
                  </a:moveTo>
                  <a:cubicBezTo>
                    <a:pt x="25313" y="0"/>
                    <a:pt x="22273" y="1118"/>
                    <a:pt x="19548" y="1604"/>
                  </a:cubicBezTo>
                  <a:cubicBezTo>
                    <a:pt x="16179" y="2171"/>
                    <a:pt x="12476" y="2272"/>
                    <a:pt x="9307" y="3706"/>
                  </a:cubicBezTo>
                  <a:cubicBezTo>
                    <a:pt x="8140" y="4273"/>
                    <a:pt x="7406" y="5140"/>
                    <a:pt x="6539" y="6041"/>
                  </a:cubicBezTo>
                  <a:cubicBezTo>
                    <a:pt x="5538" y="7008"/>
                    <a:pt x="4437" y="7475"/>
                    <a:pt x="3270" y="8142"/>
                  </a:cubicBezTo>
                  <a:cubicBezTo>
                    <a:pt x="2369" y="8643"/>
                    <a:pt x="1235" y="9310"/>
                    <a:pt x="635" y="10177"/>
                  </a:cubicBezTo>
                  <a:cubicBezTo>
                    <a:pt x="635" y="10177"/>
                    <a:pt x="568" y="10177"/>
                    <a:pt x="568" y="10211"/>
                  </a:cubicBezTo>
                  <a:cubicBezTo>
                    <a:pt x="201" y="10444"/>
                    <a:pt x="1" y="10811"/>
                    <a:pt x="1" y="11211"/>
                  </a:cubicBezTo>
                  <a:lnTo>
                    <a:pt x="1" y="11311"/>
                  </a:lnTo>
                  <a:cubicBezTo>
                    <a:pt x="24" y="12156"/>
                    <a:pt x="632" y="12446"/>
                    <a:pt x="1462" y="12446"/>
                  </a:cubicBezTo>
                  <a:cubicBezTo>
                    <a:pt x="3057" y="12446"/>
                    <a:pt x="5469" y="11374"/>
                    <a:pt x="6105" y="11111"/>
                  </a:cubicBezTo>
                  <a:cubicBezTo>
                    <a:pt x="7325" y="10575"/>
                    <a:pt x="8509" y="10163"/>
                    <a:pt x="9774" y="10163"/>
                  </a:cubicBezTo>
                  <a:cubicBezTo>
                    <a:pt x="10239" y="10163"/>
                    <a:pt x="10716" y="10218"/>
                    <a:pt x="11209" y="10344"/>
                  </a:cubicBezTo>
                  <a:cubicBezTo>
                    <a:pt x="12082" y="10603"/>
                    <a:pt x="12674" y="11113"/>
                    <a:pt x="13621" y="11113"/>
                  </a:cubicBezTo>
                  <a:cubicBezTo>
                    <a:pt x="13651" y="11113"/>
                    <a:pt x="13681" y="11112"/>
                    <a:pt x="13711" y="11111"/>
                  </a:cubicBezTo>
                  <a:cubicBezTo>
                    <a:pt x="14211" y="11111"/>
                    <a:pt x="14611" y="10811"/>
                    <a:pt x="15078" y="10711"/>
                  </a:cubicBezTo>
                  <a:cubicBezTo>
                    <a:pt x="15221" y="10697"/>
                    <a:pt x="15362" y="10690"/>
                    <a:pt x="15501" y="10690"/>
                  </a:cubicBezTo>
                  <a:cubicBezTo>
                    <a:pt x="16369" y="10690"/>
                    <a:pt x="17166" y="10956"/>
                    <a:pt x="17914" y="11445"/>
                  </a:cubicBezTo>
                  <a:cubicBezTo>
                    <a:pt x="18914" y="12012"/>
                    <a:pt x="19581" y="13146"/>
                    <a:pt x="20582" y="13680"/>
                  </a:cubicBezTo>
                  <a:cubicBezTo>
                    <a:pt x="20908" y="13862"/>
                    <a:pt x="21224" y="13941"/>
                    <a:pt x="21528" y="13941"/>
                  </a:cubicBezTo>
                  <a:cubicBezTo>
                    <a:pt x="22504" y="13941"/>
                    <a:pt x="23365" y="13133"/>
                    <a:pt x="24051" y="12345"/>
                  </a:cubicBezTo>
                  <a:cubicBezTo>
                    <a:pt x="24952" y="11345"/>
                    <a:pt x="25519" y="10110"/>
                    <a:pt x="26687" y="9277"/>
                  </a:cubicBezTo>
                  <a:cubicBezTo>
                    <a:pt x="27320" y="8843"/>
                    <a:pt x="28021" y="8543"/>
                    <a:pt x="28555" y="8009"/>
                  </a:cubicBezTo>
                  <a:cubicBezTo>
                    <a:pt x="29088" y="7475"/>
                    <a:pt x="29188" y="6875"/>
                    <a:pt x="29388" y="6174"/>
                  </a:cubicBezTo>
                  <a:cubicBezTo>
                    <a:pt x="29655" y="5307"/>
                    <a:pt x="29722" y="5107"/>
                    <a:pt x="30156" y="4540"/>
                  </a:cubicBezTo>
                  <a:cubicBezTo>
                    <a:pt x="30356" y="4273"/>
                    <a:pt x="30656" y="4206"/>
                    <a:pt x="30756" y="3839"/>
                  </a:cubicBezTo>
                  <a:cubicBezTo>
                    <a:pt x="30723" y="3372"/>
                    <a:pt x="30689" y="3172"/>
                    <a:pt x="30523" y="2872"/>
                  </a:cubicBezTo>
                  <a:cubicBezTo>
                    <a:pt x="30022" y="1871"/>
                    <a:pt x="29088" y="1438"/>
                    <a:pt x="28655" y="203"/>
                  </a:cubicBezTo>
                  <a:cubicBezTo>
                    <a:pt x="28588" y="103"/>
                    <a:pt x="28488" y="3"/>
                    <a:pt x="28354" y="3"/>
                  </a:cubicBezTo>
                  <a:cubicBezTo>
                    <a:pt x="28275" y="1"/>
                    <a:pt x="28196" y="0"/>
                    <a:pt x="28116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1" name="Google Shape;1581;p53"/>
            <p:cNvSpPr/>
            <p:nvPr/>
          </p:nvSpPr>
          <p:spPr>
            <a:xfrm>
              <a:off x="3566216" y="2374126"/>
              <a:ext cx="596455" cy="346798"/>
            </a:xfrm>
            <a:custGeom>
              <a:avLst/>
              <a:gdLst/>
              <a:ahLst/>
              <a:cxnLst/>
              <a:rect l="l" t="t" r="r" b="b"/>
              <a:pathLst>
                <a:path w="27888" h="16215" extrusionOk="0">
                  <a:moveTo>
                    <a:pt x="17657" y="1"/>
                  </a:moveTo>
                  <a:cubicBezTo>
                    <a:pt x="17474" y="1"/>
                    <a:pt x="17292" y="31"/>
                    <a:pt x="17113" y="99"/>
                  </a:cubicBezTo>
                  <a:cubicBezTo>
                    <a:pt x="16512" y="299"/>
                    <a:pt x="16279" y="866"/>
                    <a:pt x="15979" y="1367"/>
                  </a:cubicBezTo>
                  <a:lnTo>
                    <a:pt x="15712" y="1867"/>
                  </a:lnTo>
                  <a:cubicBezTo>
                    <a:pt x="15145" y="2534"/>
                    <a:pt x="14811" y="3402"/>
                    <a:pt x="14278" y="4202"/>
                  </a:cubicBezTo>
                  <a:cubicBezTo>
                    <a:pt x="13954" y="4657"/>
                    <a:pt x="13741" y="4744"/>
                    <a:pt x="13541" y="4744"/>
                  </a:cubicBezTo>
                  <a:cubicBezTo>
                    <a:pt x="13418" y="4744"/>
                    <a:pt x="13300" y="4711"/>
                    <a:pt x="13164" y="4711"/>
                  </a:cubicBezTo>
                  <a:cubicBezTo>
                    <a:pt x="13020" y="4711"/>
                    <a:pt x="12855" y="4748"/>
                    <a:pt x="12643" y="4903"/>
                  </a:cubicBezTo>
                  <a:cubicBezTo>
                    <a:pt x="12043" y="5303"/>
                    <a:pt x="12009" y="6771"/>
                    <a:pt x="11842" y="7371"/>
                  </a:cubicBezTo>
                  <a:cubicBezTo>
                    <a:pt x="11055" y="9917"/>
                    <a:pt x="9504" y="11141"/>
                    <a:pt x="7334" y="11141"/>
                  </a:cubicBezTo>
                  <a:cubicBezTo>
                    <a:pt x="6746" y="11141"/>
                    <a:pt x="6113" y="11051"/>
                    <a:pt x="5438" y="10874"/>
                  </a:cubicBezTo>
                  <a:cubicBezTo>
                    <a:pt x="5397" y="10860"/>
                    <a:pt x="5358" y="10854"/>
                    <a:pt x="5321" y="10854"/>
                  </a:cubicBezTo>
                  <a:cubicBezTo>
                    <a:pt x="5087" y="10854"/>
                    <a:pt x="4942" y="11101"/>
                    <a:pt x="4971" y="11274"/>
                  </a:cubicBezTo>
                  <a:cubicBezTo>
                    <a:pt x="4804" y="11474"/>
                    <a:pt x="4671" y="11741"/>
                    <a:pt x="4537" y="11941"/>
                  </a:cubicBezTo>
                  <a:cubicBezTo>
                    <a:pt x="4337" y="12408"/>
                    <a:pt x="4170" y="12808"/>
                    <a:pt x="3970" y="13242"/>
                  </a:cubicBezTo>
                  <a:cubicBezTo>
                    <a:pt x="3803" y="13442"/>
                    <a:pt x="3637" y="13609"/>
                    <a:pt x="3470" y="13776"/>
                  </a:cubicBezTo>
                  <a:cubicBezTo>
                    <a:pt x="2603" y="14610"/>
                    <a:pt x="1368" y="14976"/>
                    <a:pt x="334" y="15477"/>
                  </a:cubicBezTo>
                  <a:cubicBezTo>
                    <a:pt x="1" y="15644"/>
                    <a:pt x="201" y="16111"/>
                    <a:pt x="501" y="16177"/>
                  </a:cubicBezTo>
                  <a:cubicBezTo>
                    <a:pt x="784" y="16203"/>
                    <a:pt x="1065" y="16214"/>
                    <a:pt x="1345" y="16214"/>
                  </a:cubicBezTo>
                  <a:cubicBezTo>
                    <a:pt x="3646" y="16214"/>
                    <a:pt x="5876" y="15433"/>
                    <a:pt x="8106" y="15077"/>
                  </a:cubicBezTo>
                  <a:cubicBezTo>
                    <a:pt x="11275" y="14576"/>
                    <a:pt x="14444" y="14109"/>
                    <a:pt x="17613" y="13575"/>
                  </a:cubicBezTo>
                  <a:cubicBezTo>
                    <a:pt x="19148" y="13309"/>
                    <a:pt x="20682" y="12942"/>
                    <a:pt x="22217" y="12641"/>
                  </a:cubicBezTo>
                  <a:cubicBezTo>
                    <a:pt x="23651" y="12375"/>
                    <a:pt x="25385" y="12441"/>
                    <a:pt x="26720" y="11874"/>
                  </a:cubicBezTo>
                  <a:cubicBezTo>
                    <a:pt x="27554" y="11541"/>
                    <a:pt x="27887" y="10773"/>
                    <a:pt x="27153" y="9973"/>
                  </a:cubicBezTo>
                  <a:cubicBezTo>
                    <a:pt x="26620" y="9406"/>
                    <a:pt x="25986" y="9539"/>
                    <a:pt x="25452" y="8939"/>
                  </a:cubicBezTo>
                  <a:cubicBezTo>
                    <a:pt x="24618" y="8038"/>
                    <a:pt x="25052" y="6937"/>
                    <a:pt x="24485" y="5903"/>
                  </a:cubicBezTo>
                  <a:cubicBezTo>
                    <a:pt x="24118" y="5270"/>
                    <a:pt x="23618" y="5136"/>
                    <a:pt x="23050" y="4769"/>
                  </a:cubicBezTo>
                  <a:cubicBezTo>
                    <a:pt x="22016" y="4102"/>
                    <a:pt x="21616" y="3568"/>
                    <a:pt x="21016" y="2568"/>
                  </a:cubicBezTo>
                  <a:cubicBezTo>
                    <a:pt x="20849" y="2301"/>
                    <a:pt x="20649" y="2067"/>
                    <a:pt x="20482" y="1800"/>
                  </a:cubicBezTo>
                  <a:cubicBezTo>
                    <a:pt x="19826" y="1059"/>
                    <a:pt x="18732" y="1"/>
                    <a:pt x="17657" y="1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2" name="Google Shape;1582;p53"/>
            <p:cNvSpPr/>
            <p:nvPr/>
          </p:nvSpPr>
          <p:spPr>
            <a:xfrm>
              <a:off x="3612755" y="2369614"/>
              <a:ext cx="338029" cy="262553"/>
            </a:xfrm>
            <a:custGeom>
              <a:avLst/>
              <a:gdLst/>
              <a:ahLst/>
              <a:cxnLst/>
              <a:rect l="l" t="t" r="r" b="b"/>
              <a:pathLst>
                <a:path w="15805" h="12276" extrusionOk="0">
                  <a:moveTo>
                    <a:pt x="8343" y="1"/>
                  </a:moveTo>
                  <a:cubicBezTo>
                    <a:pt x="7512" y="1"/>
                    <a:pt x="6666" y="311"/>
                    <a:pt x="5997" y="877"/>
                  </a:cubicBezTo>
                  <a:cubicBezTo>
                    <a:pt x="5097" y="1611"/>
                    <a:pt x="4396" y="2712"/>
                    <a:pt x="3796" y="3646"/>
                  </a:cubicBezTo>
                  <a:cubicBezTo>
                    <a:pt x="2862" y="4980"/>
                    <a:pt x="1861" y="6214"/>
                    <a:pt x="793" y="7382"/>
                  </a:cubicBezTo>
                  <a:cubicBezTo>
                    <a:pt x="727" y="7315"/>
                    <a:pt x="693" y="7315"/>
                    <a:pt x="660" y="7282"/>
                  </a:cubicBezTo>
                  <a:cubicBezTo>
                    <a:pt x="608" y="7256"/>
                    <a:pt x="556" y="7245"/>
                    <a:pt x="505" y="7245"/>
                  </a:cubicBezTo>
                  <a:cubicBezTo>
                    <a:pt x="228" y="7245"/>
                    <a:pt x="1" y="7585"/>
                    <a:pt x="226" y="7782"/>
                  </a:cubicBezTo>
                  <a:cubicBezTo>
                    <a:pt x="326" y="7816"/>
                    <a:pt x="360" y="7916"/>
                    <a:pt x="460" y="7949"/>
                  </a:cubicBezTo>
                  <a:cubicBezTo>
                    <a:pt x="493" y="8082"/>
                    <a:pt x="627" y="8216"/>
                    <a:pt x="727" y="8249"/>
                  </a:cubicBezTo>
                  <a:cubicBezTo>
                    <a:pt x="1961" y="9583"/>
                    <a:pt x="2828" y="11952"/>
                    <a:pt x="4696" y="12252"/>
                  </a:cubicBezTo>
                  <a:cubicBezTo>
                    <a:pt x="4796" y="12268"/>
                    <a:pt x="4902" y="12275"/>
                    <a:pt x="5013" y="12275"/>
                  </a:cubicBezTo>
                  <a:cubicBezTo>
                    <a:pt x="6303" y="12275"/>
                    <a:pt x="8237" y="11257"/>
                    <a:pt x="9066" y="10551"/>
                  </a:cubicBezTo>
                  <a:cubicBezTo>
                    <a:pt x="9700" y="9984"/>
                    <a:pt x="10000" y="9250"/>
                    <a:pt x="10234" y="8483"/>
                  </a:cubicBezTo>
                  <a:cubicBezTo>
                    <a:pt x="10400" y="7916"/>
                    <a:pt x="10534" y="5981"/>
                    <a:pt x="11001" y="5614"/>
                  </a:cubicBezTo>
                  <a:cubicBezTo>
                    <a:pt x="11116" y="5530"/>
                    <a:pt x="11197" y="5498"/>
                    <a:pt x="11261" y="5498"/>
                  </a:cubicBezTo>
                  <a:cubicBezTo>
                    <a:pt x="11446" y="5498"/>
                    <a:pt x="11477" y="5766"/>
                    <a:pt x="11738" y="5766"/>
                  </a:cubicBezTo>
                  <a:cubicBezTo>
                    <a:pt x="11776" y="5766"/>
                    <a:pt x="11819" y="5760"/>
                    <a:pt x="11868" y="5747"/>
                  </a:cubicBezTo>
                  <a:cubicBezTo>
                    <a:pt x="12502" y="5581"/>
                    <a:pt x="12669" y="5147"/>
                    <a:pt x="13002" y="4613"/>
                  </a:cubicBezTo>
                  <a:cubicBezTo>
                    <a:pt x="13469" y="4046"/>
                    <a:pt x="15804" y="1311"/>
                    <a:pt x="14437" y="377"/>
                  </a:cubicBezTo>
                  <a:cubicBezTo>
                    <a:pt x="14277" y="267"/>
                    <a:pt x="14109" y="224"/>
                    <a:pt x="13941" y="224"/>
                  </a:cubicBezTo>
                  <a:cubicBezTo>
                    <a:pt x="13653" y="224"/>
                    <a:pt x="13368" y="350"/>
                    <a:pt x="13136" y="477"/>
                  </a:cubicBezTo>
                  <a:cubicBezTo>
                    <a:pt x="12802" y="644"/>
                    <a:pt x="12669" y="1111"/>
                    <a:pt x="12368" y="1277"/>
                  </a:cubicBezTo>
                  <a:cubicBezTo>
                    <a:pt x="11927" y="1549"/>
                    <a:pt x="11643" y="1656"/>
                    <a:pt x="11436" y="1656"/>
                  </a:cubicBezTo>
                  <a:cubicBezTo>
                    <a:pt x="11032" y="1656"/>
                    <a:pt x="10919" y="1252"/>
                    <a:pt x="10500" y="877"/>
                  </a:cubicBezTo>
                  <a:cubicBezTo>
                    <a:pt x="9901" y="278"/>
                    <a:pt x="9128" y="1"/>
                    <a:pt x="8343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3" name="Google Shape;1583;p53"/>
            <p:cNvSpPr/>
            <p:nvPr/>
          </p:nvSpPr>
          <p:spPr>
            <a:xfrm>
              <a:off x="3808066" y="2323930"/>
              <a:ext cx="363160" cy="237465"/>
            </a:xfrm>
            <a:custGeom>
              <a:avLst/>
              <a:gdLst/>
              <a:ahLst/>
              <a:cxnLst/>
              <a:rect l="l" t="t" r="r" b="b"/>
              <a:pathLst>
                <a:path w="16980" h="11103" extrusionOk="0">
                  <a:moveTo>
                    <a:pt x="12455" y="1"/>
                  </a:moveTo>
                  <a:cubicBezTo>
                    <a:pt x="12352" y="1"/>
                    <a:pt x="12253" y="39"/>
                    <a:pt x="12176" y="78"/>
                  </a:cubicBezTo>
                  <a:cubicBezTo>
                    <a:pt x="12088" y="72"/>
                    <a:pt x="12000" y="69"/>
                    <a:pt x="11913" y="69"/>
                  </a:cubicBezTo>
                  <a:cubicBezTo>
                    <a:pt x="11508" y="69"/>
                    <a:pt x="11114" y="129"/>
                    <a:pt x="10675" y="211"/>
                  </a:cubicBezTo>
                  <a:cubicBezTo>
                    <a:pt x="9141" y="411"/>
                    <a:pt x="7640" y="712"/>
                    <a:pt x="6072" y="878"/>
                  </a:cubicBezTo>
                  <a:cubicBezTo>
                    <a:pt x="4304" y="1045"/>
                    <a:pt x="2503" y="1012"/>
                    <a:pt x="1001" y="2079"/>
                  </a:cubicBezTo>
                  <a:cubicBezTo>
                    <a:pt x="868" y="2079"/>
                    <a:pt x="749" y="2064"/>
                    <a:pt x="616" y="2064"/>
                  </a:cubicBezTo>
                  <a:cubicBezTo>
                    <a:pt x="549" y="2064"/>
                    <a:pt x="479" y="2068"/>
                    <a:pt x="401" y="2079"/>
                  </a:cubicBezTo>
                  <a:cubicBezTo>
                    <a:pt x="168" y="2079"/>
                    <a:pt x="1" y="2246"/>
                    <a:pt x="1" y="2513"/>
                  </a:cubicBezTo>
                  <a:cubicBezTo>
                    <a:pt x="1" y="2700"/>
                    <a:pt x="176" y="2916"/>
                    <a:pt x="362" y="2916"/>
                  </a:cubicBezTo>
                  <a:cubicBezTo>
                    <a:pt x="375" y="2916"/>
                    <a:pt x="388" y="2915"/>
                    <a:pt x="401" y="2913"/>
                  </a:cubicBezTo>
                  <a:lnTo>
                    <a:pt x="1068" y="2913"/>
                  </a:lnTo>
                  <a:cubicBezTo>
                    <a:pt x="1135" y="3614"/>
                    <a:pt x="1235" y="4514"/>
                    <a:pt x="2002" y="4614"/>
                  </a:cubicBezTo>
                  <a:cubicBezTo>
                    <a:pt x="2039" y="4625"/>
                    <a:pt x="2076" y="4630"/>
                    <a:pt x="2114" y="4630"/>
                  </a:cubicBezTo>
                  <a:cubicBezTo>
                    <a:pt x="2318" y="4630"/>
                    <a:pt x="2534" y="4493"/>
                    <a:pt x="2703" y="4381"/>
                  </a:cubicBezTo>
                  <a:cubicBezTo>
                    <a:pt x="3993" y="3759"/>
                    <a:pt x="4531" y="2676"/>
                    <a:pt x="5652" y="2676"/>
                  </a:cubicBezTo>
                  <a:cubicBezTo>
                    <a:pt x="6095" y="2676"/>
                    <a:pt x="6630" y="2845"/>
                    <a:pt x="7339" y="3280"/>
                  </a:cubicBezTo>
                  <a:cubicBezTo>
                    <a:pt x="7473" y="3380"/>
                    <a:pt x="8207" y="4014"/>
                    <a:pt x="8340" y="4114"/>
                  </a:cubicBezTo>
                  <a:cubicBezTo>
                    <a:pt x="8974" y="4714"/>
                    <a:pt x="9474" y="5582"/>
                    <a:pt x="9841" y="6249"/>
                  </a:cubicBezTo>
                  <a:cubicBezTo>
                    <a:pt x="9908" y="6382"/>
                    <a:pt x="9808" y="6549"/>
                    <a:pt x="9874" y="6683"/>
                  </a:cubicBezTo>
                  <a:cubicBezTo>
                    <a:pt x="10141" y="7016"/>
                    <a:pt x="10475" y="7216"/>
                    <a:pt x="10842" y="7350"/>
                  </a:cubicBezTo>
                  <a:cubicBezTo>
                    <a:pt x="10925" y="7454"/>
                    <a:pt x="11022" y="7506"/>
                    <a:pt x="11131" y="7506"/>
                  </a:cubicBezTo>
                  <a:cubicBezTo>
                    <a:pt x="11197" y="7506"/>
                    <a:pt x="11267" y="7487"/>
                    <a:pt x="11342" y="7450"/>
                  </a:cubicBezTo>
                  <a:cubicBezTo>
                    <a:pt x="11742" y="7550"/>
                    <a:pt x="12209" y="7550"/>
                    <a:pt x="12676" y="7550"/>
                  </a:cubicBezTo>
                  <a:cubicBezTo>
                    <a:pt x="12877" y="7550"/>
                    <a:pt x="13010" y="7383"/>
                    <a:pt x="13010" y="7216"/>
                  </a:cubicBezTo>
                  <a:cubicBezTo>
                    <a:pt x="13077" y="6416"/>
                    <a:pt x="12710" y="5782"/>
                    <a:pt x="12376" y="5081"/>
                  </a:cubicBezTo>
                  <a:cubicBezTo>
                    <a:pt x="12197" y="4671"/>
                    <a:pt x="11919" y="3513"/>
                    <a:pt x="12103" y="3513"/>
                  </a:cubicBezTo>
                  <a:cubicBezTo>
                    <a:pt x="12158" y="3513"/>
                    <a:pt x="12255" y="3618"/>
                    <a:pt x="12410" y="3880"/>
                  </a:cubicBezTo>
                  <a:cubicBezTo>
                    <a:pt x="12676" y="4281"/>
                    <a:pt x="12576" y="5048"/>
                    <a:pt x="12743" y="5515"/>
                  </a:cubicBezTo>
                  <a:cubicBezTo>
                    <a:pt x="12843" y="5749"/>
                    <a:pt x="12910" y="5949"/>
                    <a:pt x="13077" y="6216"/>
                  </a:cubicBezTo>
                  <a:cubicBezTo>
                    <a:pt x="13310" y="6482"/>
                    <a:pt x="13544" y="6783"/>
                    <a:pt x="13844" y="7049"/>
                  </a:cubicBezTo>
                  <a:cubicBezTo>
                    <a:pt x="14211" y="7783"/>
                    <a:pt x="14478" y="8551"/>
                    <a:pt x="14511" y="9351"/>
                  </a:cubicBezTo>
                  <a:cubicBezTo>
                    <a:pt x="14678" y="10052"/>
                    <a:pt x="14711" y="10652"/>
                    <a:pt x="15378" y="11052"/>
                  </a:cubicBezTo>
                  <a:cubicBezTo>
                    <a:pt x="15445" y="11086"/>
                    <a:pt x="15520" y="11102"/>
                    <a:pt x="15587" y="11102"/>
                  </a:cubicBezTo>
                  <a:cubicBezTo>
                    <a:pt x="15654" y="11102"/>
                    <a:pt x="15712" y="11086"/>
                    <a:pt x="15745" y="11052"/>
                  </a:cubicBezTo>
                  <a:cubicBezTo>
                    <a:pt x="16379" y="10552"/>
                    <a:pt x="16379" y="10185"/>
                    <a:pt x="16412" y="9384"/>
                  </a:cubicBezTo>
                  <a:cubicBezTo>
                    <a:pt x="16579" y="7883"/>
                    <a:pt x="16980" y="6349"/>
                    <a:pt x="16879" y="4781"/>
                  </a:cubicBezTo>
                  <a:cubicBezTo>
                    <a:pt x="16879" y="4581"/>
                    <a:pt x="16713" y="4414"/>
                    <a:pt x="16513" y="4414"/>
                  </a:cubicBezTo>
                  <a:cubicBezTo>
                    <a:pt x="15011" y="4414"/>
                    <a:pt x="13811" y="2246"/>
                    <a:pt x="13043" y="745"/>
                  </a:cubicBezTo>
                  <a:cubicBezTo>
                    <a:pt x="13143" y="611"/>
                    <a:pt x="13143" y="411"/>
                    <a:pt x="13010" y="345"/>
                  </a:cubicBezTo>
                  <a:cubicBezTo>
                    <a:pt x="12877" y="245"/>
                    <a:pt x="12810" y="178"/>
                    <a:pt x="12676" y="78"/>
                  </a:cubicBezTo>
                  <a:cubicBezTo>
                    <a:pt x="12606" y="21"/>
                    <a:pt x="12530" y="1"/>
                    <a:pt x="12455" y="1"/>
                  </a:cubicBezTo>
                  <a:close/>
                </a:path>
              </a:pathLst>
            </a:custGeom>
            <a:solidFill>
              <a:srgbClr val="639EA6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4" name="Google Shape;1584;p53"/>
            <p:cNvSpPr/>
            <p:nvPr/>
          </p:nvSpPr>
          <p:spPr>
            <a:xfrm>
              <a:off x="4102358" y="2152231"/>
              <a:ext cx="127363" cy="228269"/>
            </a:xfrm>
            <a:custGeom>
              <a:avLst/>
              <a:gdLst/>
              <a:ahLst/>
              <a:cxnLst/>
              <a:rect l="l" t="t" r="r" b="b"/>
              <a:pathLst>
                <a:path w="5955" h="10673" extrusionOk="0">
                  <a:moveTo>
                    <a:pt x="1229" y="0"/>
                  </a:moveTo>
                  <a:cubicBezTo>
                    <a:pt x="1082" y="0"/>
                    <a:pt x="938" y="84"/>
                    <a:pt x="918" y="267"/>
                  </a:cubicBezTo>
                  <a:cubicBezTo>
                    <a:pt x="918" y="334"/>
                    <a:pt x="885" y="467"/>
                    <a:pt x="885" y="600"/>
                  </a:cubicBezTo>
                  <a:cubicBezTo>
                    <a:pt x="718" y="1468"/>
                    <a:pt x="618" y="2468"/>
                    <a:pt x="885" y="3302"/>
                  </a:cubicBezTo>
                  <a:cubicBezTo>
                    <a:pt x="985" y="3636"/>
                    <a:pt x="1218" y="3903"/>
                    <a:pt x="1385" y="4203"/>
                  </a:cubicBezTo>
                  <a:cubicBezTo>
                    <a:pt x="2119" y="5604"/>
                    <a:pt x="1752" y="6605"/>
                    <a:pt x="451" y="7472"/>
                  </a:cubicBezTo>
                  <a:cubicBezTo>
                    <a:pt x="423" y="7455"/>
                    <a:pt x="392" y="7448"/>
                    <a:pt x="360" y="7448"/>
                  </a:cubicBezTo>
                  <a:cubicBezTo>
                    <a:pt x="196" y="7448"/>
                    <a:pt x="0" y="7638"/>
                    <a:pt x="84" y="7806"/>
                  </a:cubicBezTo>
                  <a:cubicBezTo>
                    <a:pt x="51" y="8039"/>
                    <a:pt x="151" y="8273"/>
                    <a:pt x="384" y="8306"/>
                  </a:cubicBezTo>
                  <a:cubicBezTo>
                    <a:pt x="718" y="8773"/>
                    <a:pt x="1151" y="9106"/>
                    <a:pt x="1652" y="9473"/>
                  </a:cubicBezTo>
                  <a:cubicBezTo>
                    <a:pt x="1952" y="9707"/>
                    <a:pt x="2719" y="10541"/>
                    <a:pt x="3086" y="10608"/>
                  </a:cubicBezTo>
                  <a:cubicBezTo>
                    <a:pt x="3210" y="10652"/>
                    <a:pt x="3320" y="10673"/>
                    <a:pt x="3416" y="10673"/>
                  </a:cubicBezTo>
                  <a:cubicBezTo>
                    <a:pt x="3970" y="10673"/>
                    <a:pt x="4117" y="10008"/>
                    <a:pt x="4287" y="9440"/>
                  </a:cubicBezTo>
                  <a:cubicBezTo>
                    <a:pt x="4787" y="7605"/>
                    <a:pt x="5955" y="5737"/>
                    <a:pt x="5454" y="3803"/>
                  </a:cubicBezTo>
                  <a:cubicBezTo>
                    <a:pt x="4954" y="1868"/>
                    <a:pt x="2753" y="1434"/>
                    <a:pt x="1485" y="100"/>
                  </a:cubicBezTo>
                  <a:cubicBezTo>
                    <a:pt x="1420" y="35"/>
                    <a:pt x="1324" y="0"/>
                    <a:pt x="1229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5" name="Google Shape;1585;p53"/>
            <p:cNvSpPr/>
            <p:nvPr/>
          </p:nvSpPr>
          <p:spPr>
            <a:xfrm>
              <a:off x="4116281" y="1754937"/>
              <a:ext cx="158396" cy="252843"/>
            </a:xfrm>
            <a:custGeom>
              <a:avLst/>
              <a:gdLst/>
              <a:ahLst/>
              <a:cxnLst/>
              <a:rect l="l" t="t" r="r" b="b"/>
              <a:pathLst>
                <a:path w="7406" h="11822" extrusionOk="0">
                  <a:moveTo>
                    <a:pt x="5247" y="1"/>
                  </a:moveTo>
                  <a:cubicBezTo>
                    <a:pt x="3837" y="1"/>
                    <a:pt x="1936" y="913"/>
                    <a:pt x="1001" y="1497"/>
                  </a:cubicBezTo>
                  <a:cubicBezTo>
                    <a:pt x="934" y="1497"/>
                    <a:pt x="801" y="1530"/>
                    <a:pt x="734" y="1664"/>
                  </a:cubicBezTo>
                  <a:cubicBezTo>
                    <a:pt x="0" y="2665"/>
                    <a:pt x="1334" y="4433"/>
                    <a:pt x="1568" y="5367"/>
                  </a:cubicBezTo>
                  <a:cubicBezTo>
                    <a:pt x="1935" y="7201"/>
                    <a:pt x="1968" y="9703"/>
                    <a:pt x="3336" y="11171"/>
                  </a:cubicBezTo>
                  <a:cubicBezTo>
                    <a:pt x="3757" y="11632"/>
                    <a:pt x="4171" y="11822"/>
                    <a:pt x="4558" y="11822"/>
                  </a:cubicBezTo>
                  <a:cubicBezTo>
                    <a:pt x="5794" y="11822"/>
                    <a:pt x="6754" y="9880"/>
                    <a:pt x="6805" y="8636"/>
                  </a:cubicBezTo>
                  <a:cubicBezTo>
                    <a:pt x="6838" y="7835"/>
                    <a:pt x="6772" y="7001"/>
                    <a:pt x="6671" y="6200"/>
                  </a:cubicBezTo>
                  <a:cubicBezTo>
                    <a:pt x="6605" y="5133"/>
                    <a:pt x="6838" y="4299"/>
                    <a:pt x="7138" y="3298"/>
                  </a:cubicBezTo>
                  <a:cubicBezTo>
                    <a:pt x="7405" y="2498"/>
                    <a:pt x="7239" y="1330"/>
                    <a:pt x="6671" y="596"/>
                  </a:cubicBezTo>
                  <a:cubicBezTo>
                    <a:pt x="6362" y="167"/>
                    <a:pt x="5849" y="1"/>
                    <a:pt x="5247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6" name="Google Shape;1586;p53"/>
            <p:cNvSpPr/>
            <p:nvPr/>
          </p:nvSpPr>
          <p:spPr>
            <a:xfrm>
              <a:off x="4191180" y="2034835"/>
              <a:ext cx="152685" cy="129779"/>
            </a:xfrm>
            <a:custGeom>
              <a:avLst/>
              <a:gdLst/>
              <a:ahLst/>
              <a:cxnLst/>
              <a:rect l="l" t="t" r="r" b="b"/>
              <a:pathLst>
                <a:path w="7139" h="6068" extrusionOk="0">
                  <a:moveTo>
                    <a:pt x="5564" y="1"/>
                  </a:moveTo>
                  <a:cubicBezTo>
                    <a:pt x="5532" y="1"/>
                    <a:pt x="5501" y="6"/>
                    <a:pt x="5471" y="18"/>
                  </a:cubicBezTo>
                  <a:cubicBezTo>
                    <a:pt x="4604" y="252"/>
                    <a:pt x="3770" y="686"/>
                    <a:pt x="2903" y="952"/>
                  </a:cubicBezTo>
                  <a:cubicBezTo>
                    <a:pt x="2169" y="1219"/>
                    <a:pt x="1435" y="1353"/>
                    <a:pt x="734" y="1686"/>
                  </a:cubicBezTo>
                  <a:cubicBezTo>
                    <a:pt x="701" y="1570"/>
                    <a:pt x="601" y="1511"/>
                    <a:pt x="501" y="1511"/>
                  </a:cubicBezTo>
                  <a:cubicBezTo>
                    <a:pt x="401" y="1511"/>
                    <a:pt x="301" y="1570"/>
                    <a:pt x="267" y="1686"/>
                  </a:cubicBezTo>
                  <a:cubicBezTo>
                    <a:pt x="1" y="2520"/>
                    <a:pt x="67" y="3454"/>
                    <a:pt x="101" y="4355"/>
                  </a:cubicBezTo>
                  <a:cubicBezTo>
                    <a:pt x="134" y="4788"/>
                    <a:pt x="134" y="5456"/>
                    <a:pt x="501" y="5856"/>
                  </a:cubicBezTo>
                  <a:cubicBezTo>
                    <a:pt x="661" y="6007"/>
                    <a:pt x="835" y="6068"/>
                    <a:pt x="1017" y="6068"/>
                  </a:cubicBezTo>
                  <a:cubicBezTo>
                    <a:pt x="1555" y="6068"/>
                    <a:pt x="2153" y="5538"/>
                    <a:pt x="2602" y="5289"/>
                  </a:cubicBezTo>
                  <a:cubicBezTo>
                    <a:pt x="3670" y="4688"/>
                    <a:pt x="5171" y="4588"/>
                    <a:pt x="6105" y="3721"/>
                  </a:cubicBezTo>
                  <a:cubicBezTo>
                    <a:pt x="7139" y="2720"/>
                    <a:pt x="6172" y="1386"/>
                    <a:pt x="5905" y="252"/>
                  </a:cubicBezTo>
                  <a:cubicBezTo>
                    <a:pt x="5850" y="115"/>
                    <a:pt x="5706" y="1"/>
                    <a:pt x="5564" y="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7" name="Google Shape;1587;p53"/>
            <p:cNvSpPr/>
            <p:nvPr/>
          </p:nvSpPr>
          <p:spPr>
            <a:xfrm>
              <a:off x="4230555" y="1725208"/>
              <a:ext cx="151124" cy="273011"/>
            </a:xfrm>
            <a:custGeom>
              <a:avLst/>
              <a:gdLst/>
              <a:ahLst/>
              <a:cxnLst/>
              <a:rect l="l" t="t" r="r" b="b"/>
              <a:pathLst>
                <a:path w="7066" h="12765" extrusionOk="0">
                  <a:moveTo>
                    <a:pt x="1960" y="1"/>
                  </a:moveTo>
                  <a:cubicBezTo>
                    <a:pt x="943" y="1"/>
                    <a:pt x="801" y="1437"/>
                    <a:pt x="895" y="2253"/>
                  </a:cubicBezTo>
                  <a:lnTo>
                    <a:pt x="895" y="2320"/>
                  </a:lnTo>
                  <a:cubicBezTo>
                    <a:pt x="895" y="2754"/>
                    <a:pt x="995" y="3254"/>
                    <a:pt x="1028" y="3754"/>
                  </a:cubicBezTo>
                  <a:cubicBezTo>
                    <a:pt x="1028" y="3921"/>
                    <a:pt x="1195" y="3988"/>
                    <a:pt x="1328" y="3988"/>
                  </a:cubicBezTo>
                  <a:lnTo>
                    <a:pt x="995" y="5923"/>
                  </a:lnTo>
                  <a:cubicBezTo>
                    <a:pt x="943" y="5881"/>
                    <a:pt x="884" y="5862"/>
                    <a:pt x="828" y="5862"/>
                  </a:cubicBezTo>
                  <a:cubicBezTo>
                    <a:pt x="708" y="5862"/>
                    <a:pt x="605" y="5952"/>
                    <a:pt x="628" y="6089"/>
                  </a:cubicBezTo>
                  <a:cubicBezTo>
                    <a:pt x="828" y="8391"/>
                    <a:pt x="695" y="10126"/>
                    <a:pt x="94" y="12327"/>
                  </a:cubicBezTo>
                  <a:cubicBezTo>
                    <a:pt x="1" y="12546"/>
                    <a:pt x="170" y="12764"/>
                    <a:pt x="410" y="12764"/>
                  </a:cubicBezTo>
                  <a:cubicBezTo>
                    <a:pt x="427" y="12764"/>
                    <a:pt x="444" y="12763"/>
                    <a:pt x="461" y="12761"/>
                  </a:cubicBezTo>
                  <a:cubicBezTo>
                    <a:pt x="2162" y="12761"/>
                    <a:pt x="5098" y="12227"/>
                    <a:pt x="6099" y="10593"/>
                  </a:cubicBezTo>
                  <a:cubicBezTo>
                    <a:pt x="7066" y="9025"/>
                    <a:pt x="5098" y="6890"/>
                    <a:pt x="4564" y="5422"/>
                  </a:cubicBezTo>
                  <a:cubicBezTo>
                    <a:pt x="4130" y="4321"/>
                    <a:pt x="3797" y="352"/>
                    <a:pt x="2162" y="18"/>
                  </a:cubicBezTo>
                  <a:cubicBezTo>
                    <a:pt x="2092" y="7"/>
                    <a:pt x="2024" y="1"/>
                    <a:pt x="1960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8" name="Google Shape;1588;p53"/>
            <p:cNvSpPr/>
            <p:nvPr/>
          </p:nvSpPr>
          <p:spPr>
            <a:xfrm>
              <a:off x="4306844" y="2029788"/>
              <a:ext cx="68419" cy="80674"/>
            </a:xfrm>
            <a:custGeom>
              <a:avLst/>
              <a:gdLst/>
              <a:ahLst/>
              <a:cxnLst/>
              <a:rect l="l" t="t" r="r" b="b"/>
              <a:pathLst>
                <a:path w="3199" h="3772" extrusionOk="0">
                  <a:moveTo>
                    <a:pt x="822" y="1"/>
                  </a:moveTo>
                  <a:cubicBezTo>
                    <a:pt x="786" y="1"/>
                    <a:pt x="746" y="9"/>
                    <a:pt x="697" y="21"/>
                  </a:cubicBezTo>
                  <a:cubicBezTo>
                    <a:pt x="530" y="121"/>
                    <a:pt x="397" y="254"/>
                    <a:pt x="330" y="421"/>
                  </a:cubicBezTo>
                  <a:cubicBezTo>
                    <a:pt x="310" y="413"/>
                    <a:pt x="290" y="409"/>
                    <a:pt x="270" y="409"/>
                  </a:cubicBezTo>
                  <a:cubicBezTo>
                    <a:pt x="126" y="409"/>
                    <a:pt x="0" y="608"/>
                    <a:pt x="30" y="755"/>
                  </a:cubicBezTo>
                  <a:cubicBezTo>
                    <a:pt x="96" y="1322"/>
                    <a:pt x="230" y="1922"/>
                    <a:pt x="363" y="2489"/>
                  </a:cubicBezTo>
                  <a:cubicBezTo>
                    <a:pt x="430" y="2990"/>
                    <a:pt x="530" y="3590"/>
                    <a:pt x="1097" y="3757"/>
                  </a:cubicBezTo>
                  <a:cubicBezTo>
                    <a:pt x="1156" y="3767"/>
                    <a:pt x="1215" y="3771"/>
                    <a:pt x="1273" y="3771"/>
                  </a:cubicBezTo>
                  <a:cubicBezTo>
                    <a:pt x="1807" y="3771"/>
                    <a:pt x="2294" y="3377"/>
                    <a:pt x="2565" y="2956"/>
                  </a:cubicBezTo>
                  <a:cubicBezTo>
                    <a:pt x="2865" y="2589"/>
                    <a:pt x="3199" y="1689"/>
                    <a:pt x="2598" y="1355"/>
                  </a:cubicBezTo>
                  <a:cubicBezTo>
                    <a:pt x="2565" y="1322"/>
                    <a:pt x="2532" y="1322"/>
                    <a:pt x="2431" y="1322"/>
                  </a:cubicBezTo>
                  <a:cubicBezTo>
                    <a:pt x="2331" y="1022"/>
                    <a:pt x="2165" y="788"/>
                    <a:pt x="1998" y="588"/>
                  </a:cubicBezTo>
                  <a:cubicBezTo>
                    <a:pt x="1764" y="321"/>
                    <a:pt x="1364" y="88"/>
                    <a:pt x="997" y="88"/>
                  </a:cubicBezTo>
                  <a:cubicBezTo>
                    <a:pt x="934" y="24"/>
                    <a:pt x="884" y="1"/>
                    <a:pt x="822" y="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9" name="Google Shape;1589;p53"/>
            <p:cNvSpPr/>
            <p:nvPr/>
          </p:nvSpPr>
          <p:spPr>
            <a:xfrm>
              <a:off x="4062770" y="2316615"/>
              <a:ext cx="109889" cy="108841"/>
            </a:xfrm>
            <a:custGeom>
              <a:avLst/>
              <a:gdLst/>
              <a:ahLst/>
              <a:cxnLst/>
              <a:rect l="l" t="t" r="r" b="b"/>
              <a:pathLst>
                <a:path w="5138" h="5089" extrusionOk="0">
                  <a:moveTo>
                    <a:pt x="1662" y="0"/>
                  </a:moveTo>
                  <a:cubicBezTo>
                    <a:pt x="1098" y="0"/>
                    <a:pt x="437" y="292"/>
                    <a:pt x="234" y="787"/>
                  </a:cubicBezTo>
                  <a:cubicBezTo>
                    <a:pt x="0" y="1254"/>
                    <a:pt x="134" y="2221"/>
                    <a:pt x="667" y="2388"/>
                  </a:cubicBezTo>
                  <a:lnTo>
                    <a:pt x="801" y="2388"/>
                  </a:lnTo>
                  <a:cubicBezTo>
                    <a:pt x="834" y="2521"/>
                    <a:pt x="934" y="2588"/>
                    <a:pt x="968" y="2688"/>
                  </a:cubicBezTo>
                  <a:cubicBezTo>
                    <a:pt x="1388" y="3417"/>
                    <a:pt x="2586" y="5088"/>
                    <a:pt x="3671" y="5088"/>
                  </a:cubicBezTo>
                  <a:cubicBezTo>
                    <a:pt x="3877" y="5088"/>
                    <a:pt x="4078" y="5028"/>
                    <a:pt x="4270" y="4890"/>
                  </a:cubicBezTo>
                  <a:cubicBezTo>
                    <a:pt x="5137" y="4289"/>
                    <a:pt x="4437" y="3055"/>
                    <a:pt x="3903" y="2354"/>
                  </a:cubicBezTo>
                  <a:cubicBezTo>
                    <a:pt x="3770" y="2088"/>
                    <a:pt x="3603" y="1854"/>
                    <a:pt x="3436" y="1621"/>
                  </a:cubicBezTo>
                  <a:cubicBezTo>
                    <a:pt x="2969" y="1054"/>
                    <a:pt x="2736" y="186"/>
                    <a:pt x="1902" y="19"/>
                  </a:cubicBezTo>
                  <a:cubicBezTo>
                    <a:pt x="1825" y="7"/>
                    <a:pt x="1744" y="0"/>
                    <a:pt x="166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90" name="Google Shape;1590;p53"/>
          <p:cNvSpPr/>
          <p:nvPr/>
        </p:nvSpPr>
        <p:spPr>
          <a:xfrm>
            <a:off x="6967907" y="4299511"/>
            <a:ext cx="200100" cy="2001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1" name="Google Shape;1591;p53"/>
          <p:cNvSpPr txBox="1">
            <a:spLocks noGrp="1"/>
          </p:cNvSpPr>
          <p:nvPr>
            <p:ph type="body" idx="4294967295"/>
          </p:nvPr>
        </p:nvSpPr>
        <p:spPr>
          <a:xfrm>
            <a:off x="7261682" y="4178386"/>
            <a:ext cx="735000" cy="38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Kanit Light"/>
                <a:ea typeface="Kanit Light"/>
                <a:cs typeface="Kanit Light"/>
                <a:sym typeface="Kanit Light"/>
              </a:rPr>
              <a:t>41-50</a:t>
            </a:r>
            <a:endParaRPr>
              <a:latin typeface="Kanit Light"/>
              <a:ea typeface="Kanit Light"/>
              <a:cs typeface="Kanit Light"/>
              <a:sym typeface="Kanit Ligh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Kanit Light"/>
              <a:ea typeface="Kanit Light"/>
              <a:cs typeface="Kanit Light"/>
              <a:sym typeface="Kanit Light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96" name="Google Shape;1596;p54"/>
          <p:cNvCxnSpPr/>
          <p:nvPr/>
        </p:nvCxnSpPr>
        <p:spPr>
          <a:xfrm>
            <a:off x="2028825" y="2979856"/>
            <a:ext cx="50769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597" name="Google Shape;1597;p54"/>
          <p:cNvSpPr txBox="1">
            <a:spLocks noGrp="1"/>
          </p:cNvSpPr>
          <p:nvPr>
            <p:ph type="title"/>
          </p:nvPr>
        </p:nvSpPr>
        <p:spPr>
          <a:xfrm>
            <a:off x="713225" y="1075771"/>
            <a:ext cx="76992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timeline always works fine</a:t>
            </a:r>
            <a:endParaRPr/>
          </a:p>
        </p:txBody>
      </p:sp>
      <p:sp>
        <p:nvSpPr>
          <p:cNvPr id="1598" name="Google Shape;1598;p54"/>
          <p:cNvSpPr txBox="1">
            <a:spLocks noGrp="1"/>
          </p:cNvSpPr>
          <p:nvPr>
            <p:ph type="body" idx="4294967295"/>
          </p:nvPr>
        </p:nvSpPr>
        <p:spPr>
          <a:xfrm>
            <a:off x="713225" y="3460783"/>
            <a:ext cx="1924800" cy="65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latin typeface="Kanit Light"/>
                <a:ea typeface="Kanit Light"/>
                <a:cs typeface="Kanit Light"/>
                <a:sym typeface="Kanit Light"/>
              </a:rPr>
              <a:t>It’s composed mostly of gases</a:t>
            </a:r>
            <a:endParaRPr>
              <a:latin typeface="Kanit Light"/>
              <a:ea typeface="Kanit Light"/>
              <a:cs typeface="Kanit Light"/>
              <a:sym typeface="Kanit Light"/>
            </a:endParaRPr>
          </a:p>
        </p:txBody>
      </p:sp>
      <p:sp>
        <p:nvSpPr>
          <p:cNvPr id="1599" name="Google Shape;1599;p54"/>
          <p:cNvSpPr txBox="1">
            <a:spLocks noGrp="1"/>
          </p:cNvSpPr>
          <p:nvPr>
            <p:ph type="body" idx="4294967295"/>
          </p:nvPr>
        </p:nvSpPr>
        <p:spPr>
          <a:xfrm>
            <a:off x="2638025" y="3455257"/>
            <a:ext cx="1924800" cy="65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latin typeface="Kanit Light"/>
                <a:ea typeface="Kanit Light"/>
                <a:cs typeface="Kanit Light"/>
                <a:sym typeface="Kanit Light"/>
              </a:rPr>
              <a:t>Earth is the planet we live on</a:t>
            </a:r>
            <a:endParaRPr>
              <a:latin typeface="Kanit Light"/>
              <a:ea typeface="Kanit Light"/>
              <a:cs typeface="Kanit Light"/>
              <a:sym typeface="Kanit Light"/>
            </a:endParaRPr>
          </a:p>
        </p:txBody>
      </p:sp>
      <p:sp>
        <p:nvSpPr>
          <p:cNvPr id="1600" name="Google Shape;1600;p54"/>
          <p:cNvSpPr txBox="1">
            <a:spLocks noGrp="1"/>
          </p:cNvSpPr>
          <p:nvPr>
            <p:ph type="body" idx="4294967295"/>
          </p:nvPr>
        </p:nvSpPr>
        <p:spPr>
          <a:xfrm>
            <a:off x="4562825" y="3458006"/>
            <a:ext cx="1924800" cy="65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latin typeface="Kanit Light"/>
                <a:ea typeface="Kanit Light"/>
                <a:cs typeface="Kanit Light"/>
                <a:sym typeface="Kanit Light"/>
              </a:rPr>
              <a:t>Despite being red, Mars is a cold place</a:t>
            </a:r>
            <a:endParaRPr>
              <a:latin typeface="Kanit Light"/>
              <a:ea typeface="Kanit Light"/>
              <a:cs typeface="Kanit Light"/>
              <a:sym typeface="Kanit Light"/>
            </a:endParaRPr>
          </a:p>
        </p:txBody>
      </p:sp>
      <p:sp>
        <p:nvSpPr>
          <p:cNvPr id="1601" name="Google Shape;1601;p54"/>
          <p:cNvSpPr txBox="1">
            <a:spLocks noGrp="1"/>
          </p:cNvSpPr>
          <p:nvPr>
            <p:ph type="body" idx="4294967295"/>
          </p:nvPr>
        </p:nvSpPr>
        <p:spPr>
          <a:xfrm>
            <a:off x="6487625" y="3455258"/>
            <a:ext cx="1924800" cy="65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latin typeface="Kanit Light"/>
                <a:ea typeface="Kanit Light"/>
                <a:cs typeface="Kanit Light"/>
                <a:sym typeface="Kanit Light"/>
              </a:rPr>
              <a:t>Venus has a beautiful name</a:t>
            </a:r>
            <a:endParaRPr>
              <a:latin typeface="Kanit Light"/>
              <a:ea typeface="Kanit Light"/>
              <a:cs typeface="Kanit Light"/>
              <a:sym typeface="Kanit Light"/>
            </a:endParaRPr>
          </a:p>
        </p:txBody>
      </p:sp>
      <p:sp>
        <p:nvSpPr>
          <p:cNvPr id="1602" name="Google Shape;1602;p54"/>
          <p:cNvSpPr/>
          <p:nvPr/>
        </p:nvSpPr>
        <p:spPr>
          <a:xfrm>
            <a:off x="1323125" y="2617831"/>
            <a:ext cx="705000" cy="705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3" name="Google Shape;1603;p54"/>
          <p:cNvSpPr/>
          <p:nvPr/>
        </p:nvSpPr>
        <p:spPr>
          <a:xfrm>
            <a:off x="3247925" y="2617831"/>
            <a:ext cx="705000" cy="705000"/>
          </a:xfrm>
          <a:prstGeom prst="ellipse">
            <a:avLst/>
          </a:prstGeom>
          <a:solidFill>
            <a:srgbClr val="09224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4" name="Google Shape;1604;p54"/>
          <p:cNvSpPr/>
          <p:nvPr/>
        </p:nvSpPr>
        <p:spPr>
          <a:xfrm>
            <a:off x="5172725" y="2617831"/>
            <a:ext cx="705000" cy="705000"/>
          </a:xfrm>
          <a:prstGeom prst="ellipse">
            <a:avLst/>
          </a:prstGeom>
          <a:solidFill>
            <a:srgbClr val="F7AC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5" name="Google Shape;1605;p54"/>
          <p:cNvSpPr/>
          <p:nvPr/>
        </p:nvSpPr>
        <p:spPr>
          <a:xfrm>
            <a:off x="7097525" y="2617831"/>
            <a:ext cx="705000" cy="705000"/>
          </a:xfrm>
          <a:prstGeom prst="ellipse">
            <a:avLst/>
          </a:prstGeom>
          <a:solidFill>
            <a:srgbClr val="09224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6" name="Google Shape;1606;p54"/>
          <p:cNvSpPr txBox="1">
            <a:spLocks noGrp="1"/>
          </p:cNvSpPr>
          <p:nvPr>
            <p:ph type="subTitle" idx="4294967295"/>
          </p:nvPr>
        </p:nvSpPr>
        <p:spPr>
          <a:xfrm>
            <a:off x="702592" y="2709303"/>
            <a:ext cx="1924800" cy="34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400" dirty="0">
                <a:solidFill>
                  <a:schemeClr val="accent6"/>
                </a:solidFill>
                <a:latin typeface="Bree Serif"/>
                <a:ea typeface="Bree Serif"/>
                <a:cs typeface="Bree Serif"/>
                <a:sym typeface="Bree Serif"/>
              </a:rPr>
              <a:t>1</a:t>
            </a:r>
            <a:endParaRPr sz="2400" dirty="0">
              <a:solidFill>
                <a:schemeClr val="accent6"/>
              </a:solidFill>
              <a:latin typeface="Bree Serif"/>
              <a:ea typeface="Bree Serif"/>
              <a:cs typeface="Bree Serif"/>
              <a:sym typeface="Bree Serif"/>
            </a:endParaRPr>
          </a:p>
        </p:txBody>
      </p:sp>
      <p:sp>
        <p:nvSpPr>
          <p:cNvPr id="1607" name="Google Shape;1607;p54"/>
          <p:cNvSpPr txBox="1">
            <a:spLocks noGrp="1"/>
          </p:cNvSpPr>
          <p:nvPr>
            <p:ph type="subTitle" idx="4294967295"/>
          </p:nvPr>
        </p:nvSpPr>
        <p:spPr>
          <a:xfrm>
            <a:off x="2638025" y="2700293"/>
            <a:ext cx="1924800" cy="34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400" dirty="0">
                <a:solidFill>
                  <a:schemeClr val="accent6"/>
                </a:solidFill>
                <a:latin typeface="Bree Serif"/>
                <a:ea typeface="Bree Serif"/>
                <a:cs typeface="Bree Serif"/>
                <a:sym typeface="Bree Serif"/>
              </a:rPr>
              <a:t>2</a:t>
            </a:r>
            <a:endParaRPr sz="2400" dirty="0">
              <a:solidFill>
                <a:schemeClr val="accent6"/>
              </a:solidFill>
              <a:latin typeface="Bree Serif"/>
              <a:ea typeface="Bree Serif"/>
              <a:cs typeface="Bree Serif"/>
              <a:sym typeface="Bree Serif"/>
            </a:endParaRPr>
          </a:p>
        </p:txBody>
      </p:sp>
      <p:sp>
        <p:nvSpPr>
          <p:cNvPr id="1608" name="Google Shape;1608;p54"/>
          <p:cNvSpPr txBox="1">
            <a:spLocks noGrp="1"/>
          </p:cNvSpPr>
          <p:nvPr>
            <p:ph type="subTitle" idx="4294967295"/>
          </p:nvPr>
        </p:nvSpPr>
        <p:spPr>
          <a:xfrm>
            <a:off x="4562826" y="2697531"/>
            <a:ext cx="1924800" cy="34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400">
                <a:solidFill>
                  <a:schemeClr val="accent6"/>
                </a:solidFill>
                <a:latin typeface="Bree Serif"/>
                <a:ea typeface="Bree Serif"/>
                <a:cs typeface="Bree Serif"/>
                <a:sym typeface="Bree Serif"/>
              </a:rPr>
              <a:t>3</a:t>
            </a:r>
            <a:endParaRPr sz="2400">
              <a:solidFill>
                <a:schemeClr val="accent6"/>
              </a:solidFill>
              <a:latin typeface="Bree Serif"/>
              <a:ea typeface="Bree Serif"/>
              <a:cs typeface="Bree Serif"/>
              <a:sym typeface="Bree Serif"/>
            </a:endParaRPr>
          </a:p>
        </p:txBody>
      </p:sp>
      <p:sp>
        <p:nvSpPr>
          <p:cNvPr id="1609" name="Google Shape;1609;p54"/>
          <p:cNvSpPr txBox="1">
            <a:spLocks noGrp="1"/>
          </p:cNvSpPr>
          <p:nvPr>
            <p:ph type="subTitle" idx="4294967295"/>
          </p:nvPr>
        </p:nvSpPr>
        <p:spPr>
          <a:xfrm>
            <a:off x="6487626" y="2700293"/>
            <a:ext cx="1924800" cy="34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400">
                <a:solidFill>
                  <a:schemeClr val="accent6"/>
                </a:solidFill>
                <a:latin typeface="Bree Serif"/>
                <a:ea typeface="Bree Serif"/>
                <a:cs typeface="Bree Serif"/>
                <a:sym typeface="Bree Serif"/>
              </a:rPr>
              <a:t>4</a:t>
            </a:r>
            <a:endParaRPr sz="2400">
              <a:solidFill>
                <a:schemeClr val="accent6"/>
              </a:solidFill>
              <a:latin typeface="Bree Serif"/>
              <a:ea typeface="Bree Serif"/>
              <a:cs typeface="Bree Serif"/>
              <a:sym typeface="Bree Serif"/>
            </a:endParaRPr>
          </a:p>
        </p:txBody>
      </p:sp>
      <p:sp>
        <p:nvSpPr>
          <p:cNvPr id="1622" name="Google Shape;1622;p54"/>
          <p:cNvSpPr/>
          <p:nvPr/>
        </p:nvSpPr>
        <p:spPr>
          <a:xfrm flipH="1">
            <a:off x="721525" y="4209575"/>
            <a:ext cx="1132662" cy="389863"/>
          </a:xfrm>
          <a:custGeom>
            <a:avLst/>
            <a:gdLst/>
            <a:ahLst/>
            <a:cxnLst/>
            <a:rect l="l" t="t" r="r" b="b"/>
            <a:pathLst>
              <a:path w="30124" h="10368" extrusionOk="0">
                <a:moveTo>
                  <a:pt x="15584" y="0"/>
                </a:moveTo>
                <a:cubicBezTo>
                  <a:pt x="10123" y="0"/>
                  <a:pt x="7904" y="4380"/>
                  <a:pt x="7904" y="4380"/>
                </a:cubicBezTo>
                <a:cubicBezTo>
                  <a:pt x="7904" y="4380"/>
                  <a:pt x="366" y="4532"/>
                  <a:pt x="1" y="10368"/>
                </a:cubicBezTo>
                <a:lnTo>
                  <a:pt x="30123" y="10368"/>
                </a:lnTo>
                <a:cubicBezTo>
                  <a:pt x="30123" y="10368"/>
                  <a:pt x="29409" y="5810"/>
                  <a:pt x="25208" y="5810"/>
                </a:cubicBezTo>
                <a:cubicBezTo>
                  <a:pt x="24742" y="5810"/>
                  <a:pt x="24234" y="5866"/>
                  <a:pt x="23679" y="5991"/>
                </a:cubicBezTo>
                <a:cubicBezTo>
                  <a:pt x="23679" y="5991"/>
                  <a:pt x="21430" y="124"/>
                  <a:pt x="15807" y="3"/>
                </a:cubicBezTo>
                <a:cubicBezTo>
                  <a:pt x="15732" y="1"/>
                  <a:pt x="15657" y="0"/>
                  <a:pt x="1558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623" name="Google Shape;1623;p54"/>
          <p:cNvGrpSpPr/>
          <p:nvPr/>
        </p:nvGrpSpPr>
        <p:grpSpPr>
          <a:xfrm>
            <a:off x="1367813" y="1979406"/>
            <a:ext cx="615625" cy="426225"/>
            <a:chOff x="5961950" y="1359975"/>
            <a:chExt cx="615625" cy="426225"/>
          </a:xfrm>
        </p:grpSpPr>
        <p:sp>
          <p:nvSpPr>
            <p:cNvPr id="1624" name="Google Shape;1624;p54"/>
            <p:cNvSpPr/>
            <p:nvPr/>
          </p:nvSpPr>
          <p:spPr>
            <a:xfrm>
              <a:off x="6257725" y="1359975"/>
              <a:ext cx="223175" cy="311475"/>
            </a:xfrm>
            <a:custGeom>
              <a:avLst/>
              <a:gdLst/>
              <a:ahLst/>
              <a:cxnLst/>
              <a:rect l="l" t="t" r="r" b="b"/>
              <a:pathLst>
                <a:path w="8927" h="12459" extrusionOk="0">
                  <a:moveTo>
                    <a:pt x="3390" y="0"/>
                  </a:moveTo>
                  <a:lnTo>
                    <a:pt x="3390" y="1443"/>
                  </a:lnTo>
                  <a:lnTo>
                    <a:pt x="4952" y="1443"/>
                  </a:lnTo>
                  <a:cubicBezTo>
                    <a:pt x="6349" y="1443"/>
                    <a:pt x="7484" y="2578"/>
                    <a:pt x="7484" y="3971"/>
                  </a:cubicBezTo>
                  <a:lnTo>
                    <a:pt x="7484" y="4694"/>
                  </a:lnTo>
                  <a:lnTo>
                    <a:pt x="482" y="4694"/>
                  </a:lnTo>
                  <a:lnTo>
                    <a:pt x="1" y="5429"/>
                  </a:lnTo>
                  <a:lnTo>
                    <a:pt x="482" y="6137"/>
                  </a:lnTo>
                  <a:lnTo>
                    <a:pt x="7484" y="6137"/>
                  </a:lnTo>
                  <a:lnTo>
                    <a:pt x="7484" y="12459"/>
                  </a:lnTo>
                  <a:lnTo>
                    <a:pt x="8927" y="12459"/>
                  </a:lnTo>
                  <a:lnTo>
                    <a:pt x="8927" y="3971"/>
                  </a:lnTo>
                  <a:cubicBezTo>
                    <a:pt x="8927" y="1782"/>
                    <a:pt x="7145" y="0"/>
                    <a:pt x="49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5" name="Google Shape;1625;p54"/>
            <p:cNvSpPr/>
            <p:nvPr/>
          </p:nvSpPr>
          <p:spPr>
            <a:xfrm>
              <a:off x="6257725" y="1619975"/>
              <a:ext cx="38125" cy="69550"/>
            </a:xfrm>
            <a:custGeom>
              <a:avLst/>
              <a:gdLst/>
              <a:ahLst/>
              <a:cxnLst/>
              <a:rect l="l" t="t" r="r" b="b"/>
              <a:pathLst>
                <a:path w="1525" h="2782" extrusionOk="0">
                  <a:moveTo>
                    <a:pt x="482" y="0"/>
                  </a:moveTo>
                  <a:lnTo>
                    <a:pt x="1" y="1666"/>
                  </a:lnTo>
                  <a:lnTo>
                    <a:pt x="482" y="2782"/>
                  </a:lnTo>
                  <a:lnTo>
                    <a:pt x="1524" y="2782"/>
                  </a:lnTo>
                  <a:lnTo>
                    <a:pt x="48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6" name="Google Shape;1626;p54"/>
            <p:cNvSpPr/>
            <p:nvPr/>
          </p:nvSpPr>
          <p:spPr>
            <a:xfrm>
              <a:off x="6058725" y="1371700"/>
              <a:ext cx="211050" cy="317825"/>
            </a:xfrm>
            <a:custGeom>
              <a:avLst/>
              <a:gdLst/>
              <a:ahLst/>
              <a:cxnLst/>
              <a:rect l="l" t="t" r="r" b="b"/>
              <a:pathLst>
                <a:path w="8442" h="12713" extrusionOk="0">
                  <a:moveTo>
                    <a:pt x="5464" y="6099"/>
                  </a:moveTo>
                  <a:lnTo>
                    <a:pt x="7399" y="11270"/>
                  </a:lnTo>
                  <a:lnTo>
                    <a:pt x="1481" y="11270"/>
                  </a:lnTo>
                  <a:cubicBezTo>
                    <a:pt x="1751" y="8908"/>
                    <a:pt x="3328" y="6938"/>
                    <a:pt x="5464" y="6099"/>
                  </a:cubicBezTo>
                  <a:close/>
                  <a:moveTo>
                    <a:pt x="4721" y="1"/>
                  </a:moveTo>
                  <a:lnTo>
                    <a:pt x="3371" y="505"/>
                  </a:lnTo>
                  <a:lnTo>
                    <a:pt x="4963" y="4749"/>
                  </a:lnTo>
                  <a:cubicBezTo>
                    <a:pt x="2062" y="5872"/>
                    <a:pt x="0" y="8696"/>
                    <a:pt x="0" y="11990"/>
                  </a:cubicBezTo>
                  <a:lnTo>
                    <a:pt x="0" y="12713"/>
                  </a:lnTo>
                  <a:lnTo>
                    <a:pt x="8442" y="12713"/>
                  </a:lnTo>
                  <a:lnTo>
                    <a:pt x="8442" y="9931"/>
                  </a:lnTo>
                  <a:lnTo>
                    <a:pt x="6868" y="5730"/>
                  </a:lnTo>
                  <a:cubicBezTo>
                    <a:pt x="7160" y="5683"/>
                    <a:pt x="7460" y="5668"/>
                    <a:pt x="7761" y="5668"/>
                  </a:cubicBezTo>
                  <a:lnTo>
                    <a:pt x="8442" y="5668"/>
                  </a:lnTo>
                  <a:lnTo>
                    <a:pt x="8442" y="4225"/>
                  </a:lnTo>
                  <a:lnTo>
                    <a:pt x="7761" y="4225"/>
                  </a:lnTo>
                  <a:cubicBezTo>
                    <a:pt x="7280" y="4225"/>
                    <a:pt x="6810" y="4268"/>
                    <a:pt x="6352" y="4352"/>
                  </a:cubicBezTo>
                  <a:lnTo>
                    <a:pt x="472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7" name="Google Shape;1627;p54"/>
            <p:cNvSpPr/>
            <p:nvPr/>
          </p:nvSpPr>
          <p:spPr>
            <a:xfrm>
              <a:off x="5961950" y="1556775"/>
              <a:ext cx="229425" cy="229425"/>
            </a:xfrm>
            <a:custGeom>
              <a:avLst/>
              <a:gdLst/>
              <a:ahLst/>
              <a:cxnLst/>
              <a:rect l="l" t="t" r="r" b="b"/>
              <a:pathLst>
                <a:path w="9177" h="9177" extrusionOk="0">
                  <a:moveTo>
                    <a:pt x="4587" y="1443"/>
                  </a:moveTo>
                  <a:cubicBezTo>
                    <a:pt x="6322" y="1443"/>
                    <a:pt x="7734" y="2851"/>
                    <a:pt x="7734" y="4587"/>
                  </a:cubicBezTo>
                  <a:cubicBezTo>
                    <a:pt x="7734" y="6326"/>
                    <a:pt x="6322" y="7734"/>
                    <a:pt x="4587" y="7734"/>
                  </a:cubicBezTo>
                  <a:cubicBezTo>
                    <a:pt x="2852" y="7734"/>
                    <a:pt x="1443" y="6326"/>
                    <a:pt x="1443" y="4587"/>
                  </a:cubicBezTo>
                  <a:cubicBezTo>
                    <a:pt x="1443" y="2851"/>
                    <a:pt x="2852" y="1443"/>
                    <a:pt x="4587" y="1443"/>
                  </a:cubicBezTo>
                  <a:close/>
                  <a:moveTo>
                    <a:pt x="4587" y="0"/>
                  </a:moveTo>
                  <a:cubicBezTo>
                    <a:pt x="2059" y="0"/>
                    <a:pt x="1" y="2059"/>
                    <a:pt x="1" y="4587"/>
                  </a:cubicBezTo>
                  <a:cubicBezTo>
                    <a:pt x="1" y="7118"/>
                    <a:pt x="2059" y="9177"/>
                    <a:pt x="4587" y="9177"/>
                  </a:cubicBezTo>
                  <a:cubicBezTo>
                    <a:pt x="7118" y="9177"/>
                    <a:pt x="9177" y="7118"/>
                    <a:pt x="9177" y="4587"/>
                  </a:cubicBezTo>
                  <a:cubicBezTo>
                    <a:pt x="9177" y="2059"/>
                    <a:pt x="7118" y="0"/>
                    <a:pt x="45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8" name="Google Shape;1628;p54"/>
            <p:cNvSpPr/>
            <p:nvPr/>
          </p:nvSpPr>
          <p:spPr>
            <a:xfrm>
              <a:off x="6348150" y="1556775"/>
              <a:ext cx="229425" cy="229425"/>
            </a:xfrm>
            <a:custGeom>
              <a:avLst/>
              <a:gdLst/>
              <a:ahLst/>
              <a:cxnLst/>
              <a:rect l="l" t="t" r="r" b="b"/>
              <a:pathLst>
                <a:path w="9177" h="9177" extrusionOk="0">
                  <a:moveTo>
                    <a:pt x="4587" y="1443"/>
                  </a:moveTo>
                  <a:cubicBezTo>
                    <a:pt x="6322" y="1443"/>
                    <a:pt x="7734" y="2851"/>
                    <a:pt x="7734" y="4587"/>
                  </a:cubicBezTo>
                  <a:cubicBezTo>
                    <a:pt x="7734" y="6326"/>
                    <a:pt x="6322" y="7734"/>
                    <a:pt x="4587" y="7734"/>
                  </a:cubicBezTo>
                  <a:cubicBezTo>
                    <a:pt x="2851" y="7734"/>
                    <a:pt x="1443" y="6326"/>
                    <a:pt x="1443" y="4587"/>
                  </a:cubicBezTo>
                  <a:cubicBezTo>
                    <a:pt x="1443" y="2851"/>
                    <a:pt x="2851" y="1443"/>
                    <a:pt x="4587" y="1443"/>
                  </a:cubicBezTo>
                  <a:close/>
                  <a:moveTo>
                    <a:pt x="4587" y="0"/>
                  </a:moveTo>
                  <a:cubicBezTo>
                    <a:pt x="2059" y="0"/>
                    <a:pt x="0" y="2059"/>
                    <a:pt x="0" y="4587"/>
                  </a:cubicBezTo>
                  <a:cubicBezTo>
                    <a:pt x="0" y="7118"/>
                    <a:pt x="2059" y="9177"/>
                    <a:pt x="4587" y="9177"/>
                  </a:cubicBezTo>
                  <a:cubicBezTo>
                    <a:pt x="7118" y="9177"/>
                    <a:pt x="9177" y="7118"/>
                    <a:pt x="9177" y="4587"/>
                  </a:cubicBezTo>
                  <a:cubicBezTo>
                    <a:pt x="9177" y="2059"/>
                    <a:pt x="7118" y="0"/>
                    <a:pt x="45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9" name="Google Shape;1629;p54"/>
            <p:cNvSpPr/>
            <p:nvPr/>
          </p:nvSpPr>
          <p:spPr>
            <a:xfrm>
              <a:off x="6115075" y="1359975"/>
              <a:ext cx="106500" cy="36100"/>
            </a:xfrm>
            <a:custGeom>
              <a:avLst/>
              <a:gdLst/>
              <a:ahLst/>
              <a:cxnLst/>
              <a:rect l="l" t="t" r="r" b="b"/>
              <a:pathLst>
                <a:path w="4260" h="1444" extrusionOk="0">
                  <a:moveTo>
                    <a:pt x="1" y="0"/>
                  </a:moveTo>
                  <a:lnTo>
                    <a:pt x="1" y="1443"/>
                  </a:lnTo>
                  <a:lnTo>
                    <a:pt x="4260" y="1443"/>
                  </a:lnTo>
                  <a:lnTo>
                    <a:pt x="426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30" name="Google Shape;1630;p54"/>
          <p:cNvGrpSpPr/>
          <p:nvPr/>
        </p:nvGrpSpPr>
        <p:grpSpPr>
          <a:xfrm>
            <a:off x="3247913" y="1979406"/>
            <a:ext cx="615625" cy="426225"/>
            <a:chOff x="5961950" y="1359975"/>
            <a:chExt cx="615625" cy="426225"/>
          </a:xfrm>
        </p:grpSpPr>
        <p:sp>
          <p:nvSpPr>
            <p:cNvPr id="1631" name="Google Shape;1631;p54"/>
            <p:cNvSpPr/>
            <p:nvPr/>
          </p:nvSpPr>
          <p:spPr>
            <a:xfrm>
              <a:off x="6257725" y="1359975"/>
              <a:ext cx="223175" cy="311475"/>
            </a:xfrm>
            <a:custGeom>
              <a:avLst/>
              <a:gdLst/>
              <a:ahLst/>
              <a:cxnLst/>
              <a:rect l="l" t="t" r="r" b="b"/>
              <a:pathLst>
                <a:path w="8927" h="12459" extrusionOk="0">
                  <a:moveTo>
                    <a:pt x="3390" y="0"/>
                  </a:moveTo>
                  <a:lnTo>
                    <a:pt x="3390" y="1443"/>
                  </a:lnTo>
                  <a:lnTo>
                    <a:pt x="4952" y="1443"/>
                  </a:lnTo>
                  <a:cubicBezTo>
                    <a:pt x="6349" y="1443"/>
                    <a:pt x="7484" y="2578"/>
                    <a:pt x="7484" y="3971"/>
                  </a:cubicBezTo>
                  <a:lnTo>
                    <a:pt x="7484" y="4694"/>
                  </a:lnTo>
                  <a:lnTo>
                    <a:pt x="482" y="4694"/>
                  </a:lnTo>
                  <a:lnTo>
                    <a:pt x="1" y="5429"/>
                  </a:lnTo>
                  <a:lnTo>
                    <a:pt x="482" y="6137"/>
                  </a:lnTo>
                  <a:lnTo>
                    <a:pt x="7484" y="6137"/>
                  </a:lnTo>
                  <a:lnTo>
                    <a:pt x="7484" y="12459"/>
                  </a:lnTo>
                  <a:lnTo>
                    <a:pt x="8927" y="12459"/>
                  </a:lnTo>
                  <a:lnTo>
                    <a:pt x="8927" y="3971"/>
                  </a:lnTo>
                  <a:cubicBezTo>
                    <a:pt x="8927" y="1782"/>
                    <a:pt x="7145" y="0"/>
                    <a:pt x="49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2" name="Google Shape;1632;p54"/>
            <p:cNvSpPr/>
            <p:nvPr/>
          </p:nvSpPr>
          <p:spPr>
            <a:xfrm>
              <a:off x="6257725" y="1619975"/>
              <a:ext cx="38125" cy="69550"/>
            </a:xfrm>
            <a:custGeom>
              <a:avLst/>
              <a:gdLst/>
              <a:ahLst/>
              <a:cxnLst/>
              <a:rect l="l" t="t" r="r" b="b"/>
              <a:pathLst>
                <a:path w="1525" h="2782" extrusionOk="0">
                  <a:moveTo>
                    <a:pt x="482" y="0"/>
                  </a:moveTo>
                  <a:lnTo>
                    <a:pt x="1" y="1666"/>
                  </a:lnTo>
                  <a:lnTo>
                    <a:pt x="482" y="2782"/>
                  </a:lnTo>
                  <a:lnTo>
                    <a:pt x="1524" y="2782"/>
                  </a:lnTo>
                  <a:lnTo>
                    <a:pt x="48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3" name="Google Shape;1633;p54"/>
            <p:cNvSpPr/>
            <p:nvPr/>
          </p:nvSpPr>
          <p:spPr>
            <a:xfrm>
              <a:off x="6058725" y="1371700"/>
              <a:ext cx="211050" cy="317825"/>
            </a:xfrm>
            <a:custGeom>
              <a:avLst/>
              <a:gdLst/>
              <a:ahLst/>
              <a:cxnLst/>
              <a:rect l="l" t="t" r="r" b="b"/>
              <a:pathLst>
                <a:path w="8442" h="12713" extrusionOk="0">
                  <a:moveTo>
                    <a:pt x="5464" y="6099"/>
                  </a:moveTo>
                  <a:lnTo>
                    <a:pt x="7399" y="11270"/>
                  </a:lnTo>
                  <a:lnTo>
                    <a:pt x="1481" y="11270"/>
                  </a:lnTo>
                  <a:cubicBezTo>
                    <a:pt x="1751" y="8908"/>
                    <a:pt x="3328" y="6938"/>
                    <a:pt x="5464" y="6099"/>
                  </a:cubicBezTo>
                  <a:close/>
                  <a:moveTo>
                    <a:pt x="4721" y="1"/>
                  </a:moveTo>
                  <a:lnTo>
                    <a:pt x="3371" y="505"/>
                  </a:lnTo>
                  <a:lnTo>
                    <a:pt x="4963" y="4749"/>
                  </a:lnTo>
                  <a:cubicBezTo>
                    <a:pt x="2062" y="5872"/>
                    <a:pt x="0" y="8696"/>
                    <a:pt x="0" y="11990"/>
                  </a:cubicBezTo>
                  <a:lnTo>
                    <a:pt x="0" y="12713"/>
                  </a:lnTo>
                  <a:lnTo>
                    <a:pt x="8442" y="12713"/>
                  </a:lnTo>
                  <a:lnTo>
                    <a:pt x="8442" y="9931"/>
                  </a:lnTo>
                  <a:lnTo>
                    <a:pt x="6868" y="5730"/>
                  </a:lnTo>
                  <a:cubicBezTo>
                    <a:pt x="7160" y="5683"/>
                    <a:pt x="7460" y="5668"/>
                    <a:pt x="7761" y="5668"/>
                  </a:cubicBezTo>
                  <a:lnTo>
                    <a:pt x="8442" y="5668"/>
                  </a:lnTo>
                  <a:lnTo>
                    <a:pt x="8442" y="4225"/>
                  </a:lnTo>
                  <a:lnTo>
                    <a:pt x="7761" y="4225"/>
                  </a:lnTo>
                  <a:cubicBezTo>
                    <a:pt x="7280" y="4225"/>
                    <a:pt x="6810" y="4268"/>
                    <a:pt x="6352" y="4352"/>
                  </a:cubicBezTo>
                  <a:lnTo>
                    <a:pt x="472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4" name="Google Shape;1634;p54"/>
            <p:cNvSpPr/>
            <p:nvPr/>
          </p:nvSpPr>
          <p:spPr>
            <a:xfrm>
              <a:off x="5961950" y="1556775"/>
              <a:ext cx="229425" cy="229425"/>
            </a:xfrm>
            <a:custGeom>
              <a:avLst/>
              <a:gdLst/>
              <a:ahLst/>
              <a:cxnLst/>
              <a:rect l="l" t="t" r="r" b="b"/>
              <a:pathLst>
                <a:path w="9177" h="9177" extrusionOk="0">
                  <a:moveTo>
                    <a:pt x="4587" y="1443"/>
                  </a:moveTo>
                  <a:cubicBezTo>
                    <a:pt x="6322" y="1443"/>
                    <a:pt x="7734" y="2851"/>
                    <a:pt x="7734" y="4587"/>
                  </a:cubicBezTo>
                  <a:cubicBezTo>
                    <a:pt x="7734" y="6326"/>
                    <a:pt x="6322" y="7734"/>
                    <a:pt x="4587" y="7734"/>
                  </a:cubicBezTo>
                  <a:cubicBezTo>
                    <a:pt x="2852" y="7734"/>
                    <a:pt x="1443" y="6326"/>
                    <a:pt x="1443" y="4587"/>
                  </a:cubicBezTo>
                  <a:cubicBezTo>
                    <a:pt x="1443" y="2851"/>
                    <a:pt x="2852" y="1443"/>
                    <a:pt x="4587" y="1443"/>
                  </a:cubicBezTo>
                  <a:close/>
                  <a:moveTo>
                    <a:pt x="4587" y="0"/>
                  </a:moveTo>
                  <a:cubicBezTo>
                    <a:pt x="2059" y="0"/>
                    <a:pt x="1" y="2059"/>
                    <a:pt x="1" y="4587"/>
                  </a:cubicBezTo>
                  <a:cubicBezTo>
                    <a:pt x="1" y="7118"/>
                    <a:pt x="2059" y="9177"/>
                    <a:pt x="4587" y="9177"/>
                  </a:cubicBezTo>
                  <a:cubicBezTo>
                    <a:pt x="7118" y="9177"/>
                    <a:pt x="9177" y="7118"/>
                    <a:pt x="9177" y="4587"/>
                  </a:cubicBezTo>
                  <a:cubicBezTo>
                    <a:pt x="9177" y="2059"/>
                    <a:pt x="7118" y="0"/>
                    <a:pt x="45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5" name="Google Shape;1635;p54"/>
            <p:cNvSpPr/>
            <p:nvPr/>
          </p:nvSpPr>
          <p:spPr>
            <a:xfrm>
              <a:off x="6348150" y="1556775"/>
              <a:ext cx="229425" cy="229425"/>
            </a:xfrm>
            <a:custGeom>
              <a:avLst/>
              <a:gdLst/>
              <a:ahLst/>
              <a:cxnLst/>
              <a:rect l="l" t="t" r="r" b="b"/>
              <a:pathLst>
                <a:path w="9177" h="9177" extrusionOk="0">
                  <a:moveTo>
                    <a:pt x="4587" y="1443"/>
                  </a:moveTo>
                  <a:cubicBezTo>
                    <a:pt x="6322" y="1443"/>
                    <a:pt x="7734" y="2851"/>
                    <a:pt x="7734" y="4587"/>
                  </a:cubicBezTo>
                  <a:cubicBezTo>
                    <a:pt x="7734" y="6326"/>
                    <a:pt x="6322" y="7734"/>
                    <a:pt x="4587" y="7734"/>
                  </a:cubicBezTo>
                  <a:cubicBezTo>
                    <a:pt x="2851" y="7734"/>
                    <a:pt x="1443" y="6326"/>
                    <a:pt x="1443" y="4587"/>
                  </a:cubicBezTo>
                  <a:cubicBezTo>
                    <a:pt x="1443" y="2851"/>
                    <a:pt x="2851" y="1443"/>
                    <a:pt x="4587" y="1443"/>
                  </a:cubicBezTo>
                  <a:close/>
                  <a:moveTo>
                    <a:pt x="4587" y="0"/>
                  </a:moveTo>
                  <a:cubicBezTo>
                    <a:pt x="2059" y="0"/>
                    <a:pt x="0" y="2059"/>
                    <a:pt x="0" y="4587"/>
                  </a:cubicBezTo>
                  <a:cubicBezTo>
                    <a:pt x="0" y="7118"/>
                    <a:pt x="2059" y="9177"/>
                    <a:pt x="4587" y="9177"/>
                  </a:cubicBezTo>
                  <a:cubicBezTo>
                    <a:pt x="7118" y="9177"/>
                    <a:pt x="9177" y="7118"/>
                    <a:pt x="9177" y="4587"/>
                  </a:cubicBezTo>
                  <a:cubicBezTo>
                    <a:pt x="9177" y="2059"/>
                    <a:pt x="7118" y="0"/>
                    <a:pt x="45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6" name="Google Shape;1636;p54"/>
            <p:cNvSpPr/>
            <p:nvPr/>
          </p:nvSpPr>
          <p:spPr>
            <a:xfrm>
              <a:off x="6115075" y="1359975"/>
              <a:ext cx="106500" cy="36100"/>
            </a:xfrm>
            <a:custGeom>
              <a:avLst/>
              <a:gdLst/>
              <a:ahLst/>
              <a:cxnLst/>
              <a:rect l="l" t="t" r="r" b="b"/>
              <a:pathLst>
                <a:path w="4260" h="1444" extrusionOk="0">
                  <a:moveTo>
                    <a:pt x="1" y="0"/>
                  </a:moveTo>
                  <a:lnTo>
                    <a:pt x="1" y="1443"/>
                  </a:lnTo>
                  <a:lnTo>
                    <a:pt x="4260" y="1443"/>
                  </a:lnTo>
                  <a:lnTo>
                    <a:pt x="426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37" name="Google Shape;1637;p54"/>
          <p:cNvGrpSpPr/>
          <p:nvPr/>
        </p:nvGrpSpPr>
        <p:grpSpPr>
          <a:xfrm>
            <a:off x="5217400" y="1979406"/>
            <a:ext cx="615625" cy="426225"/>
            <a:chOff x="5961950" y="1359975"/>
            <a:chExt cx="615625" cy="426225"/>
          </a:xfrm>
        </p:grpSpPr>
        <p:sp>
          <p:nvSpPr>
            <p:cNvPr id="1638" name="Google Shape;1638;p54"/>
            <p:cNvSpPr/>
            <p:nvPr/>
          </p:nvSpPr>
          <p:spPr>
            <a:xfrm>
              <a:off x="6257725" y="1359975"/>
              <a:ext cx="223175" cy="311475"/>
            </a:xfrm>
            <a:custGeom>
              <a:avLst/>
              <a:gdLst/>
              <a:ahLst/>
              <a:cxnLst/>
              <a:rect l="l" t="t" r="r" b="b"/>
              <a:pathLst>
                <a:path w="8927" h="12459" extrusionOk="0">
                  <a:moveTo>
                    <a:pt x="3390" y="0"/>
                  </a:moveTo>
                  <a:lnTo>
                    <a:pt x="3390" y="1443"/>
                  </a:lnTo>
                  <a:lnTo>
                    <a:pt x="4952" y="1443"/>
                  </a:lnTo>
                  <a:cubicBezTo>
                    <a:pt x="6349" y="1443"/>
                    <a:pt x="7484" y="2578"/>
                    <a:pt x="7484" y="3971"/>
                  </a:cubicBezTo>
                  <a:lnTo>
                    <a:pt x="7484" y="4694"/>
                  </a:lnTo>
                  <a:lnTo>
                    <a:pt x="482" y="4694"/>
                  </a:lnTo>
                  <a:lnTo>
                    <a:pt x="1" y="5429"/>
                  </a:lnTo>
                  <a:lnTo>
                    <a:pt x="482" y="6137"/>
                  </a:lnTo>
                  <a:lnTo>
                    <a:pt x="7484" y="6137"/>
                  </a:lnTo>
                  <a:lnTo>
                    <a:pt x="7484" y="12459"/>
                  </a:lnTo>
                  <a:lnTo>
                    <a:pt x="8927" y="12459"/>
                  </a:lnTo>
                  <a:lnTo>
                    <a:pt x="8927" y="3971"/>
                  </a:lnTo>
                  <a:cubicBezTo>
                    <a:pt x="8927" y="1782"/>
                    <a:pt x="7145" y="0"/>
                    <a:pt x="495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9" name="Google Shape;1639;p54"/>
            <p:cNvSpPr/>
            <p:nvPr/>
          </p:nvSpPr>
          <p:spPr>
            <a:xfrm>
              <a:off x="6257725" y="1619975"/>
              <a:ext cx="38125" cy="69550"/>
            </a:xfrm>
            <a:custGeom>
              <a:avLst/>
              <a:gdLst/>
              <a:ahLst/>
              <a:cxnLst/>
              <a:rect l="l" t="t" r="r" b="b"/>
              <a:pathLst>
                <a:path w="1525" h="2782" extrusionOk="0">
                  <a:moveTo>
                    <a:pt x="482" y="0"/>
                  </a:moveTo>
                  <a:lnTo>
                    <a:pt x="1" y="1666"/>
                  </a:lnTo>
                  <a:lnTo>
                    <a:pt x="482" y="2782"/>
                  </a:lnTo>
                  <a:lnTo>
                    <a:pt x="1524" y="2782"/>
                  </a:lnTo>
                  <a:lnTo>
                    <a:pt x="48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0" name="Google Shape;1640;p54"/>
            <p:cNvSpPr/>
            <p:nvPr/>
          </p:nvSpPr>
          <p:spPr>
            <a:xfrm>
              <a:off x="6058725" y="1371700"/>
              <a:ext cx="211050" cy="317825"/>
            </a:xfrm>
            <a:custGeom>
              <a:avLst/>
              <a:gdLst/>
              <a:ahLst/>
              <a:cxnLst/>
              <a:rect l="l" t="t" r="r" b="b"/>
              <a:pathLst>
                <a:path w="8442" h="12713" extrusionOk="0">
                  <a:moveTo>
                    <a:pt x="5464" y="6099"/>
                  </a:moveTo>
                  <a:lnTo>
                    <a:pt x="7399" y="11270"/>
                  </a:lnTo>
                  <a:lnTo>
                    <a:pt x="1481" y="11270"/>
                  </a:lnTo>
                  <a:cubicBezTo>
                    <a:pt x="1751" y="8908"/>
                    <a:pt x="3328" y="6938"/>
                    <a:pt x="5464" y="6099"/>
                  </a:cubicBezTo>
                  <a:close/>
                  <a:moveTo>
                    <a:pt x="4721" y="1"/>
                  </a:moveTo>
                  <a:lnTo>
                    <a:pt x="3371" y="505"/>
                  </a:lnTo>
                  <a:lnTo>
                    <a:pt x="4963" y="4749"/>
                  </a:lnTo>
                  <a:cubicBezTo>
                    <a:pt x="2062" y="5872"/>
                    <a:pt x="0" y="8696"/>
                    <a:pt x="0" y="11990"/>
                  </a:cubicBezTo>
                  <a:lnTo>
                    <a:pt x="0" y="12713"/>
                  </a:lnTo>
                  <a:lnTo>
                    <a:pt x="8442" y="12713"/>
                  </a:lnTo>
                  <a:lnTo>
                    <a:pt x="8442" y="9931"/>
                  </a:lnTo>
                  <a:lnTo>
                    <a:pt x="6868" y="5730"/>
                  </a:lnTo>
                  <a:cubicBezTo>
                    <a:pt x="7160" y="5683"/>
                    <a:pt x="7460" y="5668"/>
                    <a:pt x="7761" y="5668"/>
                  </a:cubicBezTo>
                  <a:lnTo>
                    <a:pt x="8442" y="5668"/>
                  </a:lnTo>
                  <a:lnTo>
                    <a:pt x="8442" y="4225"/>
                  </a:lnTo>
                  <a:lnTo>
                    <a:pt x="7761" y="4225"/>
                  </a:lnTo>
                  <a:cubicBezTo>
                    <a:pt x="7280" y="4225"/>
                    <a:pt x="6810" y="4268"/>
                    <a:pt x="6352" y="4352"/>
                  </a:cubicBezTo>
                  <a:lnTo>
                    <a:pt x="472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1" name="Google Shape;1641;p54"/>
            <p:cNvSpPr/>
            <p:nvPr/>
          </p:nvSpPr>
          <p:spPr>
            <a:xfrm>
              <a:off x="5961950" y="1556775"/>
              <a:ext cx="229425" cy="229425"/>
            </a:xfrm>
            <a:custGeom>
              <a:avLst/>
              <a:gdLst/>
              <a:ahLst/>
              <a:cxnLst/>
              <a:rect l="l" t="t" r="r" b="b"/>
              <a:pathLst>
                <a:path w="9177" h="9177" extrusionOk="0">
                  <a:moveTo>
                    <a:pt x="4587" y="1443"/>
                  </a:moveTo>
                  <a:cubicBezTo>
                    <a:pt x="6322" y="1443"/>
                    <a:pt x="7734" y="2851"/>
                    <a:pt x="7734" y="4587"/>
                  </a:cubicBezTo>
                  <a:cubicBezTo>
                    <a:pt x="7734" y="6326"/>
                    <a:pt x="6322" y="7734"/>
                    <a:pt x="4587" y="7734"/>
                  </a:cubicBezTo>
                  <a:cubicBezTo>
                    <a:pt x="2852" y="7734"/>
                    <a:pt x="1443" y="6326"/>
                    <a:pt x="1443" y="4587"/>
                  </a:cubicBezTo>
                  <a:cubicBezTo>
                    <a:pt x="1443" y="2851"/>
                    <a:pt x="2852" y="1443"/>
                    <a:pt x="4587" y="1443"/>
                  </a:cubicBezTo>
                  <a:close/>
                  <a:moveTo>
                    <a:pt x="4587" y="0"/>
                  </a:moveTo>
                  <a:cubicBezTo>
                    <a:pt x="2059" y="0"/>
                    <a:pt x="1" y="2059"/>
                    <a:pt x="1" y="4587"/>
                  </a:cubicBezTo>
                  <a:cubicBezTo>
                    <a:pt x="1" y="7118"/>
                    <a:pt x="2059" y="9177"/>
                    <a:pt x="4587" y="9177"/>
                  </a:cubicBezTo>
                  <a:cubicBezTo>
                    <a:pt x="7118" y="9177"/>
                    <a:pt x="9177" y="7118"/>
                    <a:pt x="9177" y="4587"/>
                  </a:cubicBezTo>
                  <a:cubicBezTo>
                    <a:pt x="9177" y="2059"/>
                    <a:pt x="7118" y="0"/>
                    <a:pt x="45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2" name="Google Shape;1642;p54"/>
            <p:cNvSpPr/>
            <p:nvPr/>
          </p:nvSpPr>
          <p:spPr>
            <a:xfrm>
              <a:off x="6348150" y="1556775"/>
              <a:ext cx="229425" cy="229425"/>
            </a:xfrm>
            <a:custGeom>
              <a:avLst/>
              <a:gdLst/>
              <a:ahLst/>
              <a:cxnLst/>
              <a:rect l="l" t="t" r="r" b="b"/>
              <a:pathLst>
                <a:path w="9177" h="9177" extrusionOk="0">
                  <a:moveTo>
                    <a:pt x="4587" y="1443"/>
                  </a:moveTo>
                  <a:cubicBezTo>
                    <a:pt x="6322" y="1443"/>
                    <a:pt x="7734" y="2851"/>
                    <a:pt x="7734" y="4587"/>
                  </a:cubicBezTo>
                  <a:cubicBezTo>
                    <a:pt x="7734" y="6326"/>
                    <a:pt x="6322" y="7734"/>
                    <a:pt x="4587" y="7734"/>
                  </a:cubicBezTo>
                  <a:cubicBezTo>
                    <a:pt x="2851" y="7734"/>
                    <a:pt x="1443" y="6326"/>
                    <a:pt x="1443" y="4587"/>
                  </a:cubicBezTo>
                  <a:cubicBezTo>
                    <a:pt x="1443" y="2851"/>
                    <a:pt x="2851" y="1443"/>
                    <a:pt x="4587" y="1443"/>
                  </a:cubicBezTo>
                  <a:close/>
                  <a:moveTo>
                    <a:pt x="4587" y="0"/>
                  </a:moveTo>
                  <a:cubicBezTo>
                    <a:pt x="2059" y="0"/>
                    <a:pt x="0" y="2059"/>
                    <a:pt x="0" y="4587"/>
                  </a:cubicBezTo>
                  <a:cubicBezTo>
                    <a:pt x="0" y="7118"/>
                    <a:pt x="2059" y="9177"/>
                    <a:pt x="4587" y="9177"/>
                  </a:cubicBezTo>
                  <a:cubicBezTo>
                    <a:pt x="7118" y="9177"/>
                    <a:pt x="9177" y="7118"/>
                    <a:pt x="9177" y="4587"/>
                  </a:cubicBezTo>
                  <a:cubicBezTo>
                    <a:pt x="9177" y="2059"/>
                    <a:pt x="7118" y="0"/>
                    <a:pt x="45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3" name="Google Shape;1643;p54"/>
            <p:cNvSpPr/>
            <p:nvPr/>
          </p:nvSpPr>
          <p:spPr>
            <a:xfrm>
              <a:off x="6115075" y="1359975"/>
              <a:ext cx="106500" cy="36100"/>
            </a:xfrm>
            <a:custGeom>
              <a:avLst/>
              <a:gdLst/>
              <a:ahLst/>
              <a:cxnLst/>
              <a:rect l="l" t="t" r="r" b="b"/>
              <a:pathLst>
                <a:path w="4260" h="1444" extrusionOk="0">
                  <a:moveTo>
                    <a:pt x="1" y="0"/>
                  </a:moveTo>
                  <a:lnTo>
                    <a:pt x="1" y="1443"/>
                  </a:lnTo>
                  <a:lnTo>
                    <a:pt x="4260" y="1443"/>
                  </a:lnTo>
                  <a:lnTo>
                    <a:pt x="426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44" name="Google Shape;1644;p54"/>
          <p:cNvGrpSpPr/>
          <p:nvPr/>
        </p:nvGrpSpPr>
        <p:grpSpPr>
          <a:xfrm>
            <a:off x="7142213" y="1979406"/>
            <a:ext cx="615625" cy="426225"/>
            <a:chOff x="5961950" y="1359975"/>
            <a:chExt cx="615625" cy="426225"/>
          </a:xfrm>
        </p:grpSpPr>
        <p:sp>
          <p:nvSpPr>
            <p:cNvPr id="1645" name="Google Shape;1645;p54"/>
            <p:cNvSpPr/>
            <p:nvPr/>
          </p:nvSpPr>
          <p:spPr>
            <a:xfrm>
              <a:off x="6257725" y="1359975"/>
              <a:ext cx="223175" cy="311475"/>
            </a:xfrm>
            <a:custGeom>
              <a:avLst/>
              <a:gdLst/>
              <a:ahLst/>
              <a:cxnLst/>
              <a:rect l="l" t="t" r="r" b="b"/>
              <a:pathLst>
                <a:path w="8927" h="12459" extrusionOk="0">
                  <a:moveTo>
                    <a:pt x="3390" y="0"/>
                  </a:moveTo>
                  <a:lnTo>
                    <a:pt x="3390" y="1443"/>
                  </a:lnTo>
                  <a:lnTo>
                    <a:pt x="4952" y="1443"/>
                  </a:lnTo>
                  <a:cubicBezTo>
                    <a:pt x="6349" y="1443"/>
                    <a:pt x="7484" y="2578"/>
                    <a:pt x="7484" y="3971"/>
                  </a:cubicBezTo>
                  <a:lnTo>
                    <a:pt x="7484" y="4694"/>
                  </a:lnTo>
                  <a:lnTo>
                    <a:pt x="482" y="4694"/>
                  </a:lnTo>
                  <a:lnTo>
                    <a:pt x="1" y="5429"/>
                  </a:lnTo>
                  <a:lnTo>
                    <a:pt x="482" y="6137"/>
                  </a:lnTo>
                  <a:lnTo>
                    <a:pt x="7484" y="6137"/>
                  </a:lnTo>
                  <a:lnTo>
                    <a:pt x="7484" y="12459"/>
                  </a:lnTo>
                  <a:lnTo>
                    <a:pt x="8927" y="12459"/>
                  </a:lnTo>
                  <a:lnTo>
                    <a:pt x="8927" y="3971"/>
                  </a:lnTo>
                  <a:cubicBezTo>
                    <a:pt x="8927" y="1782"/>
                    <a:pt x="7145" y="0"/>
                    <a:pt x="495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6" name="Google Shape;1646;p54"/>
            <p:cNvSpPr/>
            <p:nvPr/>
          </p:nvSpPr>
          <p:spPr>
            <a:xfrm>
              <a:off x="6257725" y="1619975"/>
              <a:ext cx="38125" cy="69550"/>
            </a:xfrm>
            <a:custGeom>
              <a:avLst/>
              <a:gdLst/>
              <a:ahLst/>
              <a:cxnLst/>
              <a:rect l="l" t="t" r="r" b="b"/>
              <a:pathLst>
                <a:path w="1525" h="2782" extrusionOk="0">
                  <a:moveTo>
                    <a:pt x="482" y="0"/>
                  </a:moveTo>
                  <a:lnTo>
                    <a:pt x="1" y="1666"/>
                  </a:lnTo>
                  <a:lnTo>
                    <a:pt x="482" y="2782"/>
                  </a:lnTo>
                  <a:lnTo>
                    <a:pt x="1524" y="2782"/>
                  </a:lnTo>
                  <a:lnTo>
                    <a:pt x="48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7" name="Google Shape;1647;p54"/>
            <p:cNvSpPr/>
            <p:nvPr/>
          </p:nvSpPr>
          <p:spPr>
            <a:xfrm>
              <a:off x="6058725" y="1371700"/>
              <a:ext cx="211050" cy="317825"/>
            </a:xfrm>
            <a:custGeom>
              <a:avLst/>
              <a:gdLst/>
              <a:ahLst/>
              <a:cxnLst/>
              <a:rect l="l" t="t" r="r" b="b"/>
              <a:pathLst>
                <a:path w="8442" h="12713" extrusionOk="0">
                  <a:moveTo>
                    <a:pt x="5464" y="6099"/>
                  </a:moveTo>
                  <a:lnTo>
                    <a:pt x="7399" y="11270"/>
                  </a:lnTo>
                  <a:lnTo>
                    <a:pt x="1481" y="11270"/>
                  </a:lnTo>
                  <a:cubicBezTo>
                    <a:pt x="1751" y="8908"/>
                    <a:pt x="3328" y="6938"/>
                    <a:pt x="5464" y="6099"/>
                  </a:cubicBezTo>
                  <a:close/>
                  <a:moveTo>
                    <a:pt x="4721" y="1"/>
                  </a:moveTo>
                  <a:lnTo>
                    <a:pt x="3371" y="505"/>
                  </a:lnTo>
                  <a:lnTo>
                    <a:pt x="4963" y="4749"/>
                  </a:lnTo>
                  <a:cubicBezTo>
                    <a:pt x="2062" y="5872"/>
                    <a:pt x="0" y="8696"/>
                    <a:pt x="0" y="11990"/>
                  </a:cubicBezTo>
                  <a:lnTo>
                    <a:pt x="0" y="12713"/>
                  </a:lnTo>
                  <a:lnTo>
                    <a:pt x="8442" y="12713"/>
                  </a:lnTo>
                  <a:lnTo>
                    <a:pt x="8442" y="9931"/>
                  </a:lnTo>
                  <a:lnTo>
                    <a:pt x="6868" y="5730"/>
                  </a:lnTo>
                  <a:cubicBezTo>
                    <a:pt x="7160" y="5683"/>
                    <a:pt x="7460" y="5668"/>
                    <a:pt x="7761" y="5668"/>
                  </a:cubicBezTo>
                  <a:lnTo>
                    <a:pt x="8442" y="5668"/>
                  </a:lnTo>
                  <a:lnTo>
                    <a:pt x="8442" y="4225"/>
                  </a:lnTo>
                  <a:lnTo>
                    <a:pt x="7761" y="4225"/>
                  </a:lnTo>
                  <a:cubicBezTo>
                    <a:pt x="7280" y="4225"/>
                    <a:pt x="6810" y="4268"/>
                    <a:pt x="6352" y="4352"/>
                  </a:cubicBezTo>
                  <a:lnTo>
                    <a:pt x="472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8" name="Google Shape;1648;p54"/>
            <p:cNvSpPr/>
            <p:nvPr/>
          </p:nvSpPr>
          <p:spPr>
            <a:xfrm>
              <a:off x="5961950" y="1556775"/>
              <a:ext cx="229425" cy="229425"/>
            </a:xfrm>
            <a:custGeom>
              <a:avLst/>
              <a:gdLst/>
              <a:ahLst/>
              <a:cxnLst/>
              <a:rect l="l" t="t" r="r" b="b"/>
              <a:pathLst>
                <a:path w="9177" h="9177" extrusionOk="0">
                  <a:moveTo>
                    <a:pt x="4587" y="1443"/>
                  </a:moveTo>
                  <a:cubicBezTo>
                    <a:pt x="6322" y="1443"/>
                    <a:pt x="7734" y="2851"/>
                    <a:pt x="7734" y="4587"/>
                  </a:cubicBezTo>
                  <a:cubicBezTo>
                    <a:pt x="7734" y="6326"/>
                    <a:pt x="6322" y="7734"/>
                    <a:pt x="4587" y="7734"/>
                  </a:cubicBezTo>
                  <a:cubicBezTo>
                    <a:pt x="2852" y="7734"/>
                    <a:pt x="1443" y="6326"/>
                    <a:pt x="1443" y="4587"/>
                  </a:cubicBezTo>
                  <a:cubicBezTo>
                    <a:pt x="1443" y="2851"/>
                    <a:pt x="2852" y="1443"/>
                    <a:pt x="4587" y="1443"/>
                  </a:cubicBezTo>
                  <a:close/>
                  <a:moveTo>
                    <a:pt x="4587" y="0"/>
                  </a:moveTo>
                  <a:cubicBezTo>
                    <a:pt x="2059" y="0"/>
                    <a:pt x="1" y="2059"/>
                    <a:pt x="1" y="4587"/>
                  </a:cubicBezTo>
                  <a:cubicBezTo>
                    <a:pt x="1" y="7118"/>
                    <a:pt x="2059" y="9177"/>
                    <a:pt x="4587" y="9177"/>
                  </a:cubicBezTo>
                  <a:cubicBezTo>
                    <a:pt x="7118" y="9177"/>
                    <a:pt x="9177" y="7118"/>
                    <a:pt x="9177" y="4587"/>
                  </a:cubicBezTo>
                  <a:cubicBezTo>
                    <a:pt x="9177" y="2059"/>
                    <a:pt x="7118" y="0"/>
                    <a:pt x="45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9" name="Google Shape;1649;p54"/>
            <p:cNvSpPr/>
            <p:nvPr/>
          </p:nvSpPr>
          <p:spPr>
            <a:xfrm>
              <a:off x="6348150" y="1556775"/>
              <a:ext cx="229425" cy="229425"/>
            </a:xfrm>
            <a:custGeom>
              <a:avLst/>
              <a:gdLst/>
              <a:ahLst/>
              <a:cxnLst/>
              <a:rect l="l" t="t" r="r" b="b"/>
              <a:pathLst>
                <a:path w="9177" h="9177" extrusionOk="0">
                  <a:moveTo>
                    <a:pt x="4587" y="1443"/>
                  </a:moveTo>
                  <a:cubicBezTo>
                    <a:pt x="6322" y="1443"/>
                    <a:pt x="7734" y="2851"/>
                    <a:pt x="7734" y="4587"/>
                  </a:cubicBezTo>
                  <a:cubicBezTo>
                    <a:pt x="7734" y="6326"/>
                    <a:pt x="6322" y="7734"/>
                    <a:pt x="4587" y="7734"/>
                  </a:cubicBezTo>
                  <a:cubicBezTo>
                    <a:pt x="2851" y="7734"/>
                    <a:pt x="1443" y="6326"/>
                    <a:pt x="1443" y="4587"/>
                  </a:cubicBezTo>
                  <a:cubicBezTo>
                    <a:pt x="1443" y="2851"/>
                    <a:pt x="2851" y="1443"/>
                    <a:pt x="4587" y="1443"/>
                  </a:cubicBezTo>
                  <a:close/>
                  <a:moveTo>
                    <a:pt x="4587" y="0"/>
                  </a:moveTo>
                  <a:cubicBezTo>
                    <a:pt x="2059" y="0"/>
                    <a:pt x="0" y="2059"/>
                    <a:pt x="0" y="4587"/>
                  </a:cubicBezTo>
                  <a:cubicBezTo>
                    <a:pt x="0" y="7118"/>
                    <a:pt x="2059" y="9177"/>
                    <a:pt x="4587" y="9177"/>
                  </a:cubicBezTo>
                  <a:cubicBezTo>
                    <a:pt x="7118" y="9177"/>
                    <a:pt x="9177" y="7118"/>
                    <a:pt x="9177" y="4587"/>
                  </a:cubicBezTo>
                  <a:cubicBezTo>
                    <a:pt x="9177" y="2059"/>
                    <a:pt x="7118" y="0"/>
                    <a:pt x="45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0" name="Google Shape;1650;p54"/>
            <p:cNvSpPr/>
            <p:nvPr/>
          </p:nvSpPr>
          <p:spPr>
            <a:xfrm>
              <a:off x="6115075" y="1359975"/>
              <a:ext cx="106500" cy="36100"/>
            </a:xfrm>
            <a:custGeom>
              <a:avLst/>
              <a:gdLst/>
              <a:ahLst/>
              <a:cxnLst/>
              <a:rect l="l" t="t" r="r" b="b"/>
              <a:pathLst>
                <a:path w="4260" h="1444" extrusionOk="0">
                  <a:moveTo>
                    <a:pt x="1" y="0"/>
                  </a:moveTo>
                  <a:lnTo>
                    <a:pt x="1" y="1443"/>
                  </a:lnTo>
                  <a:lnTo>
                    <a:pt x="4260" y="1443"/>
                  </a:lnTo>
                  <a:lnTo>
                    <a:pt x="426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7" name="Freeform 5">
            <a:extLst>
              <a:ext uri="{FF2B5EF4-FFF2-40B4-BE49-F238E27FC236}">
                <a16:creationId xmlns:a16="http://schemas.microsoft.com/office/drawing/2014/main" id="{7CE31204-57DE-495C-A9DD-C7F960461C71}"/>
              </a:ext>
            </a:extLst>
          </p:cNvPr>
          <p:cNvSpPr>
            <a:spLocks/>
          </p:cNvSpPr>
          <p:nvPr/>
        </p:nvSpPr>
        <p:spPr bwMode="auto">
          <a:xfrm rot="10800000">
            <a:off x="0" y="0"/>
            <a:ext cx="5115123" cy="1058282"/>
          </a:xfrm>
          <a:custGeom>
            <a:avLst/>
            <a:gdLst>
              <a:gd name="T0" fmla="*/ 180 w 180"/>
              <a:gd name="T1" fmla="*/ 0 h 48"/>
              <a:gd name="T2" fmla="*/ 180 w 180"/>
              <a:gd name="T3" fmla="*/ 48 h 48"/>
              <a:gd name="T4" fmla="*/ 0 w 180"/>
              <a:gd name="T5" fmla="*/ 48 h 48"/>
              <a:gd name="T6" fmla="*/ 7 w 180"/>
              <a:gd name="T7" fmla="*/ 39 h 48"/>
              <a:gd name="T8" fmla="*/ 8 w 180"/>
              <a:gd name="T9" fmla="*/ 38 h 48"/>
              <a:gd name="T10" fmla="*/ 45 w 180"/>
              <a:gd name="T11" fmla="*/ 33 h 48"/>
              <a:gd name="T12" fmla="*/ 68 w 180"/>
              <a:gd name="T13" fmla="*/ 29 h 48"/>
              <a:gd name="T14" fmla="*/ 71 w 180"/>
              <a:gd name="T15" fmla="*/ 28 h 48"/>
              <a:gd name="T16" fmla="*/ 88 w 180"/>
              <a:gd name="T17" fmla="*/ 18 h 48"/>
              <a:gd name="T18" fmla="*/ 92 w 180"/>
              <a:gd name="T19" fmla="*/ 17 h 48"/>
              <a:gd name="T20" fmla="*/ 125 w 180"/>
              <a:gd name="T21" fmla="*/ 17 h 48"/>
              <a:gd name="T22" fmla="*/ 129 w 180"/>
              <a:gd name="T23" fmla="*/ 16 h 48"/>
              <a:gd name="T24" fmla="*/ 165 w 180"/>
              <a:gd name="T25" fmla="*/ 4 h 48"/>
              <a:gd name="T26" fmla="*/ 180 w 180"/>
              <a:gd name="T27" fmla="*/ 0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80" h="48">
                <a:moveTo>
                  <a:pt x="180" y="0"/>
                </a:moveTo>
                <a:cubicBezTo>
                  <a:pt x="180" y="16"/>
                  <a:pt x="180" y="32"/>
                  <a:pt x="180" y="48"/>
                </a:cubicBezTo>
                <a:cubicBezTo>
                  <a:pt x="120" y="48"/>
                  <a:pt x="60" y="48"/>
                  <a:pt x="0" y="48"/>
                </a:cubicBezTo>
                <a:cubicBezTo>
                  <a:pt x="2" y="45"/>
                  <a:pt x="4" y="42"/>
                  <a:pt x="7" y="39"/>
                </a:cubicBezTo>
                <a:cubicBezTo>
                  <a:pt x="7" y="39"/>
                  <a:pt x="8" y="38"/>
                  <a:pt x="8" y="38"/>
                </a:cubicBezTo>
                <a:cubicBezTo>
                  <a:pt x="20" y="36"/>
                  <a:pt x="33" y="35"/>
                  <a:pt x="45" y="33"/>
                </a:cubicBezTo>
                <a:cubicBezTo>
                  <a:pt x="53" y="31"/>
                  <a:pt x="60" y="30"/>
                  <a:pt x="68" y="29"/>
                </a:cubicBezTo>
                <a:cubicBezTo>
                  <a:pt x="69" y="29"/>
                  <a:pt x="70" y="29"/>
                  <a:pt x="71" y="28"/>
                </a:cubicBezTo>
                <a:cubicBezTo>
                  <a:pt x="76" y="25"/>
                  <a:pt x="82" y="21"/>
                  <a:pt x="88" y="18"/>
                </a:cubicBezTo>
                <a:cubicBezTo>
                  <a:pt x="89" y="17"/>
                  <a:pt x="91" y="17"/>
                  <a:pt x="92" y="17"/>
                </a:cubicBezTo>
                <a:cubicBezTo>
                  <a:pt x="103" y="17"/>
                  <a:pt x="114" y="17"/>
                  <a:pt x="125" y="17"/>
                </a:cubicBezTo>
                <a:cubicBezTo>
                  <a:pt x="126" y="17"/>
                  <a:pt x="128" y="16"/>
                  <a:pt x="129" y="16"/>
                </a:cubicBezTo>
                <a:cubicBezTo>
                  <a:pt x="141" y="12"/>
                  <a:pt x="153" y="8"/>
                  <a:pt x="165" y="4"/>
                </a:cubicBezTo>
                <a:cubicBezTo>
                  <a:pt x="170" y="3"/>
                  <a:pt x="175" y="1"/>
                  <a:pt x="180" y="0"/>
                </a:cubicBezTo>
                <a:close/>
              </a:path>
            </a:pathLst>
          </a:custGeom>
          <a:solidFill>
            <a:srgbClr val="F7AC2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8" name="Freeform 5">
            <a:extLst>
              <a:ext uri="{FF2B5EF4-FFF2-40B4-BE49-F238E27FC236}">
                <a16:creationId xmlns:a16="http://schemas.microsoft.com/office/drawing/2014/main" id="{9E641CCD-49E8-42D5-9435-5C95A88D7BBE}"/>
              </a:ext>
            </a:extLst>
          </p:cNvPr>
          <p:cNvSpPr>
            <a:spLocks/>
          </p:cNvSpPr>
          <p:nvPr/>
        </p:nvSpPr>
        <p:spPr bwMode="auto">
          <a:xfrm>
            <a:off x="4028877" y="4091979"/>
            <a:ext cx="5115123" cy="1058282"/>
          </a:xfrm>
          <a:custGeom>
            <a:avLst/>
            <a:gdLst>
              <a:gd name="T0" fmla="*/ 180 w 180"/>
              <a:gd name="T1" fmla="*/ 0 h 48"/>
              <a:gd name="T2" fmla="*/ 180 w 180"/>
              <a:gd name="T3" fmla="*/ 48 h 48"/>
              <a:gd name="T4" fmla="*/ 0 w 180"/>
              <a:gd name="T5" fmla="*/ 48 h 48"/>
              <a:gd name="T6" fmla="*/ 7 w 180"/>
              <a:gd name="T7" fmla="*/ 39 h 48"/>
              <a:gd name="T8" fmla="*/ 8 w 180"/>
              <a:gd name="T9" fmla="*/ 38 h 48"/>
              <a:gd name="T10" fmla="*/ 45 w 180"/>
              <a:gd name="T11" fmla="*/ 33 h 48"/>
              <a:gd name="T12" fmla="*/ 68 w 180"/>
              <a:gd name="T13" fmla="*/ 29 h 48"/>
              <a:gd name="T14" fmla="*/ 71 w 180"/>
              <a:gd name="T15" fmla="*/ 28 h 48"/>
              <a:gd name="T16" fmla="*/ 88 w 180"/>
              <a:gd name="T17" fmla="*/ 18 h 48"/>
              <a:gd name="T18" fmla="*/ 92 w 180"/>
              <a:gd name="T19" fmla="*/ 17 h 48"/>
              <a:gd name="T20" fmla="*/ 125 w 180"/>
              <a:gd name="T21" fmla="*/ 17 h 48"/>
              <a:gd name="T22" fmla="*/ 129 w 180"/>
              <a:gd name="T23" fmla="*/ 16 h 48"/>
              <a:gd name="T24" fmla="*/ 165 w 180"/>
              <a:gd name="T25" fmla="*/ 4 h 48"/>
              <a:gd name="T26" fmla="*/ 180 w 180"/>
              <a:gd name="T27" fmla="*/ 0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80" h="48">
                <a:moveTo>
                  <a:pt x="180" y="0"/>
                </a:moveTo>
                <a:cubicBezTo>
                  <a:pt x="180" y="16"/>
                  <a:pt x="180" y="32"/>
                  <a:pt x="180" y="48"/>
                </a:cubicBezTo>
                <a:cubicBezTo>
                  <a:pt x="120" y="48"/>
                  <a:pt x="60" y="48"/>
                  <a:pt x="0" y="48"/>
                </a:cubicBezTo>
                <a:cubicBezTo>
                  <a:pt x="2" y="45"/>
                  <a:pt x="4" y="42"/>
                  <a:pt x="7" y="39"/>
                </a:cubicBezTo>
                <a:cubicBezTo>
                  <a:pt x="7" y="39"/>
                  <a:pt x="8" y="38"/>
                  <a:pt x="8" y="38"/>
                </a:cubicBezTo>
                <a:cubicBezTo>
                  <a:pt x="20" y="36"/>
                  <a:pt x="33" y="35"/>
                  <a:pt x="45" y="33"/>
                </a:cubicBezTo>
                <a:cubicBezTo>
                  <a:pt x="53" y="31"/>
                  <a:pt x="60" y="30"/>
                  <a:pt x="68" y="29"/>
                </a:cubicBezTo>
                <a:cubicBezTo>
                  <a:pt x="69" y="29"/>
                  <a:pt x="70" y="29"/>
                  <a:pt x="71" y="28"/>
                </a:cubicBezTo>
                <a:cubicBezTo>
                  <a:pt x="76" y="25"/>
                  <a:pt x="82" y="21"/>
                  <a:pt x="88" y="18"/>
                </a:cubicBezTo>
                <a:cubicBezTo>
                  <a:pt x="89" y="17"/>
                  <a:pt x="91" y="17"/>
                  <a:pt x="92" y="17"/>
                </a:cubicBezTo>
                <a:cubicBezTo>
                  <a:pt x="103" y="17"/>
                  <a:pt x="114" y="17"/>
                  <a:pt x="125" y="17"/>
                </a:cubicBezTo>
                <a:cubicBezTo>
                  <a:pt x="126" y="17"/>
                  <a:pt x="128" y="16"/>
                  <a:pt x="129" y="16"/>
                </a:cubicBezTo>
                <a:cubicBezTo>
                  <a:pt x="141" y="12"/>
                  <a:pt x="153" y="8"/>
                  <a:pt x="165" y="4"/>
                </a:cubicBezTo>
                <a:cubicBezTo>
                  <a:pt x="170" y="3"/>
                  <a:pt x="175" y="1"/>
                  <a:pt x="180" y="0"/>
                </a:cubicBezTo>
                <a:close/>
              </a:path>
            </a:pathLst>
          </a:custGeom>
          <a:solidFill>
            <a:srgbClr val="09224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bicicleta de carretera gris y negra">
            <a:extLst>
              <a:ext uri="{FF2B5EF4-FFF2-40B4-BE49-F238E27FC236}">
                <a16:creationId xmlns:a16="http://schemas.microsoft.com/office/drawing/2014/main" id="{89F7B06D-927F-4270-ABA4-F64C195F3F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6" y="0"/>
            <a:ext cx="9143998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rupo 4">
            <a:extLst>
              <a:ext uri="{FF2B5EF4-FFF2-40B4-BE49-F238E27FC236}">
                <a16:creationId xmlns:a16="http://schemas.microsoft.com/office/drawing/2014/main" id="{AFF27793-F933-4849-931B-E5EEA68B6969}"/>
              </a:ext>
            </a:extLst>
          </p:cNvPr>
          <p:cNvGrpSpPr/>
          <p:nvPr/>
        </p:nvGrpSpPr>
        <p:grpSpPr>
          <a:xfrm rot="10800000">
            <a:off x="-9175" y="3297"/>
            <a:ext cx="9153174" cy="2125691"/>
            <a:chOff x="-9175" y="3017810"/>
            <a:chExt cx="9153174" cy="2125691"/>
          </a:xfrm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6C00A8D8-5DCC-4488-B500-90FFA79DD1A4}"/>
                </a:ext>
              </a:extLst>
            </p:cNvPr>
            <p:cNvSpPr>
              <a:spLocks/>
            </p:cNvSpPr>
            <p:nvPr/>
          </p:nvSpPr>
          <p:spPr bwMode="auto">
            <a:xfrm>
              <a:off x="-9175" y="3017810"/>
              <a:ext cx="9143999" cy="2125689"/>
            </a:xfrm>
            <a:custGeom>
              <a:avLst/>
              <a:gdLst>
                <a:gd name="T0" fmla="*/ 180 w 180"/>
                <a:gd name="T1" fmla="*/ 0 h 48"/>
                <a:gd name="T2" fmla="*/ 180 w 180"/>
                <a:gd name="T3" fmla="*/ 48 h 48"/>
                <a:gd name="T4" fmla="*/ 0 w 180"/>
                <a:gd name="T5" fmla="*/ 48 h 48"/>
                <a:gd name="T6" fmla="*/ 7 w 180"/>
                <a:gd name="T7" fmla="*/ 39 h 48"/>
                <a:gd name="T8" fmla="*/ 8 w 180"/>
                <a:gd name="T9" fmla="*/ 38 h 48"/>
                <a:gd name="T10" fmla="*/ 45 w 180"/>
                <a:gd name="T11" fmla="*/ 33 h 48"/>
                <a:gd name="T12" fmla="*/ 68 w 180"/>
                <a:gd name="T13" fmla="*/ 29 h 48"/>
                <a:gd name="T14" fmla="*/ 71 w 180"/>
                <a:gd name="T15" fmla="*/ 28 h 48"/>
                <a:gd name="T16" fmla="*/ 88 w 180"/>
                <a:gd name="T17" fmla="*/ 18 h 48"/>
                <a:gd name="T18" fmla="*/ 92 w 180"/>
                <a:gd name="T19" fmla="*/ 17 h 48"/>
                <a:gd name="T20" fmla="*/ 125 w 180"/>
                <a:gd name="T21" fmla="*/ 17 h 48"/>
                <a:gd name="T22" fmla="*/ 129 w 180"/>
                <a:gd name="T23" fmla="*/ 16 h 48"/>
                <a:gd name="T24" fmla="*/ 165 w 180"/>
                <a:gd name="T25" fmla="*/ 4 h 48"/>
                <a:gd name="T26" fmla="*/ 180 w 180"/>
                <a:gd name="T27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80" h="48">
                  <a:moveTo>
                    <a:pt x="180" y="0"/>
                  </a:moveTo>
                  <a:cubicBezTo>
                    <a:pt x="180" y="16"/>
                    <a:pt x="180" y="32"/>
                    <a:pt x="180" y="48"/>
                  </a:cubicBezTo>
                  <a:cubicBezTo>
                    <a:pt x="120" y="48"/>
                    <a:pt x="60" y="48"/>
                    <a:pt x="0" y="48"/>
                  </a:cubicBezTo>
                  <a:cubicBezTo>
                    <a:pt x="2" y="45"/>
                    <a:pt x="4" y="42"/>
                    <a:pt x="7" y="39"/>
                  </a:cubicBezTo>
                  <a:cubicBezTo>
                    <a:pt x="7" y="39"/>
                    <a:pt x="8" y="38"/>
                    <a:pt x="8" y="38"/>
                  </a:cubicBezTo>
                  <a:cubicBezTo>
                    <a:pt x="20" y="36"/>
                    <a:pt x="33" y="35"/>
                    <a:pt x="45" y="33"/>
                  </a:cubicBezTo>
                  <a:cubicBezTo>
                    <a:pt x="53" y="31"/>
                    <a:pt x="60" y="30"/>
                    <a:pt x="68" y="29"/>
                  </a:cubicBezTo>
                  <a:cubicBezTo>
                    <a:pt x="69" y="29"/>
                    <a:pt x="70" y="29"/>
                    <a:pt x="71" y="28"/>
                  </a:cubicBezTo>
                  <a:cubicBezTo>
                    <a:pt x="76" y="25"/>
                    <a:pt x="82" y="21"/>
                    <a:pt x="88" y="18"/>
                  </a:cubicBezTo>
                  <a:cubicBezTo>
                    <a:pt x="89" y="17"/>
                    <a:pt x="91" y="17"/>
                    <a:pt x="92" y="17"/>
                  </a:cubicBezTo>
                  <a:cubicBezTo>
                    <a:pt x="103" y="17"/>
                    <a:pt x="114" y="17"/>
                    <a:pt x="125" y="17"/>
                  </a:cubicBezTo>
                  <a:cubicBezTo>
                    <a:pt x="126" y="17"/>
                    <a:pt x="128" y="16"/>
                    <a:pt x="129" y="16"/>
                  </a:cubicBezTo>
                  <a:cubicBezTo>
                    <a:pt x="141" y="12"/>
                    <a:pt x="153" y="8"/>
                    <a:pt x="165" y="4"/>
                  </a:cubicBezTo>
                  <a:cubicBezTo>
                    <a:pt x="170" y="3"/>
                    <a:pt x="175" y="1"/>
                    <a:pt x="180" y="0"/>
                  </a:cubicBezTo>
                  <a:close/>
                </a:path>
              </a:pathLst>
            </a:custGeom>
            <a:solidFill>
              <a:srgbClr val="F7AC2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" name="Freeform 5">
              <a:extLst>
                <a:ext uri="{FF2B5EF4-FFF2-40B4-BE49-F238E27FC236}">
                  <a16:creationId xmlns:a16="http://schemas.microsoft.com/office/drawing/2014/main" id="{B7EB653F-980C-4052-BBC0-E6D23E5D6820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3413127"/>
              <a:ext cx="9143999" cy="1730374"/>
            </a:xfrm>
            <a:custGeom>
              <a:avLst/>
              <a:gdLst>
                <a:gd name="T0" fmla="*/ 180 w 180"/>
                <a:gd name="T1" fmla="*/ 0 h 48"/>
                <a:gd name="T2" fmla="*/ 180 w 180"/>
                <a:gd name="T3" fmla="*/ 48 h 48"/>
                <a:gd name="T4" fmla="*/ 0 w 180"/>
                <a:gd name="T5" fmla="*/ 48 h 48"/>
                <a:gd name="T6" fmla="*/ 7 w 180"/>
                <a:gd name="T7" fmla="*/ 39 h 48"/>
                <a:gd name="T8" fmla="*/ 8 w 180"/>
                <a:gd name="T9" fmla="*/ 38 h 48"/>
                <a:gd name="T10" fmla="*/ 45 w 180"/>
                <a:gd name="T11" fmla="*/ 33 h 48"/>
                <a:gd name="T12" fmla="*/ 68 w 180"/>
                <a:gd name="T13" fmla="*/ 29 h 48"/>
                <a:gd name="T14" fmla="*/ 71 w 180"/>
                <a:gd name="T15" fmla="*/ 28 h 48"/>
                <a:gd name="T16" fmla="*/ 88 w 180"/>
                <a:gd name="T17" fmla="*/ 18 h 48"/>
                <a:gd name="T18" fmla="*/ 92 w 180"/>
                <a:gd name="T19" fmla="*/ 17 h 48"/>
                <a:gd name="T20" fmla="*/ 125 w 180"/>
                <a:gd name="T21" fmla="*/ 17 h 48"/>
                <a:gd name="T22" fmla="*/ 129 w 180"/>
                <a:gd name="T23" fmla="*/ 16 h 48"/>
                <a:gd name="T24" fmla="*/ 165 w 180"/>
                <a:gd name="T25" fmla="*/ 4 h 48"/>
                <a:gd name="T26" fmla="*/ 180 w 180"/>
                <a:gd name="T27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80" h="48">
                  <a:moveTo>
                    <a:pt x="180" y="0"/>
                  </a:moveTo>
                  <a:cubicBezTo>
                    <a:pt x="180" y="16"/>
                    <a:pt x="180" y="32"/>
                    <a:pt x="180" y="48"/>
                  </a:cubicBezTo>
                  <a:cubicBezTo>
                    <a:pt x="120" y="48"/>
                    <a:pt x="60" y="48"/>
                    <a:pt x="0" y="48"/>
                  </a:cubicBezTo>
                  <a:cubicBezTo>
                    <a:pt x="2" y="45"/>
                    <a:pt x="4" y="42"/>
                    <a:pt x="7" y="39"/>
                  </a:cubicBezTo>
                  <a:cubicBezTo>
                    <a:pt x="7" y="39"/>
                    <a:pt x="8" y="38"/>
                    <a:pt x="8" y="38"/>
                  </a:cubicBezTo>
                  <a:cubicBezTo>
                    <a:pt x="20" y="36"/>
                    <a:pt x="33" y="35"/>
                    <a:pt x="45" y="33"/>
                  </a:cubicBezTo>
                  <a:cubicBezTo>
                    <a:pt x="53" y="31"/>
                    <a:pt x="60" y="30"/>
                    <a:pt x="68" y="29"/>
                  </a:cubicBezTo>
                  <a:cubicBezTo>
                    <a:pt x="69" y="29"/>
                    <a:pt x="70" y="29"/>
                    <a:pt x="71" y="28"/>
                  </a:cubicBezTo>
                  <a:cubicBezTo>
                    <a:pt x="76" y="25"/>
                    <a:pt x="82" y="21"/>
                    <a:pt x="88" y="18"/>
                  </a:cubicBezTo>
                  <a:cubicBezTo>
                    <a:pt x="89" y="17"/>
                    <a:pt x="91" y="17"/>
                    <a:pt x="92" y="17"/>
                  </a:cubicBezTo>
                  <a:cubicBezTo>
                    <a:pt x="103" y="17"/>
                    <a:pt x="114" y="17"/>
                    <a:pt x="125" y="17"/>
                  </a:cubicBezTo>
                  <a:cubicBezTo>
                    <a:pt x="126" y="17"/>
                    <a:pt x="128" y="16"/>
                    <a:pt x="129" y="16"/>
                  </a:cubicBezTo>
                  <a:cubicBezTo>
                    <a:pt x="141" y="12"/>
                    <a:pt x="153" y="8"/>
                    <a:pt x="165" y="4"/>
                  </a:cubicBezTo>
                  <a:cubicBezTo>
                    <a:pt x="170" y="3"/>
                    <a:pt x="175" y="1"/>
                    <a:pt x="180" y="0"/>
                  </a:cubicBezTo>
                  <a:close/>
                </a:path>
              </a:pathLst>
            </a:custGeom>
            <a:solidFill>
              <a:srgbClr val="09224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4" name="Rectángulo 2">
            <a:extLst>
              <a:ext uri="{FF2B5EF4-FFF2-40B4-BE49-F238E27FC236}">
                <a16:creationId xmlns:a16="http://schemas.microsoft.com/office/drawing/2014/main" id="{2D960CEB-7022-4386-B9C6-6C1B02D3B183}"/>
              </a:ext>
            </a:extLst>
          </p:cNvPr>
          <p:cNvSpPr/>
          <p:nvPr/>
        </p:nvSpPr>
        <p:spPr>
          <a:xfrm rot="10800000">
            <a:off x="0" y="3180000"/>
            <a:ext cx="9153174" cy="1963500"/>
          </a:xfrm>
          <a:custGeom>
            <a:avLst/>
            <a:gdLst>
              <a:gd name="connsiteX0" fmla="*/ 0 w 1396721"/>
              <a:gd name="connsiteY0" fmla="*/ 0 h 1939332"/>
              <a:gd name="connsiteX1" fmla="*/ 1396721 w 1396721"/>
              <a:gd name="connsiteY1" fmla="*/ 0 h 1939332"/>
              <a:gd name="connsiteX2" fmla="*/ 1396721 w 1396721"/>
              <a:gd name="connsiteY2" fmla="*/ 1939332 h 1939332"/>
              <a:gd name="connsiteX3" fmla="*/ 0 w 1396721"/>
              <a:gd name="connsiteY3" fmla="*/ 1939332 h 1939332"/>
              <a:gd name="connsiteX4" fmla="*/ 0 w 1396721"/>
              <a:gd name="connsiteY4" fmla="*/ 0 h 1939332"/>
              <a:gd name="connsiteX0" fmla="*/ 0 w 1396721"/>
              <a:gd name="connsiteY0" fmla="*/ 0 h 1939332"/>
              <a:gd name="connsiteX1" fmla="*/ 1396721 w 1396721"/>
              <a:gd name="connsiteY1" fmla="*/ 0 h 1939332"/>
              <a:gd name="connsiteX2" fmla="*/ 1105319 w 1396721"/>
              <a:gd name="connsiteY2" fmla="*/ 1155560 h 1939332"/>
              <a:gd name="connsiteX3" fmla="*/ 0 w 1396721"/>
              <a:gd name="connsiteY3" fmla="*/ 1939332 h 1939332"/>
              <a:gd name="connsiteX4" fmla="*/ 0 w 1396721"/>
              <a:gd name="connsiteY4" fmla="*/ 0 h 1939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96721" h="1939332">
                <a:moveTo>
                  <a:pt x="0" y="0"/>
                </a:moveTo>
                <a:lnTo>
                  <a:pt x="1396721" y="0"/>
                </a:lnTo>
                <a:lnTo>
                  <a:pt x="1105319" y="1155560"/>
                </a:lnTo>
                <a:lnTo>
                  <a:pt x="0" y="1939332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655" name="Google Shape;1655;p55"/>
          <p:cNvSpPr txBox="1">
            <a:spLocks noGrp="1"/>
          </p:cNvSpPr>
          <p:nvPr>
            <p:ph type="title"/>
          </p:nvPr>
        </p:nvSpPr>
        <p:spPr>
          <a:xfrm>
            <a:off x="713250" y="860579"/>
            <a:ext cx="77175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6"/>
                </a:solidFill>
              </a:rPr>
              <a:t>4,498,300,000</a:t>
            </a:r>
            <a:endParaRPr dirty="0">
              <a:solidFill>
                <a:schemeClr val="accent6"/>
              </a:solidFill>
            </a:endParaRPr>
          </a:p>
        </p:txBody>
      </p:sp>
      <p:sp>
        <p:nvSpPr>
          <p:cNvPr id="1656" name="Google Shape;1656;p55"/>
          <p:cNvSpPr txBox="1">
            <a:spLocks noGrp="1"/>
          </p:cNvSpPr>
          <p:nvPr>
            <p:ph type="body" idx="1"/>
          </p:nvPr>
        </p:nvSpPr>
        <p:spPr>
          <a:xfrm>
            <a:off x="713250" y="2759429"/>
            <a:ext cx="77175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chemeClr val="accent6"/>
                </a:solidFill>
              </a:rPr>
              <a:t>Big numbers catch your audience’s attention</a:t>
            </a:r>
            <a:endParaRPr>
              <a:solidFill>
                <a:schemeClr val="accent6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3" name="Google Shape;1063;p38"/>
          <p:cNvSpPr/>
          <p:nvPr/>
        </p:nvSpPr>
        <p:spPr>
          <a:xfrm>
            <a:off x="713377" y="1743821"/>
            <a:ext cx="705000" cy="705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4" name="Google Shape;1064;p38"/>
          <p:cNvSpPr txBox="1">
            <a:spLocks noGrp="1"/>
          </p:cNvSpPr>
          <p:nvPr>
            <p:ph type="title"/>
          </p:nvPr>
        </p:nvSpPr>
        <p:spPr>
          <a:xfrm>
            <a:off x="713225" y="1705421"/>
            <a:ext cx="705000" cy="78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 </a:t>
            </a:r>
            <a:endParaRPr/>
          </a:p>
        </p:txBody>
      </p:sp>
      <p:sp>
        <p:nvSpPr>
          <p:cNvPr id="1065" name="Google Shape;1065;p38"/>
          <p:cNvSpPr/>
          <p:nvPr/>
        </p:nvSpPr>
        <p:spPr>
          <a:xfrm>
            <a:off x="713377" y="3884896"/>
            <a:ext cx="705000" cy="705000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6" name="Google Shape;1066;p38"/>
          <p:cNvSpPr txBox="1">
            <a:spLocks noGrp="1"/>
          </p:cNvSpPr>
          <p:nvPr>
            <p:ph type="title" idx="8"/>
          </p:nvPr>
        </p:nvSpPr>
        <p:spPr>
          <a:xfrm>
            <a:off x="713225" y="3846496"/>
            <a:ext cx="705000" cy="78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3</a:t>
            </a:r>
            <a:endParaRPr/>
          </a:p>
        </p:txBody>
      </p:sp>
      <p:sp>
        <p:nvSpPr>
          <p:cNvPr id="1067" name="Google Shape;1067;p38"/>
          <p:cNvSpPr/>
          <p:nvPr/>
        </p:nvSpPr>
        <p:spPr>
          <a:xfrm>
            <a:off x="713377" y="2775371"/>
            <a:ext cx="705000" cy="705000"/>
          </a:xfrm>
          <a:prstGeom prst="ellipse">
            <a:avLst/>
          </a:prstGeom>
          <a:solidFill>
            <a:srgbClr val="09224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8" name="Google Shape;1068;p38"/>
          <p:cNvSpPr txBox="1">
            <a:spLocks noGrp="1"/>
          </p:cNvSpPr>
          <p:nvPr>
            <p:ph type="title" idx="5"/>
          </p:nvPr>
        </p:nvSpPr>
        <p:spPr>
          <a:xfrm>
            <a:off x="713225" y="2736971"/>
            <a:ext cx="705000" cy="78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</a:t>
            </a:r>
            <a:endParaRPr/>
          </a:p>
        </p:txBody>
      </p:sp>
      <p:sp>
        <p:nvSpPr>
          <p:cNvPr id="1069" name="Google Shape;1069;p38"/>
          <p:cNvSpPr txBox="1">
            <a:spLocks noGrp="1"/>
          </p:cNvSpPr>
          <p:nvPr>
            <p:ph type="subTitle" idx="1"/>
          </p:nvPr>
        </p:nvSpPr>
        <p:spPr>
          <a:xfrm>
            <a:off x="1625177" y="1565946"/>
            <a:ext cx="37755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7AC2D"/>
                </a:solidFill>
              </a:rPr>
              <a:t>Bikes</a:t>
            </a:r>
            <a:endParaRPr>
              <a:solidFill>
                <a:srgbClr val="F7AC2D"/>
              </a:solidFill>
            </a:endParaRPr>
          </a:p>
        </p:txBody>
      </p:sp>
      <p:sp>
        <p:nvSpPr>
          <p:cNvPr id="1070" name="Google Shape;1070;p38"/>
          <p:cNvSpPr txBox="1">
            <a:spLocks noGrp="1"/>
          </p:cNvSpPr>
          <p:nvPr>
            <p:ph type="subTitle" idx="2"/>
          </p:nvPr>
        </p:nvSpPr>
        <p:spPr>
          <a:xfrm>
            <a:off x="1625189" y="1891746"/>
            <a:ext cx="3287100" cy="57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Here you could describe the topic of the section</a:t>
            </a:r>
            <a:endParaRPr/>
          </a:p>
        </p:txBody>
      </p:sp>
      <p:sp>
        <p:nvSpPr>
          <p:cNvPr id="1071" name="Google Shape;1071;p38"/>
          <p:cNvSpPr txBox="1">
            <a:spLocks noGrp="1"/>
          </p:cNvSpPr>
          <p:nvPr>
            <p:ph type="title" idx="3"/>
          </p:nvPr>
        </p:nvSpPr>
        <p:spPr>
          <a:xfrm>
            <a:off x="713225" y="372390"/>
            <a:ext cx="76992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Table of contents</a:t>
            </a:r>
            <a:endParaRPr/>
          </a:p>
        </p:txBody>
      </p:sp>
      <p:sp>
        <p:nvSpPr>
          <p:cNvPr id="1072" name="Google Shape;1072;p38"/>
          <p:cNvSpPr txBox="1">
            <a:spLocks noGrp="1"/>
          </p:cNvSpPr>
          <p:nvPr>
            <p:ph type="subTitle" idx="4"/>
          </p:nvPr>
        </p:nvSpPr>
        <p:spPr>
          <a:xfrm>
            <a:off x="1625177" y="2644721"/>
            <a:ext cx="37755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7AC2D"/>
                </a:solidFill>
              </a:rPr>
              <a:t>League of US bicyclists</a:t>
            </a:r>
            <a:endParaRPr dirty="0">
              <a:solidFill>
                <a:srgbClr val="F7AC2D"/>
              </a:solidFill>
            </a:endParaRPr>
          </a:p>
        </p:txBody>
      </p:sp>
      <p:sp>
        <p:nvSpPr>
          <p:cNvPr id="1073" name="Google Shape;1073;p38"/>
          <p:cNvSpPr txBox="1">
            <a:spLocks noGrp="1"/>
          </p:cNvSpPr>
          <p:nvPr>
            <p:ph type="subTitle" idx="6"/>
          </p:nvPr>
        </p:nvSpPr>
        <p:spPr>
          <a:xfrm>
            <a:off x="1625189" y="2970521"/>
            <a:ext cx="3287100" cy="57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Here you could describe the topic of the section</a:t>
            </a:r>
            <a:endParaRPr/>
          </a:p>
        </p:txBody>
      </p:sp>
      <p:sp>
        <p:nvSpPr>
          <p:cNvPr id="1074" name="Google Shape;1074;p38"/>
          <p:cNvSpPr txBox="1">
            <a:spLocks noGrp="1"/>
          </p:cNvSpPr>
          <p:nvPr>
            <p:ph type="subTitle" idx="7"/>
          </p:nvPr>
        </p:nvSpPr>
        <p:spPr>
          <a:xfrm>
            <a:off x="1625219" y="3723496"/>
            <a:ext cx="37755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7AC2D"/>
                </a:solidFill>
              </a:rPr>
              <a:t>Benefits of bicycling</a:t>
            </a:r>
            <a:endParaRPr>
              <a:solidFill>
                <a:srgbClr val="F7AC2D"/>
              </a:solidFill>
            </a:endParaRPr>
          </a:p>
        </p:txBody>
      </p:sp>
      <p:sp>
        <p:nvSpPr>
          <p:cNvPr id="1075" name="Google Shape;1075;p38"/>
          <p:cNvSpPr txBox="1">
            <a:spLocks noGrp="1"/>
          </p:cNvSpPr>
          <p:nvPr>
            <p:ph type="subTitle" idx="9"/>
          </p:nvPr>
        </p:nvSpPr>
        <p:spPr>
          <a:xfrm>
            <a:off x="1625152" y="4049296"/>
            <a:ext cx="3287100" cy="57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Here you could describe the topic of the section</a:t>
            </a:r>
            <a:endParaRPr/>
          </a:p>
        </p:txBody>
      </p:sp>
      <p:sp>
        <p:nvSpPr>
          <p:cNvPr id="20" name="Freeform 5">
            <a:extLst>
              <a:ext uri="{FF2B5EF4-FFF2-40B4-BE49-F238E27FC236}">
                <a16:creationId xmlns:a16="http://schemas.microsoft.com/office/drawing/2014/main" id="{D9E46E39-97C4-4F8C-BD02-721E70846D7A}"/>
              </a:ext>
            </a:extLst>
          </p:cNvPr>
          <p:cNvSpPr>
            <a:spLocks/>
          </p:cNvSpPr>
          <p:nvPr/>
        </p:nvSpPr>
        <p:spPr bwMode="auto">
          <a:xfrm rot="10800000">
            <a:off x="0" y="0"/>
            <a:ext cx="5115123" cy="1058282"/>
          </a:xfrm>
          <a:custGeom>
            <a:avLst/>
            <a:gdLst>
              <a:gd name="T0" fmla="*/ 180 w 180"/>
              <a:gd name="T1" fmla="*/ 0 h 48"/>
              <a:gd name="T2" fmla="*/ 180 w 180"/>
              <a:gd name="T3" fmla="*/ 48 h 48"/>
              <a:gd name="T4" fmla="*/ 0 w 180"/>
              <a:gd name="T5" fmla="*/ 48 h 48"/>
              <a:gd name="T6" fmla="*/ 7 w 180"/>
              <a:gd name="T7" fmla="*/ 39 h 48"/>
              <a:gd name="T8" fmla="*/ 8 w 180"/>
              <a:gd name="T9" fmla="*/ 38 h 48"/>
              <a:gd name="T10" fmla="*/ 45 w 180"/>
              <a:gd name="T11" fmla="*/ 33 h 48"/>
              <a:gd name="T12" fmla="*/ 68 w 180"/>
              <a:gd name="T13" fmla="*/ 29 h 48"/>
              <a:gd name="T14" fmla="*/ 71 w 180"/>
              <a:gd name="T15" fmla="*/ 28 h 48"/>
              <a:gd name="T16" fmla="*/ 88 w 180"/>
              <a:gd name="T17" fmla="*/ 18 h 48"/>
              <a:gd name="T18" fmla="*/ 92 w 180"/>
              <a:gd name="T19" fmla="*/ 17 h 48"/>
              <a:gd name="T20" fmla="*/ 125 w 180"/>
              <a:gd name="T21" fmla="*/ 17 h 48"/>
              <a:gd name="T22" fmla="*/ 129 w 180"/>
              <a:gd name="T23" fmla="*/ 16 h 48"/>
              <a:gd name="T24" fmla="*/ 165 w 180"/>
              <a:gd name="T25" fmla="*/ 4 h 48"/>
              <a:gd name="T26" fmla="*/ 180 w 180"/>
              <a:gd name="T27" fmla="*/ 0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80" h="48">
                <a:moveTo>
                  <a:pt x="180" y="0"/>
                </a:moveTo>
                <a:cubicBezTo>
                  <a:pt x="180" y="16"/>
                  <a:pt x="180" y="32"/>
                  <a:pt x="180" y="48"/>
                </a:cubicBezTo>
                <a:cubicBezTo>
                  <a:pt x="120" y="48"/>
                  <a:pt x="60" y="48"/>
                  <a:pt x="0" y="48"/>
                </a:cubicBezTo>
                <a:cubicBezTo>
                  <a:pt x="2" y="45"/>
                  <a:pt x="4" y="42"/>
                  <a:pt x="7" y="39"/>
                </a:cubicBezTo>
                <a:cubicBezTo>
                  <a:pt x="7" y="39"/>
                  <a:pt x="8" y="38"/>
                  <a:pt x="8" y="38"/>
                </a:cubicBezTo>
                <a:cubicBezTo>
                  <a:pt x="20" y="36"/>
                  <a:pt x="33" y="35"/>
                  <a:pt x="45" y="33"/>
                </a:cubicBezTo>
                <a:cubicBezTo>
                  <a:pt x="53" y="31"/>
                  <a:pt x="60" y="30"/>
                  <a:pt x="68" y="29"/>
                </a:cubicBezTo>
                <a:cubicBezTo>
                  <a:pt x="69" y="29"/>
                  <a:pt x="70" y="29"/>
                  <a:pt x="71" y="28"/>
                </a:cubicBezTo>
                <a:cubicBezTo>
                  <a:pt x="76" y="25"/>
                  <a:pt x="82" y="21"/>
                  <a:pt x="88" y="18"/>
                </a:cubicBezTo>
                <a:cubicBezTo>
                  <a:pt x="89" y="17"/>
                  <a:pt x="91" y="17"/>
                  <a:pt x="92" y="17"/>
                </a:cubicBezTo>
                <a:cubicBezTo>
                  <a:pt x="103" y="17"/>
                  <a:pt x="114" y="17"/>
                  <a:pt x="125" y="17"/>
                </a:cubicBezTo>
                <a:cubicBezTo>
                  <a:pt x="126" y="17"/>
                  <a:pt x="128" y="16"/>
                  <a:pt x="129" y="16"/>
                </a:cubicBezTo>
                <a:cubicBezTo>
                  <a:pt x="141" y="12"/>
                  <a:pt x="153" y="8"/>
                  <a:pt x="165" y="4"/>
                </a:cubicBezTo>
                <a:cubicBezTo>
                  <a:pt x="170" y="3"/>
                  <a:pt x="175" y="1"/>
                  <a:pt x="180" y="0"/>
                </a:cubicBezTo>
                <a:close/>
              </a:path>
            </a:pathLst>
          </a:custGeom>
          <a:solidFill>
            <a:srgbClr val="F7AC2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1" name="Freeform 5">
            <a:extLst>
              <a:ext uri="{FF2B5EF4-FFF2-40B4-BE49-F238E27FC236}">
                <a16:creationId xmlns:a16="http://schemas.microsoft.com/office/drawing/2014/main" id="{61B360F6-C824-45E6-AAED-0C08B1B8614A}"/>
              </a:ext>
            </a:extLst>
          </p:cNvPr>
          <p:cNvSpPr>
            <a:spLocks/>
          </p:cNvSpPr>
          <p:nvPr/>
        </p:nvSpPr>
        <p:spPr bwMode="auto">
          <a:xfrm>
            <a:off x="4028877" y="4091979"/>
            <a:ext cx="5115123" cy="1058282"/>
          </a:xfrm>
          <a:custGeom>
            <a:avLst/>
            <a:gdLst>
              <a:gd name="T0" fmla="*/ 180 w 180"/>
              <a:gd name="T1" fmla="*/ 0 h 48"/>
              <a:gd name="T2" fmla="*/ 180 w 180"/>
              <a:gd name="T3" fmla="*/ 48 h 48"/>
              <a:gd name="T4" fmla="*/ 0 w 180"/>
              <a:gd name="T5" fmla="*/ 48 h 48"/>
              <a:gd name="T6" fmla="*/ 7 w 180"/>
              <a:gd name="T7" fmla="*/ 39 h 48"/>
              <a:gd name="T8" fmla="*/ 8 w 180"/>
              <a:gd name="T9" fmla="*/ 38 h 48"/>
              <a:gd name="T10" fmla="*/ 45 w 180"/>
              <a:gd name="T11" fmla="*/ 33 h 48"/>
              <a:gd name="T12" fmla="*/ 68 w 180"/>
              <a:gd name="T13" fmla="*/ 29 h 48"/>
              <a:gd name="T14" fmla="*/ 71 w 180"/>
              <a:gd name="T15" fmla="*/ 28 h 48"/>
              <a:gd name="T16" fmla="*/ 88 w 180"/>
              <a:gd name="T17" fmla="*/ 18 h 48"/>
              <a:gd name="T18" fmla="*/ 92 w 180"/>
              <a:gd name="T19" fmla="*/ 17 h 48"/>
              <a:gd name="T20" fmla="*/ 125 w 180"/>
              <a:gd name="T21" fmla="*/ 17 h 48"/>
              <a:gd name="T22" fmla="*/ 129 w 180"/>
              <a:gd name="T23" fmla="*/ 16 h 48"/>
              <a:gd name="T24" fmla="*/ 165 w 180"/>
              <a:gd name="T25" fmla="*/ 4 h 48"/>
              <a:gd name="T26" fmla="*/ 180 w 180"/>
              <a:gd name="T27" fmla="*/ 0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80" h="48">
                <a:moveTo>
                  <a:pt x="180" y="0"/>
                </a:moveTo>
                <a:cubicBezTo>
                  <a:pt x="180" y="16"/>
                  <a:pt x="180" y="32"/>
                  <a:pt x="180" y="48"/>
                </a:cubicBezTo>
                <a:cubicBezTo>
                  <a:pt x="120" y="48"/>
                  <a:pt x="60" y="48"/>
                  <a:pt x="0" y="48"/>
                </a:cubicBezTo>
                <a:cubicBezTo>
                  <a:pt x="2" y="45"/>
                  <a:pt x="4" y="42"/>
                  <a:pt x="7" y="39"/>
                </a:cubicBezTo>
                <a:cubicBezTo>
                  <a:pt x="7" y="39"/>
                  <a:pt x="8" y="38"/>
                  <a:pt x="8" y="38"/>
                </a:cubicBezTo>
                <a:cubicBezTo>
                  <a:pt x="20" y="36"/>
                  <a:pt x="33" y="35"/>
                  <a:pt x="45" y="33"/>
                </a:cubicBezTo>
                <a:cubicBezTo>
                  <a:pt x="53" y="31"/>
                  <a:pt x="60" y="30"/>
                  <a:pt x="68" y="29"/>
                </a:cubicBezTo>
                <a:cubicBezTo>
                  <a:pt x="69" y="29"/>
                  <a:pt x="70" y="29"/>
                  <a:pt x="71" y="28"/>
                </a:cubicBezTo>
                <a:cubicBezTo>
                  <a:pt x="76" y="25"/>
                  <a:pt x="82" y="21"/>
                  <a:pt x="88" y="18"/>
                </a:cubicBezTo>
                <a:cubicBezTo>
                  <a:pt x="89" y="17"/>
                  <a:pt x="91" y="17"/>
                  <a:pt x="92" y="17"/>
                </a:cubicBezTo>
                <a:cubicBezTo>
                  <a:pt x="103" y="17"/>
                  <a:pt x="114" y="17"/>
                  <a:pt x="125" y="17"/>
                </a:cubicBezTo>
                <a:cubicBezTo>
                  <a:pt x="126" y="17"/>
                  <a:pt x="128" y="16"/>
                  <a:pt x="129" y="16"/>
                </a:cubicBezTo>
                <a:cubicBezTo>
                  <a:pt x="141" y="12"/>
                  <a:pt x="153" y="8"/>
                  <a:pt x="165" y="4"/>
                </a:cubicBezTo>
                <a:cubicBezTo>
                  <a:pt x="170" y="3"/>
                  <a:pt x="175" y="1"/>
                  <a:pt x="180" y="0"/>
                </a:cubicBezTo>
                <a:close/>
              </a:path>
            </a:pathLst>
          </a:custGeom>
          <a:solidFill>
            <a:srgbClr val="09224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4A8CEA4E-95BA-46CD-A81C-FA0C768E1FF5}"/>
              </a:ext>
            </a:extLst>
          </p:cNvPr>
          <p:cNvGrpSpPr/>
          <p:nvPr/>
        </p:nvGrpSpPr>
        <p:grpSpPr>
          <a:xfrm>
            <a:off x="5378450" y="2239963"/>
            <a:ext cx="3381376" cy="2562225"/>
            <a:chOff x="5378450" y="2239963"/>
            <a:chExt cx="3381376" cy="2562225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85442389-D4ED-4468-A106-0131C1CCFBE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48513" y="3335338"/>
              <a:ext cx="1611313" cy="1449388"/>
            </a:xfrm>
            <a:custGeom>
              <a:avLst/>
              <a:gdLst>
                <a:gd name="T0" fmla="*/ 187 w 570"/>
                <a:gd name="T1" fmla="*/ 104 h 512"/>
                <a:gd name="T2" fmla="*/ 0 w 570"/>
                <a:gd name="T3" fmla="*/ 290 h 512"/>
                <a:gd name="T4" fmla="*/ 3 w 570"/>
                <a:gd name="T5" fmla="*/ 268 h 512"/>
                <a:gd name="T6" fmla="*/ 21 w 570"/>
                <a:gd name="T7" fmla="*/ 172 h 512"/>
                <a:gd name="T8" fmla="*/ 27 w 570"/>
                <a:gd name="T9" fmla="*/ 162 h 512"/>
                <a:gd name="T10" fmla="*/ 147 w 570"/>
                <a:gd name="T11" fmla="*/ 41 h 512"/>
                <a:gd name="T12" fmla="*/ 148 w 570"/>
                <a:gd name="T13" fmla="*/ 34 h 512"/>
                <a:gd name="T14" fmla="*/ 141 w 570"/>
                <a:gd name="T15" fmla="*/ 22 h 512"/>
                <a:gd name="T16" fmla="*/ 161 w 570"/>
                <a:gd name="T17" fmla="*/ 17 h 512"/>
                <a:gd name="T18" fmla="*/ 227 w 570"/>
                <a:gd name="T19" fmla="*/ 1 h 512"/>
                <a:gd name="T20" fmla="*/ 235 w 570"/>
                <a:gd name="T21" fmla="*/ 3 h 512"/>
                <a:gd name="T22" fmla="*/ 254 w 570"/>
                <a:gd name="T23" fmla="*/ 22 h 512"/>
                <a:gd name="T24" fmla="*/ 254 w 570"/>
                <a:gd name="T25" fmla="*/ 37 h 512"/>
                <a:gd name="T26" fmla="*/ 244 w 570"/>
                <a:gd name="T27" fmla="*/ 47 h 512"/>
                <a:gd name="T28" fmla="*/ 243 w 570"/>
                <a:gd name="T29" fmla="*/ 53 h 512"/>
                <a:gd name="T30" fmla="*/ 252 w 570"/>
                <a:gd name="T31" fmla="*/ 69 h 512"/>
                <a:gd name="T32" fmla="*/ 282 w 570"/>
                <a:gd name="T33" fmla="*/ 60 h 512"/>
                <a:gd name="T34" fmla="*/ 483 w 570"/>
                <a:gd name="T35" fmla="*/ 104 h 512"/>
                <a:gd name="T36" fmla="*/ 562 w 570"/>
                <a:gd name="T37" fmla="*/ 239 h 512"/>
                <a:gd name="T38" fmla="*/ 549 w 570"/>
                <a:gd name="T39" fmla="*/ 364 h 512"/>
                <a:gd name="T40" fmla="*/ 467 w 570"/>
                <a:gd name="T41" fmla="*/ 467 h 512"/>
                <a:gd name="T42" fmla="*/ 370 w 570"/>
                <a:gd name="T43" fmla="*/ 504 h 512"/>
                <a:gd name="T44" fmla="*/ 202 w 570"/>
                <a:gd name="T45" fmla="*/ 459 h 512"/>
                <a:gd name="T46" fmla="*/ 116 w 570"/>
                <a:gd name="T47" fmla="*/ 316 h 512"/>
                <a:gd name="T48" fmla="*/ 160 w 570"/>
                <a:gd name="T49" fmla="*/ 141 h 512"/>
                <a:gd name="T50" fmla="*/ 188 w 570"/>
                <a:gd name="T51" fmla="*/ 111 h 512"/>
                <a:gd name="T52" fmla="*/ 187 w 570"/>
                <a:gd name="T53" fmla="*/ 104 h 512"/>
                <a:gd name="T54" fmla="*/ 221 w 570"/>
                <a:gd name="T55" fmla="*/ 160 h 512"/>
                <a:gd name="T56" fmla="*/ 208 w 570"/>
                <a:gd name="T57" fmla="*/ 385 h 512"/>
                <a:gd name="T58" fmla="*/ 433 w 570"/>
                <a:gd name="T59" fmla="*/ 420 h 512"/>
                <a:gd name="T60" fmla="*/ 484 w 570"/>
                <a:gd name="T61" fmla="*/ 193 h 512"/>
                <a:gd name="T62" fmla="*/ 282 w 570"/>
                <a:gd name="T63" fmla="*/ 121 h 512"/>
                <a:gd name="T64" fmla="*/ 284 w 570"/>
                <a:gd name="T65" fmla="*/ 125 h 512"/>
                <a:gd name="T66" fmla="*/ 333 w 570"/>
                <a:gd name="T67" fmla="*/ 210 h 512"/>
                <a:gd name="T68" fmla="*/ 344 w 570"/>
                <a:gd name="T69" fmla="*/ 217 h 512"/>
                <a:gd name="T70" fmla="*/ 353 w 570"/>
                <a:gd name="T71" fmla="*/ 218 h 512"/>
                <a:gd name="T72" fmla="*/ 402 w 570"/>
                <a:gd name="T73" fmla="*/ 288 h 512"/>
                <a:gd name="T74" fmla="*/ 332 w 570"/>
                <a:gd name="T75" fmla="*/ 342 h 512"/>
                <a:gd name="T76" fmla="*/ 278 w 570"/>
                <a:gd name="T77" fmla="*/ 265 h 512"/>
                <a:gd name="T78" fmla="*/ 277 w 570"/>
                <a:gd name="T79" fmla="*/ 258 h 512"/>
                <a:gd name="T80" fmla="*/ 245 w 570"/>
                <a:gd name="T81" fmla="*/ 203 h 512"/>
                <a:gd name="T82" fmla="*/ 221 w 570"/>
                <a:gd name="T83" fmla="*/ 160 h 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570" h="512">
                  <a:moveTo>
                    <a:pt x="187" y="104"/>
                  </a:moveTo>
                  <a:cubicBezTo>
                    <a:pt x="125" y="166"/>
                    <a:pt x="62" y="228"/>
                    <a:pt x="0" y="290"/>
                  </a:cubicBezTo>
                  <a:cubicBezTo>
                    <a:pt x="1" y="283"/>
                    <a:pt x="2" y="276"/>
                    <a:pt x="3" y="268"/>
                  </a:cubicBezTo>
                  <a:cubicBezTo>
                    <a:pt x="9" y="236"/>
                    <a:pt x="15" y="204"/>
                    <a:pt x="21" y="172"/>
                  </a:cubicBezTo>
                  <a:cubicBezTo>
                    <a:pt x="22" y="168"/>
                    <a:pt x="24" y="165"/>
                    <a:pt x="27" y="162"/>
                  </a:cubicBezTo>
                  <a:cubicBezTo>
                    <a:pt x="67" y="122"/>
                    <a:pt x="107" y="81"/>
                    <a:pt x="147" y="41"/>
                  </a:cubicBezTo>
                  <a:cubicBezTo>
                    <a:pt x="150" y="39"/>
                    <a:pt x="150" y="37"/>
                    <a:pt x="148" y="34"/>
                  </a:cubicBezTo>
                  <a:cubicBezTo>
                    <a:pt x="146" y="30"/>
                    <a:pt x="143" y="27"/>
                    <a:pt x="141" y="22"/>
                  </a:cubicBezTo>
                  <a:cubicBezTo>
                    <a:pt x="148" y="20"/>
                    <a:pt x="154" y="19"/>
                    <a:pt x="161" y="17"/>
                  </a:cubicBezTo>
                  <a:cubicBezTo>
                    <a:pt x="183" y="12"/>
                    <a:pt x="205" y="6"/>
                    <a:pt x="227" y="1"/>
                  </a:cubicBezTo>
                  <a:cubicBezTo>
                    <a:pt x="230" y="0"/>
                    <a:pt x="233" y="0"/>
                    <a:pt x="235" y="3"/>
                  </a:cubicBezTo>
                  <a:cubicBezTo>
                    <a:pt x="241" y="10"/>
                    <a:pt x="248" y="16"/>
                    <a:pt x="254" y="22"/>
                  </a:cubicBezTo>
                  <a:cubicBezTo>
                    <a:pt x="259" y="27"/>
                    <a:pt x="259" y="32"/>
                    <a:pt x="254" y="37"/>
                  </a:cubicBezTo>
                  <a:cubicBezTo>
                    <a:pt x="251" y="41"/>
                    <a:pt x="247" y="44"/>
                    <a:pt x="244" y="47"/>
                  </a:cubicBezTo>
                  <a:cubicBezTo>
                    <a:pt x="242" y="49"/>
                    <a:pt x="241" y="51"/>
                    <a:pt x="243" y="53"/>
                  </a:cubicBezTo>
                  <a:cubicBezTo>
                    <a:pt x="246" y="58"/>
                    <a:pt x="249" y="64"/>
                    <a:pt x="252" y="69"/>
                  </a:cubicBezTo>
                  <a:cubicBezTo>
                    <a:pt x="262" y="66"/>
                    <a:pt x="272" y="62"/>
                    <a:pt x="282" y="60"/>
                  </a:cubicBezTo>
                  <a:cubicBezTo>
                    <a:pt x="356" y="42"/>
                    <a:pt x="423" y="56"/>
                    <a:pt x="483" y="104"/>
                  </a:cubicBezTo>
                  <a:cubicBezTo>
                    <a:pt x="526" y="138"/>
                    <a:pt x="552" y="184"/>
                    <a:pt x="562" y="239"/>
                  </a:cubicBezTo>
                  <a:cubicBezTo>
                    <a:pt x="570" y="282"/>
                    <a:pt x="566" y="324"/>
                    <a:pt x="549" y="364"/>
                  </a:cubicBezTo>
                  <a:cubicBezTo>
                    <a:pt x="532" y="406"/>
                    <a:pt x="505" y="441"/>
                    <a:pt x="467" y="467"/>
                  </a:cubicBezTo>
                  <a:cubicBezTo>
                    <a:pt x="438" y="487"/>
                    <a:pt x="406" y="499"/>
                    <a:pt x="370" y="504"/>
                  </a:cubicBezTo>
                  <a:cubicBezTo>
                    <a:pt x="308" y="512"/>
                    <a:pt x="252" y="497"/>
                    <a:pt x="202" y="459"/>
                  </a:cubicBezTo>
                  <a:cubicBezTo>
                    <a:pt x="155" y="423"/>
                    <a:pt x="126" y="375"/>
                    <a:pt x="116" y="316"/>
                  </a:cubicBezTo>
                  <a:cubicBezTo>
                    <a:pt x="106" y="251"/>
                    <a:pt x="121" y="193"/>
                    <a:pt x="160" y="141"/>
                  </a:cubicBezTo>
                  <a:cubicBezTo>
                    <a:pt x="168" y="130"/>
                    <a:pt x="178" y="121"/>
                    <a:pt x="188" y="111"/>
                  </a:cubicBezTo>
                  <a:cubicBezTo>
                    <a:pt x="190" y="108"/>
                    <a:pt x="191" y="107"/>
                    <a:pt x="187" y="104"/>
                  </a:cubicBezTo>
                  <a:close/>
                  <a:moveTo>
                    <a:pt x="221" y="160"/>
                  </a:moveTo>
                  <a:cubicBezTo>
                    <a:pt x="163" y="217"/>
                    <a:pt x="152" y="314"/>
                    <a:pt x="208" y="385"/>
                  </a:cubicBezTo>
                  <a:cubicBezTo>
                    <a:pt x="262" y="452"/>
                    <a:pt x="361" y="468"/>
                    <a:pt x="433" y="420"/>
                  </a:cubicBezTo>
                  <a:cubicBezTo>
                    <a:pt x="508" y="369"/>
                    <a:pt x="530" y="271"/>
                    <a:pt x="484" y="193"/>
                  </a:cubicBezTo>
                  <a:cubicBezTo>
                    <a:pt x="438" y="115"/>
                    <a:pt x="347" y="96"/>
                    <a:pt x="282" y="121"/>
                  </a:cubicBezTo>
                  <a:cubicBezTo>
                    <a:pt x="283" y="122"/>
                    <a:pt x="284" y="124"/>
                    <a:pt x="284" y="125"/>
                  </a:cubicBezTo>
                  <a:cubicBezTo>
                    <a:pt x="301" y="153"/>
                    <a:pt x="317" y="182"/>
                    <a:pt x="333" y="210"/>
                  </a:cubicBezTo>
                  <a:cubicBezTo>
                    <a:pt x="336" y="215"/>
                    <a:pt x="338" y="217"/>
                    <a:pt x="344" y="217"/>
                  </a:cubicBezTo>
                  <a:cubicBezTo>
                    <a:pt x="347" y="216"/>
                    <a:pt x="350" y="217"/>
                    <a:pt x="353" y="218"/>
                  </a:cubicBezTo>
                  <a:cubicBezTo>
                    <a:pt x="385" y="225"/>
                    <a:pt x="406" y="255"/>
                    <a:pt x="402" y="288"/>
                  </a:cubicBezTo>
                  <a:cubicBezTo>
                    <a:pt x="397" y="320"/>
                    <a:pt x="368" y="346"/>
                    <a:pt x="332" y="342"/>
                  </a:cubicBezTo>
                  <a:cubicBezTo>
                    <a:pt x="294" y="336"/>
                    <a:pt x="271" y="303"/>
                    <a:pt x="278" y="265"/>
                  </a:cubicBezTo>
                  <a:cubicBezTo>
                    <a:pt x="278" y="263"/>
                    <a:pt x="278" y="260"/>
                    <a:pt x="277" y="258"/>
                  </a:cubicBezTo>
                  <a:cubicBezTo>
                    <a:pt x="266" y="240"/>
                    <a:pt x="256" y="221"/>
                    <a:pt x="245" y="203"/>
                  </a:cubicBezTo>
                  <a:cubicBezTo>
                    <a:pt x="237" y="189"/>
                    <a:pt x="229" y="175"/>
                    <a:pt x="221" y="160"/>
                  </a:cubicBezTo>
                  <a:close/>
                </a:path>
              </a:pathLst>
            </a:custGeom>
            <a:solidFill>
              <a:srgbClr val="F7AC2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CD446CD6-E1A6-4327-BD76-A10D2D428A9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378450" y="3255963"/>
              <a:ext cx="1636713" cy="1546225"/>
            </a:xfrm>
            <a:custGeom>
              <a:avLst/>
              <a:gdLst>
                <a:gd name="T0" fmla="*/ 365 w 579"/>
                <a:gd name="T1" fmla="*/ 0 h 546"/>
                <a:gd name="T2" fmla="*/ 427 w 579"/>
                <a:gd name="T3" fmla="*/ 38 h 546"/>
                <a:gd name="T4" fmla="*/ 375 w 579"/>
                <a:gd name="T5" fmla="*/ 128 h 546"/>
                <a:gd name="T6" fmla="*/ 458 w 579"/>
                <a:gd name="T7" fmla="*/ 267 h 546"/>
                <a:gd name="T8" fmla="*/ 531 w 579"/>
                <a:gd name="T9" fmla="*/ 267 h 546"/>
                <a:gd name="T10" fmla="*/ 539 w 579"/>
                <a:gd name="T11" fmla="*/ 272 h 546"/>
                <a:gd name="T12" fmla="*/ 578 w 579"/>
                <a:gd name="T13" fmla="*/ 338 h 546"/>
                <a:gd name="T14" fmla="*/ 579 w 579"/>
                <a:gd name="T15" fmla="*/ 340 h 546"/>
                <a:gd name="T16" fmla="*/ 461 w 579"/>
                <a:gd name="T17" fmla="*/ 340 h 546"/>
                <a:gd name="T18" fmla="*/ 449 w 579"/>
                <a:gd name="T19" fmla="*/ 382 h 546"/>
                <a:gd name="T20" fmla="*/ 287 w 579"/>
                <a:gd name="T21" fmla="*/ 528 h 546"/>
                <a:gd name="T22" fmla="*/ 79 w 579"/>
                <a:gd name="T23" fmla="*/ 471 h 546"/>
                <a:gd name="T24" fmla="*/ 11 w 579"/>
                <a:gd name="T25" fmla="*/ 339 h 546"/>
                <a:gd name="T26" fmla="*/ 104 w 579"/>
                <a:gd name="T27" fmla="*/ 122 h 546"/>
                <a:gd name="T28" fmla="*/ 206 w 579"/>
                <a:gd name="T29" fmla="*/ 82 h 546"/>
                <a:gd name="T30" fmla="*/ 307 w 579"/>
                <a:gd name="T31" fmla="*/ 92 h 546"/>
                <a:gd name="T32" fmla="*/ 314 w 579"/>
                <a:gd name="T33" fmla="*/ 89 h 546"/>
                <a:gd name="T34" fmla="*/ 363 w 579"/>
                <a:gd name="T35" fmla="*/ 4 h 546"/>
                <a:gd name="T36" fmla="*/ 365 w 579"/>
                <a:gd name="T37" fmla="*/ 0 h 546"/>
                <a:gd name="T38" fmla="*/ 282 w 579"/>
                <a:gd name="T39" fmla="*/ 145 h 546"/>
                <a:gd name="T40" fmla="*/ 100 w 579"/>
                <a:gd name="T41" fmla="*/ 207 h 546"/>
                <a:gd name="T42" fmla="*/ 102 w 579"/>
                <a:gd name="T43" fmla="*/ 410 h 546"/>
                <a:gd name="T44" fmla="*/ 296 w 579"/>
                <a:gd name="T45" fmla="*/ 465 h 546"/>
                <a:gd name="T46" fmla="*/ 400 w 579"/>
                <a:gd name="T47" fmla="*/ 340 h 546"/>
                <a:gd name="T48" fmla="*/ 399 w 579"/>
                <a:gd name="T49" fmla="*/ 340 h 546"/>
                <a:gd name="T50" fmla="*/ 292 w 579"/>
                <a:gd name="T51" fmla="*/ 340 h 546"/>
                <a:gd name="T52" fmla="*/ 287 w 579"/>
                <a:gd name="T53" fmla="*/ 343 h 546"/>
                <a:gd name="T54" fmla="*/ 224 w 579"/>
                <a:gd name="T55" fmla="*/ 369 h 546"/>
                <a:gd name="T56" fmla="*/ 173 w 579"/>
                <a:gd name="T57" fmla="*/ 312 h 546"/>
                <a:gd name="T58" fmla="*/ 219 w 579"/>
                <a:gd name="T59" fmla="*/ 246 h 546"/>
                <a:gd name="T60" fmla="*/ 226 w 579"/>
                <a:gd name="T61" fmla="*/ 241 h 546"/>
                <a:gd name="T62" fmla="*/ 263 w 579"/>
                <a:gd name="T63" fmla="*/ 178 h 546"/>
                <a:gd name="T64" fmla="*/ 282 w 579"/>
                <a:gd name="T65" fmla="*/ 145 h 546"/>
                <a:gd name="T66" fmla="*/ 399 w 579"/>
                <a:gd name="T67" fmla="*/ 267 h 546"/>
                <a:gd name="T68" fmla="*/ 346 w 579"/>
                <a:gd name="T69" fmla="*/ 180 h 546"/>
                <a:gd name="T70" fmla="*/ 295 w 579"/>
                <a:gd name="T71" fmla="*/ 267 h 546"/>
                <a:gd name="T72" fmla="*/ 399 w 579"/>
                <a:gd name="T73" fmla="*/ 267 h 5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579" h="546">
                  <a:moveTo>
                    <a:pt x="365" y="0"/>
                  </a:moveTo>
                  <a:cubicBezTo>
                    <a:pt x="386" y="13"/>
                    <a:pt x="406" y="25"/>
                    <a:pt x="427" y="38"/>
                  </a:cubicBezTo>
                  <a:cubicBezTo>
                    <a:pt x="410" y="68"/>
                    <a:pt x="393" y="98"/>
                    <a:pt x="375" y="128"/>
                  </a:cubicBezTo>
                  <a:cubicBezTo>
                    <a:pt x="420" y="165"/>
                    <a:pt x="448" y="211"/>
                    <a:pt x="458" y="267"/>
                  </a:cubicBezTo>
                  <a:cubicBezTo>
                    <a:pt x="483" y="267"/>
                    <a:pt x="507" y="267"/>
                    <a:pt x="531" y="267"/>
                  </a:cubicBezTo>
                  <a:cubicBezTo>
                    <a:pt x="535" y="267"/>
                    <a:pt x="537" y="269"/>
                    <a:pt x="539" y="272"/>
                  </a:cubicBezTo>
                  <a:cubicBezTo>
                    <a:pt x="552" y="294"/>
                    <a:pt x="565" y="316"/>
                    <a:pt x="578" y="338"/>
                  </a:cubicBezTo>
                  <a:cubicBezTo>
                    <a:pt x="578" y="338"/>
                    <a:pt x="579" y="339"/>
                    <a:pt x="579" y="340"/>
                  </a:cubicBezTo>
                  <a:cubicBezTo>
                    <a:pt x="539" y="340"/>
                    <a:pt x="499" y="340"/>
                    <a:pt x="461" y="340"/>
                  </a:cubicBezTo>
                  <a:cubicBezTo>
                    <a:pt x="457" y="355"/>
                    <a:pt x="454" y="369"/>
                    <a:pt x="449" y="382"/>
                  </a:cubicBezTo>
                  <a:cubicBezTo>
                    <a:pt x="420" y="459"/>
                    <a:pt x="366" y="509"/>
                    <a:pt x="287" y="528"/>
                  </a:cubicBezTo>
                  <a:cubicBezTo>
                    <a:pt x="208" y="546"/>
                    <a:pt x="138" y="526"/>
                    <a:pt x="79" y="471"/>
                  </a:cubicBezTo>
                  <a:cubicBezTo>
                    <a:pt x="41" y="436"/>
                    <a:pt x="18" y="391"/>
                    <a:pt x="11" y="339"/>
                  </a:cubicBezTo>
                  <a:cubicBezTo>
                    <a:pt x="0" y="249"/>
                    <a:pt x="32" y="177"/>
                    <a:pt x="104" y="122"/>
                  </a:cubicBezTo>
                  <a:cubicBezTo>
                    <a:pt x="134" y="100"/>
                    <a:pt x="168" y="87"/>
                    <a:pt x="206" y="82"/>
                  </a:cubicBezTo>
                  <a:cubicBezTo>
                    <a:pt x="240" y="78"/>
                    <a:pt x="274" y="81"/>
                    <a:pt x="307" y="92"/>
                  </a:cubicBezTo>
                  <a:cubicBezTo>
                    <a:pt x="311" y="93"/>
                    <a:pt x="312" y="92"/>
                    <a:pt x="314" y="89"/>
                  </a:cubicBezTo>
                  <a:cubicBezTo>
                    <a:pt x="330" y="61"/>
                    <a:pt x="347" y="32"/>
                    <a:pt x="363" y="4"/>
                  </a:cubicBezTo>
                  <a:cubicBezTo>
                    <a:pt x="364" y="3"/>
                    <a:pt x="364" y="2"/>
                    <a:pt x="365" y="0"/>
                  </a:cubicBezTo>
                  <a:close/>
                  <a:moveTo>
                    <a:pt x="282" y="145"/>
                  </a:moveTo>
                  <a:cubicBezTo>
                    <a:pt x="223" y="127"/>
                    <a:pt x="146" y="145"/>
                    <a:pt x="100" y="207"/>
                  </a:cubicBezTo>
                  <a:cubicBezTo>
                    <a:pt x="55" y="267"/>
                    <a:pt x="56" y="349"/>
                    <a:pt x="102" y="410"/>
                  </a:cubicBezTo>
                  <a:cubicBezTo>
                    <a:pt x="146" y="469"/>
                    <a:pt x="225" y="491"/>
                    <a:pt x="296" y="465"/>
                  </a:cubicBezTo>
                  <a:cubicBezTo>
                    <a:pt x="360" y="441"/>
                    <a:pt x="394" y="381"/>
                    <a:pt x="400" y="340"/>
                  </a:cubicBezTo>
                  <a:cubicBezTo>
                    <a:pt x="399" y="340"/>
                    <a:pt x="399" y="340"/>
                    <a:pt x="399" y="340"/>
                  </a:cubicBezTo>
                  <a:cubicBezTo>
                    <a:pt x="363" y="340"/>
                    <a:pt x="327" y="340"/>
                    <a:pt x="292" y="340"/>
                  </a:cubicBezTo>
                  <a:cubicBezTo>
                    <a:pt x="290" y="340"/>
                    <a:pt x="288" y="342"/>
                    <a:pt x="287" y="343"/>
                  </a:cubicBezTo>
                  <a:cubicBezTo>
                    <a:pt x="271" y="364"/>
                    <a:pt x="250" y="373"/>
                    <a:pt x="224" y="369"/>
                  </a:cubicBezTo>
                  <a:cubicBezTo>
                    <a:pt x="196" y="364"/>
                    <a:pt x="174" y="339"/>
                    <a:pt x="173" y="312"/>
                  </a:cubicBezTo>
                  <a:cubicBezTo>
                    <a:pt x="171" y="279"/>
                    <a:pt x="192" y="253"/>
                    <a:pt x="219" y="246"/>
                  </a:cubicBezTo>
                  <a:cubicBezTo>
                    <a:pt x="223" y="246"/>
                    <a:pt x="225" y="244"/>
                    <a:pt x="226" y="241"/>
                  </a:cubicBezTo>
                  <a:cubicBezTo>
                    <a:pt x="238" y="220"/>
                    <a:pt x="250" y="199"/>
                    <a:pt x="263" y="178"/>
                  </a:cubicBezTo>
                  <a:cubicBezTo>
                    <a:pt x="269" y="167"/>
                    <a:pt x="275" y="157"/>
                    <a:pt x="282" y="145"/>
                  </a:cubicBezTo>
                  <a:close/>
                  <a:moveTo>
                    <a:pt x="399" y="267"/>
                  </a:moveTo>
                  <a:cubicBezTo>
                    <a:pt x="390" y="232"/>
                    <a:pt x="373" y="203"/>
                    <a:pt x="346" y="180"/>
                  </a:cubicBezTo>
                  <a:cubicBezTo>
                    <a:pt x="329" y="209"/>
                    <a:pt x="312" y="238"/>
                    <a:pt x="295" y="267"/>
                  </a:cubicBezTo>
                  <a:cubicBezTo>
                    <a:pt x="330" y="267"/>
                    <a:pt x="364" y="267"/>
                    <a:pt x="399" y="267"/>
                  </a:cubicBezTo>
                  <a:close/>
                </a:path>
              </a:pathLst>
            </a:custGeom>
            <a:solidFill>
              <a:srgbClr val="F7AC2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8376ABD6-46DF-4B31-B9B0-A40A874BFF1A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3488" y="2525713"/>
              <a:ext cx="1468438" cy="1752600"/>
            </a:xfrm>
            <a:custGeom>
              <a:avLst/>
              <a:gdLst>
                <a:gd name="T0" fmla="*/ 323 w 519"/>
                <a:gd name="T1" fmla="*/ 153 h 619"/>
                <a:gd name="T2" fmla="*/ 293 w 519"/>
                <a:gd name="T3" fmla="*/ 153 h 619"/>
                <a:gd name="T4" fmla="*/ 247 w 519"/>
                <a:gd name="T5" fmla="*/ 161 h 619"/>
                <a:gd name="T6" fmla="*/ 195 w 519"/>
                <a:gd name="T7" fmla="*/ 191 h 619"/>
                <a:gd name="T8" fmla="*/ 185 w 519"/>
                <a:gd name="T9" fmla="*/ 204 h 619"/>
                <a:gd name="T10" fmla="*/ 204 w 519"/>
                <a:gd name="T11" fmla="*/ 220 h 619"/>
                <a:gd name="T12" fmla="*/ 292 w 519"/>
                <a:gd name="T13" fmla="*/ 294 h 619"/>
                <a:gd name="T14" fmla="*/ 332 w 519"/>
                <a:gd name="T15" fmla="*/ 332 h 619"/>
                <a:gd name="T16" fmla="*/ 333 w 519"/>
                <a:gd name="T17" fmla="*/ 337 h 619"/>
                <a:gd name="T18" fmla="*/ 313 w 519"/>
                <a:gd name="T19" fmla="*/ 435 h 619"/>
                <a:gd name="T20" fmla="*/ 294 w 519"/>
                <a:gd name="T21" fmla="*/ 533 h 619"/>
                <a:gd name="T22" fmla="*/ 284 w 519"/>
                <a:gd name="T23" fmla="*/ 600 h 619"/>
                <a:gd name="T24" fmla="*/ 282 w 519"/>
                <a:gd name="T25" fmla="*/ 613 h 619"/>
                <a:gd name="T26" fmla="*/ 275 w 519"/>
                <a:gd name="T27" fmla="*/ 615 h 619"/>
                <a:gd name="T28" fmla="*/ 263 w 519"/>
                <a:gd name="T29" fmla="*/ 603 h 619"/>
                <a:gd name="T30" fmla="*/ 224 w 519"/>
                <a:gd name="T31" fmla="*/ 543 h 619"/>
                <a:gd name="T32" fmla="*/ 215 w 519"/>
                <a:gd name="T33" fmla="*/ 526 h 619"/>
                <a:gd name="T34" fmla="*/ 213 w 519"/>
                <a:gd name="T35" fmla="*/ 517 h 619"/>
                <a:gd name="T36" fmla="*/ 232 w 519"/>
                <a:gd name="T37" fmla="*/ 396 h 619"/>
                <a:gd name="T38" fmla="*/ 235 w 519"/>
                <a:gd name="T39" fmla="*/ 368 h 619"/>
                <a:gd name="T40" fmla="*/ 214 w 519"/>
                <a:gd name="T41" fmla="*/ 357 h 619"/>
                <a:gd name="T42" fmla="*/ 66 w 519"/>
                <a:gd name="T43" fmla="*/ 269 h 619"/>
                <a:gd name="T44" fmla="*/ 29 w 519"/>
                <a:gd name="T45" fmla="*/ 247 h 619"/>
                <a:gd name="T46" fmla="*/ 3 w 519"/>
                <a:gd name="T47" fmla="*/ 190 h 619"/>
                <a:gd name="T48" fmla="*/ 18 w 519"/>
                <a:gd name="T49" fmla="*/ 153 h 619"/>
                <a:gd name="T50" fmla="*/ 68 w 519"/>
                <a:gd name="T51" fmla="*/ 82 h 619"/>
                <a:gd name="T52" fmla="*/ 178 w 519"/>
                <a:gd name="T53" fmla="*/ 14 h 619"/>
                <a:gd name="T54" fmla="*/ 276 w 519"/>
                <a:gd name="T55" fmla="*/ 0 h 619"/>
                <a:gd name="T56" fmla="*/ 353 w 519"/>
                <a:gd name="T57" fmla="*/ 11 h 619"/>
                <a:gd name="T58" fmla="*/ 358 w 519"/>
                <a:gd name="T59" fmla="*/ 14 h 619"/>
                <a:gd name="T60" fmla="*/ 387 w 519"/>
                <a:gd name="T61" fmla="*/ 60 h 619"/>
                <a:gd name="T62" fmla="*/ 389 w 519"/>
                <a:gd name="T63" fmla="*/ 66 h 619"/>
                <a:gd name="T64" fmla="*/ 389 w 519"/>
                <a:gd name="T65" fmla="*/ 204 h 619"/>
                <a:gd name="T66" fmla="*/ 393 w 519"/>
                <a:gd name="T67" fmla="*/ 211 h 619"/>
                <a:gd name="T68" fmla="*/ 513 w 519"/>
                <a:gd name="T69" fmla="*/ 276 h 619"/>
                <a:gd name="T70" fmla="*/ 519 w 519"/>
                <a:gd name="T71" fmla="*/ 280 h 619"/>
                <a:gd name="T72" fmla="*/ 484 w 519"/>
                <a:gd name="T73" fmla="*/ 288 h 619"/>
                <a:gd name="T74" fmla="*/ 438 w 519"/>
                <a:gd name="T75" fmla="*/ 299 h 619"/>
                <a:gd name="T76" fmla="*/ 432 w 519"/>
                <a:gd name="T77" fmla="*/ 298 h 619"/>
                <a:gd name="T78" fmla="*/ 326 w 519"/>
                <a:gd name="T79" fmla="*/ 238 h 619"/>
                <a:gd name="T80" fmla="*/ 321 w 519"/>
                <a:gd name="T81" fmla="*/ 231 h 619"/>
                <a:gd name="T82" fmla="*/ 320 w 519"/>
                <a:gd name="T83" fmla="*/ 190 h 619"/>
                <a:gd name="T84" fmla="*/ 323 w 519"/>
                <a:gd name="T85" fmla="*/ 154 h 619"/>
                <a:gd name="T86" fmla="*/ 323 w 519"/>
                <a:gd name="T87" fmla="*/ 153 h 6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19" h="619">
                  <a:moveTo>
                    <a:pt x="323" y="153"/>
                  </a:moveTo>
                  <a:cubicBezTo>
                    <a:pt x="313" y="153"/>
                    <a:pt x="303" y="152"/>
                    <a:pt x="293" y="153"/>
                  </a:cubicBezTo>
                  <a:cubicBezTo>
                    <a:pt x="277" y="155"/>
                    <a:pt x="261" y="156"/>
                    <a:pt x="247" y="161"/>
                  </a:cubicBezTo>
                  <a:cubicBezTo>
                    <a:pt x="227" y="166"/>
                    <a:pt x="210" y="176"/>
                    <a:pt x="195" y="191"/>
                  </a:cubicBezTo>
                  <a:cubicBezTo>
                    <a:pt x="191" y="194"/>
                    <a:pt x="188" y="199"/>
                    <a:pt x="185" y="204"/>
                  </a:cubicBezTo>
                  <a:cubicBezTo>
                    <a:pt x="192" y="210"/>
                    <a:pt x="198" y="215"/>
                    <a:pt x="204" y="220"/>
                  </a:cubicBezTo>
                  <a:cubicBezTo>
                    <a:pt x="233" y="244"/>
                    <a:pt x="263" y="269"/>
                    <a:pt x="292" y="294"/>
                  </a:cubicBezTo>
                  <a:cubicBezTo>
                    <a:pt x="306" y="306"/>
                    <a:pt x="319" y="319"/>
                    <a:pt x="332" y="332"/>
                  </a:cubicBezTo>
                  <a:cubicBezTo>
                    <a:pt x="333" y="333"/>
                    <a:pt x="334" y="335"/>
                    <a:pt x="333" y="337"/>
                  </a:cubicBezTo>
                  <a:cubicBezTo>
                    <a:pt x="327" y="369"/>
                    <a:pt x="320" y="402"/>
                    <a:pt x="313" y="435"/>
                  </a:cubicBezTo>
                  <a:cubicBezTo>
                    <a:pt x="307" y="468"/>
                    <a:pt x="300" y="500"/>
                    <a:pt x="294" y="533"/>
                  </a:cubicBezTo>
                  <a:cubicBezTo>
                    <a:pt x="290" y="555"/>
                    <a:pt x="287" y="578"/>
                    <a:pt x="284" y="600"/>
                  </a:cubicBezTo>
                  <a:cubicBezTo>
                    <a:pt x="283" y="604"/>
                    <a:pt x="283" y="609"/>
                    <a:pt x="282" y="613"/>
                  </a:cubicBezTo>
                  <a:cubicBezTo>
                    <a:pt x="281" y="618"/>
                    <a:pt x="279" y="619"/>
                    <a:pt x="275" y="615"/>
                  </a:cubicBezTo>
                  <a:cubicBezTo>
                    <a:pt x="270" y="612"/>
                    <a:pt x="266" y="608"/>
                    <a:pt x="263" y="603"/>
                  </a:cubicBezTo>
                  <a:cubicBezTo>
                    <a:pt x="247" y="585"/>
                    <a:pt x="235" y="564"/>
                    <a:pt x="224" y="543"/>
                  </a:cubicBezTo>
                  <a:cubicBezTo>
                    <a:pt x="220" y="538"/>
                    <a:pt x="217" y="532"/>
                    <a:pt x="215" y="526"/>
                  </a:cubicBezTo>
                  <a:cubicBezTo>
                    <a:pt x="213" y="523"/>
                    <a:pt x="213" y="520"/>
                    <a:pt x="213" y="517"/>
                  </a:cubicBezTo>
                  <a:cubicBezTo>
                    <a:pt x="219" y="477"/>
                    <a:pt x="225" y="437"/>
                    <a:pt x="232" y="396"/>
                  </a:cubicBezTo>
                  <a:cubicBezTo>
                    <a:pt x="233" y="387"/>
                    <a:pt x="234" y="378"/>
                    <a:pt x="235" y="368"/>
                  </a:cubicBezTo>
                  <a:cubicBezTo>
                    <a:pt x="229" y="365"/>
                    <a:pt x="221" y="361"/>
                    <a:pt x="214" y="357"/>
                  </a:cubicBezTo>
                  <a:cubicBezTo>
                    <a:pt x="165" y="328"/>
                    <a:pt x="115" y="298"/>
                    <a:pt x="66" y="269"/>
                  </a:cubicBezTo>
                  <a:cubicBezTo>
                    <a:pt x="54" y="261"/>
                    <a:pt x="42" y="254"/>
                    <a:pt x="29" y="247"/>
                  </a:cubicBezTo>
                  <a:cubicBezTo>
                    <a:pt x="9" y="234"/>
                    <a:pt x="0" y="214"/>
                    <a:pt x="3" y="190"/>
                  </a:cubicBezTo>
                  <a:cubicBezTo>
                    <a:pt x="4" y="176"/>
                    <a:pt x="11" y="164"/>
                    <a:pt x="18" y="153"/>
                  </a:cubicBezTo>
                  <a:cubicBezTo>
                    <a:pt x="33" y="128"/>
                    <a:pt x="48" y="104"/>
                    <a:pt x="68" y="82"/>
                  </a:cubicBezTo>
                  <a:cubicBezTo>
                    <a:pt x="98" y="49"/>
                    <a:pt x="135" y="27"/>
                    <a:pt x="178" y="14"/>
                  </a:cubicBezTo>
                  <a:cubicBezTo>
                    <a:pt x="210" y="5"/>
                    <a:pt x="243" y="0"/>
                    <a:pt x="276" y="0"/>
                  </a:cubicBezTo>
                  <a:cubicBezTo>
                    <a:pt x="302" y="1"/>
                    <a:pt x="328" y="4"/>
                    <a:pt x="353" y="11"/>
                  </a:cubicBezTo>
                  <a:cubicBezTo>
                    <a:pt x="355" y="11"/>
                    <a:pt x="357" y="13"/>
                    <a:pt x="358" y="14"/>
                  </a:cubicBezTo>
                  <a:cubicBezTo>
                    <a:pt x="368" y="30"/>
                    <a:pt x="378" y="45"/>
                    <a:pt x="387" y="60"/>
                  </a:cubicBezTo>
                  <a:cubicBezTo>
                    <a:pt x="389" y="62"/>
                    <a:pt x="389" y="64"/>
                    <a:pt x="389" y="66"/>
                  </a:cubicBezTo>
                  <a:cubicBezTo>
                    <a:pt x="389" y="112"/>
                    <a:pt x="389" y="158"/>
                    <a:pt x="389" y="204"/>
                  </a:cubicBezTo>
                  <a:cubicBezTo>
                    <a:pt x="389" y="208"/>
                    <a:pt x="390" y="210"/>
                    <a:pt x="393" y="211"/>
                  </a:cubicBezTo>
                  <a:cubicBezTo>
                    <a:pt x="433" y="233"/>
                    <a:pt x="473" y="254"/>
                    <a:pt x="513" y="276"/>
                  </a:cubicBezTo>
                  <a:cubicBezTo>
                    <a:pt x="514" y="277"/>
                    <a:pt x="516" y="278"/>
                    <a:pt x="519" y="280"/>
                  </a:cubicBezTo>
                  <a:cubicBezTo>
                    <a:pt x="507" y="283"/>
                    <a:pt x="496" y="286"/>
                    <a:pt x="484" y="288"/>
                  </a:cubicBezTo>
                  <a:cubicBezTo>
                    <a:pt x="469" y="292"/>
                    <a:pt x="453" y="296"/>
                    <a:pt x="438" y="299"/>
                  </a:cubicBezTo>
                  <a:cubicBezTo>
                    <a:pt x="436" y="300"/>
                    <a:pt x="434" y="299"/>
                    <a:pt x="432" y="298"/>
                  </a:cubicBezTo>
                  <a:cubicBezTo>
                    <a:pt x="397" y="278"/>
                    <a:pt x="361" y="258"/>
                    <a:pt x="326" y="238"/>
                  </a:cubicBezTo>
                  <a:cubicBezTo>
                    <a:pt x="324" y="236"/>
                    <a:pt x="321" y="233"/>
                    <a:pt x="321" y="231"/>
                  </a:cubicBezTo>
                  <a:cubicBezTo>
                    <a:pt x="320" y="217"/>
                    <a:pt x="319" y="203"/>
                    <a:pt x="320" y="190"/>
                  </a:cubicBezTo>
                  <a:cubicBezTo>
                    <a:pt x="320" y="178"/>
                    <a:pt x="322" y="166"/>
                    <a:pt x="323" y="154"/>
                  </a:cubicBezTo>
                  <a:cubicBezTo>
                    <a:pt x="323" y="153"/>
                    <a:pt x="323" y="153"/>
                    <a:pt x="323" y="153"/>
                  </a:cubicBezTo>
                  <a:close/>
                </a:path>
              </a:pathLst>
            </a:custGeom>
            <a:solidFill>
              <a:srgbClr val="F7AC2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BB11A808-9E1E-4E11-B134-DA9C430C319B}"/>
                </a:ext>
              </a:extLst>
            </p:cNvPr>
            <p:cNvSpPr>
              <a:spLocks/>
            </p:cNvSpPr>
            <p:nvPr/>
          </p:nvSpPr>
          <p:spPr bwMode="auto">
            <a:xfrm>
              <a:off x="7348538" y="2239963"/>
              <a:ext cx="504825" cy="506413"/>
            </a:xfrm>
            <a:custGeom>
              <a:avLst/>
              <a:gdLst>
                <a:gd name="T0" fmla="*/ 178 w 178"/>
                <a:gd name="T1" fmla="*/ 90 h 179"/>
                <a:gd name="T2" fmla="*/ 90 w 178"/>
                <a:gd name="T3" fmla="*/ 178 h 179"/>
                <a:gd name="T4" fmla="*/ 1 w 178"/>
                <a:gd name="T5" fmla="*/ 92 h 179"/>
                <a:gd name="T6" fmla="*/ 87 w 178"/>
                <a:gd name="T7" fmla="*/ 1 h 179"/>
                <a:gd name="T8" fmla="*/ 178 w 178"/>
                <a:gd name="T9" fmla="*/ 90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8" h="179">
                  <a:moveTo>
                    <a:pt x="178" y="90"/>
                  </a:moveTo>
                  <a:cubicBezTo>
                    <a:pt x="178" y="138"/>
                    <a:pt x="139" y="178"/>
                    <a:pt x="90" y="178"/>
                  </a:cubicBezTo>
                  <a:cubicBezTo>
                    <a:pt x="43" y="179"/>
                    <a:pt x="2" y="139"/>
                    <a:pt x="1" y="92"/>
                  </a:cubicBezTo>
                  <a:cubicBezTo>
                    <a:pt x="0" y="42"/>
                    <a:pt x="40" y="3"/>
                    <a:pt x="87" y="1"/>
                  </a:cubicBezTo>
                  <a:cubicBezTo>
                    <a:pt x="137" y="0"/>
                    <a:pt x="178" y="41"/>
                    <a:pt x="178" y="90"/>
                  </a:cubicBezTo>
                  <a:close/>
                </a:path>
              </a:pathLst>
            </a:custGeom>
            <a:solidFill>
              <a:srgbClr val="F7AC2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F8E9A037-A1FC-41CF-B533-A2A9BEA57836}"/>
                </a:ext>
              </a:extLst>
            </p:cNvPr>
            <p:cNvSpPr>
              <a:spLocks/>
            </p:cNvSpPr>
            <p:nvPr/>
          </p:nvSpPr>
          <p:spPr bwMode="auto">
            <a:xfrm>
              <a:off x="6715125" y="3479801"/>
              <a:ext cx="219075" cy="396875"/>
            </a:xfrm>
            <a:custGeom>
              <a:avLst/>
              <a:gdLst>
                <a:gd name="T0" fmla="*/ 0 w 77"/>
                <a:gd name="T1" fmla="*/ 0 h 140"/>
                <a:gd name="T2" fmla="*/ 64 w 77"/>
                <a:gd name="T3" fmla="*/ 30 h 140"/>
                <a:gd name="T4" fmla="*/ 68 w 77"/>
                <a:gd name="T5" fmla="*/ 35 h 140"/>
                <a:gd name="T6" fmla="*/ 73 w 77"/>
                <a:gd name="T7" fmla="*/ 47 h 140"/>
                <a:gd name="T8" fmla="*/ 75 w 77"/>
                <a:gd name="T9" fmla="*/ 64 h 140"/>
                <a:gd name="T10" fmla="*/ 60 w 77"/>
                <a:gd name="T11" fmla="*/ 138 h 140"/>
                <a:gd name="T12" fmla="*/ 59 w 77"/>
                <a:gd name="T13" fmla="*/ 140 h 140"/>
                <a:gd name="T14" fmla="*/ 0 w 77"/>
                <a:gd name="T15" fmla="*/ 0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7" h="140">
                  <a:moveTo>
                    <a:pt x="0" y="0"/>
                  </a:moveTo>
                  <a:cubicBezTo>
                    <a:pt x="22" y="11"/>
                    <a:pt x="43" y="20"/>
                    <a:pt x="64" y="30"/>
                  </a:cubicBezTo>
                  <a:cubicBezTo>
                    <a:pt x="65" y="31"/>
                    <a:pt x="67" y="33"/>
                    <a:pt x="68" y="35"/>
                  </a:cubicBezTo>
                  <a:cubicBezTo>
                    <a:pt x="70" y="39"/>
                    <a:pt x="71" y="43"/>
                    <a:pt x="73" y="47"/>
                  </a:cubicBezTo>
                  <a:cubicBezTo>
                    <a:pt x="77" y="52"/>
                    <a:pt x="77" y="58"/>
                    <a:pt x="75" y="64"/>
                  </a:cubicBezTo>
                  <a:cubicBezTo>
                    <a:pt x="70" y="89"/>
                    <a:pt x="65" y="113"/>
                    <a:pt x="60" y="138"/>
                  </a:cubicBezTo>
                  <a:cubicBezTo>
                    <a:pt x="60" y="138"/>
                    <a:pt x="60" y="139"/>
                    <a:pt x="59" y="140"/>
                  </a:cubicBezTo>
                  <a:cubicBezTo>
                    <a:pt x="40" y="93"/>
                    <a:pt x="20" y="47"/>
                    <a:pt x="0" y="0"/>
                  </a:cubicBezTo>
                  <a:close/>
                </a:path>
              </a:pathLst>
            </a:custGeom>
            <a:solidFill>
              <a:srgbClr val="F7AC2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>
            <a:extLst>
              <a:ext uri="{FF2B5EF4-FFF2-40B4-BE49-F238E27FC236}">
                <a16:creationId xmlns:a16="http://schemas.microsoft.com/office/drawing/2014/main" id="{D36FA2FC-B090-463B-8397-C9FE3813BA2D}"/>
              </a:ext>
            </a:extLst>
          </p:cNvPr>
          <p:cNvSpPr/>
          <p:nvPr/>
        </p:nvSpPr>
        <p:spPr>
          <a:xfrm>
            <a:off x="4915950" y="2632668"/>
            <a:ext cx="3564859" cy="2510832"/>
          </a:xfrm>
          <a:custGeom>
            <a:avLst/>
            <a:gdLst>
              <a:gd name="connsiteX0" fmla="*/ 0 w 3564859"/>
              <a:gd name="connsiteY0" fmla="*/ 0 h 1767254"/>
              <a:gd name="connsiteX1" fmla="*/ 3564859 w 3564859"/>
              <a:gd name="connsiteY1" fmla="*/ 0 h 1767254"/>
              <a:gd name="connsiteX2" fmla="*/ 3564859 w 3564859"/>
              <a:gd name="connsiteY2" fmla="*/ 1767254 h 1767254"/>
              <a:gd name="connsiteX3" fmla="*/ 0 w 3564859"/>
              <a:gd name="connsiteY3" fmla="*/ 1767254 h 1767254"/>
              <a:gd name="connsiteX4" fmla="*/ 0 w 3564859"/>
              <a:gd name="connsiteY4" fmla="*/ 0 h 1767254"/>
              <a:gd name="connsiteX0" fmla="*/ 0 w 3564859"/>
              <a:gd name="connsiteY0" fmla="*/ 743578 h 2510832"/>
              <a:gd name="connsiteX1" fmla="*/ 2560024 w 3564859"/>
              <a:gd name="connsiteY1" fmla="*/ 0 h 2510832"/>
              <a:gd name="connsiteX2" fmla="*/ 3564859 w 3564859"/>
              <a:gd name="connsiteY2" fmla="*/ 2510832 h 2510832"/>
              <a:gd name="connsiteX3" fmla="*/ 0 w 3564859"/>
              <a:gd name="connsiteY3" fmla="*/ 2510832 h 2510832"/>
              <a:gd name="connsiteX4" fmla="*/ 0 w 3564859"/>
              <a:gd name="connsiteY4" fmla="*/ 743578 h 2510832"/>
              <a:gd name="connsiteX0" fmla="*/ 884255 w 3564859"/>
              <a:gd name="connsiteY0" fmla="*/ 30145 h 2510832"/>
              <a:gd name="connsiteX1" fmla="*/ 2560024 w 3564859"/>
              <a:gd name="connsiteY1" fmla="*/ 0 h 2510832"/>
              <a:gd name="connsiteX2" fmla="*/ 3564859 w 3564859"/>
              <a:gd name="connsiteY2" fmla="*/ 2510832 h 2510832"/>
              <a:gd name="connsiteX3" fmla="*/ 0 w 3564859"/>
              <a:gd name="connsiteY3" fmla="*/ 2510832 h 2510832"/>
              <a:gd name="connsiteX4" fmla="*/ 884255 w 3564859"/>
              <a:gd name="connsiteY4" fmla="*/ 30145 h 2510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64859" h="2510832">
                <a:moveTo>
                  <a:pt x="884255" y="30145"/>
                </a:moveTo>
                <a:lnTo>
                  <a:pt x="2560024" y="0"/>
                </a:lnTo>
                <a:lnTo>
                  <a:pt x="3564859" y="2510832"/>
                </a:lnTo>
                <a:lnTo>
                  <a:pt x="0" y="2510832"/>
                </a:lnTo>
                <a:lnTo>
                  <a:pt x="884255" y="30145"/>
                </a:lnTo>
                <a:close/>
              </a:path>
            </a:pathLst>
          </a:custGeom>
          <a:solidFill>
            <a:srgbClr val="092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rgbClr val="092242"/>
              </a:solidFill>
            </a:endParaRPr>
          </a:p>
        </p:txBody>
      </p:sp>
      <p:sp>
        <p:nvSpPr>
          <p:cNvPr id="38" name="Freeform 5">
            <a:extLst>
              <a:ext uri="{FF2B5EF4-FFF2-40B4-BE49-F238E27FC236}">
                <a16:creationId xmlns:a16="http://schemas.microsoft.com/office/drawing/2014/main" id="{4FA4AF84-D9DE-4CAA-9B77-1711E327E4E1}"/>
              </a:ext>
            </a:extLst>
          </p:cNvPr>
          <p:cNvSpPr>
            <a:spLocks/>
          </p:cNvSpPr>
          <p:nvPr/>
        </p:nvSpPr>
        <p:spPr bwMode="auto">
          <a:xfrm rot="10800000">
            <a:off x="0" y="0"/>
            <a:ext cx="5115123" cy="1058282"/>
          </a:xfrm>
          <a:custGeom>
            <a:avLst/>
            <a:gdLst>
              <a:gd name="T0" fmla="*/ 180 w 180"/>
              <a:gd name="T1" fmla="*/ 0 h 48"/>
              <a:gd name="T2" fmla="*/ 180 w 180"/>
              <a:gd name="T3" fmla="*/ 48 h 48"/>
              <a:gd name="T4" fmla="*/ 0 w 180"/>
              <a:gd name="T5" fmla="*/ 48 h 48"/>
              <a:gd name="T6" fmla="*/ 7 w 180"/>
              <a:gd name="T7" fmla="*/ 39 h 48"/>
              <a:gd name="T8" fmla="*/ 8 w 180"/>
              <a:gd name="T9" fmla="*/ 38 h 48"/>
              <a:gd name="T10" fmla="*/ 45 w 180"/>
              <a:gd name="T11" fmla="*/ 33 h 48"/>
              <a:gd name="T12" fmla="*/ 68 w 180"/>
              <a:gd name="T13" fmla="*/ 29 h 48"/>
              <a:gd name="T14" fmla="*/ 71 w 180"/>
              <a:gd name="T15" fmla="*/ 28 h 48"/>
              <a:gd name="T16" fmla="*/ 88 w 180"/>
              <a:gd name="T17" fmla="*/ 18 h 48"/>
              <a:gd name="T18" fmla="*/ 92 w 180"/>
              <a:gd name="T19" fmla="*/ 17 h 48"/>
              <a:gd name="T20" fmla="*/ 125 w 180"/>
              <a:gd name="T21" fmla="*/ 17 h 48"/>
              <a:gd name="T22" fmla="*/ 129 w 180"/>
              <a:gd name="T23" fmla="*/ 16 h 48"/>
              <a:gd name="T24" fmla="*/ 165 w 180"/>
              <a:gd name="T25" fmla="*/ 4 h 48"/>
              <a:gd name="T26" fmla="*/ 180 w 180"/>
              <a:gd name="T27" fmla="*/ 0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80" h="48">
                <a:moveTo>
                  <a:pt x="180" y="0"/>
                </a:moveTo>
                <a:cubicBezTo>
                  <a:pt x="180" y="16"/>
                  <a:pt x="180" y="32"/>
                  <a:pt x="180" y="48"/>
                </a:cubicBezTo>
                <a:cubicBezTo>
                  <a:pt x="120" y="48"/>
                  <a:pt x="60" y="48"/>
                  <a:pt x="0" y="48"/>
                </a:cubicBezTo>
                <a:cubicBezTo>
                  <a:pt x="2" y="45"/>
                  <a:pt x="4" y="42"/>
                  <a:pt x="7" y="39"/>
                </a:cubicBezTo>
                <a:cubicBezTo>
                  <a:pt x="7" y="39"/>
                  <a:pt x="8" y="38"/>
                  <a:pt x="8" y="38"/>
                </a:cubicBezTo>
                <a:cubicBezTo>
                  <a:pt x="20" y="36"/>
                  <a:pt x="33" y="35"/>
                  <a:pt x="45" y="33"/>
                </a:cubicBezTo>
                <a:cubicBezTo>
                  <a:pt x="53" y="31"/>
                  <a:pt x="60" y="30"/>
                  <a:pt x="68" y="29"/>
                </a:cubicBezTo>
                <a:cubicBezTo>
                  <a:pt x="69" y="29"/>
                  <a:pt x="70" y="29"/>
                  <a:pt x="71" y="28"/>
                </a:cubicBezTo>
                <a:cubicBezTo>
                  <a:pt x="76" y="25"/>
                  <a:pt x="82" y="21"/>
                  <a:pt x="88" y="18"/>
                </a:cubicBezTo>
                <a:cubicBezTo>
                  <a:pt x="89" y="17"/>
                  <a:pt x="91" y="17"/>
                  <a:pt x="92" y="17"/>
                </a:cubicBezTo>
                <a:cubicBezTo>
                  <a:pt x="103" y="17"/>
                  <a:pt x="114" y="17"/>
                  <a:pt x="125" y="17"/>
                </a:cubicBezTo>
                <a:cubicBezTo>
                  <a:pt x="126" y="17"/>
                  <a:pt x="128" y="16"/>
                  <a:pt x="129" y="16"/>
                </a:cubicBezTo>
                <a:cubicBezTo>
                  <a:pt x="141" y="12"/>
                  <a:pt x="153" y="8"/>
                  <a:pt x="165" y="4"/>
                </a:cubicBezTo>
                <a:cubicBezTo>
                  <a:pt x="170" y="3"/>
                  <a:pt x="175" y="1"/>
                  <a:pt x="180" y="0"/>
                </a:cubicBezTo>
                <a:close/>
              </a:path>
            </a:pathLst>
          </a:custGeom>
          <a:solidFill>
            <a:srgbClr val="F7AC2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grpSp>
        <p:nvGrpSpPr>
          <p:cNvPr id="1686" name="Google Shape;1686;p56"/>
          <p:cNvGrpSpPr/>
          <p:nvPr/>
        </p:nvGrpSpPr>
        <p:grpSpPr>
          <a:xfrm>
            <a:off x="927752" y="2270349"/>
            <a:ext cx="524529" cy="524600"/>
            <a:chOff x="5848206" y="3249573"/>
            <a:chExt cx="524529" cy="524600"/>
          </a:xfrm>
        </p:grpSpPr>
        <p:sp>
          <p:nvSpPr>
            <p:cNvPr id="1687" name="Google Shape;1687;p56"/>
            <p:cNvSpPr/>
            <p:nvPr/>
          </p:nvSpPr>
          <p:spPr>
            <a:xfrm>
              <a:off x="6089971" y="3294475"/>
              <a:ext cx="118449" cy="479697"/>
            </a:xfrm>
            <a:custGeom>
              <a:avLst/>
              <a:gdLst/>
              <a:ahLst/>
              <a:cxnLst/>
              <a:rect l="l" t="t" r="r" b="b"/>
              <a:pathLst>
                <a:path w="5561" h="22521" extrusionOk="0">
                  <a:moveTo>
                    <a:pt x="1" y="1"/>
                  </a:moveTo>
                  <a:lnTo>
                    <a:pt x="963" y="10797"/>
                  </a:lnTo>
                  <a:cubicBezTo>
                    <a:pt x="1809" y="10797"/>
                    <a:pt x="2498" y="11486"/>
                    <a:pt x="2498" y="12332"/>
                  </a:cubicBezTo>
                  <a:lnTo>
                    <a:pt x="2498" y="22520"/>
                  </a:lnTo>
                  <a:lnTo>
                    <a:pt x="5560" y="22520"/>
                  </a:lnTo>
                  <a:lnTo>
                    <a:pt x="5560" y="12332"/>
                  </a:lnTo>
                  <a:cubicBezTo>
                    <a:pt x="5560" y="10335"/>
                    <a:pt x="4283" y="8627"/>
                    <a:pt x="2498" y="7992"/>
                  </a:cubicBezTo>
                  <a:lnTo>
                    <a:pt x="2498" y="96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8" name="Google Shape;1688;p56"/>
            <p:cNvSpPr/>
            <p:nvPr/>
          </p:nvSpPr>
          <p:spPr>
            <a:xfrm>
              <a:off x="5848206" y="3284230"/>
              <a:ext cx="146139" cy="111484"/>
            </a:xfrm>
            <a:custGeom>
              <a:avLst/>
              <a:gdLst/>
              <a:ahLst/>
              <a:cxnLst/>
              <a:rect l="l" t="t" r="r" b="b"/>
              <a:pathLst>
                <a:path w="6861" h="5234" extrusionOk="0">
                  <a:moveTo>
                    <a:pt x="5418" y="1"/>
                  </a:moveTo>
                  <a:lnTo>
                    <a:pt x="5418" y="3791"/>
                  </a:lnTo>
                  <a:lnTo>
                    <a:pt x="1" y="3791"/>
                  </a:lnTo>
                  <a:lnTo>
                    <a:pt x="1" y="5234"/>
                  </a:lnTo>
                  <a:lnTo>
                    <a:pt x="6861" y="5234"/>
                  </a:lnTo>
                  <a:lnTo>
                    <a:pt x="686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9" name="Google Shape;1689;p56"/>
            <p:cNvSpPr/>
            <p:nvPr/>
          </p:nvSpPr>
          <p:spPr>
            <a:xfrm>
              <a:off x="6226766" y="3284230"/>
              <a:ext cx="145969" cy="111484"/>
            </a:xfrm>
            <a:custGeom>
              <a:avLst/>
              <a:gdLst/>
              <a:ahLst/>
              <a:cxnLst/>
              <a:rect l="l" t="t" r="r" b="b"/>
              <a:pathLst>
                <a:path w="6853" h="5234" extrusionOk="0">
                  <a:moveTo>
                    <a:pt x="0" y="1"/>
                  </a:moveTo>
                  <a:lnTo>
                    <a:pt x="0" y="5234"/>
                  </a:lnTo>
                  <a:lnTo>
                    <a:pt x="6853" y="5234"/>
                  </a:lnTo>
                  <a:lnTo>
                    <a:pt x="6853" y="3791"/>
                  </a:lnTo>
                  <a:lnTo>
                    <a:pt x="1443" y="3791"/>
                  </a:lnTo>
                  <a:lnTo>
                    <a:pt x="144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0" name="Google Shape;1690;p56"/>
            <p:cNvSpPr/>
            <p:nvPr/>
          </p:nvSpPr>
          <p:spPr>
            <a:xfrm>
              <a:off x="6012692" y="3294475"/>
              <a:ext cx="97959" cy="479697"/>
            </a:xfrm>
            <a:custGeom>
              <a:avLst/>
              <a:gdLst/>
              <a:ahLst/>
              <a:cxnLst/>
              <a:rect l="l" t="t" r="r" b="b"/>
              <a:pathLst>
                <a:path w="4599" h="22521" extrusionOk="0">
                  <a:moveTo>
                    <a:pt x="4598" y="1"/>
                  </a:moveTo>
                  <a:lnTo>
                    <a:pt x="3063" y="963"/>
                  </a:lnTo>
                  <a:lnTo>
                    <a:pt x="3063" y="7992"/>
                  </a:lnTo>
                  <a:cubicBezTo>
                    <a:pt x="1278" y="8627"/>
                    <a:pt x="1" y="10328"/>
                    <a:pt x="1" y="12328"/>
                  </a:cubicBezTo>
                  <a:lnTo>
                    <a:pt x="1" y="22520"/>
                  </a:lnTo>
                  <a:lnTo>
                    <a:pt x="3063" y="22520"/>
                  </a:lnTo>
                  <a:lnTo>
                    <a:pt x="3063" y="12328"/>
                  </a:lnTo>
                  <a:cubicBezTo>
                    <a:pt x="3063" y="11482"/>
                    <a:pt x="3752" y="10797"/>
                    <a:pt x="4598" y="10797"/>
                  </a:cubicBezTo>
                  <a:lnTo>
                    <a:pt x="45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1" name="Google Shape;1691;p56"/>
            <p:cNvSpPr/>
            <p:nvPr/>
          </p:nvSpPr>
          <p:spPr>
            <a:xfrm>
              <a:off x="6221675" y="3249573"/>
              <a:ext cx="151060" cy="65412"/>
            </a:xfrm>
            <a:custGeom>
              <a:avLst/>
              <a:gdLst/>
              <a:ahLst/>
              <a:cxnLst/>
              <a:rect l="l" t="t" r="r" b="b"/>
              <a:pathLst>
                <a:path w="7092" h="3071" extrusionOk="0">
                  <a:moveTo>
                    <a:pt x="963" y="0"/>
                  </a:moveTo>
                  <a:lnTo>
                    <a:pt x="1" y="1536"/>
                  </a:lnTo>
                  <a:lnTo>
                    <a:pt x="963" y="3071"/>
                  </a:lnTo>
                  <a:lnTo>
                    <a:pt x="7092" y="3071"/>
                  </a:lnTo>
                  <a:lnTo>
                    <a:pt x="709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2" name="Google Shape;1692;p56"/>
            <p:cNvSpPr/>
            <p:nvPr/>
          </p:nvSpPr>
          <p:spPr>
            <a:xfrm>
              <a:off x="6089971" y="3249573"/>
              <a:ext cx="152210" cy="65412"/>
            </a:xfrm>
            <a:custGeom>
              <a:avLst/>
              <a:gdLst/>
              <a:ahLst/>
              <a:cxnLst/>
              <a:rect l="l" t="t" r="r" b="b"/>
              <a:pathLst>
                <a:path w="7146" h="3071" extrusionOk="0">
                  <a:moveTo>
                    <a:pt x="963" y="0"/>
                  </a:moveTo>
                  <a:lnTo>
                    <a:pt x="1" y="1536"/>
                  </a:lnTo>
                  <a:lnTo>
                    <a:pt x="963" y="3071"/>
                  </a:lnTo>
                  <a:lnTo>
                    <a:pt x="7146" y="3071"/>
                  </a:lnTo>
                  <a:lnTo>
                    <a:pt x="714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3" name="Google Shape;1693;p56"/>
            <p:cNvSpPr/>
            <p:nvPr/>
          </p:nvSpPr>
          <p:spPr>
            <a:xfrm>
              <a:off x="5958438" y="3249573"/>
              <a:ext cx="152039" cy="65412"/>
            </a:xfrm>
            <a:custGeom>
              <a:avLst/>
              <a:gdLst/>
              <a:ahLst/>
              <a:cxnLst/>
              <a:rect l="l" t="t" r="r" b="b"/>
              <a:pathLst>
                <a:path w="7138" h="3071" extrusionOk="0">
                  <a:moveTo>
                    <a:pt x="962" y="0"/>
                  </a:moveTo>
                  <a:lnTo>
                    <a:pt x="1" y="1536"/>
                  </a:lnTo>
                  <a:lnTo>
                    <a:pt x="962" y="3071"/>
                  </a:lnTo>
                  <a:lnTo>
                    <a:pt x="7138" y="3071"/>
                  </a:lnTo>
                  <a:lnTo>
                    <a:pt x="713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4" name="Google Shape;1694;p56"/>
            <p:cNvSpPr/>
            <p:nvPr/>
          </p:nvSpPr>
          <p:spPr>
            <a:xfrm>
              <a:off x="5848206" y="3249573"/>
              <a:ext cx="130739" cy="65327"/>
            </a:xfrm>
            <a:custGeom>
              <a:avLst/>
              <a:gdLst/>
              <a:ahLst/>
              <a:cxnLst/>
              <a:rect l="l" t="t" r="r" b="b"/>
              <a:pathLst>
                <a:path w="6138" h="3067" extrusionOk="0">
                  <a:moveTo>
                    <a:pt x="1" y="0"/>
                  </a:moveTo>
                  <a:lnTo>
                    <a:pt x="1" y="3067"/>
                  </a:lnTo>
                  <a:lnTo>
                    <a:pt x="6137" y="3067"/>
                  </a:lnTo>
                  <a:lnTo>
                    <a:pt x="613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96" name="Google Shape;1696;p56"/>
          <p:cNvSpPr txBox="1">
            <a:spLocks noGrp="1"/>
          </p:cNvSpPr>
          <p:nvPr>
            <p:ph type="title"/>
          </p:nvPr>
        </p:nvSpPr>
        <p:spPr>
          <a:xfrm>
            <a:off x="1619250" y="973252"/>
            <a:ext cx="2876700" cy="627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333,000.00</a:t>
            </a:r>
            <a:endParaRPr/>
          </a:p>
        </p:txBody>
      </p:sp>
      <p:sp>
        <p:nvSpPr>
          <p:cNvPr id="1697" name="Google Shape;1697;p56"/>
          <p:cNvSpPr txBox="1">
            <a:spLocks noGrp="1"/>
          </p:cNvSpPr>
          <p:nvPr>
            <p:ph type="body" idx="1"/>
          </p:nvPr>
        </p:nvSpPr>
        <p:spPr>
          <a:xfrm>
            <a:off x="1619250" y="1531252"/>
            <a:ext cx="32967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Bicycle friendly communities</a:t>
            </a:r>
            <a:endParaRPr/>
          </a:p>
        </p:txBody>
      </p:sp>
      <p:sp>
        <p:nvSpPr>
          <p:cNvPr id="1698" name="Google Shape;1698;p56"/>
          <p:cNvSpPr txBox="1">
            <a:spLocks noGrp="1"/>
          </p:cNvSpPr>
          <p:nvPr>
            <p:ph type="title" idx="2"/>
          </p:nvPr>
        </p:nvSpPr>
        <p:spPr>
          <a:xfrm>
            <a:off x="1619250" y="3515406"/>
            <a:ext cx="2876700" cy="627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386,000 km</a:t>
            </a:r>
            <a:endParaRPr/>
          </a:p>
        </p:txBody>
      </p:sp>
      <p:sp>
        <p:nvSpPr>
          <p:cNvPr id="1699" name="Google Shape;1699;p56"/>
          <p:cNvSpPr txBox="1">
            <a:spLocks noGrp="1"/>
          </p:cNvSpPr>
          <p:nvPr>
            <p:ph type="body" idx="3"/>
          </p:nvPr>
        </p:nvSpPr>
        <p:spPr>
          <a:xfrm>
            <a:off x="1619250" y="4073378"/>
            <a:ext cx="32967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The total distance by bicycle</a:t>
            </a:r>
            <a:endParaRPr/>
          </a:p>
        </p:txBody>
      </p:sp>
      <p:sp>
        <p:nvSpPr>
          <p:cNvPr id="1700" name="Google Shape;1700;p56"/>
          <p:cNvSpPr txBox="1">
            <a:spLocks noGrp="1"/>
          </p:cNvSpPr>
          <p:nvPr>
            <p:ph type="title" idx="4"/>
          </p:nvPr>
        </p:nvSpPr>
        <p:spPr>
          <a:xfrm>
            <a:off x="1619250" y="2244354"/>
            <a:ext cx="2876700" cy="627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24h 37m 23s</a:t>
            </a:r>
            <a:endParaRPr/>
          </a:p>
        </p:txBody>
      </p:sp>
      <p:sp>
        <p:nvSpPr>
          <p:cNvPr id="1701" name="Google Shape;1701;p56"/>
          <p:cNvSpPr txBox="1">
            <a:spLocks noGrp="1"/>
          </p:cNvSpPr>
          <p:nvPr>
            <p:ph type="body" idx="5"/>
          </p:nvPr>
        </p:nvSpPr>
        <p:spPr>
          <a:xfrm>
            <a:off x="1619250" y="2802327"/>
            <a:ext cx="32967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Hours by bicycle per person</a:t>
            </a:r>
            <a:endParaRPr/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86E7EA9E-1943-0B18-A3F4-80E62A343DBF}"/>
              </a:ext>
            </a:extLst>
          </p:cNvPr>
          <p:cNvGrpSpPr/>
          <p:nvPr/>
        </p:nvGrpSpPr>
        <p:grpSpPr>
          <a:xfrm>
            <a:off x="951745" y="3567506"/>
            <a:ext cx="524513" cy="523683"/>
            <a:chOff x="951745" y="3567506"/>
            <a:chExt cx="524513" cy="523683"/>
          </a:xfrm>
        </p:grpSpPr>
        <p:sp>
          <p:nvSpPr>
            <p:cNvPr id="1702" name="Google Shape;1702;p56"/>
            <p:cNvSpPr/>
            <p:nvPr/>
          </p:nvSpPr>
          <p:spPr>
            <a:xfrm>
              <a:off x="1324623" y="3685104"/>
              <a:ext cx="151635" cy="406085"/>
            </a:xfrm>
            <a:custGeom>
              <a:avLst/>
              <a:gdLst/>
              <a:ahLst/>
              <a:cxnLst/>
              <a:rect l="l" t="t" r="r" b="b"/>
              <a:pathLst>
                <a:path w="7119" h="19065" extrusionOk="0">
                  <a:moveTo>
                    <a:pt x="7118" y="0"/>
                  </a:moveTo>
                  <a:lnTo>
                    <a:pt x="962" y="2047"/>
                  </a:lnTo>
                  <a:lnTo>
                    <a:pt x="0" y="8634"/>
                  </a:lnTo>
                  <a:lnTo>
                    <a:pt x="962" y="19065"/>
                  </a:lnTo>
                  <a:lnTo>
                    <a:pt x="7118" y="17022"/>
                  </a:lnTo>
                  <a:lnTo>
                    <a:pt x="711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3" name="Google Shape;1703;p56"/>
            <p:cNvSpPr/>
            <p:nvPr/>
          </p:nvSpPr>
          <p:spPr>
            <a:xfrm>
              <a:off x="1193500" y="3685104"/>
              <a:ext cx="151635" cy="406085"/>
            </a:xfrm>
            <a:custGeom>
              <a:avLst/>
              <a:gdLst/>
              <a:ahLst/>
              <a:cxnLst/>
              <a:rect l="l" t="t" r="r" b="b"/>
              <a:pathLst>
                <a:path w="7119" h="19065" extrusionOk="0">
                  <a:moveTo>
                    <a:pt x="962" y="0"/>
                  </a:moveTo>
                  <a:lnTo>
                    <a:pt x="0" y="8030"/>
                  </a:lnTo>
                  <a:lnTo>
                    <a:pt x="962" y="17022"/>
                  </a:lnTo>
                  <a:lnTo>
                    <a:pt x="7118" y="19065"/>
                  </a:lnTo>
                  <a:lnTo>
                    <a:pt x="7118" y="2047"/>
                  </a:lnTo>
                  <a:lnTo>
                    <a:pt x="96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4" name="Google Shape;1704;p56"/>
            <p:cNvSpPr/>
            <p:nvPr/>
          </p:nvSpPr>
          <p:spPr>
            <a:xfrm>
              <a:off x="1062377" y="3685104"/>
              <a:ext cx="151635" cy="406085"/>
            </a:xfrm>
            <a:custGeom>
              <a:avLst/>
              <a:gdLst/>
              <a:ahLst/>
              <a:cxnLst/>
              <a:rect l="l" t="t" r="r" b="b"/>
              <a:pathLst>
                <a:path w="7119" h="19065" extrusionOk="0">
                  <a:moveTo>
                    <a:pt x="7118" y="0"/>
                  </a:moveTo>
                  <a:lnTo>
                    <a:pt x="962" y="2047"/>
                  </a:lnTo>
                  <a:lnTo>
                    <a:pt x="0" y="8572"/>
                  </a:lnTo>
                  <a:lnTo>
                    <a:pt x="962" y="19065"/>
                  </a:lnTo>
                  <a:lnTo>
                    <a:pt x="7118" y="17022"/>
                  </a:lnTo>
                  <a:lnTo>
                    <a:pt x="711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5" name="Google Shape;1705;p56"/>
            <p:cNvSpPr/>
            <p:nvPr/>
          </p:nvSpPr>
          <p:spPr>
            <a:xfrm>
              <a:off x="951745" y="3685104"/>
              <a:ext cx="131144" cy="406085"/>
            </a:xfrm>
            <a:custGeom>
              <a:avLst/>
              <a:gdLst/>
              <a:ahLst/>
              <a:cxnLst/>
              <a:rect l="l" t="t" r="r" b="b"/>
              <a:pathLst>
                <a:path w="6157" h="19065" extrusionOk="0">
                  <a:moveTo>
                    <a:pt x="0" y="0"/>
                  </a:moveTo>
                  <a:lnTo>
                    <a:pt x="0" y="17022"/>
                  </a:lnTo>
                  <a:lnTo>
                    <a:pt x="6156" y="19065"/>
                  </a:lnTo>
                  <a:lnTo>
                    <a:pt x="6156" y="204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6" name="Google Shape;1706;p56"/>
            <p:cNvSpPr/>
            <p:nvPr/>
          </p:nvSpPr>
          <p:spPr>
            <a:xfrm>
              <a:off x="1324623" y="3567506"/>
              <a:ext cx="91313" cy="194725"/>
            </a:xfrm>
            <a:custGeom>
              <a:avLst/>
              <a:gdLst/>
              <a:ahLst/>
              <a:cxnLst/>
              <a:rect l="l" t="t" r="r" b="b"/>
              <a:pathLst>
                <a:path w="4287" h="9142" extrusionOk="0">
                  <a:moveTo>
                    <a:pt x="962" y="0"/>
                  </a:moveTo>
                  <a:lnTo>
                    <a:pt x="0" y="3324"/>
                  </a:lnTo>
                  <a:lnTo>
                    <a:pt x="962" y="9142"/>
                  </a:lnTo>
                  <a:cubicBezTo>
                    <a:pt x="962" y="9142"/>
                    <a:pt x="4286" y="6595"/>
                    <a:pt x="4286" y="3321"/>
                  </a:cubicBezTo>
                  <a:cubicBezTo>
                    <a:pt x="4286" y="1493"/>
                    <a:pt x="2797" y="0"/>
                    <a:pt x="96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7" name="Google Shape;1707;p56"/>
            <p:cNvSpPr/>
            <p:nvPr/>
          </p:nvSpPr>
          <p:spPr>
            <a:xfrm>
              <a:off x="1274461" y="3567506"/>
              <a:ext cx="70759" cy="194895"/>
            </a:xfrm>
            <a:custGeom>
              <a:avLst/>
              <a:gdLst/>
              <a:ahLst/>
              <a:cxnLst/>
              <a:rect l="l" t="t" r="r" b="b"/>
              <a:pathLst>
                <a:path w="3322" h="9150" extrusionOk="0">
                  <a:moveTo>
                    <a:pt x="3321" y="0"/>
                  </a:moveTo>
                  <a:cubicBezTo>
                    <a:pt x="1490" y="0"/>
                    <a:pt x="1" y="1493"/>
                    <a:pt x="1" y="3324"/>
                  </a:cubicBezTo>
                  <a:cubicBezTo>
                    <a:pt x="1" y="6599"/>
                    <a:pt x="3321" y="9149"/>
                    <a:pt x="3321" y="9149"/>
                  </a:cubicBezTo>
                  <a:lnTo>
                    <a:pt x="332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8" name="Google Shape;1708;p56"/>
            <p:cNvSpPr/>
            <p:nvPr/>
          </p:nvSpPr>
          <p:spPr>
            <a:xfrm>
              <a:off x="1334868" y="3616581"/>
              <a:ext cx="25667" cy="43537"/>
            </a:xfrm>
            <a:custGeom>
              <a:avLst/>
              <a:gdLst/>
              <a:ahLst/>
              <a:cxnLst/>
              <a:rect l="l" t="t" r="r" b="b"/>
              <a:pathLst>
                <a:path w="1205" h="2044" extrusionOk="0">
                  <a:moveTo>
                    <a:pt x="481" y="1"/>
                  </a:moveTo>
                  <a:lnTo>
                    <a:pt x="0" y="1020"/>
                  </a:lnTo>
                  <a:lnTo>
                    <a:pt x="481" y="2044"/>
                  </a:lnTo>
                  <a:lnTo>
                    <a:pt x="1205" y="2044"/>
                  </a:lnTo>
                  <a:lnTo>
                    <a:pt x="120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9" name="Google Shape;1709;p56"/>
            <p:cNvSpPr/>
            <p:nvPr/>
          </p:nvSpPr>
          <p:spPr>
            <a:xfrm>
              <a:off x="1329778" y="3616581"/>
              <a:ext cx="15357" cy="43537"/>
            </a:xfrm>
            <a:custGeom>
              <a:avLst/>
              <a:gdLst/>
              <a:ahLst/>
              <a:cxnLst/>
              <a:rect l="l" t="t" r="r" b="b"/>
              <a:pathLst>
                <a:path w="721" h="2044" extrusionOk="0">
                  <a:moveTo>
                    <a:pt x="1" y="1"/>
                  </a:moveTo>
                  <a:lnTo>
                    <a:pt x="1" y="2044"/>
                  </a:lnTo>
                  <a:lnTo>
                    <a:pt x="720" y="2044"/>
                  </a:lnTo>
                  <a:lnTo>
                    <a:pt x="72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10" name="Google Shape;1710;p56"/>
          <p:cNvGrpSpPr/>
          <p:nvPr/>
        </p:nvGrpSpPr>
        <p:grpSpPr>
          <a:xfrm>
            <a:off x="1006825" y="1024944"/>
            <a:ext cx="366353" cy="524531"/>
            <a:chOff x="1591126" y="3975938"/>
            <a:chExt cx="366353" cy="524531"/>
          </a:xfrm>
        </p:grpSpPr>
        <p:sp>
          <p:nvSpPr>
            <p:cNvPr id="1711" name="Google Shape;1711;p56"/>
            <p:cNvSpPr/>
            <p:nvPr/>
          </p:nvSpPr>
          <p:spPr>
            <a:xfrm>
              <a:off x="1753886" y="3975938"/>
              <a:ext cx="126053" cy="128034"/>
            </a:xfrm>
            <a:custGeom>
              <a:avLst/>
              <a:gdLst/>
              <a:ahLst/>
              <a:cxnLst/>
              <a:rect l="l" t="t" r="r" b="b"/>
              <a:pathLst>
                <a:path w="5918" h="6011" extrusionOk="0">
                  <a:moveTo>
                    <a:pt x="962" y="1"/>
                  </a:moveTo>
                  <a:lnTo>
                    <a:pt x="0" y="6011"/>
                  </a:lnTo>
                  <a:lnTo>
                    <a:pt x="5918" y="5049"/>
                  </a:lnTo>
                  <a:lnTo>
                    <a:pt x="591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2" name="Google Shape;1712;p56"/>
            <p:cNvSpPr/>
            <p:nvPr/>
          </p:nvSpPr>
          <p:spPr>
            <a:xfrm>
              <a:off x="1668725" y="3975938"/>
              <a:ext cx="105669" cy="128034"/>
            </a:xfrm>
            <a:custGeom>
              <a:avLst/>
              <a:gdLst/>
              <a:ahLst/>
              <a:cxnLst/>
              <a:rect l="l" t="t" r="r" b="b"/>
              <a:pathLst>
                <a:path w="4961" h="6011" extrusionOk="0">
                  <a:moveTo>
                    <a:pt x="1" y="1"/>
                  </a:moveTo>
                  <a:lnTo>
                    <a:pt x="1" y="5049"/>
                  </a:lnTo>
                  <a:lnTo>
                    <a:pt x="4960" y="6011"/>
                  </a:lnTo>
                  <a:lnTo>
                    <a:pt x="496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3" name="Google Shape;1713;p56"/>
            <p:cNvSpPr/>
            <p:nvPr/>
          </p:nvSpPr>
          <p:spPr>
            <a:xfrm>
              <a:off x="1753886" y="4372285"/>
              <a:ext cx="126053" cy="128183"/>
            </a:xfrm>
            <a:custGeom>
              <a:avLst/>
              <a:gdLst/>
              <a:ahLst/>
              <a:cxnLst/>
              <a:rect l="l" t="t" r="r" b="b"/>
              <a:pathLst>
                <a:path w="5918" h="6018" extrusionOk="0">
                  <a:moveTo>
                    <a:pt x="0" y="0"/>
                  </a:moveTo>
                  <a:lnTo>
                    <a:pt x="962" y="6018"/>
                  </a:lnTo>
                  <a:lnTo>
                    <a:pt x="5918" y="6018"/>
                  </a:lnTo>
                  <a:lnTo>
                    <a:pt x="5918" y="96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4" name="Google Shape;1714;p56"/>
            <p:cNvSpPr/>
            <p:nvPr/>
          </p:nvSpPr>
          <p:spPr>
            <a:xfrm>
              <a:off x="1668725" y="4372285"/>
              <a:ext cx="105669" cy="128183"/>
            </a:xfrm>
            <a:custGeom>
              <a:avLst/>
              <a:gdLst/>
              <a:ahLst/>
              <a:cxnLst/>
              <a:rect l="l" t="t" r="r" b="b"/>
              <a:pathLst>
                <a:path w="4961" h="6018" extrusionOk="0">
                  <a:moveTo>
                    <a:pt x="4960" y="0"/>
                  </a:moveTo>
                  <a:lnTo>
                    <a:pt x="1" y="962"/>
                  </a:lnTo>
                  <a:lnTo>
                    <a:pt x="1" y="6018"/>
                  </a:lnTo>
                  <a:lnTo>
                    <a:pt x="4960" y="6018"/>
                  </a:lnTo>
                  <a:lnTo>
                    <a:pt x="496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5" name="Google Shape;1715;p56"/>
            <p:cNvSpPr/>
            <p:nvPr/>
          </p:nvSpPr>
          <p:spPr>
            <a:xfrm>
              <a:off x="1591126" y="4111007"/>
              <a:ext cx="49011" cy="30757"/>
            </a:xfrm>
            <a:custGeom>
              <a:avLst/>
              <a:gdLst/>
              <a:ahLst/>
              <a:cxnLst/>
              <a:rect l="l" t="t" r="r" b="b"/>
              <a:pathLst>
                <a:path w="2301" h="1444" extrusionOk="0">
                  <a:moveTo>
                    <a:pt x="0" y="1"/>
                  </a:moveTo>
                  <a:lnTo>
                    <a:pt x="0" y="1443"/>
                  </a:lnTo>
                  <a:lnTo>
                    <a:pt x="2301" y="1443"/>
                  </a:lnTo>
                  <a:lnTo>
                    <a:pt x="230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6" name="Google Shape;1716;p56"/>
            <p:cNvSpPr/>
            <p:nvPr/>
          </p:nvSpPr>
          <p:spPr>
            <a:xfrm>
              <a:off x="1908531" y="4222795"/>
              <a:ext cx="48947" cy="30757"/>
            </a:xfrm>
            <a:custGeom>
              <a:avLst/>
              <a:gdLst/>
              <a:ahLst/>
              <a:cxnLst/>
              <a:rect l="l" t="t" r="r" b="b"/>
              <a:pathLst>
                <a:path w="2298" h="1444" extrusionOk="0">
                  <a:moveTo>
                    <a:pt x="0" y="1"/>
                  </a:moveTo>
                  <a:lnTo>
                    <a:pt x="0" y="1443"/>
                  </a:lnTo>
                  <a:lnTo>
                    <a:pt x="2297" y="1443"/>
                  </a:lnTo>
                  <a:lnTo>
                    <a:pt x="2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7" name="Google Shape;1717;p56"/>
            <p:cNvSpPr/>
            <p:nvPr/>
          </p:nvSpPr>
          <p:spPr>
            <a:xfrm>
              <a:off x="1591126" y="4176401"/>
              <a:ext cx="49011" cy="30757"/>
            </a:xfrm>
            <a:custGeom>
              <a:avLst/>
              <a:gdLst/>
              <a:ahLst/>
              <a:cxnLst/>
              <a:rect l="l" t="t" r="r" b="b"/>
              <a:pathLst>
                <a:path w="2301" h="1444" extrusionOk="0">
                  <a:moveTo>
                    <a:pt x="0" y="1"/>
                  </a:moveTo>
                  <a:lnTo>
                    <a:pt x="0" y="1444"/>
                  </a:lnTo>
                  <a:lnTo>
                    <a:pt x="2301" y="1444"/>
                  </a:lnTo>
                  <a:lnTo>
                    <a:pt x="230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8" name="Google Shape;1718;p56"/>
            <p:cNvSpPr/>
            <p:nvPr/>
          </p:nvSpPr>
          <p:spPr>
            <a:xfrm>
              <a:off x="1753886" y="4083465"/>
              <a:ext cx="175150" cy="309319"/>
            </a:xfrm>
            <a:custGeom>
              <a:avLst/>
              <a:gdLst/>
              <a:ahLst/>
              <a:cxnLst/>
              <a:rect l="l" t="t" r="r" b="b"/>
              <a:pathLst>
                <a:path w="8223" h="14522" extrusionOk="0">
                  <a:moveTo>
                    <a:pt x="962" y="1"/>
                  </a:moveTo>
                  <a:lnTo>
                    <a:pt x="0" y="5964"/>
                  </a:lnTo>
                  <a:lnTo>
                    <a:pt x="962" y="14521"/>
                  </a:lnTo>
                  <a:lnTo>
                    <a:pt x="8222" y="14521"/>
                  </a:lnTo>
                  <a:lnTo>
                    <a:pt x="822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9" name="Google Shape;1719;p56"/>
            <p:cNvSpPr/>
            <p:nvPr/>
          </p:nvSpPr>
          <p:spPr>
            <a:xfrm>
              <a:off x="1619626" y="4083465"/>
              <a:ext cx="154766" cy="309319"/>
            </a:xfrm>
            <a:custGeom>
              <a:avLst/>
              <a:gdLst/>
              <a:ahLst/>
              <a:cxnLst/>
              <a:rect l="l" t="t" r="r" b="b"/>
              <a:pathLst>
                <a:path w="7266" h="14522" extrusionOk="0">
                  <a:moveTo>
                    <a:pt x="1" y="1"/>
                  </a:moveTo>
                  <a:lnTo>
                    <a:pt x="1" y="14521"/>
                  </a:lnTo>
                  <a:lnTo>
                    <a:pt x="7265" y="14521"/>
                  </a:lnTo>
                  <a:lnTo>
                    <a:pt x="726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0" name="Google Shape;1720;p56"/>
            <p:cNvSpPr/>
            <p:nvPr/>
          </p:nvSpPr>
          <p:spPr>
            <a:xfrm>
              <a:off x="1753716" y="4157571"/>
              <a:ext cx="114999" cy="161135"/>
            </a:xfrm>
            <a:custGeom>
              <a:avLst/>
              <a:gdLst/>
              <a:ahLst/>
              <a:cxnLst/>
              <a:rect l="l" t="t" r="r" b="b"/>
              <a:pathLst>
                <a:path w="5399" h="7565" extrusionOk="0">
                  <a:moveTo>
                    <a:pt x="2782" y="1"/>
                  </a:moveTo>
                  <a:cubicBezTo>
                    <a:pt x="2172" y="1"/>
                    <a:pt x="1563" y="233"/>
                    <a:pt x="1097" y="696"/>
                  </a:cubicBezTo>
                  <a:lnTo>
                    <a:pt x="962" y="831"/>
                  </a:lnTo>
                  <a:lnTo>
                    <a:pt x="0" y="3063"/>
                  </a:lnTo>
                  <a:lnTo>
                    <a:pt x="962" y="7564"/>
                  </a:lnTo>
                  <a:lnTo>
                    <a:pt x="4460" y="4067"/>
                  </a:lnTo>
                  <a:cubicBezTo>
                    <a:pt x="5399" y="3136"/>
                    <a:pt x="5399" y="1631"/>
                    <a:pt x="4464" y="696"/>
                  </a:cubicBezTo>
                  <a:cubicBezTo>
                    <a:pt x="4000" y="233"/>
                    <a:pt x="3391" y="1"/>
                    <a:pt x="278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1" name="Google Shape;1721;p56"/>
            <p:cNvSpPr/>
            <p:nvPr/>
          </p:nvSpPr>
          <p:spPr>
            <a:xfrm>
              <a:off x="1680036" y="4157571"/>
              <a:ext cx="94274" cy="161049"/>
            </a:xfrm>
            <a:custGeom>
              <a:avLst/>
              <a:gdLst/>
              <a:ahLst/>
              <a:cxnLst/>
              <a:rect l="l" t="t" r="r" b="b"/>
              <a:pathLst>
                <a:path w="4426" h="7561" extrusionOk="0">
                  <a:moveTo>
                    <a:pt x="2614" y="1"/>
                  </a:moveTo>
                  <a:cubicBezTo>
                    <a:pt x="2004" y="1"/>
                    <a:pt x="1395" y="233"/>
                    <a:pt x="932" y="696"/>
                  </a:cubicBezTo>
                  <a:cubicBezTo>
                    <a:pt x="1" y="1624"/>
                    <a:pt x="1" y="3136"/>
                    <a:pt x="932" y="4063"/>
                  </a:cubicBezTo>
                  <a:lnTo>
                    <a:pt x="4425" y="7560"/>
                  </a:lnTo>
                  <a:lnTo>
                    <a:pt x="4425" y="827"/>
                  </a:lnTo>
                  <a:lnTo>
                    <a:pt x="4298" y="696"/>
                  </a:lnTo>
                  <a:cubicBezTo>
                    <a:pt x="3833" y="233"/>
                    <a:pt x="3223" y="1"/>
                    <a:pt x="261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" name="Freeform 4">
            <a:extLst>
              <a:ext uri="{FF2B5EF4-FFF2-40B4-BE49-F238E27FC236}">
                <a16:creationId xmlns:a16="http://schemas.microsoft.com/office/drawing/2014/main" id="{83F75411-1A9D-4DAA-941C-84419E6099F2}"/>
              </a:ext>
            </a:extLst>
          </p:cNvPr>
          <p:cNvSpPr>
            <a:spLocks/>
          </p:cNvSpPr>
          <p:nvPr/>
        </p:nvSpPr>
        <p:spPr bwMode="auto">
          <a:xfrm>
            <a:off x="6215063" y="990600"/>
            <a:ext cx="860425" cy="855663"/>
          </a:xfrm>
          <a:custGeom>
            <a:avLst/>
            <a:gdLst>
              <a:gd name="T0" fmla="*/ 224 w 224"/>
              <a:gd name="T1" fmla="*/ 111 h 223"/>
              <a:gd name="T2" fmla="*/ 112 w 224"/>
              <a:gd name="T3" fmla="*/ 223 h 223"/>
              <a:gd name="T4" fmla="*/ 1 w 224"/>
              <a:gd name="T5" fmla="*/ 112 h 223"/>
              <a:gd name="T6" fmla="*/ 112 w 224"/>
              <a:gd name="T7" fmla="*/ 0 h 223"/>
              <a:gd name="T8" fmla="*/ 224 w 224"/>
              <a:gd name="T9" fmla="*/ 111 h 2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24" h="223">
                <a:moveTo>
                  <a:pt x="224" y="111"/>
                </a:moveTo>
                <a:cubicBezTo>
                  <a:pt x="224" y="173"/>
                  <a:pt x="174" y="223"/>
                  <a:pt x="112" y="223"/>
                </a:cubicBezTo>
                <a:cubicBezTo>
                  <a:pt x="51" y="223"/>
                  <a:pt x="1" y="173"/>
                  <a:pt x="1" y="112"/>
                </a:cubicBezTo>
                <a:cubicBezTo>
                  <a:pt x="0" y="50"/>
                  <a:pt x="50" y="0"/>
                  <a:pt x="112" y="0"/>
                </a:cubicBezTo>
                <a:cubicBezTo>
                  <a:pt x="174" y="0"/>
                  <a:pt x="224" y="50"/>
                  <a:pt x="224" y="111"/>
                </a:cubicBezTo>
                <a:close/>
              </a:path>
            </a:pathLst>
          </a:custGeom>
          <a:solidFill>
            <a:srgbClr val="F7AC2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" name="Freeform 5">
            <a:extLst>
              <a:ext uri="{FF2B5EF4-FFF2-40B4-BE49-F238E27FC236}">
                <a16:creationId xmlns:a16="http://schemas.microsoft.com/office/drawing/2014/main" id="{EE6869C5-BECA-4E07-A733-EA1757D87344}"/>
              </a:ext>
            </a:extLst>
          </p:cNvPr>
          <p:cNvSpPr>
            <a:spLocks/>
          </p:cNvSpPr>
          <p:nvPr/>
        </p:nvSpPr>
        <p:spPr bwMode="auto">
          <a:xfrm>
            <a:off x="5961063" y="2433638"/>
            <a:ext cx="323850" cy="1592263"/>
          </a:xfrm>
          <a:custGeom>
            <a:avLst/>
            <a:gdLst>
              <a:gd name="T0" fmla="*/ 84 w 84"/>
              <a:gd name="T1" fmla="*/ 206 h 415"/>
              <a:gd name="T2" fmla="*/ 84 w 84"/>
              <a:gd name="T3" fmla="*/ 369 h 415"/>
              <a:gd name="T4" fmla="*/ 61 w 84"/>
              <a:gd name="T5" fmla="*/ 407 h 415"/>
              <a:gd name="T6" fmla="*/ 17 w 84"/>
              <a:gd name="T7" fmla="*/ 403 h 415"/>
              <a:gd name="T8" fmla="*/ 0 w 84"/>
              <a:gd name="T9" fmla="*/ 370 h 415"/>
              <a:gd name="T10" fmla="*/ 0 w 84"/>
              <a:gd name="T11" fmla="*/ 43 h 415"/>
              <a:gd name="T12" fmla="*/ 42 w 84"/>
              <a:gd name="T13" fmla="*/ 1 h 415"/>
              <a:gd name="T14" fmla="*/ 84 w 84"/>
              <a:gd name="T15" fmla="*/ 43 h 415"/>
              <a:gd name="T16" fmla="*/ 84 w 84"/>
              <a:gd name="T17" fmla="*/ 206 h 4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84" h="415">
                <a:moveTo>
                  <a:pt x="84" y="206"/>
                </a:moveTo>
                <a:cubicBezTo>
                  <a:pt x="84" y="261"/>
                  <a:pt x="84" y="315"/>
                  <a:pt x="84" y="369"/>
                </a:cubicBezTo>
                <a:cubicBezTo>
                  <a:pt x="84" y="386"/>
                  <a:pt x="76" y="399"/>
                  <a:pt x="61" y="407"/>
                </a:cubicBezTo>
                <a:cubicBezTo>
                  <a:pt x="45" y="415"/>
                  <a:pt x="30" y="413"/>
                  <a:pt x="17" y="403"/>
                </a:cubicBezTo>
                <a:cubicBezTo>
                  <a:pt x="6" y="395"/>
                  <a:pt x="0" y="383"/>
                  <a:pt x="0" y="370"/>
                </a:cubicBezTo>
                <a:cubicBezTo>
                  <a:pt x="0" y="261"/>
                  <a:pt x="0" y="152"/>
                  <a:pt x="0" y="43"/>
                </a:cubicBezTo>
                <a:cubicBezTo>
                  <a:pt x="0" y="19"/>
                  <a:pt x="19" y="1"/>
                  <a:pt x="42" y="1"/>
                </a:cubicBezTo>
                <a:cubicBezTo>
                  <a:pt x="65" y="0"/>
                  <a:pt x="84" y="19"/>
                  <a:pt x="84" y="43"/>
                </a:cubicBezTo>
                <a:cubicBezTo>
                  <a:pt x="84" y="98"/>
                  <a:pt x="84" y="152"/>
                  <a:pt x="84" y="206"/>
                </a:cubicBezTo>
                <a:close/>
              </a:path>
            </a:pathLst>
          </a:custGeom>
          <a:solidFill>
            <a:srgbClr val="F7AC2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" name="Freeform 6">
            <a:extLst>
              <a:ext uri="{FF2B5EF4-FFF2-40B4-BE49-F238E27FC236}">
                <a16:creationId xmlns:a16="http://schemas.microsoft.com/office/drawing/2014/main" id="{E187B0B3-20D9-475B-8364-FDBA259F3CA5}"/>
              </a:ext>
            </a:extLst>
          </p:cNvPr>
          <p:cNvSpPr>
            <a:spLocks/>
          </p:cNvSpPr>
          <p:nvPr/>
        </p:nvSpPr>
        <p:spPr bwMode="auto">
          <a:xfrm>
            <a:off x="5202238" y="1247775"/>
            <a:ext cx="936625" cy="1028700"/>
          </a:xfrm>
          <a:custGeom>
            <a:avLst/>
            <a:gdLst>
              <a:gd name="T0" fmla="*/ 244 w 244"/>
              <a:gd name="T1" fmla="*/ 0 h 268"/>
              <a:gd name="T2" fmla="*/ 242 w 244"/>
              <a:gd name="T3" fmla="*/ 83 h 268"/>
              <a:gd name="T4" fmla="*/ 116 w 244"/>
              <a:gd name="T5" fmla="*/ 104 h 268"/>
              <a:gd name="T6" fmla="*/ 143 w 244"/>
              <a:gd name="T7" fmla="*/ 152 h 268"/>
              <a:gd name="T8" fmla="*/ 170 w 244"/>
              <a:gd name="T9" fmla="*/ 199 h 268"/>
              <a:gd name="T10" fmla="*/ 154 w 244"/>
              <a:gd name="T11" fmla="*/ 257 h 268"/>
              <a:gd name="T12" fmla="*/ 97 w 244"/>
              <a:gd name="T13" fmla="*/ 240 h 268"/>
              <a:gd name="T14" fmla="*/ 17 w 244"/>
              <a:gd name="T15" fmla="*/ 99 h 268"/>
              <a:gd name="T16" fmla="*/ 47 w 244"/>
              <a:gd name="T17" fmla="*/ 34 h 268"/>
              <a:gd name="T18" fmla="*/ 240 w 244"/>
              <a:gd name="T19" fmla="*/ 0 h 268"/>
              <a:gd name="T20" fmla="*/ 244 w 244"/>
              <a:gd name="T21" fmla="*/ 0 h 2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244" h="268">
                <a:moveTo>
                  <a:pt x="244" y="0"/>
                </a:moveTo>
                <a:cubicBezTo>
                  <a:pt x="235" y="28"/>
                  <a:pt x="234" y="55"/>
                  <a:pt x="242" y="83"/>
                </a:cubicBezTo>
                <a:cubicBezTo>
                  <a:pt x="200" y="90"/>
                  <a:pt x="159" y="97"/>
                  <a:pt x="116" y="104"/>
                </a:cubicBezTo>
                <a:cubicBezTo>
                  <a:pt x="125" y="121"/>
                  <a:pt x="134" y="136"/>
                  <a:pt x="143" y="152"/>
                </a:cubicBezTo>
                <a:cubicBezTo>
                  <a:pt x="152" y="167"/>
                  <a:pt x="161" y="183"/>
                  <a:pt x="170" y="199"/>
                </a:cubicBezTo>
                <a:cubicBezTo>
                  <a:pt x="182" y="220"/>
                  <a:pt x="175" y="246"/>
                  <a:pt x="154" y="257"/>
                </a:cubicBezTo>
                <a:cubicBezTo>
                  <a:pt x="134" y="268"/>
                  <a:pt x="109" y="261"/>
                  <a:pt x="97" y="240"/>
                </a:cubicBezTo>
                <a:cubicBezTo>
                  <a:pt x="70" y="193"/>
                  <a:pt x="43" y="146"/>
                  <a:pt x="17" y="99"/>
                </a:cubicBezTo>
                <a:cubicBezTo>
                  <a:pt x="0" y="70"/>
                  <a:pt x="13" y="40"/>
                  <a:pt x="47" y="34"/>
                </a:cubicBezTo>
                <a:cubicBezTo>
                  <a:pt x="111" y="22"/>
                  <a:pt x="175" y="11"/>
                  <a:pt x="240" y="0"/>
                </a:cubicBezTo>
                <a:cubicBezTo>
                  <a:pt x="241" y="0"/>
                  <a:pt x="242" y="0"/>
                  <a:pt x="244" y="0"/>
                </a:cubicBezTo>
                <a:close/>
              </a:path>
            </a:pathLst>
          </a:custGeom>
          <a:solidFill>
            <a:srgbClr val="F7AC2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9" name="Freeform 7">
            <a:extLst>
              <a:ext uri="{FF2B5EF4-FFF2-40B4-BE49-F238E27FC236}">
                <a16:creationId xmlns:a16="http://schemas.microsoft.com/office/drawing/2014/main" id="{1EEC46BD-F781-4F17-A819-DF43B61E9383}"/>
              </a:ext>
            </a:extLst>
          </p:cNvPr>
          <p:cNvSpPr>
            <a:spLocks/>
          </p:cNvSpPr>
          <p:nvPr/>
        </p:nvSpPr>
        <p:spPr bwMode="auto">
          <a:xfrm>
            <a:off x="7154863" y="1255713"/>
            <a:ext cx="852487" cy="1009650"/>
          </a:xfrm>
          <a:custGeom>
            <a:avLst/>
            <a:gdLst>
              <a:gd name="T0" fmla="*/ 106 w 222"/>
              <a:gd name="T1" fmla="*/ 102 h 263"/>
              <a:gd name="T2" fmla="*/ 0 w 222"/>
              <a:gd name="T3" fmla="*/ 84 h 263"/>
              <a:gd name="T4" fmla="*/ 0 w 222"/>
              <a:gd name="T5" fmla="*/ 0 h 263"/>
              <a:gd name="T6" fmla="*/ 78 w 222"/>
              <a:gd name="T7" fmla="*/ 13 h 263"/>
              <a:gd name="T8" fmla="*/ 177 w 222"/>
              <a:gd name="T9" fmla="*/ 32 h 263"/>
              <a:gd name="T10" fmla="*/ 206 w 222"/>
              <a:gd name="T11" fmla="*/ 96 h 263"/>
              <a:gd name="T12" fmla="*/ 125 w 222"/>
              <a:gd name="T13" fmla="*/ 238 h 263"/>
              <a:gd name="T14" fmla="*/ 82 w 222"/>
              <a:gd name="T15" fmla="*/ 260 h 263"/>
              <a:gd name="T16" fmla="*/ 48 w 222"/>
              <a:gd name="T17" fmla="*/ 228 h 263"/>
              <a:gd name="T18" fmla="*/ 53 w 222"/>
              <a:gd name="T19" fmla="*/ 197 h 263"/>
              <a:gd name="T20" fmla="*/ 102 w 222"/>
              <a:gd name="T21" fmla="*/ 110 h 263"/>
              <a:gd name="T22" fmla="*/ 106 w 222"/>
              <a:gd name="T23" fmla="*/ 102 h 2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222" h="263">
                <a:moveTo>
                  <a:pt x="106" y="102"/>
                </a:moveTo>
                <a:cubicBezTo>
                  <a:pt x="71" y="96"/>
                  <a:pt x="36" y="90"/>
                  <a:pt x="0" y="84"/>
                </a:cubicBezTo>
                <a:cubicBezTo>
                  <a:pt x="9" y="57"/>
                  <a:pt x="9" y="29"/>
                  <a:pt x="0" y="0"/>
                </a:cubicBezTo>
                <a:cubicBezTo>
                  <a:pt x="27" y="4"/>
                  <a:pt x="53" y="8"/>
                  <a:pt x="78" y="13"/>
                </a:cubicBezTo>
                <a:cubicBezTo>
                  <a:pt x="111" y="19"/>
                  <a:pt x="144" y="25"/>
                  <a:pt x="177" y="32"/>
                </a:cubicBezTo>
                <a:cubicBezTo>
                  <a:pt x="208" y="38"/>
                  <a:pt x="222" y="68"/>
                  <a:pt x="206" y="96"/>
                </a:cubicBezTo>
                <a:cubicBezTo>
                  <a:pt x="179" y="143"/>
                  <a:pt x="152" y="191"/>
                  <a:pt x="125" y="238"/>
                </a:cubicBezTo>
                <a:cubicBezTo>
                  <a:pt x="116" y="255"/>
                  <a:pt x="99" y="263"/>
                  <a:pt x="82" y="260"/>
                </a:cubicBezTo>
                <a:cubicBezTo>
                  <a:pt x="65" y="257"/>
                  <a:pt x="51" y="244"/>
                  <a:pt x="48" y="228"/>
                </a:cubicBezTo>
                <a:cubicBezTo>
                  <a:pt x="45" y="217"/>
                  <a:pt x="47" y="206"/>
                  <a:pt x="53" y="197"/>
                </a:cubicBezTo>
                <a:cubicBezTo>
                  <a:pt x="69" y="168"/>
                  <a:pt x="86" y="139"/>
                  <a:pt x="102" y="110"/>
                </a:cubicBezTo>
                <a:cubicBezTo>
                  <a:pt x="103" y="108"/>
                  <a:pt x="105" y="105"/>
                  <a:pt x="106" y="102"/>
                </a:cubicBezTo>
                <a:close/>
              </a:path>
            </a:pathLst>
          </a:custGeom>
          <a:solidFill>
            <a:srgbClr val="F7AC2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0" name="Freeform 8">
            <a:extLst>
              <a:ext uri="{FF2B5EF4-FFF2-40B4-BE49-F238E27FC236}">
                <a16:creationId xmlns:a16="http://schemas.microsoft.com/office/drawing/2014/main" id="{D1976BB2-5876-4006-B585-529F032D9278}"/>
              </a:ext>
            </a:extLst>
          </p:cNvPr>
          <p:cNvSpPr>
            <a:spLocks/>
          </p:cNvSpPr>
          <p:nvPr/>
        </p:nvSpPr>
        <p:spPr bwMode="auto">
          <a:xfrm>
            <a:off x="6499225" y="2557463"/>
            <a:ext cx="211137" cy="1849438"/>
          </a:xfrm>
          <a:custGeom>
            <a:avLst/>
            <a:gdLst>
              <a:gd name="T0" fmla="*/ 55 w 55"/>
              <a:gd name="T1" fmla="*/ 239 h 482"/>
              <a:gd name="T2" fmla="*/ 55 w 55"/>
              <a:gd name="T3" fmla="*/ 447 h 482"/>
              <a:gd name="T4" fmla="*/ 18 w 55"/>
              <a:gd name="T5" fmla="*/ 475 h 482"/>
              <a:gd name="T6" fmla="*/ 0 w 55"/>
              <a:gd name="T7" fmla="*/ 451 h 482"/>
              <a:gd name="T8" fmla="*/ 0 w 55"/>
              <a:gd name="T9" fmla="*/ 443 h 482"/>
              <a:gd name="T10" fmla="*/ 0 w 55"/>
              <a:gd name="T11" fmla="*/ 36 h 482"/>
              <a:gd name="T12" fmla="*/ 2 w 55"/>
              <a:gd name="T13" fmla="*/ 20 h 482"/>
              <a:gd name="T14" fmla="*/ 31 w 55"/>
              <a:gd name="T15" fmla="*/ 1 h 482"/>
              <a:gd name="T16" fmla="*/ 55 w 55"/>
              <a:gd name="T17" fmla="*/ 27 h 482"/>
              <a:gd name="T18" fmla="*/ 55 w 55"/>
              <a:gd name="T19" fmla="*/ 35 h 482"/>
              <a:gd name="T20" fmla="*/ 55 w 55"/>
              <a:gd name="T21" fmla="*/ 239 h 4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55" h="482">
                <a:moveTo>
                  <a:pt x="55" y="239"/>
                </a:moveTo>
                <a:cubicBezTo>
                  <a:pt x="55" y="309"/>
                  <a:pt x="55" y="378"/>
                  <a:pt x="55" y="447"/>
                </a:cubicBezTo>
                <a:cubicBezTo>
                  <a:pt x="55" y="468"/>
                  <a:pt x="37" y="482"/>
                  <a:pt x="18" y="475"/>
                </a:cubicBezTo>
                <a:cubicBezTo>
                  <a:pt x="7" y="471"/>
                  <a:pt x="1" y="462"/>
                  <a:pt x="0" y="451"/>
                </a:cubicBezTo>
                <a:cubicBezTo>
                  <a:pt x="0" y="448"/>
                  <a:pt x="0" y="445"/>
                  <a:pt x="0" y="443"/>
                </a:cubicBezTo>
                <a:cubicBezTo>
                  <a:pt x="0" y="307"/>
                  <a:pt x="0" y="171"/>
                  <a:pt x="0" y="36"/>
                </a:cubicBezTo>
                <a:cubicBezTo>
                  <a:pt x="0" y="30"/>
                  <a:pt x="0" y="25"/>
                  <a:pt x="2" y="20"/>
                </a:cubicBezTo>
                <a:cubicBezTo>
                  <a:pt x="5" y="8"/>
                  <a:pt x="18" y="0"/>
                  <a:pt x="31" y="1"/>
                </a:cubicBezTo>
                <a:cubicBezTo>
                  <a:pt x="44" y="3"/>
                  <a:pt x="54" y="13"/>
                  <a:pt x="55" y="27"/>
                </a:cubicBezTo>
                <a:cubicBezTo>
                  <a:pt x="55" y="29"/>
                  <a:pt x="55" y="32"/>
                  <a:pt x="55" y="35"/>
                </a:cubicBezTo>
                <a:cubicBezTo>
                  <a:pt x="55" y="103"/>
                  <a:pt x="55" y="171"/>
                  <a:pt x="55" y="239"/>
                </a:cubicBezTo>
                <a:close/>
              </a:path>
            </a:pathLst>
          </a:custGeom>
          <a:solidFill>
            <a:srgbClr val="F7AC2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" name="Freeform 9">
            <a:extLst>
              <a:ext uri="{FF2B5EF4-FFF2-40B4-BE49-F238E27FC236}">
                <a16:creationId xmlns:a16="http://schemas.microsoft.com/office/drawing/2014/main" id="{E13384CA-C468-4D11-AC05-DF9813BEBF64}"/>
              </a:ext>
            </a:extLst>
          </p:cNvPr>
          <p:cNvSpPr>
            <a:spLocks/>
          </p:cNvSpPr>
          <p:nvPr/>
        </p:nvSpPr>
        <p:spPr bwMode="auto">
          <a:xfrm>
            <a:off x="6924675" y="2422525"/>
            <a:ext cx="322262" cy="1162050"/>
          </a:xfrm>
          <a:custGeom>
            <a:avLst/>
            <a:gdLst>
              <a:gd name="T0" fmla="*/ 1 w 84"/>
              <a:gd name="T1" fmla="*/ 153 h 303"/>
              <a:gd name="T2" fmla="*/ 1 w 84"/>
              <a:gd name="T3" fmla="*/ 46 h 303"/>
              <a:gd name="T4" fmla="*/ 26 w 84"/>
              <a:gd name="T5" fmla="*/ 7 h 303"/>
              <a:gd name="T6" fmla="*/ 70 w 84"/>
              <a:gd name="T7" fmla="*/ 14 h 303"/>
              <a:gd name="T8" fmla="*/ 84 w 84"/>
              <a:gd name="T9" fmla="*/ 45 h 303"/>
              <a:gd name="T10" fmla="*/ 84 w 84"/>
              <a:gd name="T11" fmla="*/ 262 h 303"/>
              <a:gd name="T12" fmla="*/ 42 w 84"/>
              <a:gd name="T13" fmla="*/ 303 h 303"/>
              <a:gd name="T14" fmla="*/ 1 w 84"/>
              <a:gd name="T15" fmla="*/ 261 h 303"/>
              <a:gd name="T16" fmla="*/ 1 w 84"/>
              <a:gd name="T17" fmla="*/ 153 h 3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84" h="303">
                <a:moveTo>
                  <a:pt x="1" y="153"/>
                </a:moveTo>
                <a:cubicBezTo>
                  <a:pt x="1" y="117"/>
                  <a:pt x="0" y="82"/>
                  <a:pt x="1" y="46"/>
                </a:cubicBezTo>
                <a:cubicBezTo>
                  <a:pt x="1" y="28"/>
                  <a:pt x="9" y="14"/>
                  <a:pt x="26" y="7"/>
                </a:cubicBezTo>
                <a:cubicBezTo>
                  <a:pt x="42" y="0"/>
                  <a:pt x="57" y="3"/>
                  <a:pt x="70" y="14"/>
                </a:cubicBezTo>
                <a:cubicBezTo>
                  <a:pt x="79" y="22"/>
                  <a:pt x="84" y="33"/>
                  <a:pt x="84" y="45"/>
                </a:cubicBezTo>
                <a:cubicBezTo>
                  <a:pt x="84" y="117"/>
                  <a:pt x="84" y="189"/>
                  <a:pt x="84" y="262"/>
                </a:cubicBezTo>
                <a:cubicBezTo>
                  <a:pt x="84" y="285"/>
                  <a:pt x="65" y="303"/>
                  <a:pt x="42" y="303"/>
                </a:cubicBezTo>
                <a:cubicBezTo>
                  <a:pt x="19" y="302"/>
                  <a:pt x="1" y="284"/>
                  <a:pt x="1" y="261"/>
                </a:cubicBezTo>
                <a:cubicBezTo>
                  <a:pt x="0" y="225"/>
                  <a:pt x="1" y="189"/>
                  <a:pt x="1" y="153"/>
                </a:cubicBezTo>
                <a:close/>
              </a:path>
            </a:pathLst>
          </a:custGeom>
          <a:solidFill>
            <a:srgbClr val="F7AC2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2" name="Freeform 10">
            <a:extLst>
              <a:ext uri="{FF2B5EF4-FFF2-40B4-BE49-F238E27FC236}">
                <a16:creationId xmlns:a16="http://schemas.microsoft.com/office/drawing/2014/main" id="{F6E8EDCE-06A8-42D9-9289-9A06AE286994}"/>
              </a:ext>
            </a:extLst>
          </p:cNvPr>
          <p:cNvSpPr>
            <a:spLocks/>
          </p:cNvSpPr>
          <p:nvPr/>
        </p:nvSpPr>
        <p:spPr bwMode="auto">
          <a:xfrm>
            <a:off x="5942013" y="1927225"/>
            <a:ext cx="1328737" cy="557213"/>
          </a:xfrm>
          <a:custGeom>
            <a:avLst/>
            <a:gdLst>
              <a:gd name="T0" fmla="*/ 346 w 346"/>
              <a:gd name="T1" fmla="*/ 2 h 145"/>
              <a:gd name="T2" fmla="*/ 336 w 346"/>
              <a:gd name="T3" fmla="*/ 27 h 145"/>
              <a:gd name="T4" fmla="*/ 331 w 346"/>
              <a:gd name="T5" fmla="*/ 29 h 145"/>
              <a:gd name="T6" fmla="*/ 307 w 346"/>
              <a:gd name="T7" fmla="*/ 30 h 145"/>
              <a:gd name="T8" fmla="*/ 297 w 346"/>
              <a:gd name="T9" fmla="*/ 35 h 145"/>
              <a:gd name="T10" fmla="*/ 235 w 346"/>
              <a:gd name="T11" fmla="*/ 113 h 145"/>
              <a:gd name="T12" fmla="*/ 107 w 346"/>
              <a:gd name="T13" fmla="*/ 111 h 145"/>
              <a:gd name="T14" fmla="*/ 49 w 346"/>
              <a:gd name="T15" fmla="*/ 37 h 145"/>
              <a:gd name="T16" fmla="*/ 37 w 346"/>
              <a:gd name="T17" fmla="*/ 29 h 145"/>
              <a:gd name="T18" fmla="*/ 10 w 346"/>
              <a:gd name="T19" fmla="*/ 30 h 145"/>
              <a:gd name="T20" fmla="*/ 0 w 346"/>
              <a:gd name="T21" fmla="*/ 3 h 145"/>
              <a:gd name="T22" fmla="*/ 5 w 346"/>
              <a:gd name="T23" fmla="*/ 2 h 145"/>
              <a:gd name="T24" fmla="*/ 48 w 346"/>
              <a:gd name="T25" fmla="*/ 2 h 145"/>
              <a:gd name="T26" fmla="*/ 69 w 346"/>
              <a:gd name="T27" fmla="*/ 15 h 145"/>
              <a:gd name="T28" fmla="*/ 117 w 346"/>
              <a:gd name="T29" fmla="*/ 83 h 145"/>
              <a:gd name="T30" fmla="*/ 135 w 346"/>
              <a:gd name="T31" fmla="*/ 97 h 145"/>
              <a:gd name="T32" fmla="*/ 212 w 346"/>
              <a:gd name="T33" fmla="*/ 96 h 145"/>
              <a:gd name="T34" fmla="*/ 274 w 346"/>
              <a:gd name="T35" fmla="*/ 21 h 145"/>
              <a:gd name="T36" fmla="*/ 305 w 346"/>
              <a:gd name="T37" fmla="*/ 2 h 145"/>
              <a:gd name="T38" fmla="*/ 346 w 346"/>
              <a:gd name="T39" fmla="*/ 2 h 1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346" h="145">
                <a:moveTo>
                  <a:pt x="346" y="2"/>
                </a:moveTo>
                <a:cubicBezTo>
                  <a:pt x="343" y="11"/>
                  <a:pt x="340" y="19"/>
                  <a:pt x="336" y="27"/>
                </a:cubicBezTo>
                <a:cubicBezTo>
                  <a:pt x="336" y="28"/>
                  <a:pt x="333" y="29"/>
                  <a:pt x="331" y="29"/>
                </a:cubicBezTo>
                <a:cubicBezTo>
                  <a:pt x="323" y="30"/>
                  <a:pt x="315" y="30"/>
                  <a:pt x="307" y="30"/>
                </a:cubicBezTo>
                <a:cubicBezTo>
                  <a:pt x="302" y="29"/>
                  <a:pt x="300" y="31"/>
                  <a:pt x="297" y="35"/>
                </a:cubicBezTo>
                <a:cubicBezTo>
                  <a:pt x="281" y="65"/>
                  <a:pt x="262" y="92"/>
                  <a:pt x="235" y="113"/>
                </a:cubicBezTo>
                <a:cubicBezTo>
                  <a:pt x="193" y="145"/>
                  <a:pt x="148" y="144"/>
                  <a:pt x="107" y="111"/>
                </a:cubicBezTo>
                <a:cubicBezTo>
                  <a:pt x="82" y="90"/>
                  <a:pt x="64" y="65"/>
                  <a:pt x="49" y="37"/>
                </a:cubicBezTo>
                <a:cubicBezTo>
                  <a:pt x="46" y="32"/>
                  <a:pt x="43" y="29"/>
                  <a:pt x="37" y="29"/>
                </a:cubicBezTo>
                <a:cubicBezTo>
                  <a:pt x="28" y="30"/>
                  <a:pt x="19" y="30"/>
                  <a:pt x="10" y="30"/>
                </a:cubicBezTo>
                <a:cubicBezTo>
                  <a:pt x="7" y="20"/>
                  <a:pt x="3" y="12"/>
                  <a:pt x="0" y="3"/>
                </a:cubicBezTo>
                <a:cubicBezTo>
                  <a:pt x="1" y="3"/>
                  <a:pt x="3" y="2"/>
                  <a:pt x="5" y="2"/>
                </a:cubicBezTo>
                <a:cubicBezTo>
                  <a:pt x="19" y="2"/>
                  <a:pt x="33" y="3"/>
                  <a:pt x="48" y="2"/>
                </a:cubicBezTo>
                <a:cubicBezTo>
                  <a:pt x="58" y="2"/>
                  <a:pt x="64" y="5"/>
                  <a:pt x="69" y="15"/>
                </a:cubicBezTo>
                <a:cubicBezTo>
                  <a:pt x="81" y="40"/>
                  <a:pt x="96" y="63"/>
                  <a:pt x="117" y="83"/>
                </a:cubicBezTo>
                <a:cubicBezTo>
                  <a:pt x="122" y="88"/>
                  <a:pt x="129" y="93"/>
                  <a:pt x="135" y="97"/>
                </a:cubicBezTo>
                <a:cubicBezTo>
                  <a:pt x="161" y="114"/>
                  <a:pt x="186" y="113"/>
                  <a:pt x="212" y="96"/>
                </a:cubicBezTo>
                <a:cubicBezTo>
                  <a:pt x="240" y="77"/>
                  <a:pt x="259" y="50"/>
                  <a:pt x="274" y="21"/>
                </a:cubicBezTo>
                <a:cubicBezTo>
                  <a:pt x="281" y="6"/>
                  <a:pt x="289" y="0"/>
                  <a:pt x="305" y="2"/>
                </a:cubicBezTo>
                <a:cubicBezTo>
                  <a:pt x="318" y="3"/>
                  <a:pt x="332" y="2"/>
                  <a:pt x="346" y="2"/>
                </a:cubicBezTo>
                <a:close/>
              </a:path>
            </a:pathLst>
          </a:custGeom>
          <a:solidFill>
            <a:srgbClr val="F7AC2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6" name="Google Shape;1726;p57"/>
          <p:cNvSpPr txBox="1">
            <a:spLocks noGrp="1"/>
          </p:cNvSpPr>
          <p:nvPr>
            <p:ph type="subTitle" idx="3"/>
          </p:nvPr>
        </p:nvSpPr>
        <p:spPr>
          <a:xfrm>
            <a:off x="715351" y="1758047"/>
            <a:ext cx="2654400" cy="34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b="1" dirty="0">
                <a:solidFill>
                  <a:srgbClr val="F7AC2D"/>
                </a:solidFill>
              </a:rPr>
              <a:t>John James</a:t>
            </a:r>
            <a:endParaRPr b="1" dirty="0">
              <a:solidFill>
                <a:srgbClr val="F7AC2D"/>
              </a:solidFill>
            </a:endParaRPr>
          </a:p>
        </p:txBody>
      </p:sp>
      <p:sp>
        <p:nvSpPr>
          <p:cNvPr id="1727" name="Google Shape;1727;p57"/>
          <p:cNvSpPr txBox="1">
            <a:spLocks noGrp="1"/>
          </p:cNvSpPr>
          <p:nvPr>
            <p:ph type="subTitle" idx="4"/>
          </p:nvPr>
        </p:nvSpPr>
        <p:spPr>
          <a:xfrm>
            <a:off x="713747" y="2214023"/>
            <a:ext cx="2657400" cy="63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Here you can talk a bit about this person</a:t>
            </a:r>
            <a:endParaRPr/>
          </a:p>
        </p:txBody>
      </p:sp>
      <p:sp>
        <p:nvSpPr>
          <p:cNvPr id="1728" name="Google Shape;1728;p57"/>
          <p:cNvSpPr txBox="1">
            <a:spLocks noGrp="1"/>
          </p:cNvSpPr>
          <p:nvPr>
            <p:ph type="subTitle" idx="5"/>
          </p:nvPr>
        </p:nvSpPr>
        <p:spPr>
          <a:xfrm>
            <a:off x="3370420" y="2214023"/>
            <a:ext cx="2657400" cy="63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Here you can talk a bit about this person</a:t>
            </a:r>
            <a:endParaRPr/>
          </a:p>
        </p:txBody>
      </p:sp>
      <p:sp>
        <p:nvSpPr>
          <p:cNvPr id="1729" name="Google Shape;1729;p57"/>
          <p:cNvSpPr txBox="1">
            <a:spLocks noGrp="1"/>
          </p:cNvSpPr>
          <p:nvPr>
            <p:ph type="subTitle" idx="6"/>
          </p:nvPr>
        </p:nvSpPr>
        <p:spPr>
          <a:xfrm>
            <a:off x="713747" y="3833272"/>
            <a:ext cx="2657400" cy="63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Here you can talk a bit about this person</a:t>
            </a:r>
            <a:endParaRPr/>
          </a:p>
        </p:txBody>
      </p:sp>
      <p:sp>
        <p:nvSpPr>
          <p:cNvPr id="1730" name="Google Shape;1730;p57"/>
          <p:cNvSpPr txBox="1">
            <a:spLocks noGrp="1"/>
          </p:cNvSpPr>
          <p:nvPr>
            <p:ph type="subTitle" idx="1"/>
          </p:nvPr>
        </p:nvSpPr>
        <p:spPr>
          <a:xfrm>
            <a:off x="715351" y="3377296"/>
            <a:ext cx="2654400" cy="34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b="1">
                <a:solidFill>
                  <a:srgbClr val="F7AC2D"/>
                </a:solidFill>
              </a:rPr>
              <a:t>Jennifer Patterson</a:t>
            </a:r>
            <a:endParaRPr b="1">
              <a:solidFill>
                <a:srgbClr val="F7AC2D"/>
              </a:solidFill>
            </a:endParaRPr>
          </a:p>
        </p:txBody>
      </p:sp>
      <p:sp>
        <p:nvSpPr>
          <p:cNvPr id="1731" name="Google Shape;1731;p57"/>
          <p:cNvSpPr txBox="1">
            <a:spLocks noGrp="1"/>
          </p:cNvSpPr>
          <p:nvPr>
            <p:ph type="subTitle" idx="2"/>
          </p:nvPr>
        </p:nvSpPr>
        <p:spPr>
          <a:xfrm>
            <a:off x="3372024" y="1758047"/>
            <a:ext cx="2654400" cy="34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b="1">
                <a:solidFill>
                  <a:srgbClr val="F7AC2D"/>
                </a:solidFill>
              </a:rPr>
              <a:t>Jane Doe</a:t>
            </a:r>
            <a:endParaRPr b="1">
              <a:solidFill>
                <a:srgbClr val="F7AC2D"/>
              </a:solidFill>
            </a:endParaRPr>
          </a:p>
        </p:txBody>
      </p:sp>
      <p:sp>
        <p:nvSpPr>
          <p:cNvPr id="1732" name="Google Shape;1732;p57"/>
          <p:cNvSpPr txBox="1">
            <a:spLocks noGrp="1"/>
          </p:cNvSpPr>
          <p:nvPr>
            <p:ph type="title"/>
          </p:nvPr>
        </p:nvSpPr>
        <p:spPr>
          <a:xfrm>
            <a:off x="713747" y="663122"/>
            <a:ext cx="53151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team</a:t>
            </a:r>
            <a:endParaRPr/>
          </a:p>
        </p:txBody>
      </p:sp>
      <p:sp>
        <p:nvSpPr>
          <p:cNvPr id="1733" name="Google Shape;1733;p57"/>
          <p:cNvSpPr txBox="1">
            <a:spLocks noGrp="1"/>
          </p:cNvSpPr>
          <p:nvPr>
            <p:ph type="subTitle" idx="7"/>
          </p:nvPr>
        </p:nvSpPr>
        <p:spPr>
          <a:xfrm>
            <a:off x="3372024" y="3377296"/>
            <a:ext cx="2654400" cy="34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b="1">
                <a:solidFill>
                  <a:srgbClr val="F7AC2D"/>
                </a:solidFill>
              </a:rPr>
              <a:t>Jack John</a:t>
            </a:r>
            <a:endParaRPr b="1">
              <a:solidFill>
                <a:srgbClr val="F7AC2D"/>
              </a:solidFill>
            </a:endParaRPr>
          </a:p>
        </p:txBody>
      </p:sp>
      <p:sp>
        <p:nvSpPr>
          <p:cNvPr id="1734" name="Google Shape;1734;p57"/>
          <p:cNvSpPr txBox="1">
            <a:spLocks noGrp="1"/>
          </p:cNvSpPr>
          <p:nvPr>
            <p:ph type="subTitle" idx="8"/>
          </p:nvPr>
        </p:nvSpPr>
        <p:spPr>
          <a:xfrm>
            <a:off x="3370420" y="3833272"/>
            <a:ext cx="2657400" cy="63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Here you can talk a bit about this person</a:t>
            </a:r>
            <a:endParaRPr/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7DCCBBBC-F2DC-45F7-9EFE-C7425452F058}"/>
              </a:ext>
            </a:extLst>
          </p:cNvPr>
          <p:cNvGrpSpPr/>
          <p:nvPr/>
        </p:nvGrpSpPr>
        <p:grpSpPr>
          <a:xfrm>
            <a:off x="0" y="-14869"/>
            <a:ext cx="9144000" cy="5165130"/>
            <a:chOff x="0" y="-14869"/>
            <a:chExt cx="9144000" cy="5165130"/>
          </a:xfrm>
        </p:grpSpPr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id="{0581940F-5145-4274-BE6D-E3896DF8E3C2}"/>
                </a:ext>
              </a:extLst>
            </p:cNvPr>
            <p:cNvSpPr>
              <a:spLocks/>
            </p:cNvSpPr>
            <p:nvPr/>
          </p:nvSpPr>
          <p:spPr bwMode="auto">
            <a:xfrm>
              <a:off x="4028877" y="4091979"/>
              <a:ext cx="5115123" cy="1058282"/>
            </a:xfrm>
            <a:custGeom>
              <a:avLst/>
              <a:gdLst>
                <a:gd name="T0" fmla="*/ 180 w 180"/>
                <a:gd name="T1" fmla="*/ 0 h 48"/>
                <a:gd name="T2" fmla="*/ 180 w 180"/>
                <a:gd name="T3" fmla="*/ 48 h 48"/>
                <a:gd name="T4" fmla="*/ 0 w 180"/>
                <a:gd name="T5" fmla="*/ 48 h 48"/>
                <a:gd name="T6" fmla="*/ 7 w 180"/>
                <a:gd name="T7" fmla="*/ 39 h 48"/>
                <a:gd name="T8" fmla="*/ 8 w 180"/>
                <a:gd name="T9" fmla="*/ 38 h 48"/>
                <a:gd name="T10" fmla="*/ 45 w 180"/>
                <a:gd name="T11" fmla="*/ 33 h 48"/>
                <a:gd name="T12" fmla="*/ 68 w 180"/>
                <a:gd name="T13" fmla="*/ 29 h 48"/>
                <a:gd name="T14" fmla="*/ 71 w 180"/>
                <a:gd name="T15" fmla="*/ 28 h 48"/>
                <a:gd name="T16" fmla="*/ 88 w 180"/>
                <a:gd name="T17" fmla="*/ 18 h 48"/>
                <a:gd name="T18" fmla="*/ 92 w 180"/>
                <a:gd name="T19" fmla="*/ 17 h 48"/>
                <a:gd name="T20" fmla="*/ 125 w 180"/>
                <a:gd name="T21" fmla="*/ 17 h 48"/>
                <a:gd name="T22" fmla="*/ 129 w 180"/>
                <a:gd name="T23" fmla="*/ 16 h 48"/>
                <a:gd name="T24" fmla="*/ 165 w 180"/>
                <a:gd name="T25" fmla="*/ 4 h 48"/>
                <a:gd name="T26" fmla="*/ 180 w 180"/>
                <a:gd name="T27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80" h="48">
                  <a:moveTo>
                    <a:pt x="180" y="0"/>
                  </a:moveTo>
                  <a:cubicBezTo>
                    <a:pt x="180" y="16"/>
                    <a:pt x="180" y="32"/>
                    <a:pt x="180" y="48"/>
                  </a:cubicBezTo>
                  <a:cubicBezTo>
                    <a:pt x="120" y="48"/>
                    <a:pt x="60" y="48"/>
                    <a:pt x="0" y="48"/>
                  </a:cubicBezTo>
                  <a:cubicBezTo>
                    <a:pt x="2" y="45"/>
                    <a:pt x="4" y="42"/>
                    <a:pt x="7" y="39"/>
                  </a:cubicBezTo>
                  <a:cubicBezTo>
                    <a:pt x="7" y="39"/>
                    <a:pt x="8" y="38"/>
                    <a:pt x="8" y="38"/>
                  </a:cubicBezTo>
                  <a:cubicBezTo>
                    <a:pt x="20" y="36"/>
                    <a:pt x="33" y="35"/>
                    <a:pt x="45" y="33"/>
                  </a:cubicBezTo>
                  <a:cubicBezTo>
                    <a:pt x="53" y="31"/>
                    <a:pt x="60" y="30"/>
                    <a:pt x="68" y="29"/>
                  </a:cubicBezTo>
                  <a:cubicBezTo>
                    <a:pt x="69" y="29"/>
                    <a:pt x="70" y="29"/>
                    <a:pt x="71" y="28"/>
                  </a:cubicBezTo>
                  <a:cubicBezTo>
                    <a:pt x="76" y="25"/>
                    <a:pt x="82" y="21"/>
                    <a:pt x="88" y="18"/>
                  </a:cubicBezTo>
                  <a:cubicBezTo>
                    <a:pt x="89" y="17"/>
                    <a:pt x="91" y="17"/>
                    <a:pt x="92" y="17"/>
                  </a:cubicBezTo>
                  <a:cubicBezTo>
                    <a:pt x="103" y="17"/>
                    <a:pt x="114" y="17"/>
                    <a:pt x="125" y="17"/>
                  </a:cubicBezTo>
                  <a:cubicBezTo>
                    <a:pt x="126" y="17"/>
                    <a:pt x="128" y="16"/>
                    <a:pt x="129" y="16"/>
                  </a:cubicBezTo>
                  <a:cubicBezTo>
                    <a:pt x="141" y="12"/>
                    <a:pt x="153" y="8"/>
                    <a:pt x="165" y="4"/>
                  </a:cubicBezTo>
                  <a:cubicBezTo>
                    <a:pt x="170" y="3"/>
                    <a:pt x="175" y="1"/>
                    <a:pt x="180" y="0"/>
                  </a:cubicBezTo>
                  <a:close/>
                </a:path>
              </a:pathLst>
            </a:custGeom>
            <a:solidFill>
              <a:srgbClr val="F7AC2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id="{EC13E8A1-1434-4F7A-8699-3A565CC86595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0" y="-14869"/>
              <a:ext cx="5115123" cy="1058282"/>
            </a:xfrm>
            <a:custGeom>
              <a:avLst/>
              <a:gdLst>
                <a:gd name="T0" fmla="*/ 180 w 180"/>
                <a:gd name="T1" fmla="*/ 0 h 48"/>
                <a:gd name="T2" fmla="*/ 180 w 180"/>
                <a:gd name="T3" fmla="*/ 48 h 48"/>
                <a:gd name="T4" fmla="*/ 0 w 180"/>
                <a:gd name="T5" fmla="*/ 48 h 48"/>
                <a:gd name="T6" fmla="*/ 7 w 180"/>
                <a:gd name="T7" fmla="*/ 39 h 48"/>
                <a:gd name="T8" fmla="*/ 8 w 180"/>
                <a:gd name="T9" fmla="*/ 38 h 48"/>
                <a:gd name="T10" fmla="*/ 45 w 180"/>
                <a:gd name="T11" fmla="*/ 33 h 48"/>
                <a:gd name="T12" fmla="*/ 68 w 180"/>
                <a:gd name="T13" fmla="*/ 29 h 48"/>
                <a:gd name="T14" fmla="*/ 71 w 180"/>
                <a:gd name="T15" fmla="*/ 28 h 48"/>
                <a:gd name="T16" fmla="*/ 88 w 180"/>
                <a:gd name="T17" fmla="*/ 18 h 48"/>
                <a:gd name="T18" fmla="*/ 92 w 180"/>
                <a:gd name="T19" fmla="*/ 17 h 48"/>
                <a:gd name="T20" fmla="*/ 125 w 180"/>
                <a:gd name="T21" fmla="*/ 17 h 48"/>
                <a:gd name="T22" fmla="*/ 129 w 180"/>
                <a:gd name="T23" fmla="*/ 16 h 48"/>
                <a:gd name="T24" fmla="*/ 165 w 180"/>
                <a:gd name="T25" fmla="*/ 4 h 48"/>
                <a:gd name="T26" fmla="*/ 180 w 180"/>
                <a:gd name="T27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80" h="48">
                  <a:moveTo>
                    <a:pt x="180" y="0"/>
                  </a:moveTo>
                  <a:cubicBezTo>
                    <a:pt x="180" y="16"/>
                    <a:pt x="180" y="32"/>
                    <a:pt x="180" y="48"/>
                  </a:cubicBezTo>
                  <a:cubicBezTo>
                    <a:pt x="120" y="48"/>
                    <a:pt x="60" y="48"/>
                    <a:pt x="0" y="48"/>
                  </a:cubicBezTo>
                  <a:cubicBezTo>
                    <a:pt x="2" y="45"/>
                    <a:pt x="4" y="42"/>
                    <a:pt x="7" y="39"/>
                  </a:cubicBezTo>
                  <a:cubicBezTo>
                    <a:pt x="7" y="39"/>
                    <a:pt x="8" y="38"/>
                    <a:pt x="8" y="38"/>
                  </a:cubicBezTo>
                  <a:cubicBezTo>
                    <a:pt x="20" y="36"/>
                    <a:pt x="33" y="35"/>
                    <a:pt x="45" y="33"/>
                  </a:cubicBezTo>
                  <a:cubicBezTo>
                    <a:pt x="53" y="31"/>
                    <a:pt x="60" y="30"/>
                    <a:pt x="68" y="29"/>
                  </a:cubicBezTo>
                  <a:cubicBezTo>
                    <a:pt x="69" y="29"/>
                    <a:pt x="70" y="29"/>
                    <a:pt x="71" y="28"/>
                  </a:cubicBezTo>
                  <a:cubicBezTo>
                    <a:pt x="76" y="25"/>
                    <a:pt x="82" y="21"/>
                    <a:pt x="88" y="18"/>
                  </a:cubicBezTo>
                  <a:cubicBezTo>
                    <a:pt x="89" y="17"/>
                    <a:pt x="91" y="17"/>
                    <a:pt x="92" y="17"/>
                  </a:cubicBezTo>
                  <a:cubicBezTo>
                    <a:pt x="103" y="17"/>
                    <a:pt x="114" y="17"/>
                    <a:pt x="125" y="17"/>
                  </a:cubicBezTo>
                  <a:cubicBezTo>
                    <a:pt x="126" y="17"/>
                    <a:pt x="128" y="16"/>
                    <a:pt x="129" y="16"/>
                  </a:cubicBezTo>
                  <a:cubicBezTo>
                    <a:pt x="141" y="12"/>
                    <a:pt x="153" y="8"/>
                    <a:pt x="165" y="4"/>
                  </a:cubicBezTo>
                  <a:cubicBezTo>
                    <a:pt x="170" y="3"/>
                    <a:pt x="175" y="1"/>
                    <a:pt x="180" y="0"/>
                  </a:cubicBezTo>
                  <a:close/>
                </a:path>
              </a:pathLst>
            </a:custGeom>
            <a:solidFill>
              <a:srgbClr val="09224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10" name="Grupo 9">
            <a:extLst>
              <a:ext uri="{FF2B5EF4-FFF2-40B4-BE49-F238E27FC236}">
                <a16:creationId xmlns:a16="http://schemas.microsoft.com/office/drawing/2014/main" id="{EA9FA80E-585C-4AF6-80CB-95597496AC79}"/>
              </a:ext>
            </a:extLst>
          </p:cNvPr>
          <p:cNvGrpSpPr/>
          <p:nvPr/>
        </p:nvGrpSpPr>
        <p:grpSpPr>
          <a:xfrm>
            <a:off x="5934075" y="1987550"/>
            <a:ext cx="2865438" cy="2867026"/>
            <a:chOff x="5934075" y="1987550"/>
            <a:chExt cx="2865438" cy="2867026"/>
          </a:xfrm>
        </p:grpSpPr>
        <p:sp>
          <p:nvSpPr>
            <p:cNvPr id="7" name="Freeform 4">
              <a:extLst>
                <a:ext uri="{FF2B5EF4-FFF2-40B4-BE49-F238E27FC236}">
                  <a16:creationId xmlns:a16="http://schemas.microsoft.com/office/drawing/2014/main" id="{1D427F1C-62B9-43AA-8317-F6A36F7C7E8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34075" y="1987550"/>
              <a:ext cx="2865438" cy="2867026"/>
            </a:xfrm>
            <a:custGeom>
              <a:avLst/>
              <a:gdLst>
                <a:gd name="T0" fmla="*/ 14 w 176"/>
                <a:gd name="T1" fmla="*/ 108 h 176"/>
                <a:gd name="T2" fmla="*/ 8 w 176"/>
                <a:gd name="T3" fmla="*/ 98 h 176"/>
                <a:gd name="T4" fmla="*/ 3 w 176"/>
                <a:gd name="T5" fmla="*/ 87 h 176"/>
                <a:gd name="T6" fmla="*/ 8 w 176"/>
                <a:gd name="T7" fmla="*/ 82 h 176"/>
                <a:gd name="T8" fmla="*/ 4 w 176"/>
                <a:gd name="T9" fmla="*/ 70 h 176"/>
                <a:gd name="T10" fmla="*/ 11 w 176"/>
                <a:gd name="T11" fmla="*/ 66 h 176"/>
                <a:gd name="T12" fmla="*/ 9 w 176"/>
                <a:gd name="T13" fmla="*/ 55 h 176"/>
                <a:gd name="T14" fmla="*/ 17 w 176"/>
                <a:gd name="T15" fmla="*/ 51 h 176"/>
                <a:gd name="T16" fmla="*/ 17 w 176"/>
                <a:gd name="T17" fmla="*/ 37 h 176"/>
                <a:gd name="T18" fmla="*/ 31 w 176"/>
                <a:gd name="T19" fmla="*/ 32 h 176"/>
                <a:gd name="T20" fmla="*/ 32 w 176"/>
                <a:gd name="T21" fmla="*/ 24 h 176"/>
                <a:gd name="T22" fmla="*/ 43 w 176"/>
                <a:gd name="T23" fmla="*/ 22 h 176"/>
                <a:gd name="T24" fmla="*/ 45 w 176"/>
                <a:gd name="T25" fmla="*/ 14 h 176"/>
                <a:gd name="T26" fmla="*/ 57 w 176"/>
                <a:gd name="T27" fmla="*/ 14 h 176"/>
                <a:gd name="T28" fmla="*/ 60 w 176"/>
                <a:gd name="T29" fmla="*/ 8 h 176"/>
                <a:gd name="T30" fmla="*/ 71 w 176"/>
                <a:gd name="T31" fmla="*/ 10 h 176"/>
                <a:gd name="T32" fmla="*/ 76 w 176"/>
                <a:gd name="T33" fmla="*/ 3 h 176"/>
                <a:gd name="T34" fmla="*/ 87 w 176"/>
                <a:gd name="T35" fmla="*/ 8 h 176"/>
                <a:gd name="T36" fmla="*/ 93 w 176"/>
                <a:gd name="T37" fmla="*/ 2 h 176"/>
                <a:gd name="T38" fmla="*/ 103 w 176"/>
                <a:gd name="T39" fmla="*/ 9 h 176"/>
                <a:gd name="T40" fmla="*/ 110 w 176"/>
                <a:gd name="T41" fmla="*/ 5 h 176"/>
                <a:gd name="T42" fmla="*/ 118 w 176"/>
                <a:gd name="T43" fmla="*/ 14 h 176"/>
                <a:gd name="T44" fmla="*/ 125 w 176"/>
                <a:gd name="T45" fmla="*/ 11 h 176"/>
                <a:gd name="T46" fmla="*/ 133 w 176"/>
                <a:gd name="T47" fmla="*/ 21 h 176"/>
                <a:gd name="T48" fmla="*/ 140 w 176"/>
                <a:gd name="T49" fmla="*/ 20 h 176"/>
                <a:gd name="T50" fmla="*/ 144 w 176"/>
                <a:gd name="T51" fmla="*/ 31 h 176"/>
                <a:gd name="T52" fmla="*/ 152 w 176"/>
                <a:gd name="T53" fmla="*/ 32 h 176"/>
                <a:gd name="T54" fmla="*/ 154 w 176"/>
                <a:gd name="T55" fmla="*/ 43 h 176"/>
                <a:gd name="T56" fmla="*/ 162 w 176"/>
                <a:gd name="T57" fmla="*/ 45 h 176"/>
                <a:gd name="T58" fmla="*/ 162 w 176"/>
                <a:gd name="T59" fmla="*/ 57 h 176"/>
                <a:gd name="T60" fmla="*/ 169 w 176"/>
                <a:gd name="T61" fmla="*/ 60 h 176"/>
                <a:gd name="T62" fmla="*/ 167 w 176"/>
                <a:gd name="T63" fmla="*/ 72 h 176"/>
                <a:gd name="T64" fmla="*/ 171 w 176"/>
                <a:gd name="T65" fmla="*/ 77 h 176"/>
                <a:gd name="T66" fmla="*/ 168 w 176"/>
                <a:gd name="T67" fmla="*/ 87 h 176"/>
                <a:gd name="T68" fmla="*/ 173 w 176"/>
                <a:gd name="T69" fmla="*/ 93 h 176"/>
                <a:gd name="T70" fmla="*/ 167 w 176"/>
                <a:gd name="T71" fmla="*/ 103 h 176"/>
                <a:gd name="T72" fmla="*/ 169 w 176"/>
                <a:gd name="T73" fmla="*/ 110 h 176"/>
                <a:gd name="T74" fmla="*/ 162 w 176"/>
                <a:gd name="T75" fmla="*/ 118 h 176"/>
                <a:gd name="T76" fmla="*/ 165 w 176"/>
                <a:gd name="T77" fmla="*/ 126 h 176"/>
                <a:gd name="T78" fmla="*/ 155 w 176"/>
                <a:gd name="T79" fmla="*/ 132 h 176"/>
                <a:gd name="T80" fmla="*/ 156 w 176"/>
                <a:gd name="T81" fmla="*/ 140 h 176"/>
                <a:gd name="T82" fmla="*/ 145 w 176"/>
                <a:gd name="T83" fmla="*/ 144 h 176"/>
                <a:gd name="T84" fmla="*/ 142 w 176"/>
                <a:gd name="T85" fmla="*/ 150 h 176"/>
                <a:gd name="T86" fmla="*/ 135 w 176"/>
                <a:gd name="T87" fmla="*/ 160 h 176"/>
                <a:gd name="T88" fmla="*/ 128 w 176"/>
                <a:gd name="T89" fmla="*/ 158 h 176"/>
                <a:gd name="T90" fmla="*/ 119 w 176"/>
                <a:gd name="T91" fmla="*/ 170 h 176"/>
                <a:gd name="T92" fmla="*/ 104 w 176"/>
                <a:gd name="T93" fmla="*/ 167 h 176"/>
                <a:gd name="T94" fmla="*/ 100 w 176"/>
                <a:gd name="T95" fmla="*/ 173 h 176"/>
                <a:gd name="T96" fmla="*/ 88 w 176"/>
                <a:gd name="T97" fmla="*/ 168 h 176"/>
                <a:gd name="T98" fmla="*/ 83 w 176"/>
                <a:gd name="T99" fmla="*/ 174 h 176"/>
                <a:gd name="T100" fmla="*/ 73 w 176"/>
                <a:gd name="T101" fmla="*/ 167 h 176"/>
                <a:gd name="T102" fmla="*/ 66 w 176"/>
                <a:gd name="T103" fmla="*/ 171 h 176"/>
                <a:gd name="T104" fmla="*/ 58 w 176"/>
                <a:gd name="T105" fmla="*/ 163 h 176"/>
                <a:gd name="T106" fmla="*/ 51 w 176"/>
                <a:gd name="T107" fmla="*/ 163 h 176"/>
                <a:gd name="T108" fmla="*/ 44 w 176"/>
                <a:gd name="T109" fmla="*/ 155 h 176"/>
                <a:gd name="T110" fmla="*/ 36 w 176"/>
                <a:gd name="T111" fmla="*/ 156 h 176"/>
                <a:gd name="T112" fmla="*/ 31 w 176"/>
                <a:gd name="T113" fmla="*/ 145 h 176"/>
                <a:gd name="T114" fmla="*/ 24 w 176"/>
                <a:gd name="T115" fmla="*/ 144 h 176"/>
                <a:gd name="T116" fmla="*/ 21 w 176"/>
                <a:gd name="T117" fmla="*/ 133 h 176"/>
                <a:gd name="T118" fmla="*/ 14 w 176"/>
                <a:gd name="T119" fmla="*/ 131 h 176"/>
                <a:gd name="T120" fmla="*/ 15 w 176"/>
                <a:gd name="T121" fmla="*/ 119 h 176"/>
                <a:gd name="T122" fmla="*/ 5 w 176"/>
                <a:gd name="T123" fmla="*/ 117 h 176"/>
                <a:gd name="T124" fmla="*/ 159 w 176"/>
                <a:gd name="T125" fmla="*/ 89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76" h="176">
                  <a:moveTo>
                    <a:pt x="5" y="117"/>
                  </a:moveTo>
                  <a:cubicBezTo>
                    <a:pt x="7" y="116"/>
                    <a:pt x="10" y="115"/>
                    <a:pt x="12" y="113"/>
                  </a:cubicBezTo>
                  <a:cubicBezTo>
                    <a:pt x="13" y="112"/>
                    <a:pt x="14" y="109"/>
                    <a:pt x="14" y="108"/>
                  </a:cubicBezTo>
                  <a:cubicBezTo>
                    <a:pt x="13" y="106"/>
                    <a:pt x="11" y="105"/>
                    <a:pt x="9" y="104"/>
                  </a:cubicBezTo>
                  <a:cubicBezTo>
                    <a:pt x="7" y="103"/>
                    <a:pt x="4" y="103"/>
                    <a:pt x="1" y="102"/>
                  </a:cubicBezTo>
                  <a:cubicBezTo>
                    <a:pt x="3" y="101"/>
                    <a:pt x="6" y="99"/>
                    <a:pt x="8" y="98"/>
                  </a:cubicBezTo>
                  <a:cubicBezTo>
                    <a:pt x="9" y="96"/>
                    <a:pt x="11" y="94"/>
                    <a:pt x="11" y="93"/>
                  </a:cubicBezTo>
                  <a:cubicBezTo>
                    <a:pt x="11" y="91"/>
                    <a:pt x="9" y="89"/>
                    <a:pt x="7" y="88"/>
                  </a:cubicBezTo>
                  <a:cubicBezTo>
                    <a:pt x="6" y="88"/>
                    <a:pt x="4" y="88"/>
                    <a:pt x="3" y="87"/>
                  </a:cubicBezTo>
                  <a:cubicBezTo>
                    <a:pt x="2" y="87"/>
                    <a:pt x="1" y="86"/>
                    <a:pt x="0" y="85"/>
                  </a:cubicBezTo>
                  <a:cubicBezTo>
                    <a:pt x="1" y="84"/>
                    <a:pt x="2" y="83"/>
                    <a:pt x="3" y="83"/>
                  </a:cubicBezTo>
                  <a:cubicBezTo>
                    <a:pt x="5" y="82"/>
                    <a:pt x="7" y="82"/>
                    <a:pt x="8" y="82"/>
                  </a:cubicBezTo>
                  <a:cubicBezTo>
                    <a:pt x="10" y="81"/>
                    <a:pt x="12" y="79"/>
                    <a:pt x="12" y="78"/>
                  </a:cubicBezTo>
                  <a:cubicBezTo>
                    <a:pt x="12" y="76"/>
                    <a:pt x="11" y="74"/>
                    <a:pt x="10" y="73"/>
                  </a:cubicBezTo>
                  <a:cubicBezTo>
                    <a:pt x="8" y="72"/>
                    <a:pt x="6" y="72"/>
                    <a:pt x="4" y="70"/>
                  </a:cubicBezTo>
                  <a:cubicBezTo>
                    <a:pt x="3" y="70"/>
                    <a:pt x="3" y="69"/>
                    <a:pt x="2" y="68"/>
                  </a:cubicBezTo>
                  <a:cubicBezTo>
                    <a:pt x="3" y="67"/>
                    <a:pt x="4" y="66"/>
                    <a:pt x="5" y="66"/>
                  </a:cubicBezTo>
                  <a:cubicBezTo>
                    <a:pt x="7" y="66"/>
                    <a:pt x="9" y="67"/>
                    <a:pt x="11" y="66"/>
                  </a:cubicBezTo>
                  <a:cubicBezTo>
                    <a:pt x="12" y="66"/>
                    <a:pt x="15" y="64"/>
                    <a:pt x="15" y="63"/>
                  </a:cubicBezTo>
                  <a:cubicBezTo>
                    <a:pt x="16" y="62"/>
                    <a:pt x="15" y="59"/>
                    <a:pt x="13" y="58"/>
                  </a:cubicBezTo>
                  <a:cubicBezTo>
                    <a:pt x="12" y="56"/>
                    <a:pt x="11" y="56"/>
                    <a:pt x="9" y="55"/>
                  </a:cubicBezTo>
                  <a:cubicBezTo>
                    <a:pt x="9" y="54"/>
                    <a:pt x="8" y="53"/>
                    <a:pt x="8" y="52"/>
                  </a:cubicBezTo>
                  <a:cubicBezTo>
                    <a:pt x="9" y="51"/>
                    <a:pt x="10" y="51"/>
                    <a:pt x="11" y="51"/>
                  </a:cubicBezTo>
                  <a:cubicBezTo>
                    <a:pt x="13" y="51"/>
                    <a:pt x="15" y="52"/>
                    <a:pt x="17" y="51"/>
                  </a:cubicBezTo>
                  <a:cubicBezTo>
                    <a:pt x="18" y="51"/>
                    <a:pt x="21" y="51"/>
                    <a:pt x="22" y="50"/>
                  </a:cubicBezTo>
                  <a:cubicBezTo>
                    <a:pt x="22" y="48"/>
                    <a:pt x="21" y="45"/>
                    <a:pt x="21" y="44"/>
                  </a:cubicBezTo>
                  <a:cubicBezTo>
                    <a:pt x="20" y="41"/>
                    <a:pt x="18" y="39"/>
                    <a:pt x="17" y="37"/>
                  </a:cubicBezTo>
                  <a:cubicBezTo>
                    <a:pt x="19" y="37"/>
                    <a:pt x="22" y="38"/>
                    <a:pt x="25" y="38"/>
                  </a:cubicBezTo>
                  <a:cubicBezTo>
                    <a:pt x="27" y="38"/>
                    <a:pt x="29" y="39"/>
                    <a:pt x="30" y="37"/>
                  </a:cubicBezTo>
                  <a:cubicBezTo>
                    <a:pt x="31" y="36"/>
                    <a:pt x="31" y="34"/>
                    <a:pt x="31" y="32"/>
                  </a:cubicBezTo>
                  <a:cubicBezTo>
                    <a:pt x="30" y="30"/>
                    <a:pt x="29" y="29"/>
                    <a:pt x="28" y="27"/>
                  </a:cubicBezTo>
                  <a:cubicBezTo>
                    <a:pt x="28" y="26"/>
                    <a:pt x="28" y="25"/>
                    <a:pt x="28" y="24"/>
                  </a:cubicBezTo>
                  <a:cubicBezTo>
                    <a:pt x="29" y="24"/>
                    <a:pt x="31" y="24"/>
                    <a:pt x="32" y="24"/>
                  </a:cubicBezTo>
                  <a:cubicBezTo>
                    <a:pt x="33" y="25"/>
                    <a:pt x="34" y="27"/>
                    <a:pt x="36" y="27"/>
                  </a:cubicBezTo>
                  <a:cubicBezTo>
                    <a:pt x="38" y="28"/>
                    <a:pt x="40" y="28"/>
                    <a:pt x="42" y="27"/>
                  </a:cubicBezTo>
                  <a:cubicBezTo>
                    <a:pt x="43" y="26"/>
                    <a:pt x="43" y="24"/>
                    <a:pt x="43" y="22"/>
                  </a:cubicBezTo>
                  <a:cubicBezTo>
                    <a:pt x="43" y="20"/>
                    <a:pt x="41" y="18"/>
                    <a:pt x="41" y="16"/>
                  </a:cubicBezTo>
                  <a:cubicBezTo>
                    <a:pt x="41" y="15"/>
                    <a:pt x="41" y="14"/>
                    <a:pt x="42" y="13"/>
                  </a:cubicBezTo>
                  <a:cubicBezTo>
                    <a:pt x="42" y="13"/>
                    <a:pt x="44" y="13"/>
                    <a:pt x="45" y="14"/>
                  </a:cubicBezTo>
                  <a:cubicBezTo>
                    <a:pt x="46" y="15"/>
                    <a:pt x="47" y="17"/>
                    <a:pt x="49" y="18"/>
                  </a:cubicBezTo>
                  <a:cubicBezTo>
                    <a:pt x="50" y="19"/>
                    <a:pt x="53" y="20"/>
                    <a:pt x="54" y="19"/>
                  </a:cubicBezTo>
                  <a:cubicBezTo>
                    <a:pt x="56" y="18"/>
                    <a:pt x="56" y="16"/>
                    <a:pt x="57" y="14"/>
                  </a:cubicBezTo>
                  <a:cubicBezTo>
                    <a:pt x="57" y="13"/>
                    <a:pt x="56" y="11"/>
                    <a:pt x="56" y="9"/>
                  </a:cubicBezTo>
                  <a:cubicBezTo>
                    <a:pt x="56" y="8"/>
                    <a:pt x="57" y="7"/>
                    <a:pt x="57" y="6"/>
                  </a:cubicBezTo>
                  <a:cubicBezTo>
                    <a:pt x="58" y="6"/>
                    <a:pt x="60" y="7"/>
                    <a:pt x="60" y="8"/>
                  </a:cubicBezTo>
                  <a:cubicBezTo>
                    <a:pt x="62" y="9"/>
                    <a:pt x="62" y="11"/>
                    <a:pt x="63" y="12"/>
                  </a:cubicBezTo>
                  <a:cubicBezTo>
                    <a:pt x="65" y="13"/>
                    <a:pt x="67" y="14"/>
                    <a:pt x="68" y="14"/>
                  </a:cubicBezTo>
                  <a:cubicBezTo>
                    <a:pt x="69" y="14"/>
                    <a:pt x="71" y="12"/>
                    <a:pt x="71" y="10"/>
                  </a:cubicBezTo>
                  <a:cubicBezTo>
                    <a:pt x="72" y="8"/>
                    <a:pt x="72" y="6"/>
                    <a:pt x="72" y="4"/>
                  </a:cubicBezTo>
                  <a:cubicBezTo>
                    <a:pt x="72" y="3"/>
                    <a:pt x="73" y="2"/>
                    <a:pt x="74" y="1"/>
                  </a:cubicBezTo>
                  <a:cubicBezTo>
                    <a:pt x="75" y="2"/>
                    <a:pt x="76" y="2"/>
                    <a:pt x="76" y="3"/>
                  </a:cubicBezTo>
                  <a:cubicBezTo>
                    <a:pt x="77" y="5"/>
                    <a:pt x="78" y="7"/>
                    <a:pt x="79" y="9"/>
                  </a:cubicBezTo>
                  <a:cubicBezTo>
                    <a:pt x="80" y="10"/>
                    <a:pt x="82" y="12"/>
                    <a:pt x="83" y="11"/>
                  </a:cubicBezTo>
                  <a:cubicBezTo>
                    <a:pt x="85" y="11"/>
                    <a:pt x="86" y="10"/>
                    <a:pt x="87" y="8"/>
                  </a:cubicBezTo>
                  <a:cubicBezTo>
                    <a:pt x="88" y="6"/>
                    <a:pt x="88" y="4"/>
                    <a:pt x="89" y="2"/>
                  </a:cubicBezTo>
                  <a:cubicBezTo>
                    <a:pt x="89" y="1"/>
                    <a:pt x="90" y="0"/>
                    <a:pt x="91" y="0"/>
                  </a:cubicBezTo>
                  <a:cubicBezTo>
                    <a:pt x="92" y="0"/>
                    <a:pt x="93" y="2"/>
                    <a:pt x="93" y="2"/>
                  </a:cubicBezTo>
                  <a:cubicBezTo>
                    <a:pt x="94" y="4"/>
                    <a:pt x="93" y="6"/>
                    <a:pt x="94" y="8"/>
                  </a:cubicBezTo>
                  <a:cubicBezTo>
                    <a:pt x="95" y="10"/>
                    <a:pt x="97" y="12"/>
                    <a:pt x="98" y="12"/>
                  </a:cubicBezTo>
                  <a:cubicBezTo>
                    <a:pt x="100" y="12"/>
                    <a:pt x="102" y="10"/>
                    <a:pt x="103" y="9"/>
                  </a:cubicBezTo>
                  <a:cubicBezTo>
                    <a:pt x="104" y="8"/>
                    <a:pt x="105" y="6"/>
                    <a:pt x="106" y="4"/>
                  </a:cubicBezTo>
                  <a:cubicBezTo>
                    <a:pt x="106" y="3"/>
                    <a:pt x="107" y="3"/>
                    <a:pt x="108" y="2"/>
                  </a:cubicBezTo>
                  <a:cubicBezTo>
                    <a:pt x="109" y="3"/>
                    <a:pt x="110" y="4"/>
                    <a:pt x="110" y="5"/>
                  </a:cubicBezTo>
                  <a:cubicBezTo>
                    <a:pt x="110" y="7"/>
                    <a:pt x="109" y="9"/>
                    <a:pt x="110" y="11"/>
                  </a:cubicBezTo>
                  <a:cubicBezTo>
                    <a:pt x="110" y="12"/>
                    <a:pt x="111" y="15"/>
                    <a:pt x="113" y="15"/>
                  </a:cubicBezTo>
                  <a:cubicBezTo>
                    <a:pt x="114" y="16"/>
                    <a:pt x="117" y="15"/>
                    <a:pt x="118" y="14"/>
                  </a:cubicBezTo>
                  <a:cubicBezTo>
                    <a:pt x="120" y="13"/>
                    <a:pt x="120" y="11"/>
                    <a:pt x="122" y="9"/>
                  </a:cubicBezTo>
                  <a:cubicBezTo>
                    <a:pt x="122" y="9"/>
                    <a:pt x="124" y="8"/>
                    <a:pt x="125" y="8"/>
                  </a:cubicBezTo>
                  <a:cubicBezTo>
                    <a:pt x="125" y="9"/>
                    <a:pt x="125" y="10"/>
                    <a:pt x="125" y="11"/>
                  </a:cubicBezTo>
                  <a:cubicBezTo>
                    <a:pt x="125" y="13"/>
                    <a:pt x="124" y="14"/>
                    <a:pt x="124" y="16"/>
                  </a:cubicBezTo>
                  <a:cubicBezTo>
                    <a:pt x="125" y="18"/>
                    <a:pt x="125" y="21"/>
                    <a:pt x="127" y="22"/>
                  </a:cubicBezTo>
                  <a:cubicBezTo>
                    <a:pt x="128" y="23"/>
                    <a:pt x="131" y="21"/>
                    <a:pt x="133" y="21"/>
                  </a:cubicBezTo>
                  <a:cubicBezTo>
                    <a:pt x="134" y="20"/>
                    <a:pt x="135" y="18"/>
                    <a:pt x="136" y="18"/>
                  </a:cubicBezTo>
                  <a:cubicBezTo>
                    <a:pt x="137" y="17"/>
                    <a:pt x="138" y="17"/>
                    <a:pt x="139" y="17"/>
                  </a:cubicBezTo>
                  <a:cubicBezTo>
                    <a:pt x="140" y="18"/>
                    <a:pt x="140" y="19"/>
                    <a:pt x="140" y="20"/>
                  </a:cubicBezTo>
                  <a:cubicBezTo>
                    <a:pt x="139" y="22"/>
                    <a:pt x="138" y="23"/>
                    <a:pt x="138" y="25"/>
                  </a:cubicBezTo>
                  <a:cubicBezTo>
                    <a:pt x="137" y="27"/>
                    <a:pt x="137" y="29"/>
                    <a:pt x="138" y="30"/>
                  </a:cubicBezTo>
                  <a:cubicBezTo>
                    <a:pt x="140" y="31"/>
                    <a:pt x="142" y="31"/>
                    <a:pt x="144" y="31"/>
                  </a:cubicBezTo>
                  <a:cubicBezTo>
                    <a:pt x="146" y="31"/>
                    <a:pt x="147" y="29"/>
                    <a:pt x="149" y="28"/>
                  </a:cubicBezTo>
                  <a:cubicBezTo>
                    <a:pt x="150" y="28"/>
                    <a:pt x="151" y="28"/>
                    <a:pt x="153" y="29"/>
                  </a:cubicBezTo>
                  <a:cubicBezTo>
                    <a:pt x="152" y="30"/>
                    <a:pt x="152" y="31"/>
                    <a:pt x="152" y="32"/>
                  </a:cubicBezTo>
                  <a:cubicBezTo>
                    <a:pt x="151" y="33"/>
                    <a:pt x="149" y="35"/>
                    <a:pt x="149" y="36"/>
                  </a:cubicBezTo>
                  <a:cubicBezTo>
                    <a:pt x="148" y="38"/>
                    <a:pt x="148" y="40"/>
                    <a:pt x="149" y="41"/>
                  </a:cubicBezTo>
                  <a:cubicBezTo>
                    <a:pt x="150" y="43"/>
                    <a:pt x="152" y="43"/>
                    <a:pt x="154" y="43"/>
                  </a:cubicBezTo>
                  <a:cubicBezTo>
                    <a:pt x="156" y="43"/>
                    <a:pt x="158" y="42"/>
                    <a:pt x="160" y="41"/>
                  </a:cubicBezTo>
                  <a:cubicBezTo>
                    <a:pt x="161" y="41"/>
                    <a:pt x="162" y="41"/>
                    <a:pt x="162" y="42"/>
                  </a:cubicBezTo>
                  <a:cubicBezTo>
                    <a:pt x="163" y="43"/>
                    <a:pt x="163" y="44"/>
                    <a:pt x="162" y="45"/>
                  </a:cubicBezTo>
                  <a:cubicBezTo>
                    <a:pt x="161" y="46"/>
                    <a:pt x="159" y="47"/>
                    <a:pt x="158" y="49"/>
                  </a:cubicBezTo>
                  <a:cubicBezTo>
                    <a:pt x="157" y="50"/>
                    <a:pt x="156" y="53"/>
                    <a:pt x="157" y="54"/>
                  </a:cubicBezTo>
                  <a:cubicBezTo>
                    <a:pt x="158" y="56"/>
                    <a:pt x="160" y="56"/>
                    <a:pt x="162" y="57"/>
                  </a:cubicBezTo>
                  <a:cubicBezTo>
                    <a:pt x="164" y="57"/>
                    <a:pt x="166" y="56"/>
                    <a:pt x="168" y="56"/>
                  </a:cubicBezTo>
                  <a:cubicBezTo>
                    <a:pt x="169" y="56"/>
                    <a:pt x="170" y="57"/>
                    <a:pt x="170" y="58"/>
                  </a:cubicBezTo>
                  <a:cubicBezTo>
                    <a:pt x="171" y="58"/>
                    <a:pt x="170" y="59"/>
                    <a:pt x="169" y="60"/>
                  </a:cubicBezTo>
                  <a:cubicBezTo>
                    <a:pt x="168" y="61"/>
                    <a:pt x="165" y="62"/>
                    <a:pt x="164" y="63"/>
                  </a:cubicBezTo>
                  <a:cubicBezTo>
                    <a:pt x="163" y="65"/>
                    <a:pt x="162" y="67"/>
                    <a:pt x="162" y="69"/>
                  </a:cubicBezTo>
                  <a:cubicBezTo>
                    <a:pt x="162" y="70"/>
                    <a:pt x="165" y="71"/>
                    <a:pt x="167" y="72"/>
                  </a:cubicBezTo>
                  <a:cubicBezTo>
                    <a:pt x="168" y="72"/>
                    <a:pt x="169" y="72"/>
                    <a:pt x="171" y="72"/>
                  </a:cubicBezTo>
                  <a:cubicBezTo>
                    <a:pt x="172" y="73"/>
                    <a:pt x="173" y="73"/>
                    <a:pt x="175" y="74"/>
                  </a:cubicBezTo>
                  <a:cubicBezTo>
                    <a:pt x="173" y="75"/>
                    <a:pt x="173" y="76"/>
                    <a:pt x="171" y="77"/>
                  </a:cubicBezTo>
                  <a:cubicBezTo>
                    <a:pt x="170" y="78"/>
                    <a:pt x="168" y="78"/>
                    <a:pt x="168" y="79"/>
                  </a:cubicBezTo>
                  <a:cubicBezTo>
                    <a:pt x="166" y="80"/>
                    <a:pt x="164" y="82"/>
                    <a:pt x="164" y="83"/>
                  </a:cubicBezTo>
                  <a:cubicBezTo>
                    <a:pt x="165" y="85"/>
                    <a:pt x="166" y="86"/>
                    <a:pt x="168" y="87"/>
                  </a:cubicBezTo>
                  <a:cubicBezTo>
                    <a:pt x="169" y="88"/>
                    <a:pt x="171" y="88"/>
                    <a:pt x="173" y="89"/>
                  </a:cubicBezTo>
                  <a:cubicBezTo>
                    <a:pt x="174" y="89"/>
                    <a:pt x="175" y="90"/>
                    <a:pt x="176" y="91"/>
                  </a:cubicBezTo>
                  <a:cubicBezTo>
                    <a:pt x="175" y="92"/>
                    <a:pt x="174" y="93"/>
                    <a:pt x="173" y="93"/>
                  </a:cubicBezTo>
                  <a:cubicBezTo>
                    <a:pt x="172" y="94"/>
                    <a:pt x="170" y="93"/>
                    <a:pt x="169" y="94"/>
                  </a:cubicBezTo>
                  <a:cubicBezTo>
                    <a:pt x="167" y="95"/>
                    <a:pt x="165" y="96"/>
                    <a:pt x="164" y="98"/>
                  </a:cubicBezTo>
                  <a:cubicBezTo>
                    <a:pt x="164" y="100"/>
                    <a:pt x="166" y="102"/>
                    <a:pt x="167" y="103"/>
                  </a:cubicBezTo>
                  <a:cubicBezTo>
                    <a:pt x="168" y="104"/>
                    <a:pt x="170" y="104"/>
                    <a:pt x="171" y="105"/>
                  </a:cubicBezTo>
                  <a:cubicBezTo>
                    <a:pt x="172" y="106"/>
                    <a:pt x="172" y="107"/>
                    <a:pt x="173" y="109"/>
                  </a:cubicBezTo>
                  <a:cubicBezTo>
                    <a:pt x="172" y="109"/>
                    <a:pt x="171" y="110"/>
                    <a:pt x="169" y="110"/>
                  </a:cubicBezTo>
                  <a:cubicBezTo>
                    <a:pt x="168" y="110"/>
                    <a:pt x="166" y="110"/>
                    <a:pt x="165" y="110"/>
                  </a:cubicBezTo>
                  <a:cubicBezTo>
                    <a:pt x="163" y="111"/>
                    <a:pt x="161" y="112"/>
                    <a:pt x="160" y="113"/>
                  </a:cubicBezTo>
                  <a:cubicBezTo>
                    <a:pt x="160" y="114"/>
                    <a:pt x="161" y="117"/>
                    <a:pt x="162" y="118"/>
                  </a:cubicBezTo>
                  <a:cubicBezTo>
                    <a:pt x="163" y="120"/>
                    <a:pt x="165" y="121"/>
                    <a:pt x="167" y="122"/>
                  </a:cubicBezTo>
                  <a:cubicBezTo>
                    <a:pt x="168" y="122"/>
                    <a:pt x="168" y="124"/>
                    <a:pt x="168" y="124"/>
                  </a:cubicBezTo>
                  <a:cubicBezTo>
                    <a:pt x="167" y="125"/>
                    <a:pt x="166" y="126"/>
                    <a:pt x="165" y="126"/>
                  </a:cubicBezTo>
                  <a:cubicBezTo>
                    <a:pt x="163" y="125"/>
                    <a:pt x="162" y="124"/>
                    <a:pt x="160" y="125"/>
                  </a:cubicBezTo>
                  <a:cubicBezTo>
                    <a:pt x="158" y="125"/>
                    <a:pt x="155" y="125"/>
                    <a:pt x="155" y="126"/>
                  </a:cubicBezTo>
                  <a:cubicBezTo>
                    <a:pt x="154" y="128"/>
                    <a:pt x="154" y="130"/>
                    <a:pt x="155" y="132"/>
                  </a:cubicBezTo>
                  <a:cubicBezTo>
                    <a:pt x="156" y="134"/>
                    <a:pt x="157" y="135"/>
                    <a:pt x="158" y="136"/>
                  </a:cubicBezTo>
                  <a:cubicBezTo>
                    <a:pt x="159" y="137"/>
                    <a:pt x="159" y="138"/>
                    <a:pt x="159" y="139"/>
                  </a:cubicBezTo>
                  <a:cubicBezTo>
                    <a:pt x="158" y="140"/>
                    <a:pt x="157" y="140"/>
                    <a:pt x="156" y="140"/>
                  </a:cubicBezTo>
                  <a:cubicBezTo>
                    <a:pt x="154" y="139"/>
                    <a:pt x="153" y="138"/>
                    <a:pt x="151" y="138"/>
                  </a:cubicBezTo>
                  <a:cubicBezTo>
                    <a:pt x="149" y="138"/>
                    <a:pt x="147" y="138"/>
                    <a:pt x="146" y="139"/>
                  </a:cubicBezTo>
                  <a:cubicBezTo>
                    <a:pt x="145" y="140"/>
                    <a:pt x="145" y="142"/>
                    <a:pt x="145" y="144"/>
                  </a:cubicBezTo>
                  <a:cubicBezTo>
                    <a:pt x="146" y="147"/>
                    <a:pt x="147" y="149"/>
                    <a:pt x="149" y="152"/>
                  </a:cubicBezTo>
                  <a:cubicBezTo>
                    <a:pt x="147" y="152"/>
                    <a:pt x="146" y="153"/>
                    <a:pt x="144" y="152"/>
                  </a:cubicBezTo>
                  <a:cubicBezTo>
                    <a:pt x="143" y="152"/>
                    <a:pt x="143" y="151"/>
                    <a:pt x="142" y="150"/>
                  </a:cubicBezTo>
                  <a:cubicBezTo>
                    <a:pt x="139" y="148"/>
                    <a:pt x="136" y="146"/>
                    <a:pt x="134" y="149"/>
                  </a:cubicBezTo>
                  <a:cubicBezTo>
                    <a:pt x="133" y="151"/>
                    <a:pt x="134" y="154"/>
                    <a:pt x="134" y="157"/>
                  </a:cubicBezTo>
                  <a:cubicBezTo>
                    <a:pt x="134" y="158"/>
                    <a:pt x="135" y="159"/>
                    <a:pt x="135" y="160"/>
                  </a:cubicBezTo>
                  <a:cubicBezTo>
                    <a:pt x="135" y="161"/>
                    <a:pt x="134" y="162"/>
                    <a:pt x="134" y="163"/>
                  </a:cubicBezTo>
                  <a:cubicBezTo>
                    <a:pt x="133" y="163"/>
                    <a:pt x="132" y="163"/>
                    <a:pt x="131" y="162"/>
                  </a:cubicBezTo>
                  <a:cubicBezTo>
                    <a:pt x="130" y="161"/>
                    <a:pt x="129" y="159"/>
                    <a:pt x="128" y="158"/>
                  </a:cubicBezTo>
                  <a:cubicBezTo>
                    <a:pt x="126" y="158"/>
                    <a:pt x="123" y="156"/>
                    <a:pt x="121" y="157"/>
                  </a:cubicBezTo>
                  <a:cubicBezTo>
                    <a:pt x="120" y="158"/>
                    <a:pt x="119" y="161"/>
                    <a:pt x="119" y="162"/>
                  </a:cubicBezTo>
                  <a:cubicBezTo>
                    <a:pt x="119" y="165"/>
                    <a:pt x="119" y="168"/>
                    <a:pt x="119" y="170"/>
                  </a:cubicBezTo>
                  <a:cubicBezTo>
                    <a:pt x="117" y="169"/>
                    <a:pt x="115" y="167"/>
                    <a:pt x="113" y="165"/>
                  </a:cubicBezTo>
                  <a:cubicBezTo>
                    <a:pt x="111" y="164"/>
                    <a:pt x="109" y="162"/>
                    <a:pt x="107" y="162"/>
                  </a:cubicBezTo>
                  <a:cubicBezTo>
                    <a:pt x="106" y="162"/>
                    <a:pt x="105" y="165"/>
                    <a:pt x="104" y="167"/>
                  </a:cubicBezTo>
                  <a:cubicBezTo>
                    <a:pt x="103" y="169"/>
                    <a:pt x="104" y="171"/>
                    <a:pt x="104" y="173"/>
                  </a:cubicBezTo>
                  <a:cubicBezTo>
                    <a:pt x="103" y="173"/>
                    <a:pt x="102" y="174"/>
                    <a:pt x="102" y="175"/>
                  </a:cubicBezTo>
                  <a:cubicBezTo>
                    <a:pt x="101" y="175"/>
                    <a:pt x="100" y="174"/>
                    <a:pt x="100" y="173"/>
                  </a:cubicBezTo>
                  <a:cubicBezTo>
                    <a:pt x="99" y="171"/>
                    <a:pt x="99" y="169"/>
                    <a:pt x="97" y="168"/>
                  </a:cubicBezTo>
                  <a:cubicBezTo>
                    <a:pt x="96" y="166"/>
                    <a:pt x="94" y="164"/>
                    <a:pt x="93" y="165"/>
                  </a:cubicBezTo>
                  <a:cubicBezTo>
                    <a:pt x="91" y="165"/>
                    <a:pt x="89" y="167"/>
                    <a:pt x="88" y="168"/>
                  </a:cubicBezTo>
                  <a:cubicBezTo>
                    <a:pt x="87" y="170"/>
                    <a:pt x="88" y="172"/>
                    <a:pt x="87" y="174"/>
                  </a:cubicBezTo>
                  <a:cubicBezTo>
                    <a:pt x="86" y="175"/>
                    <a:pt x="85" y="176"/>
                    <a:pt x="84" y="176"/>
                  </a:cubicBezTo>
                  <a:cubicBezTo>
                    <a:pt x="84" y="176"/>
                    <a:pt x="83" y="175"/>
                    <a:pt x="83" y="174"/>
                  </a:cubicBezTo>
                  <a:cubicBezTo>
                    <a:pt x="82" y="172"/>
                    <a:pt x="82" y="170"/>
                    <a:pt x="82" y="168"/>
                  </a:cubicBezTo>
                  <a:cubicBezTo>
                    <a:pt x="81" y="167"/>
                    <a:pt x="79" y="164"/>
                    <a:pt x="78" y="164"/>
                  </a:cubicBezTo>
                  <a:cubicBezTo>
                    <a:pt x="76" y="164"/>
                    <a:pt x="74" y="166"/>
                    <a:pt x="73" y="167"/>
                  </a:cubicBezTo>
                  <a:cubicBezTo>
                    <a:pt x="71" y="168"/>
                    <a:pt x="71" y="170"/>
                    <a:pt x="70" y="172"/>
                  </a:cubicBezTo>
                  <a:cubicBezTo>
                    <a:pt x="70" y="173"/>
                    <a:pt x="68" y="174"/>
                    <a:pt x="68" y="173"/>
                  </a:cubicBezTo>
                  <a:cubicBezTo>
                    <a:pt x="67" y="173"/>
                    <a:pt x="66" y="172"/>
                    <a:pt x="66" y="171"/>
                  </a:cubicBezTo>
                  <a:cubicBezTo>
                    <a:pt x="66" y="169"/>
                    <a:pt x="67" y="167"/>
                    <a:pt x="66" y="165"/>
                  </a:cubicBezTo>
                  <a:cubicBezTo>
                    <a:pt x="66" y="164"/>
                    <a:pt x="64" y="161"/>
                    <a:pt x="63" y="161"/>
                  </a:cubicBezTo>
                  <a:cubicBezTo>
                    <a:pt x="62" y="160"/>
                    <a:pt x="59" y="162"/>
                    <a:pt x="58" y="163"/>
                  </a:cubicBezTo>
                  <a:cubicBezTo>
                    <a:pt x="57" y="163"/>
                    <a:pt x="56" y="164"/>
                    <a:pt x="56" y="165"/>
                  </a:cubicBezTo>
                  <a:cubicBezTo>
                    <a:pt x="54" y="166"/>
                    <a:pt x="53" y="167"/>
                    <a:pt x="51" y="168"/>
                  </a:cubicBezTo>
                  <a:cubicBezTo>
                    <a:pt x="51" y="166"/>
                    <a:pt x="51" y="164"/>
                    <a:pt x="51" y="163"/>
                  </a:cubicBezTo>
                  <a:cubicBezTo>
                    <a:pt x="51" y="161"/>
                    <a:pt x="52" y="160"/>
                    <a:pt x="51" y="159"/>
                  </a:cubicBezTo>
                  <a:cubicBezTo>
                    <a:pt x="51" y="158"/>
                    <a:pt x="51" y="155"/>
                    <a:pt x="49" y="154"/>
                  </a:cubicBezTo>
                  <a:cubicBezTo>
                    <a:pt x="48" y="154"/>
                    <a:pt x="45" y="154"/>
                    <a:pt x="44" y="155"/>
                  </a:cubicBezTo>
                  <a:cubicBezTo>
                    <a:pt x="42" y="156"/>
                    <a:pt x="41" y="157"/>
                    <a:pt x="40" y="158"/>
                  </a:cubicBezTo>
                  <a:cubicBezTo>
                    <a:pt x="39" y="159"/>
                    <a:pt x="37" y="159"/>
                    <a:pt x="36" y="159"/>
                  </a:cubicBezTo>
                  <a:cubicBezTo>
                    <a:pt x="36" y="158"/>
                    <a:pt x="36" y="157"/>
                    <a:pt x="36" y="156"/>
                  </a:cubicBezTo>
                  <a:cubicBezTo>
                    <a:pt x="37" y="154"/>
                    <a:pt x="38" y="153"/>
                    <a:pt x="38" y="151"/>
                  </a:cubicBezTo>
                  <a:cubicBezTo>
                    <a:pt x="38" y="149"/>
                    <a:pt x="38" y="147"/>
                    <a:pt x="37" y="146"/>
                  </a:cubicBezTo>
                  <a:cubicBezTo>
                    <a:pt x="36" y="145"/>
                    <a:pt x="33" y="145"/>
                    <a:pt x="31" y="145"/>
                  </a:cubicBezTo>
                  <a:cubicBezTo>
                    <a:pt x="30" y="145"/>
                    <a:pt x="29" y="147"/>
                    <a:pt x="28" y="147"/>
                  </a:cubicBezTo>
                  <a:cubicBezTo>
                    <a:pt x="27" y="148"/>
                    <a:pt x="25" y="148"/>
                    <a:pt x="24" y="148"/>
                  </a:cubicBezTo>
                  <a:cubicBezTo>
                    <a:pt x="24" y="147"/>
                    <a:pt x="24" y="145"/>
                    <a:pt x="24" y="144"/>
                  </a:cubicBezTo>
                  <a:cubicBezTo>
                    <a:pt x="25" y="143"/>
                    <a:pt x="27" y="141"/>
                    <a:pt x="27" y="140"/>
                  </a:cubicBezTo>
                  <a:cubicBezTo>
                    <a:pt x="27" y="138"/>
                    <a:pt x="28" y="136"/>
                    <a:pt x="27" y="134"/>
                  </a:cubicBezTo>
                  <a:cubicBezTo>
                    <a:pt x="26" y="133"/>
                    <a:pt x="23" y="133"/>
                    <a:pt x="21" y="133"/>
                  </a:cubicBezTo>
                  <a:cubicBezTo>
                    <a:pt x="20" y="133"/>
                    <a:pt x="18" y="134"/>
                    <a:pt x="16" y="135"/>
                  </a:cubicBezTo>
                  <a:cubicBezTo>
                    <a:pt x="15" y="135"/>
                    <a:pt x="14" y="134"/>
                    <a:pt x="13" y="134"/>
                  </a:cubicBezTo>
                  <a:cubicBezTo>
                    <a:pt x="13" y="133"/>
                    <a:pt x="13" y="132"/>
                    <a:pt x="14" y="131"/>
                  </a:cubicBezTo>
                  <a:cubicBezTo>
                    <a:pt x="15" y="129"/>
                    <a:pt x="17" y="128"/>
                    <a:pt x="18" y="127"/>
                  </a:cubicBezTo>
                  <a:cubicBezTo>
                    <a:pt x="19" y="125"/>
                    <a:pt x="20" y="123"/>
                    <a:pt x="19" y="122"/>
                  </a:cubicBezTo>
                  <a:cubicBezTo>
                    <a:pt x="19" y="120"/>
                    <a:pt x="16" y="120"/>
                    <a:pt x="15" y="119"/>
                  </a:cubicBezTo>
                  <a:cubicBezTo>
                    <a:pt x="13" y="119"/>
                    <a:pt x="11" y="120"/>
                    <a:pt x="9" y="120"/>
                  </a:cubicBezTo>
                  <a:cubicBezTo>
                    <a:pt x="8" y="120"/>
                    <a:pt x="7" y="119"/>
                    <a:pt x="5" y="119"/>
                  </a:cubicBezTo>
                  <a:cubicBezTo>
                    <a:pt x="5" y="118"/>
                    <a:pt x="5" y="118"/>
                    <a:pt x="5" y="117"/>
                  </a:cubicBezTo>
                  <a:close/>
                  <a:moveTo>
                    <a:pt x="17" y="88"/>
                  </a:moveTo>
                  <a:cubicBezTo>
                    <a:pt x="16" y="127"/>
                    <a:pt x="48" y="159"/>
                    <a:pt x="88" y="159"/>
                  </a:cubicBezTo>
                  <a:cubicBezTo>
                    <a:pt x="126" y="160"/>
                    <a:pt x="159" y="128"/>
                    <a:pt x="159" y="89"/>
                  </a:cubicBezTo>
                  <a:cubicBezTo>
                    <a:pt x="160" y="49"/>
                    <a:pt x="128" y="17"/>
                    <a:pt x="88" y="17"/>
                  </a:cubicBezTo>
                  <a:cubicBezTo>
                    <a:pt x="49" y="17"/>
                    <a:pt x="17" y="48"/>
                    <a:pt x="17" y="88"/>
                  </a:cubicBezTo>
                  <a:close/>
                </a:path>
              </a:pathLst>
            </a:custGeom>
            <a:solidFill>
              <a:srgbClr val="09224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5">
              <a:extLst>
                <a:ext uri="{FF2B5EF4-FFF2-40B4-BE49-F238E27FC236}">
                  <a16:creationId xmlns:a16="http://schemas.microsoft.com/office/drawing/2014/main" id="{45778839-8E5A-4A62-ACAE-25D3AC1396C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243638" y="2297113"/>
              <a:ext cx="2228850" cy="2230438"/>
            </a:xfrm>
            <a:custGeom>
              <a:avLst/>
              <a:gdLst>
                <a:gd name="T0" fmla="*/ 69 w 137"/>
                <a:gd name="T1" fmla="*/ 137 h 137"/>
                <a:gd name="T2" fmla="*/ 70 w 137"/>
                <a:gd name="T3" fmla="*/ 1 h 137"/>
                <a:gd name="T4" fmla="*/ 7 w 137"/>
                <a:gd name="T5" fmla="*/ 71 h 137"/>
                <a:gd name="T6" fmla="*/ 17 w 137"/>
                <a:gd name="T7" fmla="*/ 88 h 137"/>
                <a:gd name="T8" fmla="*/ 45 w 137"/>
                <a:gd name="T9" fmla="*/ 61 h 137"/>
                <a:gd name="T10" fmla="*/ 13 w 137"/>
                <a:gd name="T11" fmla="*/ 42 h 137"/>
                <a:gd name="T12" fmla="*/ 89 w 137"/>
                <a:gd name="T13" fmla="*/ 82 h 137"/>
                <a:gd name="T14" fmla="*/ 88 w 137"/>
                <a:gd name="T15" fmla="*/ 119 h 137"/>
                <a:gd name="T16" fmla="*/ 126 w 137"/>
                <a:gd name="T17" fmla="*/ 94 h 137"/>
                <a:gd name="T18" fmla="*/ 89 w 137"/>
                <a:gd name="T19" fmla="*/ 82 h 137"/>
                <a:gd name="T20" fmla="*/ 37 w 137"/>
                <a:gd name="T21" fmla="*/ 16 h 137"/>
                <a:gd name="T22" fmla="*/ 59 w 137"/>
                <a:gd name="T23" fmla="*/ 46 h 137"/>
                <a:gd name="T24" fmla="*/ 83 w 137"/>
                <a:gd name="T25" fmla="*/ 17 h 137"/>
                <a:gd name="T26" fmla="*/ 70 w 137"/>
                <a:gd name="T27" fmla="*/ 7 h 137"/>
                <a:gd name="T28" fmla="*/ 71 w 137"/>
                <a:gd name="T29" fmla="*/ 124 h 137"/>
                <a:gd name="T30" fmla="*/ 54 w 137"/>
                <a:gd name="T31" fmla="*/ 89 h 137"/>
                <a:gd name="T32" fmla="*/ 26 w 137"/>
                <a:gd name="T33" fmla="*/ 114 h 137"/>
                <a:gd name="T34" fmla="*/ 130 w 137"/>
                <a:gd name="T35" fmla="*/ 60 h 137"/>
                <a:gd name="T36" fmla="*/ 110 w 137"/>
                <a:gd name="T37" fmla="*/ 22 h 137"/>
                <a:gd name="T38" fmla="*/ 88 w 137"/>
                <a:gd name="T39" fmla="*/ 52 h 137"/>
                <a:gd name="T40" fmla="*/ 123 w 137"/>
                <a:gd name="T41" fmla="*/ 66 h 137"/>
                <a:gd name="T42" fmla="*/ 95 w 137"/>
                <a:gd name="T43" fmla="*/ 67 h 137"/>
                <a:gd name="T44" fmla="*/ 95 w 137"/>
                <a:gd name="T45" fmla="*/ 77 h 137"/>
                <a:gd name="T46" fmla="*/ 125 w 137"/>
                <a:gd name="T47" fmla="*/ 75 h 137"/>
                <a:gd name="T48" fmla="*/ 95 w 137"/>
                <a:gd name="T49" fmla="*/ 67 h 137"/>
                <a:gd name="T50" fmla="*/ 45 w 137"/>
                <a:gd name="T51" fmla="*/ 77 h 137"/>
                <a:gd name="T52" fmla="*/ 21 w 137"/>
                <a:gd name="T53" fmla="*/ 98 h 137"/>
                <a:gd name="T54" fmla="*/ 50 w 137"/>
                <a:gd name="T55" fmla="*/ 86 h 137"/>
                <a:gd name="T56" fmla="*/ 55 w 137"/>
                <a:gd name="T57" fmla="*/ 51 h 137"/>
                <a:gd name="T58" fmla="*/ 32 w 137"/>
                <a:gd name="T59" fmla="*/ 30 h 137"/>
                <a:gd name="T60" fmla="*/ 27 w 137"/>
                <a:gd name="T61" fmla="*/ 36 h 137"/>
                <a:gd name="T62" fmla="*/ 50 w 137"/>
                <a:gd name="T63" fmla="*/ 56 h 137"/>
                <a:gd name="T64" fmla="*/ 84 w 137"/>
                <a:gd name="T65" fmla="*/ 122 h 137"/>
                <a:gd name="T66" fmla="*/ 74 w 137"/>
                <a:gd name="T67" fmla="*/ 90 h 137"/>
                <a:gd name="T68" fmla="*/ 75 w 137"/>
                <a:gd name="T69" fmla="*/ 122 h 137"/>
                <a:gd name="T70" fmla="*/ 84 w 137"/>
                <a:gd name="T71" fmla="*/ 122 h 137"/>
                <a:gd name="T72" fmla="*/ 84 w 137"/>
                <a:gd name="T73" fmla="*/ 48 h 137"/>
                <a:gd name="T74" fmla="*/ 93 w 137"/>
                <a:gd name="T75" fmla="*/ 18 h 137"/>
                <a:gd name="T76" fmla="*/ 76 w 137"/>
                <a:gd name="T77" fmla="*/ 42 h 137"/>
                <a:gd name="T78" fmla="*/ 69 w 137"/>
                <a:gd name="T79" fmla="*/ 81 h 137"/>
                <a:gd name="T80" fmla="*/ 69 w 137"/>
                <a:gd name="T81" fmla="*/ 57 h 137"/>
                <a:gd name="T82" fmla="*/ 69 w 137"/>
                <a:gd name="T83" fmla="*/ 81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37" h="137">
                  <a:moveTo>
                    <a:pt x="137" y="70"/>
                  </a:moveTo>
                  <a:cubicBezTo>
                    <a:pt x="137" y="107"/>
                    <a:pt x="107" y="137"/>
                    <a:pt x="69" y="137"/>
                  </a:cubicBezTo>
                  <a:cubicBezTo>
                    <a:pt x="30" y="137"/>
                    <a:pt x="0" y="106"/>
                    <a:pt x="1" y="68"/>
                  </a:cubicBezTo>
                  <a:cubicBezTo>
                    <a:pt x="1" y="30"/>
                    <a:pt x="32" y="0"/>
                    <a:pt x="70" y="1"/>
                  </a:cubicBezTo>
                  <a:cubicBezTo>
                    <a:pt x="107" y="1"/>
                    <a:pt x="137" y="32"/>
                    <a:pt x="137" y="70"/>
                  </a:cubicBezTo>
                  <a:close/>
                  <a:moveTo>
                    <a:pt x="7" y="71"/>
                  </a:moveTo>
                  <a:cubicBezTo>
                    <a:pt x="7" y="74"/>
                    <a:pt x="8" y="79"/>
                    <a:pt x="9" y="84"/>
                  </a:cubicBezTo>
                  <a:cubicBezTo>
                    <a:pt x="10" y="88"/>
                    <a:pt x="13" y="90"/>
                    <a:pt x="17" y="88"/>
                  </a:cubicBezTo>
                  <a:cubicBezTo>
                    <a:pt x="27" y="82"/>
                    <a:pt x="36" y="76"/>
                    <a:pt x="45" y="71"/>
                  </a:cubicBezTo>
                  <a:cubicBezTo>
                    <a:pt x="49" y="68"/>
                    <a:pt x="49" y="65"/>
                    <a:pt x="45" y="61"/>
                  </a:cubicBezTo>
                  <a:cubicBezTo>
                    <a:pt x="38" y="54"/>
                    <a:pt x="31" y="47"/>
                    <a:pt x="24" y="40"/>
                  </a:cubicBezTo>
                  <a:cubicBezTo>
                    <a:pt x="19" y="36"/>
                    <a:pt x="16" y="36"/>
                    <a:pt x="13" y="42"/>
                  </a:cubicBezTo>
                  <a:cubicBezTo>
                    <a:pt x="9" y="50"/>
                    <a:pt x="7" y="60"/>
                    <a:pt x="7" y="71"/>
                  </a:cubicBezTo>
                  <a:close/>
                  <a:moveTo>
                    <a:pt x="89" y="82"/>
                  </a:moveTo>
                  <a:cubicBezTo>
                    <a:pt x="85" y="82"/>
                    <a:pt x="83" y="84"/>
                    <a:pt x="84" y="90"/>
                  </a:cubicBezTo>
                  <a:cubicBezTo>
                    <a:pt x="85" y="100"/>
                    <a:pt x="87" y="109"/>
                    <a:pt x="88" y="119"/>
                  </a:cubicBezTo>
                  <a:cubicBezTo>
                    <a:pt x="89" y="125"/>
                    <a:pt x="93" y="127"/>
                    <a:pt x="99" y="124"/>
                  </a:cubicBezTo>
                  <a:cubicBezTo>
                    <a:pt x="111" y="117"/>
                    <a:pt x="120" y="107"/>
                    <a:pt x="126" y="94"/>
                  </a:cubicBezTo>
                  <a:cubicBezTo>
                    <a:pt x="128" y="88"/>
                    <a:pt x="126" y="85"/>
                    <a:pt x="120" y="84"/>
                  </a:cubicBezTo>
                  <a:cubicBezTo>
                    <a:pt x="110" y="83"/>
                    <a:pt x="100" y="83"/>
                    <a:pt x="89" y="82"/>
                  </a:cubicBezTo>
                  <a:close/>
                  <a:moveTo>
                    <a:pt x="70" y="7"/>
                  </a:moveTo>
                  <a:cubicBezTo>
                    <a:pt x="57" y="7"/>
                    <a:pt x="46" y="10"/>
                    <a:pt x="37" y="16"/>
                  </a:cubicBezTo>
                  <a:cubicBezTo>
                    <a:pt x="32" y="19"/>
                    <a:pt x="32" y="23"/>
                    <a:pt x="36" y="26"/>
                  </a:cubicBezTo>
                  <a:cubicBezTo>
                    <a:pt x="43" y="33"/>
                    <a:pt x="51" y="40"/>
                    <a:pt x="59" y="46"/>
                  </a:cubicBezTo>
                  <a:cubicBezTo>
                    <a:pt x="63" y="50"/>
                    <a:pt x="67" y="49"/>
                    <a:pt x="69" y="44"/>
                  </a:cubicBezTo>
                  <a:cubicBezTo>
                    <a:pt x="74" y="35"/>
                    <a:pt x="78" y="26"/>
                    <a:pt x="83" y="17"/>
                  </a:cubicBezTo>
                  <a:cubicBezTo>
                    <a:pt x="85" y="12"/>
                    <a:pt x="83" y="9"/>
                    <a:pt x="78" y="8"/>
                  </a:cubicBezTo>
                  <a:cubicBezTo>
                    <a:pt x="75" y="7"/>
                    <a:pt x="72" y="7"/>
                    <a:pt x="70" y="7"/>
                  </a:cubicBezTo>
                  <a:close/>
                  <a:moveTo>
                    <a:pt x="65" y="131"/>
                  </a:moveTo>
                  <a:cubicBezTo>
                    <a:pt x="69" y="131"/>
                    <a:pt x="72" y="128"/>
                    <a:pt x="71" y="124"/>
                  </a:cubicBezTo>
                  <a:cubicBezTo>
                    <a:pt x="68" y="113"/>
                    <a:pt x="66" y="103"/>
                    <a:pt x="63" y="93"/>
                  </a:cubicBezTo>
                  <a:cubicBezTo>
                    <a:pt x="62" y="88"/>
                    <a:pt x="59" y="87"/>
                    <a:pt x="54" y="89"/>
                  </a:cubicBezTo>
                  <a:cubicBezTo>
                    <a:pt x="45" y="94"/>
                    <a:pt x="36" y="98"/>
                    <a:pt x="28" y="103"/>
                  </a:cubicBezTo>
                  <a:cubicBezTo>
                    <a:pt x="22" y="105"/>
                    <a:pt x="22" y="110"/>
                    <a:pt x="26" y="114"/>
                  </a:cubicBezTo>
                  <a:cubicBezTo>
                    <a:pt x="36" y="124"/>
                    <a:pt x="49" y="130"/>
                    <a:pt x="65" y="131"/>
                  </a:cubicBezTo>
                  <a:close/>
                  <a:moveTo>
                    <a:pt x="130" y="60"/>
                  </a:moveTo>
                  <a:cubicBezTo>
                    <a:pt x="130" y="59"/>
                    <a:pt x="130" y="58"/>
                    <a:pt x="130" y="57"/>
                  </a:cubicBezTo>
                  <a:cubicBezTo>
                    <a:pt x="127" y="43"/>
                    <a:pt x="121" y="32"/>
                    <a:pt x="110" y="22"/>
                  </a:cubicBezTo>
                  <a:cubicBezTo>
                    <a:pt x="105" y="19"/>
                    <a:pt x="101" y="20"/>
                    <a:pt x="99" y="25"/>
                  </a:cubicBezTo>
                  <a:cubicBezTo>
                    <a:pt x="95" y="34"/>
                    <a:pt x="91" y="43"/>
                    <a:pt x="88" y="52"/>
                  </a:cubicBezTo>
                  <a:cubicBezTo>
                    <a:pt x="86" y="58"/>
                    <a:pt x="87" y="61"/>
                    <a:pt x="93" y="62"/>
                  </a:cubicBezTo>
                  <a:cubicBezTo>
                    <a:pt x="103" y="63"/>
                    <a:pt x="113" y="65"/>
                    <a:pt x="123" y="66"/>
                  </a:cubicBezTo>
                  <a:cubicBezTo>
                    <a:pt x="127" y="67"/>
                    <a:pt x="130" y="64"/>
                    <a:pt x="130" y="60"/>
                  </a:cubicBezTo>
                  <a:close/>
                  <a:moveTo>
                    <a:pt x="95" y="67"/>
                  </a:moveTo>
                  <a:cubicBezTo>
                    <a:pt x="90" y="66"/>
                    <a:pt x="91" y="70"/>
                    <a:pt x="90" y="73"/>
                  </a:cubicBezTo>
                  <a:cubicBezTo>
                    <a:pt x="90" y="77"/>
                    <a:pt x="92" y="77"/>
                    <a:pt x="95" y="77"/>
                  </a:cubicBezTo>
                  <a:cubicBezTo>
                    <a:pt x="103" y="78"/>
                    <a:pt x="112" y="78"/>
                    <a:pt x="120" y="79"/>
                  </a:cubicBezTo>
                  <a:cubicBezTo>
                    <a:pt x="123" y="80"/>
                    <a:pt x="124" y="78"/>
                    <a:pt x="125" y="75"/>
                  </a:cubicBezTo>
                  <a:cubicBezTo>
                    <a:pt x="126" y="72"/>
                    <a:pt x="124" y="71"/>
                    <a:pt x="121" y="70"/>
                  </a:cubicBezTo>
                  <a:cubicBezTo>
                    <a:pt x="113" y="69"/>
                    <a:pt x="104" y="68"/>
                    <a:pt x="95" y="67"/>
                  </a:cubicBezTo>
                  <a:close/>
                  <a:moveTo>
                    <a:pt x="51" y="84"/>
                  </a:moveTo>
                  <a:cubicBezTo>
                    <a:pt x="51" y="80"/>
                    <a:pt x="47" y="76"/>
                    <a:pt x="45" y="77"/>
                  </a:cubicBezTo>
                  <a:cubicBezTo>
                    <a:pt x="36" y="82"/>
                    <a:pt x="28" y="87"/>
                    <a:pt x="20" y="92"/>
                  </a:cubicBezTo>
                  <a:cubicBezTo>
                    <a:pt x="17" y="94"/>
                    <a:pt x="19" y="96"/>
                    <a:pt x="21" y="98"/>
                  </a:cubicBezTo>
                  <a:cubicBezTo>
                    <a:pt x="21" y="99"/>
                    <a:pt x="24" y="99"/>
                    <a:pt x="25" y="99"/>
                  </a:cubicBezTo>
                  <a:cubicBezTo>
                    <a:pt x="33" y="95"/>
                    <a:pt x="41" y="90"/>
                    <a:pt x="50" y="86"/>
                  </a:cubicBezTo>
                  <a:cubicBezTo>
                    <a:pt x="50" y="85"/>
                    <a:pt x="51" y="84"/>
                    <a:pt x="51" y="84"/>
                  </a:cubicBezTo>
                  <a:close/>
                  <a:moveTo>
                    <a:pt x="55" y="51"/>
                  </a:moveTo>
                  <a:cubicBezTo>
                    <a:pt x="55" y="50"/>
                    <a:pt x="54" y="49"/>
                    <a:pt x="54" y="48"/>
                  </a:cubicBezTo>
                  <a:cubicBezTo>
                    <a:pt x="47" y="42"/>
                    <a:pt x="40" y="36"/>
                    <a:pt x="32" y="30"/>
                  </a:cubicBezTo>
                  <a:cubicBezTo>
                    <a:pt x="30" y="27"/>
                    <a:pt x="29" y="30"/>
                    <a:pt x="27" y="31"/>
                  </a:cubicBezTo>
                  <a:cubicBezTo>
                    <a:pt x="25" y="33"/>
                    <a:pt x="25" y="34"/>
                    <a:pt x="27" y="36"/>
                  </a:cubicBezTo>
                  <a:cubicBezTo>
                    <a:pt x="33" y="43"/>
                    <a:pt x="40" y="49"/>
                    <a:pt x="46" y="55"/>
                  </a:cubicBezTo>
                  <a:cubicBezTo>
                    <a:pt x="47" y="56"/>
                    <a:pt x="50" y="57"/>
                    <a:pt x="50" y="56"/>
                  </a:cubicBezTo>
                  <a:cubicBezTo>
                    <a:pt x="52" y="55"/>
                    <a:pt x="54" y="53"/>
                    <a:pt x="55" y="51"/>
                  </a:cubicBezTo>
                  <a:close/>
                  <a:moveTo>
                    <a:pt x="84" y="122"/>
                  </a:moveTo>
                  <a:cubicBezTo>
                    <a:pt x="82" y="112"/>
                    <a:pt x="80" y="103"/>
                    <a:pt x="79" y="94"/>
                  </a:cubicBezTo>
                  <a:cubicBezTo>
                    <a:pt x="79" y="91"/>
                    <a:pt x="77" y="90"/>
                    <a:pt x="74" y="90"/>
                  </a:cubicBezTo>
                  <a:cubicBezTo>
                    <a:pt x="71" y="91"/>
                    <a:pt x="68" y="92"/>
                    <a:pt x="69" y="96"/>
                  </a:cubicBezTo>
                  <a:cubicBezTo>
                    <a:pt x="71" y="105"/>
                    <a:pt x="73" y="113"/>
                    <a:pt x="75" y="122"/>
                  </a:cubicBezTo>
                  <a:cubicBezTo>
                    <a:pt x="76" y="124"/>
                    <a:pt x="77" y="125"/>
                    <a:pt x="80" y="124"/>
                  </a:cubicBezTo>
                  <a:cubicBezTo>
                    <a:pt x="81" y="124"/>
                    <a:pt x="83" y="122"/>
                    <a:pt x="84" y="122"/>
                  </a:cubicBezTo>
                  <a:close/>
                  <a:moveTo>
                    <a:pt x="82" y="50"/>
                  </a:moveTo>
                  <a:cubicBezTo>
                    <a:pt x="82" y="50"/>
                    <a:pt x="83" y="49"/>
                    <a:pt x="84" y="48"/>
                  </a:cubicBezTo>
                  <a:cubicBezTo>
                    <a:pt x="87" y="40"/>
                    <a:pt x="91" y="32"/>
                    <a:pt x="95" y="24"/>
                  </a:cubicBezTo>
                  <a:cubicBezTo>
                    <a:pt x="96" y="21"/>
                    <a:pt x="96" y="19"/>
                    <a:pt x="93" y="18"/>
                  </a:cubicBezTo>
                  <a:cubicBezTo>
                    <a:pt x="89" y="17"/>
                    <a:pt x="88" y="17"/>
                    <a:pt x="86" y="20"/>
                  </a:cubicBezTo>
                  <a:cubicBezTo>
                    <a:pt x="83" y="28"/>
                    <a:pt x="79" y="35"/>
                    <a:pt x="76" y="42"/>
                  </a:cubicBezTo>
                  <a:cubicBezTo>
                    <a:pt x="74" y="47"/>
                    <a:pt x="76" y="50"/>
                    <a:pt x="82" y="50"/>
                  </a:cubicBezTo>
                  <a:close/>
                  <a:moveTo>
                    <a:pt x="69" y="81"/>
                  </a:moveTo>
                  <a:cubicBezTo>
                    <a:pt x="75" y="81"/>
                    <a:pt x="81" y="76"/>
                    <a:pt x="81" y="69"/>
                  </a:cubicBezTo>
                  <a:cubicBezTo>
                    <a:pt x="81" y="63"/>
                    <a:pt x="75" y="57"/>
                    <a:pt x="69" y="57"/>
                  </a:cubicBezTo>
                  <a:cubicBezTo>
                    <a:pt x="63" y="57"/>
                    <a:pt x="57" y="63"/>
                    <a:pt x="57" y="69"/>
                  </a:cubicBezTo>
                  <a:cubicBezTo>
                    <a:pt x="57" y="75"/>
                    <a:pt x="62" y="81"/>
                    <a:pt x="69" y="81"/>
                  </a:cubicBezTo>
                  <a:close/>
                </a:path>
              </a:pathLst>
            </a:custGeom>
            <a:solidFill>
              <a:srgbClr val="09224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6">
              <a:extLst>
                <a:ext uri="{FF2B5EF4-FFF2-40B4-BE49-F238E27FC236}">
                  <a16:creationId xmlns:a16="http://schemas.microsoft.com/office/drawing/2014/main" id="{A4FEA7CD-D42E-4D23-8B3B-E27F3F7FD05B}"/>
                </a:ext>
              </a:extLst>
            </p:cNvPr>
            <p:cNvSpPr>
              <a:spLocks/>
            </p:cNvSpPr>
            <p:nvPr/>
          </p:nvSpPr>
          <p:spPr bwMode="auto">
            <a:xfrm>
              <a:off x="7219950" y="3273425"/>
              <a:ext cx="276225" cy="293688"/>
            </a:xfrm>
            <a:custGeom>
              <a:avLst/>
              <a:gdLst>
                <a:gd name="T0" fmla="*/ 9 w 17"/>
                <a:gd name="T1" fmla="*/ 1 h 18"/>
                <a:gd name="T2" fmla="*/ 17 w 17"/>
                <a:gd name="T3" fmla="*/ 9 h 18"/>
                <a:gd name="T4" fmla="*/ 9 w 17"/>
                <a:gd name="T5" fmla="*/ 18 h 18"/>
                <a:gd name="T6" fmla="*/ 0 w 17"/>
                <a:gd name="T7" fmla="*/ 9 h 18"/>
                <a:gd name="T8" fmla="*/ 9 w 17"/>
                <a:gd name="T9" fmla="*/ 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8">
                  <a:moveTo>
                    <a:pt x="9" y="1"/>
                  </a:moveTo>
                  <a:cubicBezTo>
                    <a:pt x="14" y="0"/>
                    <a:pt x="17" y="4"/>
                    <a:pt x="17" y="9"/>
                  </a:cubicBezTo>
                  <a:cubicBezTo>
                    <a:pt x="17" y="14"/>
                    <a:pt x="14" y="18"/>
                    <a:pt x="9" y="18"/>
                  </a:cubicBezTo>
                  <a:cubicBezTo>
                    <a:pt x="5" y="18"/>
                    <a:pt x="0" y="14"/>
                    <a:pt x="0" y="9"/>
                  </a:cubicBezTo>
                  <a:cubicBezTo>
                    <a:pt x="0" y="4"/>
                    <a:pt x="4" y="1"/>
                    <a:pt x="9" y="1"/>
                  </a:cubicBezTo>
                  <a:close/>
                </a:path>
              </a:pathLst>
            </a:custGeom>
            <a:solidFill>
              <a:srgbClr val="09224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>
            <a:extLst>
              <a:ext uri="{FF2B5EF4-FFF2-40B4-BE49-F238E27FC236}">
                <a16:creationId xmlns:a16="http://schemas.microsoft.com/office/drawing/2014/main" id="{6D4190C8-4170-4AF6-8D5A-BFA44A56F20A}"/>
              </a:ext>
            </a:extLst>
          </p:cNvPr>
          <p:cNvGrpSpPr/>
          <p:nvPr/>
        </p:nvGrpSpPr>
        <p:grpSpPr>
          <a:xfrm rot="10800000">
            <a:off x="-9175" y="3297"/>
            <a:ext cx="9153174" cy="2125691"/>
            <a:chOff x="-9175" y="3017810"/>
            <a:chExt cx="9153174" cy="2125691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863A58EC-2D93-43FF-A694-AD60A5F1687B}"/>
                </a:ext>
              </a:extLst>
            </p:cNvPr>
            <p:cNvSpPr>
              <a:spLocks/>
            </p:cNvSpPr>
            <p:nvPr/>
          </p:nvSpPr>
          <p:spPr bwMode="auto">
            <a:xfrm>
              <a:off x="-9175" y="3017810"/>
              <a:ext cx="9143999" cy="2125689"/>
            </a:xfrm>
            <a:custGeom>
              <a:avLst/>
              <a:gdLst>
                <a:gd name="T0" fmla="*/ 180 w 180"/>
                <a:gd name="T1" fmla="*/ 0 h 48"/>
                <a:gd name="T2" fmla="*/ 180 w 180"/>
                <a:gd name="T3" fmla="*/ 48 h 48"/>
                <a:gd name="T4" fmla="*/ 0 w 180"/>
                <a:gd name="T5" fmla="*/ 48 h 48"/>
                <a:gd name="T6" fmla="*/ 7 w 180"/>
                <a:gd name="T7" fmla="*/ 39 h 48"/>
                <a:gd name="T8" fmla="*/ 8 w 180"/>
                <a:gd name="T9" fmla="*/ 38 h 48"/>
                <a:gd name="T10" fmla="*/ 45 w 180"/>
                <a:gd name="T11" fmla="*/ 33 h 48"/>
                <a:gd name="T12" fmla="*/ 68 w 180"/>
                <a:gd name="T13" fmla="*/ 29 h 48"/>
                <a:gd name="T14" fmla="*/ 71 w 180"/>
                <a:gd name="T15" fmla="*/ 28 h 48"/>
                <a:gd name="T16" fmla="*/ 88 w 180"/>
                <a:gd name="T17" fmla="*/ 18 h 48"/>
                <a:gd name="T18" fmla="*/ 92 w 180"/>
                <a:gd name="T19" fmla="*/ 17 h 48"/>
                <a:gd name="T20" fmla="*/ 125 w 180"/>
                <a:gd name="T21" fmla="*/ 17 h 48"/>
                <a:gd name="T22" fmla="*/ 129 w 180"/>
                <a:gd name="T23" fmla="*/ 16 h 48"/>
                <a:gd name="T24" fmla="*/ 165 w 180"/>
                <a:gd name="T25" fmla="*/ 4 h 48"/>
                <a:gd name="T26" fmla="*/ 180 w 180"/>
                <a:gd name="T27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80" h="48">
                  <a:moveTo>
                    <a:pt x="180" y="0"/>
                  </a:moveTo>
                  <a:cubicBezTo>
                    <a:pt x="180" y="16"/>
                    <a:pt x="180" y="32"/>
                    <a:pt x="180" y="48"/>
                  </a:cubicBezTo>
                  <a:cubicBezTo>
                    <a:pt x="120" y="48"/>
                    <a:pt x="60" y="48"/>
                    <a:pt x="0" y="48"/>
                  </a:cubicBezTo>
                  <a:cubicBezTo>
                    <a:pt x="2" y="45"/>
                    <a:pt x="4" y="42"/>
                    <a:pt x="7" y="39"/>
                  </a:cubicBezTo>
                  <a:cubicBezTo>
                    <a:pt x="7" y="39"/>
                    <a:pt x="8" y="38"/>
                    <a:pt x="8" y="38"/>
                  </a:cubicBezTo>
                  <a:cubicBezTo>
                    <a:pt x="20" y="36"/>
                    <a:pt x="33" y="35"/>
                    <a:pt x="45" y="33"/>
                  </a:cubicBezTo>
                  <a:cubicBezTo>
                    <a:pt x="53" y="31"/>
                    <a:pt x="60" y="30"/>
                    <a:pt x="68" y="29"/>
                  </a:cubicBezTo>
                  <a:cubicBezTo>
                    <a:pt x="69" y="29"/>
                    <a:pt x="70" y="29"/>
                    <a:pt x="71" y="28"/>
                  </a:cubicBezTo>
                  <a:cubicBezTo>
                    <a:pt x="76" y="25"/>
                    <a:pt x="82" y="21"/>
                    <a:pt x="88" y="18"/>
                  </a:cubicBezTo>
                  <a:cubicBezTo>
                    <a:pt x="89" y="17"/>
                    <a:pt x="91" y="17"/>
                    <a:pt x="92" y="17"/>
                  </a:cubicBezTo>
                  <a:cubicBezTo>
                    <a:pt x="103" y="17"/>
                    <a:pt x="114" y="17"/>
                    <a:pt x="125" y="17"/>
                  </a:cubicBezTo>
                  <a:cubicBezTo>
                    <a:pt x="126" y="17"/>
                    <a:pt x="128" y="16"/>
                    <a:pt x="129" y="16"/>
                  </a:cubicBezTo>
                  <a:cubicBezTo>
                    <a:pt x="141" y="12"/>
                    <a:pt x="153" y="8"/>
                    <a:pt x="165" y="4"/>
                  </a:cubicBezTo>
                  <a:cubicBezTo>
                    <a:pt x="170" y="3"/>
                    <a:pt x="175" y="1"/>
                    <a:pt x="180" y="0"/>
                  </a:cubicBezTo>
                  <a:close/>
                </a:path>
              </a:pathLst>
            </a:custGeom>
            <a:solidFill>
              <a:srgbClr val="F7AC2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1169F7DB-F37D-4C71-A996-62E172318CCA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3413127"/>
              <a:ext cx="9143999" cy="1730374"/>
            </a:xfrm>
            <a:custGeom>
              <a:avLst/>
              <a:gdLst>
                <a:gd name="T0" fmla="*/ 180 w 180"/>
                <a:gd name="T1" fmla="*/ 0 h 48"/>
                <a:gd name="T2" fmla="*/ 180 w 180"/>
                <a:gd name="T3" fmla="*/ 48 h 48"/>
                <a:gd name="T4" fmla="*/ 0 w 180"/>
                <a:gd name="T5" fmla="*/ 48 h 48"/>
                <a:gd name="T6" fmla="*/ 7 w 180"/>
                <a:gd name="T7" fmla="*/ 39 h 48"/>
                <a:gd name="T8" fmla="*/ 8 w 180"/>
                <a:gd name="T9" fmla="*/ 38 h 48"/>
                <a:gd name="T10" fmla="*/ 45 w 180"/>
                <a:gd name="T11" fmla="*/ 33 h 48"/>
                <a:gd name="T12" fmla="*/ 68 w 180"/>
                <a:gd name="T13" fmla="*/ 29 h 48"/>
                <a:gd name="T14" fmla="*/ 71 w 180"/>
                <a:gd name="T15" fmla="*/ 28 h 48"/>
                <a:gd name="T16" fmla="*/ 88 w 180"/>
                <a:gd name="T17" fmla="*/ 18 h 48"/>
                <a:gd name="T18" fmla="*/ 92 w 180"/>
                <a:gd name="T19" fmla="*/ 17 h 48"/>
                <a:gd name="T20" fmla="*/ 125 w 180"/>
                <a:gd name="T21" fmla="*/ 17 h 48"/>
                <a:gd name="T22" fmla="*/ 129 w 180"/>
                <a:gd name="T23" fmla="*/ 16 h 48"/>
                <a:gd name="T24" fmla="*/ 165 w 180"/>
                <a:gd name="T25" fmla="*/ 4 h 48"/>
                <a:gd name="T26" fmla="*/ 180 w 180"/>
                <a:gd name="T27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80" h="48">
                  <a:moveTo>
                    <a:pt x="180" y="0"/>
                  </a:moveTo>
                  <a:cubicBezTo>
                    <a:pt x="180" y="16"/>
                    <a:pt x="180" y="32"/>
                    <a:pt x="180" y="48"/>
                  </a:cubicBezTo>
                  <a:cubicBezTo>
                    <a:pt x="120" y="48"/>
                    <a:pt x="60" y="48"/>
                    <a:pt x="0" y="48"/>
                  </a:cubicBezTo>
                  <a:cubicBezTo>
                    <a:pt x="2" y="45"/>
                    <a:pt x="4" y="42"/>
                    <a:pt x="7" y="39"/>
                  </a:cubicBezTo>
                  <a:cubicBezTo>
                    <a:pt x="7" y="39"/>
                    <a:pt x="8" y="38"/>
                    <a:pt x="8" y="38"/>
                  </a:cubicBezTo>
                  <a:cubicBezTo>
                    <a:pt x="20" y="36"/>
                    <a:pt x="33" y="35"/>
                    <a:pt x="45" y="33"/>
                  </a:cubicBezTo>
                  <a:cubicBezTo>
                    <a:pt x="53" y="31"/>
                    <a:pt x="60" y="30"/>
                    <a:pt x="68" y="29"/>
                  </a:cubicBezTo>
                  <a:cubicBezTo>
                    <a:pt x="69" y="29"/>
                    <a:pt x="70" y="29"/>
                    <a:pt x="71" y="28"/>
                  </a:cubicBezTo>
                  <a:cubicBezTo>
                    <a:pt x="76" y="25"/>
                    <a:pt x="82" y="21"/>
                    <a:pt x="88" y="18"/>
                  </a:cubicBezTo>
                  <a:cubicBezTo>
                    <a:pt x="89" y="17"/>
                    <a:pt x="91" y="17"/>
                    <a:pt x="92" y="17"/>
                  </a:cubicBezTo>
                  <a:cubicBezTo>
                    <a:pt x="103" y="17"/>
                    <a:pt x="114" y="17"/>
                    <a:pt x="125" y="17"/>
                  </a:cubicBezTo>
                  <a:cubicBezTo>
                    <a:pt x="126" y="17"/>
                    <a:pt x="128" y="16"/>
                    <a:pt x="129" y="16"/>
                  </a:cubicBezTo>
                  <a:cubicBezTo>
                    <a:pt x="141" y="12"/>
                    <a:pt x="153" y="8"/>
                    <a:pt x="165" y="4"/>
                  </a:cubicBezTo>
                  <a:cubicBezTo>
                    <a:pt x="170" y="3"/>
                    <a:pt x="175" y="1"/>
                    <a:pt x="180" y="0"/>
                  </a:cubicBezTo>
                  <a:close/>
                </a:path>
              </a:pathLst>
            </a:custGeom>
            <a:solidFill>
              <a:srgbClr val="09224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7" name="Rectángulo 2">
            <a:extLst>
              <a:ext uri="{FF2B5EF4-FFF2-40B4-BE49-F238E27FC236}">
                <a16:creationId xmlns:a16="http://schemas.microsoft.com/office/drawing/2014/main" id="{86010E92-3F2A-413A-A29E-A31742F90653}"/>
              </a:ext>
            </a:extLst>
          </p:cNvPr>
          <p:cNvSpPr/>
          <p:nvPr/>
        </p:nvSpPr>
        <p:spPr>
          <a:xfrm rot="10800000">
            <a:off x="1055076" y="3180000"/>
            <a:ext cx="8088923" cy="1963500"/>
          </a:xfrm>
          <a:custGeom>
            <a:avLst/>
            <a:gdLst>
              <a:gd name="connsiteX0" fmla="*/ 0 w 1396721"/>
              <a:gd name="connsiteY0" fmla="*/ 0 h 1939332"/>
              <a:gd name="connsiteX1" fmla="*/ 1396721 w 1396721"/>
              <a:gd name="connsiteY1" fmla="*/ 0 h 1939332"/>
              <a:gd name="connsiteX2" fmla="*/ 1396721 w 1396721"/>
              <a:gd name="connsiteY2" fmla="*/ 1939332 h 1939332"/>
              <a:gd name="connsiteX3" fmla="*/ 0 w 1396721"/>
              <a:gd name="connsiteY3" fmla="*/ 1939332 h 1939332"/>
              <a:gd name="connsiteX4" fmla="*/ 0 w 1396721"/>
              <a:gd name="connsiteY4" fmla="*/ 0 h 1939332"/>
              <a:gd name="connsiteX0" fmla="*/ 0 w 1396721"/>
              <a:gd name="connsiteY0" fmla="*/ 0 h 1939332"/>
              <a:gd name="connsiteX1" fmla="*/ 1396721 w 1396721"/>
              <a:gd name="connsiteY1" fmla="*/ 0 h 1939332"/>
              <a:gd name="connsiteX2" fmla="*/ 1105319 w 1396721"/>
              <a:gd name="connsiteY2" fmla="*/ 1155560 h 1939332"/>
              <a:gd name="connsiteX3" fmla="*/ 0 w 1396721"/>
              <a:gd name="connsiteY3" fmla="*/ 1939332 h 1939332"/>
              <a:gd name="connsiteX4" fmla="*/ 0 w 1396721"/>
              <a:gd name="connsiteY4" fmla="*/ 0 h 1939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96721" h="1939332">
                <a:moveTo>
                  <a:pt x="0" y="0"/>
                </a:moveTo>
                <a:lnTo>
                  <a:pt x="1396721" y="0"/>
                </a:lnTo>
                <a:lnTo>
                  <a:pt x="1105319" y="1155560"/>
                </a:lnTo>
                <a:lnTo>
                  <a:pt x="0" y="1939332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784" name="Google Shape;1784;p61"/>
          <p:cNvSpPr txBox="1">
            <a:spLocks noGrp="1"/>
          </p:cNvSpPr>
          <p:nvPr>
            <p:ph type="title"/>
          </p:nvPr>
        </p:nvSpPr>
        <p:spPr>
          <a:xfrm>
            <a:off x="5960975" y="3474499"/>
            <a:ext cx="28956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Bike week</a:t>
            </a:r>
            <a:endParaRPr dirty="0"/>
          </a:p>
        </p:txBody>
      </p:sp>
      <p:sp>
        <p:nvSpPr>
          <p:cNvPr id="1785" name="Google Shape;1785;p61"/>
          <p:cNvSpPr txBox="1">
            <a:spLocks noGrp="1"/>
          </p:cNvSpPr>
          <p:nvPr>
            <p:ph type="subTitle" idx="1"/>
          </p:nvPr>
        </p:nvSpPr>
        <p:spPr>
          <a:xfrm>
            <a:off x="5960975" y="4093149"/>
            <a:ext cx="2895600" cy="100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Mercury is the closest planet to the Sun and the smallest one in the Solar System</a:t>
            </a:r>
            <a:endParaRPr/>
          </a:p>
        </p:txBody>
      </p:sp>
      <p:sp>
        <p:nvSpPr>
          <p:cNvPr id="10" name="Freeform 4">
            <a:extLst>
              <a:ext uri="{FF2B5EF4-FFF2-40B4-BE49-F238E27FC236}">
                <a16:creationId xmlns:a16="http://schemas.microsoft.com/office/drawing/2014/main" id="{6E9B0F25-4C7A-4490-A501-C18209F66A46}"/>
              </a:ext>
            </a:extLst>
          </p:cNvPr>
          <p:cNvSpPr>
            <a:spLocks noEditPoints="1"/>
          </p:cNvSpPr>
          <p:nvPr/>
        </p:nvSpPr>
        <p:spPr bwMode="auto">
          <a:xfrm rot="21032008">
            <a:off x="933465" y="2603784"/>
            <a:ext cx="4070351" cy="2127250"/>
          </a:xfrm>
          <a:custGeom>
            <a:avLst/>
            <a:gdLst>
              <a:gd name="T0" fmla="*/ 253 w 361"/>
              <a:gd name="T1" fmla="*/ 36 h 187"/>
              <a:gd name="T2" fmla="*/ 183 w 361"/>
              <a:gd name="T3" fmla="*/ 108 h 187"/>
              <a:gd name="T4" fmla="*/ 167 w 361"/>
              <a:gd name="T5" fmla="*/ 140 h 187"/>
              <a:gd name="T6" fmla="*/ 163 w 361"/>
              <a:gd name="T7" fmla="*/ 149 h 187"/>
              <a:gd name="T8" fmla="*/ 163 w 361"/>
              <a:gd name="T9" fmla="*/ 153 h 187"/>
              <a:gd name="T10" fmla="*/ 150 w 361"/>
              <a:gd name="T11" fmla="*/ 151 h 187"/>
              <a:gd name="T12" fmla="*/ 154 w 361"/>
              <a:gd name="T13" fmla="*/ 137 h 187"/>
              <a:gd name="T14" fmla="*/ 140 w 361"/>
              <a:gd name="T15" fmla="*/ 123 h 187"/>
              <a:gd name="T16" fmla="*/ 15 w 361"/>
              <a:gd name="T17" fmla="*/ 87 h 187"/>
              <a:gd name="T18" fmla="*/ 128 w 361"/>
              <a:gd name="T19" fmla="*/ 32 h 187"/>
              <a:gd name="T20" fmla="*/ 122 w 361"/>
              <a:gd name="T21" fmla="*/ 10 h 187"/>
              <a:gd name="T22" fmla="*/ 105 w 361"/>
              <a:gd name="T23" fmla="*/ 7 h 187"/>
              <a:gd name="T24" fmla="*/ 105 w 361"/>
              <a:gd name="T25" fmla="*/ 0 h 187"/>
              <a:gd name="T26" fmla="*/ 151 w 361"/>
              <a:gd name="T27" fmla="*/ 4 h 187"/>
              <a:gd name="T28" fmla="*/ 128 w 361"/>
              <a:gd name="T29" fmla="*/ 7 h 187"/>
              <a:gd name="T30" fmla="*/ 138 w 361"/>
              <a:gd name="T31" fmla="*/ 25 h 187"/>
              <a:gd name="T32" fmla="*/ 248 w 361"/>
              <a:gd name="T33" fmla="*/ 24 h 187"/>
              <a:gd name="T34" fmla="*/ 238 w 361"/>
              <a:gd name="T35" fmla="*/ 1 h 187"/>
              <a:gd name="T36" fmla="*/ 270 w 361"/>
              <a:gd name="T37" fmla="*/ 0 h 187"/>
              <a:gd name="T38" fmla="*/ 273 w 361"/>
              <a:gd name="T39" fmla="*/ 42 h 187"/>
              <a:gd name="T40" fmla="*/ 272 w 361"/>
              <a:gd name="T41" fmla="*/ 37 h 187"/>
              <a:gd name="T42" fmla="*/ 274 w 361"/>
              <a:gd name="T43" fmla="*/ 5 h 187"/>
              <a:gd name="T44" fmla="*/ 253 w 361"/>
              <a:gd name="T45" fmla="*/ 19 h 187"/>
              <a:gd name="T46" fmla="*/ 271 w 361"/>
              <a:gd name="T47" fmla="*/ 50 h 187"/>
              <a:gd name="T48" fmla="*/ 302 w 361"/>
              <a:gd name="T49" fmla="*/ 177 h 187"/>
              <a:gd name="T50" fmla="*/ 255 w 361"/>
              <a:gd name="T51" fmla="*/ 57 h 187"/>
              <a:gd name="T52" fmla="*/ 265 w 361"/>
              <a:gd name="T53" fmla="*/ 65 h 187"/>
              <a:gd name="T54" fmla="*/ 315 w 361"/>
              <a:gd name="T55" fmla="*/ 161 h 187"/>
              <a:gd name="T56" fmla="*/ 271 w 361"/>
              <a:gd name="T57" fmla="*/ 62 h 187"/>
              <a:gd name="T58" fmla="*/ 293 w 361"/>
              <a:gd name="T59" fmla="*/ 106 h 187"/>
              <a:gd name="T60" fmla="*/ 289 w 361"/>
              <a:gd name="T61" fmla="*/ 119 h 187"/>
              <a:gd name="T62" fmla="*/ 283 w 361"/>
              <a:gd name="T63" fmla="*/ 108 h 187"/>
              <a:gd name="T64" fmla="*/ 128 w 361"/>
              <a:gd name="T65" fmla="*/ 121 h 187"/>
              <a:gd name="T66" fmla="*/ 83 w 361"/>
              <a:gd name="T67" fmla="*/ 119 h 187"/>
              <a:gd name="T68" fmla="*/ 65 w 361"/>
              <a:gd name="T69" fmla="*/ 110 h 187"/>
              <a:gd name="T70" fmla="*/ 79 w 361"/>
              <a:gd name="T71" fmla="*/ 101 h 187"/>
              <a:gd name="T72" fmla="*/ 41 w 361"/>
              <a:gd name="T73" fmla="*/ 70 h 187"/>
              <a:gd name="T74" fmla="*/ 87 w 361"/>
              <a:gd name="T75" fmla="*/ 166 h 187"/>
              <a:gd name="T76" fmla="*/ 172 w 361"/>
              <a:gd name="T77" fmla="*/ 106 h 187"/>
              <a:gd name="T78" fmla="*/ 244 w 361"/>
              <a:gd name="T79" fmla="*/ 34 h 187"/>
              <a:gd name="T80" fmla="*/ 140 w 361"/>
              <a:gd name="T81" fmla="*/ 39 h 187"/>
              <a:gd name="T82" fmla="*/ 165 w 361"/>
              <a:gd name="T83" fmla="*/ 105 h 187"/>
              <a:gd name="T84" fmla="*/ 168 w 361"/>
              <a:gd name="T85" fmla="*/ 97 h 187"/>
              <a:gd name="T86" fmla="*/ 164 w 361"/>
              <a:gd name="T87" fmla="*/ 94 h 187"/>
              <a:gd name="T88" fmla="*/ 177 w 361"/>
              <a:gd name="T89" fmla="*/ 92 h 187"/>
              <a:gd name="T90" fmla="*/ 178 w 361"/>
              <a:gd name="T91" fmla="*/ 96 h 187"/>
              <a:gd name="T92" fmla="*/ 129 w 361"/>
              <a:gd name="T93" fmla="*/ 115 h 187"/>
              <a:gd name="T94" fmla="*/ 85 w 361"/>
              <a:gd name="T95" fmla="*/ 105 h 187"/>
              <a:gd name="T96" fmla="*/ 97 w 361"/>
              <a:gd name="T97" fmla="*/ 112 h 187"/>
              <a:gd name="T98" fmla="*/ 116 w 361"/>
              <a:gd name="T99" fmla="*/ 61 h 187"/>
              <a:gd name="T100" fmla="*/ 150 w 361"/>
              <a:gd name="T101" fmla="*/ 113 h 187"/>
              <a:gd name="T102" fmla="*/ 155 w 361"/>
              <a:gd name="T103" fmla="*/ 103 h 187"/>
              <a:gd name="T104" fmla="*/ 132 w 361"/>
              <a:gd name="T105" fmla="*/ 39 h 1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361" h="187">
                <a:moveTo>
                  <a:pt x="260" y="54"/>
                </a:moveTo>
                <a:cubicBezTo>
                  <a:pt x="258" y="48"/>
                  <a:pt x="255" y="42"/>
                  <a:pt x="253" y="36"/>
                </a:cubicBezTo>
                <a:cubicBezTo>
                  <a:pt x="249" y="39"/>
                  <a:pt x="246" y="42"/>
                  <a:pt x="243" y="45"/>
                </a:cubicBezTo>
                <a:cubicBezTo>
                  <a:pt x="223" y="66"/>
                  <a:pt x="203" y="87"/>
                  <a:pt x="183" y="108"/>
                </a:cubicBezTo>
                <a:cubicBezTo>
                  <a:pt x="180" y="111"/>
                  <a:pt x="180" y="112"/>
                  <a:pt x="181" y="116"/>
                </a:cubicBezTo>
                <a:cubicBezTo>
                  <a:pt x="186" y="127"/>
                  <a:pt x="179" y="139"/>
                  <a:pt x="167" y="140"/>
                </a:cubicBezTo>
                <a:cubicBezTo>
                  <a:pt x="162" y="141"/>
                  <a:pt x="161" y="143"/>
                  <a:pt x="161" y="148"/>
                </a:cubicBezTo>
                <a:cubicBezTo>
                  <a:pt x="162" y="148"/>
                  <a:pt x="163" y="148"/>
                  <a:pt x="163" y="149"/>
                </a:cubicBezTo>
                <a:cubicBezTo>
                  <a:pt x="164" y="150"/>
                  <a:pt x="165" y="151"/>
                  <a:pt x="165" y="152"/>
                </a:cubicBezTo>
                <a:cubicBezTo>
                  <a:pt x="165" y="152"/>
                  <a:pt x="164" y="153"/>
                  <a:pt x="163" y="153"/>
                </a:cubicBezTo>
                <a:cubicBezTo>
                  <a:pt x="159" y="153"/>
                  <a:pt x="156" y="153"/>
                  <a:pt x="152" y="153"/>
                </a:cubicBezTo>
                <a:cubicBezTo>
                  <a:pt x="151" y="153"/>
                  <a:pt x="150" y="152"/>
                  <a:pt x="150" y="151"/>
                </a:cubicBezTo>
                <a:cubicBezTo>
                  <a:pt x="150" y="150"/>
                  <a:pt x="151" y="149"/>
                  <a:pt x="152" y="149"/>
                </a:cubicBezTo>
                <a:cubicBezTo>
                  <a:pt x="158" y="146"/>
                  <a:pt x="158" y="141"/>
                  <a:pt x="154" y="137"/>
                </a:cubicBezTo>
                <a:cubicBezTo>
                  <a:pt x="151" y="134"/>
                  <a:pt x="149" y="131"/>
                  <a:pt x="148" y="127"/>
                </a:cubicBezTo>
                <a:cubicBezTo>
                  <a:pt x="147" y="122"/>
                  <a:pt x="144" y="122"/>
                  <a:pt x="140" y="123"/>
                </a:cubicBezTo>
                <a:cubicBezTo>
                  <a:pt x="131" y="168"/>
                  <a:pt x="85" y="187"/>
                  <a:pt x="50" y="173"/>
                </a:cubicBezTo>
                <a:cubicBezTo>
                  <a:pt x="17" y="160"/>
                  <a:pt x="0" y="120"/>
                  <a:pt x="15" y="87"/>
                </a:cubicBezTo>
                <a:cubicBezTo>
                  <a:pt x="29" y="53"/>
                  <a:pt x="71" y="35"/>
                  <a:pt x="110" y="57"/>
                </a:cubicBezTo>
                <a:cubicBezTo>
                  <a:pt x="116" y="49"/>
                  <a:pt x="122" y="40"/>
                  <a:pt x="128" y="32"/>
                </a:cubicBezTo>
                <a:cubicBezTo>
                  <a:pt x="129" y="31"/>
                  <a:pt x="129" y="29"/>
                  <a:pt x="128" y="28"/>
                </a:cubicBezTo>
                <a:cubicBezTo>
                  <a:pt x="126" y="22"/>
                  <a:pt x="124" y="16"/>
                  <a:pt x="122" y="10"/>
                </a:cubicBezTo>
                <a:cubicBezTo>
                  <a:pt x="121" y="9"/>
                  <a:pt x="119" y="7"/>
                  <a:pt x="117" y="7"/>
                </a:cubicBezTo>
                <a:cubicBezTo>
                  <a:pt x="113" y="6"/>
                  <a:pt x="109" y="7"/>
                  <a:pt x="105" y="7"/>
                </a:cubicBezTo>
                <a:cubicBezTo>
                  <a:pt x="104" y="6"/>
                  <a:pt x="102" y="4"/>
                  <a:pt x="101" y="3"/>
                </a:cubicBezTo>
                <a:cubicBezTo>
                  <a:pt x="102" y="2"/>
                  <a:pt x="104" y="0"/>
                  <a:pt x="105" y="0"/>
                </a:cubicBezTo>
                <a:cubicBezTo>
                  <a:pt x="119" y="0"/>
                  <a:pt x="133" y="1"/>
                  <a:pt x="147" y="2"/>
                </a:cubicBezTo>
                <a:cubicBezTo>
                  <a:pt x="148" y="2"/>
                  <a:pt x="150" y="3"/>
                  <a:pt x="151" y="4"/>
                </a:cubicBezTo>
                <a:cubicBezTo>
                  <a:pt x="150" y="5"/>
                  <a:pt x="148" y="7"/>
                  <a:pt x="147" y="7"/>
                </a:cubicBezTo>
                <a:cubicBezTo>
                  <a:pt x="141" y="7"/>
                  <a:pt x="135" y="7"/>
                  <a:pt x="128" y="7"/>
                </a:cubicBezTo>
                <a:cubicBezTo>
                  <a:pt x="131" y="13"/>
                  <a:pt x="132" y="18"/>
                  <a:pt x="134" y="23"/>
                </a:cubicBezTo>
                <a:cubicBezTo>
                  <a:pt x="135" y="24"/>
                  <a:pt x="137" y="25"/>
                  <a:pt x="138" y="25"/>
                </a:cubicBezTo>
                <a:cubicBezTo>
                  <a:pt x="174" y="25"/>
                  <a:pt x="210" y="25"/>
                  <a:pt x="246" y="25"/>
                </a:cubicBezTo>
                <a:cubicBezTo>
                  <a:pt x="246" y="25"/>
                  <a:pt x="247" y="25"/>
                  <a:pt x="248" y="24"/>
                </a:cubicBezTo>
                <a:cubicBezTo>
                  <a:pt x="245" y="18"/>
                  <a:pt x="242" y="11"/>
                  <a:pt x="240" y="5"/>
                </a:cubicBezTo>
                <a:cubicBezTo>
                  <a:pt x="239" y="4"/>
                  <a:pt x="238" y="2"/>
                  <a:pt x="238" y="1"/>
                </a:cubicBezTo>
                <a:cubicBezTo>
                  <a:pt x="239" y="0"/>
                  <a:pt x="241" y="0"/>
                  <a:pt x="242" y="0"/>
                </a:cubicBezTo>
                <a:cubicBezTo>
                  <a:pt x="251" y="0"/>
                  <a:pt x="260" y="0"/>
                  <a:pt x="270" y="0"/>
                </a:cubicBezTo>
                <a:cubicBezTo>
                  <a:pt x="286" y="0"/>
                  <a:pt x="296" y="16"/>
                  <a:pt x="289" y="31"/>
                </a:cubicBezTo>
                <a:cubicBezTo>
                  <a:pt x="286" y="37"/>
                  <a:pt x="280" y="41"/>
                  <a:pt x="273" y="42"/>
                </a:cubicBezTo>
                <a:cubicBezTo>
                  <a:pt x="271" y="42"/>
                  <a:pt x="270" y="41"/>
                  <a:pt x="268" y="40"/>
                </a:cubicBezTo>
                <a:cubicBezTo>
                  <a:pt x="269" y="39"/>
                  <a:pt x="270" y="38"/>
                  <a:pt x="272" y="37"/>
                </a:cubicBezTo>
                <a:cubicBezTo>
                  <a:pt x="280" y="35"/>
                  <a:pt x="285" y="31"/>
                  <a:pt x="286" y="23"/>
                </a:cubicBezTo>
                <a:cubicBezTo>
                  <a:pt x="287" y="16"/>
                  <a:pt x="281" y="6"/>
                  <a:pt x="274" y="5"/>
                </a:cubicBezTo>
                <a:cubicBezTo>
                  <a:pt x="266" y="5"/>
                  <a:pt x="257" y="5"/>
                  <a:pt x="248" y="5"/>
                </a:cubicBezTo>
                <a:cubicBezTo>
                  <a:pt x="250" y="10"/>
                  <a:pt x="251" y="15"/>
                  <a:pt x="253" y="19"/>
                </a:cubicBezTo>
                <a:cubicBezTo>
                  <a:pt x="257" y="28"/>
                  <a:pt x="261" y="37"/>
                  <a:pt x="265" y="47"/>
                </a:cubicBezTo>
                <a:cubicBezTo>
                  <a:pt x="266" y="50"/>
                  <a:pt x="268" y="51"/>
                  <a:pt x="271" y="50"/>
                </a:cubicBezTo>
                <a:cubicBezTo>
                  <a:pt x="309" y="39"/>
                  <a:pt x="347" y="62"/>
                  <a:pt x="355" y="101"/>
                </a:cubicBezTo>
                <a:cubicBezTo>
                  <a:pt x="361" y="136"/>
                  <a:pt x="337" y="170"/>
                  <a:pt x="302" y="177"/>
                </a:cubicBezTo>
                <a:cubicBezTo>
                  <a:pt x="266" y="183"/>
                  <a:pt x="232" y="159"/>
                  <a:pt x="226" y="124"/>
                </a:cubicBezTo>
                <a:cubicBezTo>
                  <a:pt x="221" y="96"/>
                  <a:pt x="232" y="73"/>
                  <a:pt x="255" y="57"/>
                </a:cubicBezTo>
                <a:cubicBezTo>
                  <a:pt x="257" y="56"/>
                  <a:pt x="258" y="55"/>
                  <a:pt x="260" y="54"/>
                </a:cubicBezTo>
                <a:close/>
                <a:moveTo>
                  <a:pt x="265" y="65"/>
                </a:moveTo>
                <a:cubicBezTo>
                  <a:pt x="242" y="75"/>
                  <a:pt x="227" y="107"/>
                  <a:pt x="241" y="136"/>
                </a:cubicBezTo>
                <a:cubicBezTo>
                  <a:pt x="254" y="164"/>
                  <a:pt x="288" y="175"/>
                  <a:pt x="315" y="161"/>
                </a:cubicBezTo>
                <a:cubicBezTo>
                  <a:pt x="342" y="147"/>
                  <a:pt x="353" y="113"/>
                  <a:pt x="338" y="86"/>
                </a:cubicBezTo>
                <a:cubicBezTo>
                  <a:pt x="322" y="57"/>
                  <a:pt x="288" y="53"/>
                  <a:pt x="271" y="62"/>
                </a:cubicBezTo>
                <a:cubicBezTo>
                  <a:pt x="277" y="75"/>
                  <a:pt x="282" y="87"/>
                  <a:pt x="287" y="100"/>
                </a:cubicBezTo>
                <a:cubicBezTo>
                  <a:pt x="288" y="103"/>
                  <a:pt x="290" y="105"/>
                  <a:pt x="293" y="106"/>
                </a:cubicBezTo>
                <a:cubicBezTo>
                  <a:pt x="297" y="107"/>
                  <a:pt x="298" y="110"/>
                  <a:pt x="297" y="114"/>
                </a:cubicBezTo>
                <a:cubicBezTo>
                  <a:pt x="296" y="118"/>
                  <a:pt x="293" y="120"/>
                  <a:pt x="289" y="119"/>
                </a:cubicBezTo>
                <a:cubicBezTo>
                  <a:pt x="285" y="119"/>
                  <a:pt x="283" y="116"/>
                  <a:pt x="283" y="112"/>
                </a:cubicBezTo>
                <a:cubicBezTo>
                  <a:pt x="283" y="111"/>
                  <a:pt x="283" y="110"/>
                  <a:pt x="283" y="108"/>
                </a:cubicBezTo>
                <a:cubicBezTo>
                  <a:pt x="277" y="94"/>
                  <a:pt x="271" y="79"/>
                  <a:pt x="265" y="65"/>
                </a:cubicBezTo>
                <a:close/>
                <a:moveTo>
                  <a:pt x="128" y="121"/>
                </a:moveTo>
                <a:cubicBezTo>
                  <a:pt x="114" y="119"/>
                  <a:pt x="101" y="118"/>
                  <a:pt x="87" y="116"/>
                </a:cubicBezTo>
                <a:cubicBezTo>
                  <a:pt x="86" y="116"/>
                  <a:pt x="84" y="118"/>
                  <a:pt x="83" y="119"/>
                </a:cubicBezTo>
                <a:cubicBezTo>
                  <a:pt x="80" y="123"/>
                  <a:pt x="74" y="124"/>
                  <a:pt x="70" y="122"/>
                </a:cubicBezTo>
                <a:cubicBezTo>
                  <a:pt x="66" y="120"/>
                  <a:pt x="64" y="115"/>
                  <a:pt x="65" y="110"/>
                </a:cubicBezTo>
                <a:cubicBezTo>
                  <a:pt x="66" y="105"/>
                  <a:pt x="70" y="102"/>
                  <a:pt x="75" y="102"/>
                </a:cubicBezTo>
                <a:cubicBezTo>
                  <a:pt x="77" y="102"/>
                  <a:pt x="79" y="101"/>
                  <a:pt x="79" y="101"/>
                </a:cubicBezTo>
                <a:cubicBezTo>
                  <a:pt x="87" y="89"/>
                  <a:pt x="96" y="78"/>
                  <a:pt x="104" y="66"/>
                </a:cubicBezTo>
                <a:cubicBezTo>
                  <a:pt x="87" y="54"/>
                  <a:pt x="59" y="55"/>
                  <a:pt x="41" y="70"/>
                </a:cubicBezTo>
                <a:cubicBezTo>
                  <a:pt x="21" y="86"/>
                  <a:pt x="15" y="113"/>
                  <a:pt x="26" y="136"/>
                </a:cubicBezTo>
                <a:cubicBezTo>
                  <a:pt x="37" y="159"/>
                  <a:pt x="62" y="171"/>
                  <a:pt x="87" y="166"/>
                </a:cubicBezTo>
                <a:cubicBezTo>
                  <a:pt x="108" y="161"/>
                  <a:pt x="128" y="141"/>
                  <a:pt x="128" y="121"/>
                </a:cubicBezTo>
                <a:close/>
                <a:moveTo>
                  <a:pt x="172" y="106"/>
                </a:moveTo>
                <a:cubicBezTo>
                  <a:pt x="173" y="106"/>
                  <a:pt x="173" y="107"/>
                  <a:pt x="174" y="107"/>
                </a:cubicBezTo>
                <a:cubicBezTo>
                  <a:pt x="197" y="83"/>
                  <a:pt x="220" y="59"/>
                  <a:pt x="244" y="34"/>
                </a:cubicBezTo>
                <a:cubicBezTo>
                  <a:pt x="208" y="34"/>
                  <a:pt x="173" y="34"/>
                  <a:pt x="138" y="34"/>
                </a:cubicBezTo>
                <a:cubicBezTo>
                  <a:pt x="139" y="36"/>
                  <a:pt x="139" y="38"/>
                  <a:pt x="140" y="39"/>
                </a:cubicBezTo>
                <a:cubicBezTo>
                  <a:pt x="147" y="59"/>
                  <a:pt x="154" y="79"/>
                  <a:pt x="161" y="99"/>
                </a:cubicBezTo>
                <a:cubicBezTo>
                  <a:pt x="162" y="101"/>
                  <a:pt x="164" y="103"/>
                  <a:pt x="165" y="105"/>
                </a:cubicBezTo>
                <a:cubicBezTo>
                  <a:pt x="166" y="103"/>
                  <a:pt x="167" y="101"/>
                  <a:pt x="168" y="98"/>
                </a:cubicBezTo>
                <a:cubicBezTo>
                  <a:pt x="168" y="98"/>
                  <a:pt x="168" y="98"/>
                  <a:pt x="168" y="97"/>
                </a:cubicBezTo>
                <a:cubicBezTo>
                  <a:pt x="168" y="98"/>
                  <a:pt x="168" y="98"/>
                  <a:pt x="167" y="98"/>
                </a:cubicBezTo>
                <a:cubicBezTo>
                  <a:pt x="166" y="96"/>
                  <a:pt x="165" y="95"/>
                  <a:pt x="164" y="94"/>
                </a:cubicBezTo>
                <a:cubicBezTo>
                  <a:pt x="166" y="93"/>
                  <a:pt x="167" y="92"/>
                  <a:pt x="169" y="92"/>
                </a:cubicBezTo>
                <a:cubicBezTo>
                  <a:pt x="172" y="91"/>
                  <a:pt x="174" y="92"/>
                  <a:pt x="177" y="92"/>
                </a:cubicBezTo>
                <a:cubicBezTo>
                  <a:pt x="178" y="92"/>
                  <a:pt x="179" y="93"/>
                  <a:pt x="179" y="94"/>
                </a:cubicBezTo>
                <a:cubicBezTo>
                  <a:pt x="180" y="95"/>
                  <a:pt x="178" y="96"/>
                  <a:pt x="178" y="96"/>
                </a:cubicBezTo>
                <a:cubicBezTo>
                  <a:pt x="171" y="97"/>
                  <a:pt x="173" y="103"/>
                  <a:pt x="172" y="106"/>
                </a:cubicBezTo>
                <a:close/>
                <a:moveTo>
                  <a:pt x="129" y="115"/>
                </a:moveTo>
                <a:cubicBezTo>
                  <a:pt x="132" y="102"/>
                  <a:pt x="122" y="78"/>
                  <a:pt x="109" y="71"/>
                </a:cubicBezTo>
                <a:cubicBezTo>
                  <a:pt x="101" y="82"/>
                  <a:pt x="93" y="94"/>
                  <a:pt x="85" y="105"/>
                </a:cubicBezTo>
                <a:cubicBezTo>
                  <a:pt x="83" y="108"/>
                  <a:pt x="85" y="110"/>
                  <a:pt x="88" y="111"/>
                </a:cubicBezTo>
                <a:cubicBezTo>
                  <a:pt x="91" y="111"/>
                  <a:pt x="94" y="111"/>
                  <a:pt x="97" y="112"/>
                </a:cubicBezTo>
                <a:cubicBezTo>
                  <a:pt x="107" y="113"/>
                  <a:pt x="118" y="114"/>
                  <a:pt x="129" y="115"/>
                </a:cubicBezTo>
                <a:close/>
                <a:moveTo>
                  <a:pt x="116" y="61"/>
                </a:moveTo>
                <a:cubicBezTo>
                  <a:pt x="133" y="76"/>
                  <a:pt x="141" y="94"/>
                  <a:pt x="141" y="116"/>
                </a:cubicBezTo>
                <a:cubicBezTo>
                  <a:pt x="145" y="118"/>
                  <a:pt x="148" y="118"/>
                  <a:pt x="150" y="113"/>
                </a:cubicBezTo>
                <a:cubicBezTo>
                  <a:pt x="150" y="111"/>
                  <a:pt x="152" y="110"/>
                  <a:pt x="153" y="109"/>
                </a:cubicBezTo>
                <a:cubicBezTo>
                  <a:pt x="156" y="107"/>
                  <a:pt x="156" y="105"/>
                  <a:pt x="155" y="103"/>
                </a:cubicBezTo>
                <a:cubicBezTo>
                  <a:pt x="150" y="89"/>
                  <a:pt x="145" y="76"/>
                  <a:pt x="140" y="62"/>
                </a:cubicBezTo>
                <a:cubicBezTo>
                  <a:pt x="138" y="55"/>
                  <a:pt x="135" y="48"/>
                  <a:pt x="132" y="39"/>
                </a:cubicBezTo>
                <a:cubicBezTo>
                  <a:pt x="126" y="47"/>
                  <a:pt x="121" y="54"/>
                  <a:pt x="116" y="61"/>
                </a:cubicBezTo>
                <a:close/>
              </a:path>
            </a:pathLst>
          </a:custGeom>
          <a:solidFill>
            <a:srgbClr val="09224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" name="Freeform 8">
            <a:extLst>
              <a:ext uri="{FF2B5EF4-FFF2-40B4-BE49-F238E27FC236}">
                <a16:creationId xmlns:a16="http://schemas.microsoft.com/office/drawing/2014/main" id="{7ED02C1A-9FCF-4683-9694-D9C179E2B468}"/>
              </a:ext>
            </a:extLst>
          </p:cNvPr>
          <p:cNvSpPr>
            <a:spLocks/>
          </p:cNvSpPr>
          <p:nvPr/>
        </p:nvSpPr>
        <p:spPr bwMode="auto">
          <a:xfrm>
            <a:off x="6498343" y="981226"/>
            <a:ext cx="1820863" cy="2295526"/>
          </a:xfrm>
          <a:custGeom>
            <a:avLst/>
            <a:gdLst>
              <a:gd name="T0" fmla="*/ 127 w 169"/>
              <a:gd name="T1" fmla="*/ 73 h 214"/>
              <a:gd name="T2" fmla="*/ 91 w 169"/>
              <a:gd name="T3" fmla="*/ 73 h 214"/>
              <a:gd name="T4" fmla="*/ 91 w 169"/>
              <a:gd name="T5" fmla="*/ 92 h 214"/>
              <a:gd name="T6" fmla="*/ 105 w 169"/>
              <a:gd name="T7" fmla="*/ 92 h 214"/>
              <a:gd name="T8" fmla="*/ 112 w 169"/>
              <a:gd name="T9" fmla="*/ 99 h 214"/>
              <a:gd name="T10" fmla="*/ 112 w 169"/>
              <a:gd name="T11" fmla="*/ 135 h 214"/>
              <a:gd name="T12" fmla="*/ 104 w 169"/>
              <a:gd name="T13" fmla="*/ 142 h 214"/>
              <a:gd name="T14" fmla="*/ 93 w 169"/>
              <a:gd name="T15" fmla="*/ 142 h 214"/>
              <a:gd name="T16" fmla="*/ 91 w 169"/>
              <a:gd name="T17" fmla="*/ 143 h 214"/>
              <a:gd name="T18" fmla="*/ 91 w 169"/>
              <a:gd name="T19" fmla="*/ 201 h 214"/>
              <a:gd name="T20" fmla="*/ 105 w 169"/>
              <a:gd name="T21" fmla="*/ 201 h 214"/>
              <a:gd name="T22" fmla="*/ 113 w 169"/>
              <a:gd name="T23" fmla="*/ 207 h 214"/>
              <a:gd name="T24" fmla="*/ 105 w 169"/>
              <a:gd name="T25" fmla="*/ 214 h 214"/>
              <a:gd name="T26" fmla="*/ 64 w 169"/>
              <a:gd name="T27" fmla="*/ 214 h 214"/>
              <a:gd name="T28" fmla="*/ 56 w 169"/>
              <a:gd name="T29" fmla="*/ 207 h 214"/>
              <a:gd name="T30" fmla="*/ 64 w 169"/>
              <a:gd name="T31" fmla="*/ 201 h 214"/>
              <a:gd name="T32" fmla="*/ 78 w 169"/>
              <a:gd name="T33" fmla="*/ 201 h 214"/>
              <a:gd name="T34" fmla="*/ 78 w 169"/>
              <a:gd name="T35" fmla="*/ 196 h 214"/>
              <a:gd name="T36" fmla="*/ 78 w 169"/>
              <a:gd name="T37" fmla="*/ 147 h 214"/>
              <a:gd name="T38" fmla="*/ 73 w 169"/>
              <a:gd name="T39" fmla="*/ 142 h 214"/>
              <a:gd name="T40" fmla="*/ 41 w 169"/>
              <a:gd name="T41" fmla="*/ 142 h 214"/>
              <a:gd name="T42" fmla="*/ 40 w 169"/>
              <a:gd name="T43" fmla="*/ 146 h 214"/>
              <a:gd name="T44" fmla="*/ 37 w 169"/>
              <a:gd name="T45" fmla="*/ 151 h 214"/>
              <a:gd name="T46" fmla="*/ 32 w 169"/>
              <a:gd name="T47" fmla="*/ 150 h 214"/>
              <a:gd name="T48" fmla="*/ 3 w 169"/>
              <a:gd name="T49" fmla="*/ 121 h 214"/>
              <a:gd name="T50" fmla="*/ 4 w 169"/>
              <a:gd name="T51" fmla="*/ 113 h 214"/>
              <a:gd name="T52" fmla="*/ 30 w 169"/>
              <a:gd name="T53" fmla="*/ 86 h 214"/>
              <a:gd name="T54" fmla="*/ 37 w 169"/>
              <a:gd name="T55" fmla="*/ 83 h 214"/>
              <a:gd name="T56" fmla="*/ 40 w 169"/>
              <a:gd name="T57" fmla="*/ 89 h 214"/>
              <a:gd name="T58" fmla="*/ 41 w 169"/>
              <a:gd name="T59" fmla="*/ 92 h 214"/>
              <a:gd name="T60" fmla="*/ 76 w 169"/>
              <a:gd name="T61" fmla="*/ 92 h 214"/>
              <a:gd name="T62" fmla="*/ 78 w 169"/>
              <a:gd name="T63" fmla="*/ 89 h 214"/>
              <a:gd name="T64" fmla="*/ 78 w 169"/>
              <a:gd name="T65" fmla="*/ 73 h 214"/>
              <a:gd name="T66" fmla="*/ 64 w 169"/>
              <a:gd name="T67" fmla="*/ 73 h 214"/>
              <a:gd name="T68" fmla="*/ 57 w 169"/>
              <a:gd name="T69" fmla="*/ 66 h 214"/>
              <a:gd name="T70" fmla="*/ 57 w 169"/>
              <a:gd name="T71" fmla="*/ 29 h 214"/>
              <a:gd name="T72" fmla="*/ 64 w 169"/>
              <a:gd name="T73" fmla="*/ 22 h 214"/>
              <a:gd name="T74" fmla="*/ 78 w 169"/>
              <a:gd name="T75" fmla="*/ 22 h 214"/>
              <a:gd name="T76" fmla="*/ 78 w 169"/>
              <a:gd name="T77" fmla="*/ 8 h 214"/>
              <a:gd name="T78" fmla="*/ 84 w 169"/>
              <a:gd name="T79" fmla="*/ 0 h 214"/>
              <a:gd name="T80" fmla="*/ 91 w 169"/>
              <a:gd name="T81" fmla="*/ 8 h 214"/>
              <a:gd name="T82" fmla="*/ 91 w 169"/>
              <a:gd name="T83" fmla="*/ 19 h 214"/>
              <a:gd name="T84" fmla="*/ 94 w 169"/>
              <a:gd name="T85" fmla="*/ 22 h 214"/>
              <a:gd name="T86" fmla="*/ 127 w 169"/>
              <a:gd name="T87" fmla="*/ 22 h 214"/>
              <a:gd name="T88" fmla="*/ 132 w 169"/>
              <a:gd name="T89" fmla="*/ 14 h 214"/>
              <a:gd name="T90" fmla="*/ 141 w 169"/>
              <a:gd name="T91" fmla="*/ 18 h 214"/>
              <a:gd name="T92" fmla="*/ 165 w 169"/>
              <a:gd name="T93" fmla="*/ 42 h 214"/>
              <a:gd name="T94" fmla="*/ 165 w 169"/>
              <a:gd name="T95" fmla="*/ 52 h 214"/>
              <a:gd name="T96" fmla="*/ 140 w 169"/>
              <a:gd name="T97" fmla="*/ 78 h 214"/>
              <a:gd name="T98" fmla="*/ 132 w 169"/>
              <a:gd name="T99" fmla="*/ 81 h 214"/>
              <a:gd name="T100" fmla="*/ 127 w 169"/>
              <a:gd name="T101" fmla="*/ 73 h 2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169" h="214">
                <a:moveTo>
                  <a:pt x="127" y="73"/>
                </a:moveTo>
                <a:cubicBezTo>
                  <a:pt x="116" y="73"/>
                  <a:pt x="104" y="73"/>
                  <a:pt x="91" y="73"/>
                </a:cubicBezTo>
                <a:cubicBezTo>
                  <a:pt x="91" y="79"/>
                  <a:pt x="91" y="85"/>
                  <a:pt x="91" y="92"/>
                </a:cubicBezTo>
                <a:cubicBezTo>
                  <a:pt x="96" y="92"/>
                  <a:pt x="100" y="92"/>
                  <a:pt x="105" y="92"/>
                </a:cubicBezTo>
                <a:cubicBezTo>
                  <a:pt x="111" y="92"/>
                  <a:pt x="112" y="93"/>
                  <a:pt x="112" y="99"/>
                </a:cubicBezTo>
                <a:cubicBezTo>
                  <a:pt x="112" y="111"/>
                  <a:pt x="112" y="123"/>
                  <a:pt x="112" y="135"/>
                </a:cubicBezTo>
                <a:cubicBezTo>
                  <a:pt x="112" y="141"/>
                  <a:pt x="110" y="142"/>
                  <a:pt x="104" y="142"/>
                </a:cubicBezTo>
                <a:cubicBezTo>
                  <a:pt x="100" y="142"/>
                  <a:pt x="97" y="142"/>
                  <a:pt x="93" y="142"/>
                </a:cubicBezTo>
                <a:cubicBezTo>
                  <a:pt x="92" y="142"/>
                  <a:pt x="92" y="143"/>
                  <a:pt x="91" y="143"/>
                </a:cubicBezTo>
                <a:cubicBezTo>
                  <a:pt x="91" y="162"/>
                  <a:pt x="91" y="181"/>
                  <a:pt x="91" y="201"/>
                </a:cubicBezTo>
                <a:cubicBezTo>
                  <a:pt x="96" y="201"/>
                  <a:pt x="100" y="201"/>
                  <a:pt x="105" y="201"/>
                </a:cubicBezTo>
                <a:cubicBezTo>
                  <a:pt x="110" y="201"/>
                  <a:pt x="113" y="203"/>
                  <a:pt x="113" y="207"/>
                </a:cubicBezTo>
                <a:cubicBezTo>
                  <a:pt x="113" y="211"/>
                  <a:pt x="110" y="214"/>
                  <a:pt x="105" y="214"/>
                </a:cubicBezTo>
                <a:cubicBezTo>
                  <a:pt x="91" y="214"/>
                  <a:pt x="78" y="214"/>
                  <a:pt x="64" y="214"/>
                </a:cubicBezTo>
                <a:cubicBezTo>
                  <a:pt x="59" y="214"/>
                  <a:pt x="56" y="211"/>
                  <a:pt x="56" y="207"/>
                </a:cubicBezTo>
                <a:cubicBezTo>
                  <a:pt x="56" y="203"/>
                  <a:pt x="59" y="201"/>
                  <a:pt x="64" y="201"/>
                </a:cubicBezTo>
                <a:cubicBezTo>
                  <a:pt x="69" y="201"/>
                  <a:pt x="73" y="201"/>
                  <a:pt x="78" y="201"/>
                </a:cubicBezTo>
                <a:cubicBezTo>
                  <a:pt x="78" y="199"/>
                  <a:pt x="78" y="198"/>
                  <a:pt x="78" y="196"/>
                </a:cubicBezTo>
                <a:cubicBezTo>
                  <a:pt x="78" y="180"/>
                  <a:pt x="78" y="163"/>
                  <a:pt x="78" y="147"/>
                </a:cubicBezTo>
                <a:cubicBezTo>
                  <a:pt x="78" y="143"/>
                  <a:pt x="77" y="142"/>
                  <a:pt x="73" y="142"/>
                </a:cubicBezTo>
                <a:cubicBezTo>
                  <a:pt x="63" y="142"/>
                  <a:pt x="52" y="142"/>
                  <a:pt x="41" y="142"/>
                </a:cubicBezTo>
                <a:cubicBezTo>
                  <a:pt x="41" y="144"/>
                  <a:pt x="41" y="145"/>
                  <a:pt x="40" y="146"/>
                </a:cubicBezTo>
                <a:cubicBezTo>
                  <a:pt x="39" y="148"/>
                  <a:pt x="39" y="150"/>
                  <a:pt x="37" y="151"/>
                </a:cubicBezTo>
                <a:cubicBezTo>
                  <a:pt x="36" y="151"/>
                  <a:pt x="33" y="151"/>
                  <a:pt x="32" y="150"/>
                </a:cubicBezTo>
                <a:cubicBezTo>
                  <a:pt x="22" y="140"/>
                  <a:pt x="13" y="130"/>
                  <a:pt x="3" y="121"/>
                </a:cubicBezTo>
                <a:cubicBezTo>
                  <a:pt x="0" y="118"/>
                  <a:pt x="1" y="115"/>
                  <a:pt x="4" y="113"/>
                </a:cubicBezTo>
                <a:cubicBezTo>
                  <a:pt x="12" y="104"/>
                  <a:pt x="21" y="95"/>
                  <a:pt x="30" y="86"/>
                </a:cubicBezTo>
                <a:cubicBezTo>
                  <a:pt x="32" y="84"/>
                  <a:pt x="35" y="83"/>
                  <a:pt x="37" y="83"/>
                </a:cubicBezTo>
                <a:cubicBezTo>
                  <a:pt x="39" y="84"/>
                  <a:pt x="39" y="87"/>
                  <a:pt x="40" y="89"/>
                </a:cubicBezTo>
                <a:cubicBezTo>
                  <a:pt x="41" y="90"/>
                  <a:pt x="41" y="91"/>
                  <a:pt x="41" y="92"/>
                </a:cubicBezTo>
                <a:cubicBezTo>
                  <a:pt x="52" y="92"/>
                  <a:pt x="64" y="92"/>
                  <a:pt x="76" y="92"/>
                </a:cubicBezTo>
                <a:cubicBezTo>
                  <a:pt x="77" y="92"/>
                  <a:pt x="78" y="90"/>
                  <a:pt x="78" y="89"/>
                </a:cubicBezTo>
                <a:cubicBezTo>
                  <a:pt x="78" y="84"/>
                  <a:pt x="78" y="79"/>
                  <a:pt x="78" y="73"/>
                </a:cubicBezTo>
                <a:cubicBezTo>
                  <a:pt x="73" y="73"/>
                  <a:pt x="68" y="72"/>
                  <a:pt x="64" y="73"/>
                </a:cubicBezTo>
                <a:cubicBezTo>
                  <a:pt x="59" y="73"/>
                  <a:pt x="57" y="70"/>
                  <a:pt x="57" y="66"/>
                </a:cubicBezTo>
                <a:cubicBezTo>
                  <a:pt x="57" y="54"/>
                  <a:pt x="57" y="41"/>
                  <a:pt x="57" y="29"/>
                </a:cubicBezTo>
                <a:cubicBezTo>
                  <a:pt x="57" y="24"/>
                  <a:pt x="59" y="22"/>
                  <a:pt x="64" y="22"/>
                </a:cubicBezTo>
                <a:cubicBezTo>
                  <a:pt x="69" y="22"/>
                  <a:pt x="73" y="22"/>
                  <a:pt x="78" y="22"/>
                </a:cubicBezTo>
                <a:cubicBezTo>
                  <a:pt x="78" y="17"/>
                  <a:pt x="78" y="13"/>
                  <a:pt x="78" y="8"/>
                </a:cubicBezTo>
                <a:cubicBezTo>
                  <a:pt x="78" y="4"/>
                  <a:pt x="80" y="1"/>
                  <a:pt x="84" y="0"/>
                </a:cubicBezTo>
                <a:cubicBezTo>
                  <a:pt x="88" y="0"/>
                  <a:pt x="91" y="3"/>
                  <a:pt x="91" y="8"/>
                </a:cubicBezTo>
                <a:cubicBezTo>
                  <a:pt x="91" y="12"/>
                  <a:pt x="91" y="15"/>
                  <a:pt x="91" y="19"/>
                </a:cubicBezTo>
                <a:cubicBezTo>
                  <a:pt x="91" y="20"/>
                  <a:pt x="93" y="22"/>
                  <a:pt x="94" y="22"/>
                </a:cubicBezTo>
                <a:cubicBezTo>
                  <a:pt x="105" y="22"/>
                  <a:pt x="117" y="22"/>
                  <a:pt x="127" y="22"/>
                </a:cubicBezTo>
                <a:cubicBezTo>
                  <a:pt x="129" y="18"/>
                  <a:pt x="130" y="14"/>
                  <a:pt x="132" y="14"/>
                </a:cubicBezTo>
                <a:cubicBezTo>
                  <a:pt x="135" y="13"/>
                  <a:pt x="139" y="16"/>
                  <a:pt x="141" y="18"/>
                </a:cubicBezTo>
                <a:cubicBezTo>
                  <a:pt x="149" y="26"/>
                  <a:pt x="157" y="34"/>
                  <a:pt x="165" y="42"/>
                </a:cubicBezTo>
                <a:cubicBezTo>
                  <a:pt x="169" y="46"/>
                  <a:pt x="169" y="48"/>
                  <a:pt x="165" y="52"/>
                </a:cubicBezTo>
                <a:cubicBezTo>
                  <a:pt x="157" y="61"/>
                  <a:pt x="148" y="69"/>
                  <a:pt x="140" y="78"/>
                </a:cubicBezTo>
                <a:cubicBezTo>
                  <a:pt x="138" y="79"/>
                  <a:pt x="134" y="81"/>
                  <a:pt x="132" y="81"/>
                </a:cubicBezTo>
                <a:cubicBezTo>
                  <a:pt x="130" y="80"/>
                  <a:pt x="129" y="77"/>
                  <a:pt x="127" y="73"/>
                </a:cubicBezTo>
                <a:close/>
              </a:path>
            </a:pathLst>
          </a:custGeom>
          <a:solidFill>
            <a:srgbClr val="09224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5" name="Google Shape;1815;p62"/>
          <p:cNvSpPr txBox="1">
            <a:spLocks noGrp="1"/>
          </p:cNvSpPr>
          <p:nvPr>
            <p:ph type="subTitle" idx="1"/>
          </p:nvPr>
        </p:nvSpPr>
        <p:spPr>
          <a:xfrm>
            <a:off x="871075" y="2355525"/>
            <a:ext cx="2351100" cy="79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b="1" dirty="0">
                <a:solidFill>
                  <a:srgbClr val="F7AC2D"/>
                </a:solidFill>
              </a:rPr>
              <a:t>Join our community</a:t>
            </a:r>
            <a:endParaRPr b="1" dirty="0">
              <a:solidFill>
                <a:srgbClr val="F7AC2D"/>
              </a:solidFill>
            </a:endParaRPr>
          </a:p>
        </p:txBody>
      </p:sp>
      <p:sp>
        <p:nvSpPr>
          <p:cNvPr id="1816" name="Google Shape;1816;p62"/>
          <p:cNvSpPr txBox="1">
            <a:spLocks noGrp="1"/>
          </p:cNvSpPr>
          <p:nvPr>
            <p:ph type="subTitle" idx="2"/>
          </p:nvPr>
        </p:nvSpPr>
        <p:spPr>
          <a:xfrm>
            <a:off x="3390369" y="2355525"/>
            <a:ext cx="2351100" cy="79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b="1" dirty="0">
                <a:solidFill>
                  <a:srgbClr val="F7AC2D"/>
                </a:solidFill>
              </a:rPr>
              <a:t>Prepare your bicycle with time</a:t>
            </a:r>
            <a:endParaRPr b="1" dirty="0">
              <a:solidFill>
                <a:srgbClr val="F7AC2D"/>
              </a:solidFill>
            </a:endParaRPr>
          </a:p>
        </p:txBody>
      </p:sp>
      <p:sp>
        <p:nvSpPr>
          <p:cNvPr id="1817" name="Google Shape;1817;p62"/>
          <p:cNvSpPr txBox="1">
            <a:spLocks noGrp="1"/>
          </p:cNvSpPr>
          <p:nvPr>
            <p:ph type="subTitle" idx="3"/>
          </p:nvPr>
        </p:nvSpPr>
        <p:spPr>
          <a:xfrm>
            <a:off x="5921873" y="2355525"/>
            <a:ext cx="2351100" cy="79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b="1">
                <a:solidFill>
                  <a:srgbClr val="F7AC2D"/>
                </a:solidFill>
              </a:rPr>
              <a:t>Choose your best route to ride</a:t>
            </a:r>
            <a:endParaRPr b="1">
              <a:solidFill>
                <a:srgbClr val="F7AC2D"/>
              </a:solidFill>
            </a:endParaRPr>
          </a:p>
        </p:txBody>
      </p:sp>
      <p:sp>
        <p:nvSpPr>
          <p:cNvPr id="1818" name="Google Shape;1818;p62"/>
          <p:cNvSpPr txBox="1">
            <a:spLocks noGrp="1"/>
          </p:cNvSpPr>
          <p:nvPr>
            <p:ph type="subTitle" idx="4"/>
          </p:nvPr>
        </p:nvSpPr>
        <p:spPr>
          <a:xfrm>
            <a:off x="870963" y="3148578"/>
            <a:ext cx="2350500" cy="5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Mercury is the closest planet to the Sun</a:t>
            </a:r>
            <a:endParaRPr/>
          </a:p>
        </p:txBody>
      </p:sp>
      <p:sp>
        <p:nvSpPr>
          <p:cNvPr id="1819" name="Google Shape;1819;p62"/>
          <p:cNvSpPr txBox="1">
            <a:spLocks noGrp="1"/>
          </p:cNvSpPr>
          <p:nvPr>
            <p:ph type="subTitle" idx="5"/>
          </p:nvPr>
        </p:nvSpPr>
        <p:spPr>
          <a:xfrm>
            <a:off x="3387984" y="3148578"/>
            <a:ext cx="2350500" cy="5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Venus has a beautiful name, but it’s very hot</a:t>
            </a:r>
            <a:endParaRPr/>
          </a:p>
        </p:txBody>
      </p:sp>
      <p:sp>
        <p:nvSpPr>
          <p:cNvPr id="1820" name="Google Shape;1820;p62"/>
          <p:cNvSpPr txBox="1">
            <a:spLocks noGrp="1"/>
          </p:cNvSpPr>
          <p:nvPr>
            <p:ph type="subTitle" idx="6"/>
          </p:nvPr>
        </p:nvSpPr>
        <p:spPr>
          <a:xfrm>
            <a:off x="5922173" y="3148578"/>
            <a:ext cx="2350500" cy="5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Despite being red, Mars is a cold place</a:t>
            </a:r>
            <a:endParaRPr/>
          </a:p>
        </p:txBody>
      </p:sp>
      <p:sp>
        <p:nvSpPr>
          <p:cNvPr id="1821" name="Google Shape;1821;p62"/>
          <p:cNvSpPr txBox="1">
            <a:spLocks noGrp="1"/>
          </p:cNvSpPr>
          <p:nvPr>
            <p:ph type="title"/>
          </p:nvPr>
        </p:nvSpPr>
        <p:spPr>
          <a:xfrm>
            <a:off x="722400" y="503032"/>
            <a:ext cx="76992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>
                <a:solidFill>
                  <a:srgbClr val="092242"/>
                </a:solidFill>
              </a:rPr>
              <a:t>Recommendations</a:t>
            </a:r>
            <a:endParaRPr sz="4000" dirty="0">
              <a:solidFill>
                <a:srgbClr val="092242"/>
              </a:solidFill>
            </a:endParaRPr>
          </a:p>
        </p:txBody>
      </p:sp>
      <p:grpSp>
        <p:nvGrpSpPr>
          <p:cNvPr id="1822" name="Google Shape;1822;p62"/>
          <p:cNvGrpSpPr/>
          <p:nvPr/>
        </p:nvGrpSpPr>
        <p:grpSpPr>
          <a:xfrm>
            <a:off x="1698330" y="1779060"/>
            <a:ext cx="695785" cy="441061"/>
            <a:chOff x="2142437" y="2685799"/>
            <a:chExt cx="524527" cy="332500"/>
          </a:xfrm>
        </p:grpSpPr>
        <p:sp>
          <p:nvSpPr>
            <p:cNvPr id="1823" name="Google Shape;1823;p62"/>
            <p:cNvSpPr/>
            <p:nvPr/>
          </p:nvSpPr>
          <p:spPr>
            <a:xfrm>
              <a:off x="2471473" y="2822828"/>
              <a:ext cx="195491" cy="195470"/>
            </a:xfrm>
            <a:custGeom>
              <a:avLst/>
              <a:gdLst/>
              <a:ahLst/>
              <a:cxnLst/>
              <a:rect l="l" t="t" r="r" b="b"/>
              <a:pathLst>
                <a:path w="9178" h="9177" extrusionOk="0">
                  <a:moveTo>
                    <a:pt x="4587" y="1443"/>
                  </a:moveTo>
                  <a:cubicBezTo>
                    <a:pt x="6326" y="1443"/>
                    <a:pt x="7734" y="2852"/>
                    <a:pt x="7734" y="4587"/>
                  </a:cubicBezTo>
                  <a:cubicBezTo>
                    <a:pt x="7734" y="6322"/>
                    <a:pt x="6322" y="7734"/>
                    <a:pt x="4587" y="7734"/>
                  </a:cubicBezTo>
                  <a:cubicBezTo>
                    <a:pt x="2852" y="7734"/>
                    <a:pt x="1444" y="6322"/>
                    <a:pt x="1444" y="4587"/>
                  </a:cubicBezTo>
                  <a:cubicBezTo>
                    <a:pt x="1444" y="2852"/>
                    <a:pt x="2852" y="1443"/>
                    <a:pt x="4587" y="1443"/>
                  </a:cubicBezTo>
                  <a:close/>
                  <a:moveTo>
                    <a:pt x="4587" y="1"/>
                  </a:moveTo>
                  <a:cubicBezTo>
                    <a:pt x="2059" y="1"/>
                    <a:pt x="1" y="2059"/>
                    <a:pt x="1" y="4587"/>
                  </a:cubicBezTo>
                  <a:cubicBezTo>
                    <a:pt x="1" y="7118"/>
                    <a:pt x="2059" y="9177"/>
                    <a:pt x="4587" y="9177"/>
                  </a:cubicBezTo>
                  <a:cubicBezTo>
                    <a:pt x="7119" y="9177"/>
                    <a:pt x="9177" y="7118"/>
                    <a:pt x="9177" y="4587"/>
                  </a:cubicBezTo>
                  <a:cubicBezTo>
                    <a:pt x="9177" y="2059"/>
                    <a:pt x="7119" y="1"/>
                    <a:pt x="45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4" name="Google Shape;1824;p62"/>
            <p:cNvSpPr/>
            <p:nvPr/>
          </p:nvSpPr>
          <p:spPr>
            <a:xfrm>
              <a:off x="2142437" y="2822828"/>
              <a:ext cx="195470" cy="195470"/>
            </a:xfrm>
            <a:custGeom>
              <a:avLst/>
              <a:gdLst/>
              <a:ahLst/>
              <a:cxnLst/>
              <a:rect l="l" t="t" r="r" b="b"/>
              <a:pathLst>
                <a:path w="9177" h="9177" extrusionOk="0">
                  <a:moveTo>
                    <a:pt x="4586" y="1443"/>
                  </a:moveTo>
                  <a:cubicBezTo>
                    <a:pt x="6325" y="1443"/>
                    <a:pt x="7734" y="2852"/>
                    <a:pt x="7734" y="4587"/>
                  </a:cubicBezTo>
                  <a:cubicBezTo>
                    <a:pt x="7734" y="6322"/>
                    <a:pt x="6325" y="7734"/>
                    <a:pt x="4586" y="7734"/>
                  </a:cubicBezTo>
                  <a:cubicBezTo>
                    <a:pt x="2851" y="7734"/>
                    <a:pt x="1443" y="6322"/>
                    <a:pt x="1443" y="4587"/>
                  </a:cubicBezTo>
                  <a:cubicBezTo>
                    <a:pt x="1443" y="2852"/>
                    <a:pt x="2851" y="1443"/>
                    <a:pt x="4586" y="1443"/>
                  </a:cubicBezTo>
                  <a:close/>
                  <a:moveTo>
                    <a:pt x="4586" y="1"/>
                  </a:moveTo>
                  <a:cubicBezTo>
                    <a:pt x="2059" y="1"/>
                    <a:pt x="0" y="2059"/>
                    <a:pt x="0" y="4587"/>
                  </a:cubicBezTo>
                  <a:cubicBezTo>
                    <a:pt x="0" y="7118"/>
                    <a:pt x="2059" y="9177"/>
                    <a:pt x="4586" y="9177"/>
                  </a:cubicBezTo>
                  <a:cubicBezTo>
                    <a:pt x="7118" y="9177"/>
                    <a:pt x="9176" y="7118"/>
                    <a:pt x="9176" y="4587"/>
                  </a:cubicBezTo>
                  <a:cubicBezTo>
                    <a:pt x="9176" y="2059"/>
                    <a:pt x="7118" y="1"/>
                    <a:pt x="45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5" name="Google Shape;1825;p62"/>
            <p:cNvSpPr/>
            <p:nvPr/>
          </p:nvSpPr>
          <p:spPr>
            <a:xfrm>
              <a:off x="2394448" y="2685799"/>
              <a:ext cx="189485" cy="238901"/>
            </a:xfrm>
            <a:custGeom>
              <a:avLst/>
              <a:gdLst/>
              <a:ahLst/>
              <a:cxnLst/>
              <a:rect l="l" t="t" r="r" b="b"/>
              <a:pathLst>
                <a:path w="8896" h="11216" extrusionOk="0">
                  <a:moveTo>
                    <a:pt x="2932" y="1"/>
                  </a:moveTo>
                  <a:lnTo>
                    <a:pt x="2932" y="1443"/>
                  </a:lnTo>
                  <a:lnTo>
                    <a:pt x="4729" y="1443"/>
                  </a:lnTo>
                  <a:lnTo>
                    <a:pt x="5141" y="2894"/>
                  </a:lnTo>
                  <a:lnTo>
                    <a:pt x="481" y="2894"/>
                  </a:lnTo>
                  <a:lnTo>
                    <a:pt x="0" y="3652"/>
                  </a:lnTo>
                  <a:lnTo>
                    <a:pt x="481" y="4337"/>
                  </a:lnTo>
                  <a:lnTo>
                    <a:pt x="4483" y="4337"/>
                  </a:lnTo>
                  <a:lnTo>
                    <a:pt x="481" y="8823"/>
                  </a:lnTo>
                  <a:lnTo>
                    <a:pt x="0" y="10262"/>
                  </a:lnTo>
                  <a:lnTo>
                    <a:pt x="481" y="10985"/>
                  </a:lnTo>
                  <a:lnTo>
                    <a:pt x="5760" y="5072"/>
                  </a:lnTo>
                  <a:lnTo>
                    <a:pt x="7511" y="11216"/>
                  </a:lnTo>
                  <a:lnTo>
                    <a:pt x="8896" y="10824"/>
                  </a:lnTo>
                  <a:lnTo>
                    <a:pt x="5818" y="1"/>
                  </a:lnTo>
                  <a:close/>
                </a:path>
              </a:pathLst>
            </a:custGeom>
            <a:solidFill>
              <a:srgbClr val="F7AC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6" name="Google Shape;1826;p62"/>
            <p:cNvSpPr/>
            <p:nvPr/>
          </p:nvSpPr>
          <p:spPr>
            <a:xfrm>
              <a:off x="2211601" y="2697600"/>
              <a:ext cx="193191" cy="238347"/>
            </a:xfrm>
            <a:custGeom>
              <a:avLst/>
              <a:gdLst/>
              <a:ahLst/>
              <a:cxnLst/>
              <a:rect l="l" t="t" r="r" b="b"/>
              <a:pathLst>
                <a:path w="9070" h="11190" extrusionOk="0">
                  <a:moveTo>
                    <a:pt x="5937" y="4848"/>
                  </a:moveTo>
                  <a:lnTo>
                    <a:pt x="7149" y="9746"/>
                  </a:lnTo>
                  <a:lnTo>
                    <a:pt x="2686" y="9746"/>
                  </a:lnTo>
                  <a:lnTo>
                    <a:pt x="5937" y="4848"/>
                  </a:lnTo>
                  <a:close/>
                  <a:moveTo>
                    <a:pt x="6226" y="1"/>
                  </a:moveTo>
                  <a:lnTo>
                    <a:pt x="4829" y="347"/>
                  </a:lnTo>
                  <a:lnTo>
                    <a:pt x="5472" y="2955"/>
                  </a:lnTo>
                  <a:lnTo>
                    <a:pt x="0" y="11189"/>
                  </a:lnTo>
                  <a:lnTo>
                    <a:pt x="8396" y="11189"/>
                  </a:lnTo>
                  <a:lnTo>
                    <a:pt x="9069" y="10431"/>
                  </a:lnTo>
                  <a:lnTo>
                    <a:pt x="9069" y="8265"/>
                  </a:lnTo>
                  <a:lnTo>
                    <a:pt x="8446" y="8965"/>
                  </a:lnTo>
                  <a:lnTo>
                    <a:pt x="7161" y="3783"/>
                  </a:lnTo>
                  <a:lnTo>
                    <a:pt x="9065" y="3783"/>
                  </a:lnTo>
                  <a:lnTo>
                    <a:pt x="9065" y="2340"/>
                  </a:lnTo>
                  <a:lnTo>
                    <a:pt x="6803" y="2340"/>
                  </a:lnTo>
                  <a:lnTo>
                    <a:pt x="6226" y="1"/>
                  </a:lnTo>
                  <a:close/>
                </a:path>
              </a:pathLst>
            </a:custGeom>
            <a:solidFill>
              <a:srgbClr val="F7AC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7" name="Google Shape;1827;p62"/>
            <p:cNvSpPr/>
            <p:nvPr/>
          </p:nvSpPr>
          <p:spPr>
            <a:xfrm>
              <a:off x="2275121" y="2685799"/>
              <a:ext cx="90738" cy="30757"/>
            </a:xfrm>
            <a:custGeom>
              <a:avLst/>
              <a:gdLst/>
              <a:ahLst/>
              <a:cxnLst/>
              <a:rect l="l" t="t" r="r" b="b"/>
              <a:pathLst>
                <a:path w="4260" h="1444" extrusionOk="0">
                  <a:moveTo>
                    <a:pt x="0" y="1"/>
                  </a:moveTo>
                  <a:lnTo>
                    <a:pt x="0" y="1443"/>
                  </a:lnTo>
                  <a:lnTo>
                    <a:pt x="4259" y="1443"/>
                  </a:lnTo>
                  <a:lnTo>
                    <a:pt x="425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28" name="Google Shape;1828;p62"/>
          <p:cNvGrpSpPr/>
          <p:nvPr/>
        </p:nvGrpSpPr>
        <p:grpSpPr>
          <a:xfrm>
            <a:off x="6822475" y="1779016"/>
            <a:ext cx="549896" cy="441069"/>
            <a:chOff x="6324687" y="2571306"/>
            <a:chExt cx="524459" cy="489695"/>
          </a:xfrm>
        </p:grpSpPr>
        <p:sp>
          <p:nvSpPr>
            <p:cNvPr id="1829" name="Google Shape;1829;p62"/>
            <p:cNvSpPr/>
            <p:nvPr/>
          </p:nvSpPr>
          <p:spPr>
            <a:xfrm>
              <a:off x="6545151" y="2747189"/>
              <a:ext cx="215556" cy="313813"/>
            </a:xfrm>
            <a:custGeom>
              <a:avLst/>
              <a:gdLst/>
              <a:ahLst/>
              <a:cxnLst/>
              <a:rect l="l" t="t" r="r" b="b"/>
              <a:pathLst>
                <a:path w="10120" h="14733" extrusionOk="0">
                  <a:moveTo>
                    <a:pt x="7092" y="0"/>
                  </a:moveTo>
                  <a:lnTo>
                    <a:pt x="7092" y="7380"/>
                  </a:lnTo>
                  <a:lnTo>
                    <a:pt x="766" y="3428"/>
                  </a:lnTo>
                  <a:lnTo>
                    <a:pt x="1" y="4656"/>
                  </a:lnTo>
                  <a:lnTo>
                    <a:pt x="7092" y="9080"/>
                  </a:lnTo>
                  <a:lnTo>
                    <a:pt x="7092" y="13290"/>
                  </a:lnTo>
                  <a:lnTo>
                    <a:pt x="5503" y="13290"/>
                  </a:lnTo>
                  <a:lnTo>
                    <a:pt x="5503" y="14732"/>
                  </a:lnTo>
                  <a:lnTo>
                    <a:pt x="10120" y="14732"/>
                  </a:lnTo>
                  <a:lnTo>
                    <a:pt x="10120" y="13290"/>
                  </a:lnTo>
                  <a:lnTo>
                    <a:pt x="8535" y="13290"/>
                  </a:lnTo>
                  <a:lnTo>
                    <a:pt x="853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0" name="Google Shape;1830;p62"/>
            <p:cNvSpPr/>
            <p:nvPr/>
          </p:nvSpPr>
          <p:spPr>
            <a:xfrm>
              <a:off x="6566388" y="2779396"/>
              <a:ext cx="67862" cy="87458"/>
            </a:xfrm>
            <a:custGeom>
              <a:avLst/>
              <a:gdLst/>
              <a:ahLst/>
              <a:cxnLst/>
              <a:rect l="l" t="t" r="r" b="b"/>
              <a:pathLst>
                <a:path w="3186" h="4106" extrusionOk="0">
                  <a:moveTo>
                    <a:pt x="0" y="0"/>
                  </a:moveTo>
                  <a:lnTo>
                    <a:pt x="962" y="4106"/>
                  </a:lnTo>
                  <a:lnTo>
                    <a:pt x="1616" y="4106"/>
                  </a:lnTo>
                  <a:lnTo>
                    <a:pt x="3186" y="96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1" name="Google Shape;1831;p62"/>
            <p:cNvSpPr/>
            <p:nvPr/>
          </p:nvSpPr>
          <p:spPr>
            <a:xfrm>
              <a:off x="6386076" y="2779396"/>
              <a:ext cx="200816" cy="87458"/>
            </a:xfrm>
            <a:custGeom>
              <a:avLst/>
              <a:gdLst/>
              <a:ahLst/>
              <a:cxnLst/>
              <a:rect l="l" t="t" r="r" b="b"/>
              <a:pathLst>
                <a:path w="9428" h="4106" extrusionOk="0">
                  <a:moveTo>
                    <a:pt x="9427" y="0"/>
                  </a:moveTo>
                  <a:lnTo>
                    <a:pt x="1" y="962"/>
                  </a:lnTo>
                  <a:lnTo>
                    <a:pt x="1471" y="4106"/>
                  </a:lnTo>
                  <a:lnTo>
                    <a:pt x="9427" y="4106"/>
                  </a:lnTo>
                  <a:lnTo>
                    <a:pt x="9427" y="0"/>
                  </a:lnTo>
                  <a:close/>
                </a:path>
              </a:pathLst>
            </a:custGeom>
            <a:solidFill>
              <a:srgbClr val="F7AC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2" name="Google Shape;1832;p62"/>
            <p:cNvSpPr/>
            <p:nvPr/>
          </p:nvSpPr>
          <p:spPr>
            <a:xfrm>
              <a:off x="6566388" y="2712361"/>
              <a:ext cx="282757" cy="87543"/>
            </a:xfrm>
            <a:custGeom>
              <a:avLst/>
              <a:gdLst/>
              <a:ahLst/>
              <a:cxnLst/>
              <a:rect l="l" t="t" r="r" b="b"/>
              <a:pathLst>
                <a:path w="13275" h="4110" extrusionOk="0">
                  <a:moveTo>
                    <a:pt x="0" y="0"/>
                  </a:moveTo>
                  <a:lnTo>
                    <a:pt x="962" y="4109"/>
                  </a:lnTo>
                  <a:lnTo>
                    <a:pt x="13274" y="4109"/>
                  </a:lnTo>
                  <a:lnTo>
                    <a:pt x="13274" y="96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3" name="Google Shape;1833;p62"/>
            <p:cNvSpPr/>
            <p:nvPr/>
          </p:nvSpPr>
          <p:spPr>
            <a:xfrm>
              <a:off x="6354614" y="2712361"/>
              <a:ext cx="232277" cy="87543"/>
            </a:xfrm>
            <a:custGeom>
              <a:avLst/>
              <a:gdLst/>
              <a:ahLst/>
              <a:cxnLst/>
              <a:rect l="l" t="t" r="r" b="b"/>
              <a:pathLst>
                <a:path w="10905" h="4110" extrusionOk="0">
                  <a:moveTo>
                    <a:pt x="10904" y="0"/>
                  </a:moveTo>
                  <a:lnTo>
                    <a:pt x="0" y="962"/>
                  </a:lnTo>
                  <a:lnTo>
                    <a:pt x="1478" y="4109"/>
                  </a:lnTo>
                  <a:lnTo>
                    <a:pt x="10904" y="4109"/>
                  </a:lnTo>
                  <a:lnTo>
                    <a:pt x="1090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4" name="Google Shape;1834;p62"/>
            <p:cNvSpPr/>
            <p:nvPr/>
          </p:nvSpPr>
          <p:spPr>
            <a:xfrm>
              <a:off x="6566388" y="2571306"/>
              <a:ext cx="282757" cy="161560"/>
            </a:xfrm>
            <a:custGeom>
              <a:avLst/>
              <a:gdLst/>
              <a:ahLst/>
              <a:cxnLst/>
              <a:rect l="l" t="t" r="r" b="b"/>
              <a:pathLst>
                <a:path w="13275" h="7585" extrusionOk="0">
                  <a:moveTo>
                    <a:pt x="962" y="1"/>
                  </a:moveTo>
                  <a:lnTo>
                    <a:pt x="0" y="3790"/>
                  </a:lnTo>
                  <a:lnTo>
                    <a:pt x="962" y="7580"/>
                  </a:lnTo>
                  <a:lnTo>
                    <a:pt x="13274" y="7580"/>
                  </a:lnTo>
                  <a:cubicBezTo>
                    <a:pt x="13272" y="3392"/>
                    <a:pt x="9876" y="1"/>
                    <a:pt x="5691" y="1"/>
                  </a:cubicBezTo>
                  <a:close/>
                  <a:moveTo>
                    <a:pt x="13274" y="7580"/>
                  </a:moveTo>
                  <a:cubicBezTo>
                    <a:pt x="13274" y="7581"/>
                    <a:pt x="13274" y="7583"/>
                    <a:pt x="13274" y="7584"/>
                  </a:cubicBezTo>
                  <a:lnTo>
                    <a:pt x="13274" y="7580"/>
                  </a:lnTo>
                  <a:close/>
                </a:path>
              </a:pathLst>
            </a:custGeom>
            <a:solidFill>
              <a:srgbClr val="F7AC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5" name="Google Shape;1835;p62"/>
            <p:cNvSpPr/>
            <p:nvPr/>
          </p:nvSpPr>
          <p:spPr>
            <a:xfrm>
              <a:off x="6324687" y="2571306"/>
              <a:ext cx="262267" cy="161560"/>
            </a:xfrm>
            <a:custGeom>
              <a:avLst/>
              <a:gdLst/>
              <a:ahLst/>
              <a:cxnLst/>
              <a:rect l="l" t="t" r="r" b="b"/>
              <a:pathLst>
                <a:path w="12313" h="7585" extrusionOk="0">
                  <a:moveTo>
                    <a:pt x="6965" y="1"/>
                  </a:moveTo>
                  <a:cubicBezTo>
                    <a:pt x="3845" y="1"/>
                    <a:pt x="1163" y="1886"/>
                    <a:pt x="1" y="4583"/>
                  </a:cubicBezTo>
                  <a:lnTo>
                    <a:pt x="1409" y="7584"/>
                  </a:lnTo>
                  <a:lnTo>
                    <a:pt x="12313" y="7584"/>
                  </a:lnTo>
                  <a:lnTo>
                    <a:pt x="12313" y="1"/>
                  </a:lnTo>
                  <a:close/>
                </a:path>
              </a:pathLst>
            </a:custGeom>
            <a:solidFill>
              <a:srgbClr val="F7AC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36" name="Google Shape;1836;p62"/>
          <p:cNvGrpSpPr/>
          <p:nvPr/>
        </p:nvGrpSpPr>
        <p:grpSpPr>
          <a:xfrm>
            <a:off x="4214942" y="1779050"/>
            <a:ext cx="695766" cy="380503"/>
            <a:chOff x="6450197" y="3363263"/>
            <a:chExt cx="524513" cy="286847"/>
          </a:xfrm>
        </p:grpSpPr>
        <p:sp>
          <p:nvSpPr>
            <p:cNvPr id="1837" name="Google Shape;1837;p62"/>
            <p:cNvSpPr/>
            <p:nvPr/>
          </p:nvSpPr>
          <p:spPr>
            <a:xfrm>
              <a:off x="6578189" y="3378514"/>
              <a:ext cx="30757" cy="97298"/>
            </a:xfrm>
            <a:custGeom>
              <a:avLst/>
              <a:gdLst/>
              <a:ahLst/>
              <a:cxnLst/>
              <a:rect l="l" t="t" r="r" b="b"/>
              <a:pathLst>
                <a:path w="1444" h="4568" extrusionOk="0">
                  <a:moveTo>
                    <a:pt x="1" y="0"/>
                  </a:moveTo>
                  <a:lnTo>
                    <a:pt x="1" y="4567"/>
                  </a:lnTo>
                  <a:lnTo>
                    <a:pt x="1444" y="4567"/>
                  </a:lnTo>
                  <a:lnTo>
                    <a:pt x="144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8" name="Google Shape;1838;p62"/>
            <p:cNvSpPr/>
            <p:nvPr/>
          </p:nvSpPr>
          <p:spPr>
            <a:xfrm>
              <a:off x="6467152" y="3452276"/>
              <a:ext cx="102048" cy="59342"/>
            </a:xfrm>
            <a:custGeom>
              <a:avLst/>
              <a:gdLst/>
              <a:ahLst/>
              <a:cxnLst/>
              <a:rect l="l" t="t" r="r" b="b"/>
              <a:pathLst>
                <a:path w="4791" h="2786" extrusionOk="0">
                  <a:moveTo>
                    <a:pt x="447" y="0"/>
                  </a:moveTo>
                  <a:lnTo>
                    <a:pt x="0" y="1374"/>
                  </a:lnTo>
                  <a:lnTo>
                    <a:pt x="4348" y="2786"/>
                  </a:lnTo>
                  <a:lnTo>
                    <a:pt x="4791" y="1412"/>
                  </a:lnTo>
                  <a:lnTo>
                    <a:pt x="44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9" name="Google Shape;1839;p62"/>
            <p:cNvSpPr/>
            <p:nvPr/>
          </p:nvSpPr>
          <p:spPr>
            <a:xfrm>
              <a:off x="6505833" y="3522502"/>
              <a:ext cx="82133" cy="96808"/>
            </a:xfrm>
            <a:custGeom>
              <a:avLst/>
              <a:gdLst/>
              <a:ahLst/>
              <a:cxnLst/>
              <a:rect l="l" t="t" r="r" b="b"/>
              <a:pathLst>
                <a:path w="3856" h="4545" extrusionOk="0">
                  <a:moveTo>
                    <a:pt x="2686" y="0"/>
                  </a:moveTo>
                  <a:lnTo>
                    <a:pt x="1" y="3698"/>
                  </a:lnTo>
                  <a:lnTo>
                    <a:pt x="1170" y="4544"/>
                  </a:lnTo>
                  <a:lnTo>
                    <a:pt x="3856" y="847"/>
                  </a:lnTo>
                  <a:lnTo>
                    <a:pt x="268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0" name="Google Shape;1840;p62"/>
            <p:cNvSpPr/>
            <p:nvPr/>
          </p:nvSpPr>
          <p:spPr>
            <a:xfrm>
              <a:off x="6599169" y="3522416"/>
              <a:ext cx="82133" cy="96808"/>
            </a:xfrm>
            <a:custGeom>
              <a:avLst/>
              <a:gdLst/>
              <a:ahLst/>
              <a:cxnLst/>
              <a:rect l="l" t="t" r="r" b="b"/>
              <a:pathLst>
                <a:path w="3856" h="4545" extrusionOk="0">
                  <a:moveTo>
                    <a:pt x="1170" y="1"/>
                  </a:moveTo>
                  <a:lnTo>
                    <a:pt x="1" y="847"/>
                  </a:lnTo>
                  <a:lnTo>
                    <a:pt x="2686" y="4544"/>
                  </a:lnTo>
                  <a:lnTo>
                    <a:pt x="3856" y="3694"/>
                  </a:lnTo>
                  <a:lnTo>
                    <a:pt x="117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1" name="Google Shape;1841;p62"/>
            <p:cNvSpPr/>
            <p:nvPr/>
          </p:nvSpPr>
          <p:spPr>
            <a:xfrm>
              <a:off x="6618275" y="3452425"/>
              <a:ext cx="102048" cy="59363"/>
            </a:xfrm>
            <a:custGeom>
              <a:avLst/>
              <a:gdLst/>
              <a:ahLst/>
              <a:cxnLst/>
              <a:rect l="l" t="t" r="r" b="b"/>
              <a:pathLst>
                <a:path w="4791" h="2787" extrusionOk="0">
                  <a:moveTo>
                    <a:pt x="4344" y="1"/>
                  </a:moveTo>
                  <a:lnTo>
                    <a:pt x="0" y="1413"/>
                  </a:lnTo>
                  <a:lnTo>
                    <a:pt x="447" y="2786"/>
                  </a:lnTo>
                  <a:lnTo>
                    <a:pt x="4790" y="1374"/>
                  </a:lnTo>
                  <a:lnTo>
                    <a:pt x="434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2" name="Google Shape;1842;p62"/>
            <p:cNvSpPr/>
            <p:nvPr/>
          </p:nvSpPr>
          <p:spPr>
            <a:xfrm>
              <a:off x="6614015" y="3564953"/>
              <a:ext cx="275217" cy="82538"/>
            </a:xfrm>
            <a:custGeom>
              <a:avLst/>
              <a:gdLst/>
              <a:ahLst/>
              <a:cxnLst/>
              <a:rect l="l" t="t" r="r" b="b"/>
              <a:pathLst>
                <a:path w="12921" h="3875" extrusionOk="0">
                  <a:moveTo>
                    <a:pt x="12643" y="0"/>
                  </a:moveTo>
                  <a:lnTo>
                    <a:pt x="0" y="2459"/>
                  </a:lnTo>
                  <a:lnTo>
                    <a:pt x="277" y="3875"/>
                  </a:lnTo>
                  <a:lnTo>
                    <a:pt x="12920" y="1416"/>
                  </a:lnTo>
                  <a:lnTo>
                    <a:pt x="1264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3" name="Google Shape;1843;p62"/>
            <p:cNvSpPr/>
            <p:nvPr/>
          </p:nvSpPr>
          <p:spPr>
            <a:xfrm>
              <a:off x="6614015" y="3365798"/>
              <a:ext cx="287018" cy="83794"/>
            </a:xfrm>
            <a:custGeom>
              <a:avLst/>
              <a:gdLst/>
              <a:ahLst/>
              <a:cxnLst/>
              <a:rect l="l" t="t" r="r" b="b"/>
              <a:pathLst>
                <a:path w="13475" h="3934" extrusionOk="0">
                  <a:moveTo>
                    <a:pt x="270" y="1"/>
                  </a:moveTo>
                  <a:lnTo>
                    <a:pt x="0" y="1417"/>
                  </a:lnTo>
                  <a:lnTo>
                    <a:pt x="13205" y="3933"/>
                  </a:lnTo>
                  <a:lnTo>
                    <a:pt x="13474" y="2517"/>
                  </a:lnTo>
                  <a:lnTo>
                    <a:pt x="27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4" name="Google Shape;1844;p62"/>
            <p:cNvSpPr/>
            <p:nvPr/>
          </p:nvSpPr>
          <p:spPr>
            <a:xfrm>
              <a:off x="6450197" y="3363263"/>
              <a:ext cx="286847" cy="286847"/>
            </a:xfrm>
            <a:custGeom>
              <a:avLst/>
              <a:gdLst/>
              <a:ahLst/>
              <a:cxnLst/>
              <a:rect l="l" t="t" r="r" b="b"/>
              <a:pathLst>
                <a:path w="13467" h="13467" extrusionOk="0">
                  <a:moveTo>
                    <a:pt x="6733" y="1436"/>
                  </a:moveTo>
                  <a:cubicBezTo>
                    <a:pt x="9653" y="1436"/>
                    <a:pt x="12023" y="3814"/>
                    <a:pt x="12023" y="6726"/>
                  </a:cubicBezTo>
                  <a:cubicBezTo>
                    <a:pt x="12023" y="9643"/>
                    <a:pt x="9650" y="12016"/>
                    <a:pt x="6733" y="12016"/>
                  </a:cubicBezTo>
                  <a:cubicBezTo>
                    <a:pt x="3817" y="12016"/>
                    <a:pt x="1443" y="9643"/>
                    <a:pt x="1443" y="6726"/>
                  </a:cubicBezTo>
                  <a:cubicBezTo>
                    <a:pt x="1443" y="3814"/>
                    <a:pt x="3813" y="1436"/>
                    <a:pt x="6733" y="1436"/>
                  </a:cubicBezTo>
                  <a:close/>
                  <a:moveTo>
                    <a:pt x="6733" y="1"/>
                  </a:moveTo>
                  <a:cubicBezTo>
                    <a:pt x="3020" y="1"/>
                    <a:pt x="0" y="3021"/>
                    <a:pt x="0" y="6734"/>
                  </a:cubicBezTo>
                  <a:cubicBezTo>
                    <a:pt x="0" y="10447"/>
                    <a:pt x="3020" y="13467"/>
                    <a:pt x="6733" y="13467"/>
                  </a:cubicBezTo>
                  <a:cubicBezTo>
                    <a:pt x="10446" y="13467"/>
                    <a:pt x="13466" y="10447"/>
                    <a:pt x="13466" y="6734"/>
                  </a:cubicBezTo>
                  <a:cubicBezTo>
                    <a:pt x="13466" y="3021"/>
                    <a:pt x="10446" y="1"/>
                    <a:pt x="673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5" name="Google Shape;1845;p62"/>
            <p:cNvSpPr/>
            <p:nvPr/>
          </p:nvSpPr>
          <p:spPr>
            <a:xfrm>
              <a:off x="6797259" y="3417855"/>
              <a:ext cx="177450" cy="177429"/>
            </a:xfrm>
            <a:custGeom>
              <a:avLst/>
              <a:gdLst/>
              <a:ahLst/>
              <a:cxnLst/>
              <a:rect l="l" t="t" r="r" b="b"/>
              <a:pathLst>
                <a:path w="8331" h="8330" extrusionOk="0">
                  <a:moveTo>
                    <a:pt x="4163" y="1447"/>
                  </a:moveTo>
                  <a:cubicBezTo>
                    <a:pt x="5664" y="1447"/>
                    <a:pt x="6887" y="2670"/>
                    <a:pt x="6887" y="4171"/>
                  </a:cubicBezTo>
                  <a:cubicBezTo>
                    <a:pt x="6887" y="5671"/>
                    <a:pt x="5664" y="6891"/>
                    <a:pt x="4163" y="6891"/>
                  </a:cubicBezTo>
                  <a:cubicBezTo>
                    <a:pt x="2663" y="6891"/>
                    <a:pt x="1443" y="5671"/>
                    <a:pt x="1443" y="4171"/>
                  </a:cubicBezTo>
                  <a:cubicBezTo>
                    <a:pt x="1443" y="2670"/>
                    <a:pt x="2663" y="1447"/>
                    <a:pt x="4163" y="1447"/>
                  </a:cubicBezTo>
                  <a:close/>
                  <a:moveTo>
                    <a:pt x="4163" y="0"/>
                  </a:moveTo>
                  <a:cubicBezTo>
                    <a:pt x="1866" y="0"/>
                    <a:pt x="0" y="1866"/>
                    <a:pt x="0" y="4167"/>
                  </a:cubicBezTo>
                  <a:cubicBezTo>
                    <a:pt x="0" y="6464"/>
                    <a:pt x="1870" y="8330"/>
                    <a:pt x="4163" y="8330"/>
                  </a:cubicBezTo>
                  <a:cubicBezTo>
                    <a:pt x="6460" y="8330"/>
                    <a:pt x="8330" y="6464"/>
                    <a:pt x="8330" y="4167"/>
                  </a:cubicBezTo>
                  <a:cubicBezTo>
                    <a:pt x="8330" y="1866"/>
                    <a:pt x="6460" y="0"/>
                    <a:pt x="416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6" name="Google Shape;1846;p62"/>
            <p:cNvSpPr/>
            <p:nvPr/>
          </p:nvSpPr>
          <p:spPr>
            <a:xfrm>
              <a:off x="6547474" y="3460455"/>
              <a:ext cx="92208" cy="92229"/>
            </a:xfrm>
            <a:custGeom>
              <a:avLst/>
              <a:gdLst/>
              <a:ahLst/>
              <a:cxnLst/>
              <a:rect l="l" t="t" r="r" b="b"/>
              <a:pathLst>
                <a:path w="4329" h="4330" extrusionOk="0">
                  <a:moveTo>
                    <a:pt x="2166" y="1444"/>
                  </a:moveTo>
                  <a:cubicBezTo>
                    <a:pt x="2566" y="1444"/>
                    <a:pt x="2886" y="1767"/>
                    <a:pt x="2886" y="2163"/>
                  </a:cubicBezTo>
                  <a:cubicBezTo>
                    <a:pt x="2886" y="2563"/>
                    <a:pt x="2566" y="2886"/>
                    <a:pt x="2166" y="2886"/>
                  </a:cubicBezTo>
                  <a:cubicBezTo>
                    <a:pt x="1766" y="2886"/>
                    <a:pt x="1443" y="2563"/>
                    <a:pt x="1443" y="2163"/>
                  </a:cubicBezTo>
                  <a:cubicBezTo>
                    <a:pt x="1443" y="1767"/>
                    <a:pt x="1766" y="1444"/>
                    <a:pt x="2166" y="1444"/>
                  </a:cubicBezTo>
                  <a:close/>
                  <a:moveTo>
                    <a:pt x="2166" y="1"/>
                  </a:moveTo>
                  <a:cubicBezTo>
                    <a:pt x="973" y="1"/>
                    <a:pt x="0" y="970"/>
                    <a:pt x="0" y="2163"/>
                  </a:cubicBezTo>
                  <a:cubicBezTo>
                    <a:pt x="0" y="3360"/>
                    <a:pt x="973" y="4329"/>
                    <a:pt x="2166" y="4329"/>
                  </a:cubicBezTo>
                  <a:cubicBezTo>
                    <a:pt x="3359" y="4329"/>
                    <a:pt x="4328" y="3360"/>
                    <a:pt x="4328" y="2163"/>
                  </a:cubicBezTo>
                  <a:cubicBezTo>
                    <a:pt x="4328" y="970"/>
                    <a:pt x="3359" y="1"/>
                    <a:pt x="216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4" name="Freeform 5">
            <a:extLst>
              <a:ext uri="{FF2B5EF4-FFF2-40B4-BE49-F238E27FC236}">
                <a16:creationId xmlns:a16="http://schemas.microsoft.com/office/drawing/2014/main" id="{38B2B65F-FD1B-4EBF-BBCD-54CA352DEE56}"/>
              </a:ext>
            </a:extLst>
          </p:cNvPr>
          <p:cNvSpPr>
            <a:spLocks/>
          </p:cNvSpPr>
          <p:nvPr/>
        </p:nvSpPr>
        <p:spPr bwMode="auto">
          <a:xfrm>
            <a:off x="4028877" y="4091979"/>
            <a:ext cx="5115123" cy="1058282"/>
          </a:xfrm>
          <a:custGeom>
            <a:avLst/>
            <a:gdLst>
              <a:gd name="T0" fmla="*/ 180 w 180"/>
              <a:gd name="T1" fmla="*/ 0 h 48"/>
              <a:gd name="T2" fmla="*/ 180 w 180"/>
              <a:gd name="T3" fmla="*/ 48 h 48"/>
              <a:gd name="T4" fmla="*/ 0 w 180"/>
              <a:gd name="T5" fmla="*/ 48 h 48"/>
              <a:gd name="T6" fmla="*/ 7 w 180"/>
              <a:gd name="T7" fmla="*/ 39 h 48"/>
              <a:gd name="T8" fmla="*/ 8 w 180"/>
              <a:gd name="T9" fmla="*/ 38 h 48"/>
              <a:gd name="T10" fmla="*/ 45 w 180"/>
              <a:gd name="T11" fmla="*/ 33 h 48"/>
              <a:gd name="T12" fmla="*/ 68 w 180"/>
              <a:gd name="T13" fmla="*/ 29 h 48"/>
              <a:gd name="T14" fmla="*/ 71 w 180"/>
              <a:gd name="T15" fmla="*/ 28 h 48"/>
              <a:gd name="T16" fmla="*/ 88 w 180"/>
              <a:gd name="T17" fmla="*/ 18 h 48"/>
              <a:gd name="T18" fmla="*/ 92 w 180"/>
              <a:gd name="T19" fmla="*/ 17 h 48"/>
              <a:gd name="T20" fmla="*/ 125 w 180"/>
              <a:gd name="T21" fmla="*/ 17 h 48"/>
              <a:gd name="T22" fmla="*/ 129 w 180"/>
              <a:gd name="T23" fmla="*/ 16 h 48"/>
              <a:gd name="T24" fmla="*/ 165 w 180"/>
              <a:gd name="T25" fmla="*/ 4 h 48"/>
              <a:gd name="T26" fmla="*/ 180 w 180"/>
              <a:gd name="T27" fmla="*/ 0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80" h="48">
                <a:moveTo>
                  <a:pt x="180" y="0"/>
                </a:moveTo>
                <a:cubicBezTo>
                  <a:pt x="180" y="16"/>
                  <a:pt x="180" y="32"/>
                  <a:pt x="180" y="48"/>
                </a:cubicBezTo>
                <a:cubicBezTo>
                  <a:pt x="120" y="48"/>
                  <a:pt x="60" y="48"/>
                  <a:pt x="0" y="48"/>
                </a:cubicBezTo>
                <a:cubicBezTo>
                  <a:pt x="2" y="45"/>
                  <a:pt x="4" y="42"/>
                  <a:pt x="7" y="39"/>
                </a:cubicBezTo>
                <a:cubicBezTo>
                  <a:pt x="7" y="39"/>
                  <a:pt x="8" y="38"/>
                  <a:pt x="8" y="38"/>
                </a:cubicBezTo>
                <a:cubicBezTo>
                  <a:pt x="20" y="36"/>
                  <a:pt x="33" y="35"/>
                  <a:pt x="45" y="33"/>
                </a:cubicBezTo>
                <a:cubicBezTo>
                  <a:pt x="53" y="31"/>
                  <a:pt x="60" y="30"/>
                  <a:pt x="68" y="29"/>
                </a:cubicBezTo>
                <a:cubicBezTo>
                  <a:pt x="69" y="29"/>
                  <a:pt x="70" y="29"/>
                  <a:pt x="71" y="28"/>
                </a:cubicBezTo>
                <a:cubicBezTo>
                  <a:pt x="76" y="25"/>
                  <a:pt x="82" y="21"/>
                  <a:pt x="88" y="18"/>
                </a:cubicBezTo>
                <a:cubicBezTo>
                  <a:pt x="89" y="17"/>
                  <a:pt x="91" y="17"/>
                  <a:pt x="92" y="17"/>
                </a:cubicBezTo>
                <a:cubicBezTo>
                  <a:pt x="103" y="17"/>
                  <a:pt x="114" y="17"/>
                  <a:pt x="125" y="17"/>
                </a:cubicBezTo>
                <a:cubicBezTo>
                  <a:pt x="126" y="17"/>
                  <a:pt x="128" y="16"/>
                  <a:pt x="129" y="16"/>
                </a:cubicBezTo>
                <a:cubicBezTo>
                  <a:pt x="141" y="12"/>
                  <a:pt x="153" y="8"/>
                  <a:pt x="165" y="4"/>
                </a:cubicBezTo>
                <a:cubicBezTo>
                  <a:pt x="170" y="3"/>
                  <a:pt x="175" y="1"/>
                  <a:pt x="180" y="0"/>
                </a:cubicBezTo>
                <a:close/>
              </a:path>
            </a:pathLst>
          </a:custGeom>
          <a:solidFill>
            <a:srgbClr val="09224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5" name="Freeform 5">
            <a:extLst>
              <a:ext uri="{FF2B5EF4-FFF2-40B4-BE49-F238E27FC236}">
                <a16:creationId xmlns:a16="http://schemas.microsoft.com/office/drawing/2014/main" id="{E43B683E-1CE7-43AD-B11B-EB113796DBFB}"/>
              </a:ext>
            </a:extLst>
          </p:cNvPr>
          <p:cNvSpPr>
            <a:spLocks/>
          </p:cNvSpPr>
          <p:nvPr/>
        </p:nvSpPr>
        <p:spPr bwMode="auto">
          <a:xfrm rot="10800000">
            <a:off x="0" y="-14869"/>
            <a:ext cx="5115123" cy="1058282"/>
          </a:xfrm>
          <a:custGeom>
            <a:avLst/>
            <a:gdLst>
              <a:gd name="T0" fmla="*/ 180 w 180"/>
              <a:gd name="T1" fmla="*/ 0 h 48"/>
              <a:gd name="T2" fmla="*/ 180 w 180"/>
              <a:gd name="T3" fmla="*/ 48 h 48"/>
              <a:gd name="T4" fmla="*/ 0 w 180"/>
              <a:gd name="T5" fmla="*/ 48 h 48"/>
              <a:gd name="T6" fmla="*/ 7 w 180"/>
              <a:gd name="T7" fmla="*/ 39 h 48"/>
              <a:gd name="T8" fmla="*/ 8 w 180"/>
              <a:gd name="T9" fmla="*/ 38 h 48"/>
              <a:gd name="T10" fmla="*/ 45 w 180"/>
              <a:gd name="T11" fmla="*/ 33 h 48"/>
              <a:gd name="T12" fmla="*/ 68 w 180"/>
              <a:gd name="T13" fmla="*/ 29 h 48"/>
              <a:gd name="T14" fmla="*/ 71 w 180"/>
              <a:gd name="T15" fmla="*/ 28 h 48"/>
              <a:gd name="T16" fmla="*/ 88 w 180"/>
              <a:gd name="T17" fmla="*/ 18 h 48"/>
              <a:gd name="T18" fmla="*/ 92 w 180"/>
              <a:gd name="T19" fmla="*/ 17 h 48"/>
              <a:gd name="T20" fmla="*/ 125 w 180"/>
              <a:gd name="T21" fmla="*/ 17 h 48"/>
              <a:gd name="T22" fmla="*/ 129 w 180"/>
              <a:gd name="T23" fmla="*/ 16 h 48"/>
              <a:gd name="T24" fmla="*/ 165 w 180"/>
              <a:gd name="T25" fmla="*/ 4 h 48"/>
              <a:gd name="T26" fmla="*/ 180 w 180"/>
              <a:gd name="T27" fmla="*/ 0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80" h="48">
                <a:moveTo>
                  <a:pt x="180" y="0"/>
                </a:moveTo>
                <a:cubicBezTo>
                  <a:pt x="180" y="16"/>
                  <a:pt x="180" y="32"/>
                  <a:pt x="180" y="48"/>
                </a:cubicBezTo>
                <a:cubicBezTo>
                  <a:pt x="120" y="48"/>
                  <a:pt x="60" y="48"/>
                  <a:pt x="0" y="48"/>
                </a:cubicBezTo>
                <a:cubicBezTo>
                  <a:pt x="2" y="45"/>
                  <a:pt x="4" y="42"/>
                  <a:pt x="7" y="39"/>
                </a:cubicBezTo>
                <a:cubicBezTo>
                  <a:pt x="7" y="39"/>
                  <a:pt x="8" y="38"/>
                  <a:pt x="8" y="38"/>
                </a:cubicBezTo>
                <a:cubicBezTo>
                  <a:pt x="20" y="36"/>
                  <a:pt x="33" y="35"/>
                  <a:pt x="45" y="33"/>
                </a:cubicBezTo>
                <a:cubicBezTo>
                  <a:pt x="53" y="31"/>
                  <a:pt x="60" y="30"/>
                  <a:pt x="68" y="29"/>
                </a:cubicBezTo>
                <a:cubicBezTo>
                  <a:pt x="69" y="29"/>
                  <a:pt x="70" y="29"/>
                  <a:pt x="71" y="28"/>
                </a:cubicBezTo>
                <a:cubicBezTo>
                  <a:pt x="76" y="25"/>
                  <a:pt x="82" y="21"/>
                  <a:pt x="88" y="18"/>
                </a:cubicBezTo>
                <a:cubicBezTo>
                  <a:pt x="89" y="17"/>
                  <a:pt x="91" y="17"/>
                  <a:pt x="92" y="17"/>
                </a:cubicBezTo>
                <a:cubicBezTo>
                  <a:pt x="103" y="17"/>
                  <a:pt x="114" y="17"/>
                  <a:pt x="125" y="17"/>
                </a:cubicBezTo>
                <a:cubicBezTo>
                  <a:pt x="126" y="17"/>
                  <a:pt x="128" y="16"/>
                  <a:pt x="129" y="16"/>
                </a:cubicBezTo>
                <a:cubicBezTo>
                  <a:pt x="141" y="12"/>
                  <a:pt x="153" y="8"/>
                  <a:pt x="165" y="4"/>
                </a:cubicBezTo>
                <a:cubicBezTo>
                  <a:pt x="170" y="3"/>
                  <a:pt x="175" y="1"/>
                  <a:pt x="180" y="0"/>
                </a:cubicBezTo>
                <a:close/>
              </a:path>
            </a:pathLst>
          </a:custGeom>
          <a:solidFill>
            <a:srgbClr val="09224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Freeform 5">
            <a:extLst>
              <a:ext uri="{FF2B5EF4-FFF2-40B4-BE49-F238E27FC236}">
                <a16:creationId xmlns:a16="http://schemas.microsoft.com/office/drawing/2014/main" id="{966073E7-1C78-4808-85C0-393A5F165A50}"/>
              </a:ext>
            </a:extLst>
          </p:cNvPr>
          <p:cNvSpPr>
            <a:spLocks/>
          </p:cNvSpPr>
          <p:nvPr/>
        </p:nvSpPr>
        <p:spPr bwMode="auto">
          <a:xfrm flipH="1">
            <a:off x="0" y="4062821"/>
            <a:ext cx="5223377" cy="1080679"/>
          </a:xfrm>
          <a:custGeom>
            <a:avLst/>
            <a:gdLst>
              <a:gd name="T0" fmla="*/ 180 w 180"/>
              <a:gd name="T1" fmla="*/ 0 h 48"/>
              <a:gd name="T2" fmla="*/ 180 w 180"/>
              <a:gd name="T3" fmla="*/ 48 h 48"/>
              <a:gd name="T4" fmla="*/ 0 w 180"/>
              <a:gd name="T5" fmla="*/ 48 h 48"/>
              <a:gd name="T6" fmla="*/ 7 w 180"/>
              <a:gd name="T7" fmla="*/ 39 h 48"/>
              <a:gd name="T8" fmla="*/ 8 w 180"/>
              <a:gd name="T9" fmla="*/ 38 h 48"/>
              <a:gd name="T10" fmla="*/ 45 w 180"/>
              <a:gd name="T11" fmla="*/ 33 h 48"/>
              <a:gd name="T12" fmla="*/ 68 w 180"/>
              <a:gd name="T13" fmla="*/ 29 h 48"/>
              <a:gd name="T14" fmla="*/ 71 w 180"/>
              <a:gd name="T15" fmla="*/ 28 h 48"/>
              <a:gd name="T16" fmla="*/ 88 w 180"/>
              <a:gd name="T17" fmla="*/ 18 h 48"/>
              <a:gd name="T18" fmla="*/ 92 w 180"/>
              <a:gd name="T19" fmla="*/ 17 h 48"/>
              <a:gd name="T20" fmla="*/ 125 w 180"/>
              <a:gd name="T21" fmla="*/ 17 h 48"/>
              <a:gd name="T22" fmla="*/ 129 w 180"/>
              <a:gd name="T23" fmla="*/ 16 h 48"/>
              <a:gd name="T24" fmla="*/ 165 w 180"/>
              <a:gd name="T25" fmla="*/ 4 h 48"/>
              <a:gd name="T26" fmla="*/ 180 w 180"/>
              <a:gd name="T27" fmla="*/ 0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80" h="48">
                <a:moveTo>
                  <a:pt x="180" y="0"/>
                </a:moveTo>
                <a:cubicBezTo>
                  <a:pt x="180" y="16"/>
                  <a:pt x="180" y="32"/>
                  <a:pt x="180" y="48"/>
                </a:cubicBezTo>
                <a:cubicBezTo>
                  <a:pt x="120" y="48"/>
                  <a:pt x="60" y="48"/>
                  <a:pt x="0" y="48"/>
                </a:cubicBezTo>
                <a:cubicBezTo>
                  <a:pt x="2" y="45"/>
                  <a:pt x="4" y="42"/>
                  <a:pt x="7" y="39"/>
                </a:cubicBezTo>
                <a:cubicBezTo>
                  <a:pt x="7" y="39"/>
                  <a:pt x="8" y="38"/>
                  <a:pt x="8" y="38"/>
                </a:cubicBezTo>
                <a:cubicBezTo>
                  <a:pt x="20" y="36"/>
                  <a:pt x="33" y="35"/>
                  <a:pt x="45" y="33"/>
                </a:cubicBezTo>
                <a:cubicBezTo>
                  <a:pt x="53" y="31"/>
                  <a:pt x="60" y="30"/>
                  <a:pt x="68" y="29"/>
                </a:cubicBezTo>
                <a:cubicBezTo>
                  <a:pt x="69" y="29"/>
                  <a:pt x="70" y="29"/>
                  <a:pt x="71" y="28"/>
                </a:cubicBezTo>
                <a:cubicBezTo>
                  <a:pt x="76" y="25"/>
                  <a:pt x="82" y="21"/>
                  <a:pt x="88" y="18"/>
                </a:cubicBezTo>
                <a:cubicBezTo>
                  <a:pt x="89" y="17"/>
                  <a:pt x="91" y="17"/>
                  <a:pt x="92" y="17"/>
                </a:cubicBezTo>
                <a:cubicBezTo>
                  <a:pt x="103" y="17"/>
                  <a:pt x="114" y="17"/>
                  <a:pt x="125" y="17"/>
                </a:cubicBezTo>
                <a:cubicBezTo>
                  <a:pt x="126" y="17"/>
                  <a:pt x="128" y="16"/>
                  <a:pt x="129" y="16"/>
                </a:cubicBezTo>
                <a:cubicBezTo>
                  <a:pt x="141" y="12"/>
                  <a:pt x="153" y="8"/>
                  <a:pt x="165" y="4"/>
                </a:cubicBezTo>
                <a:cubicBezTo>
                  <a:pt x="170" y="3"/>
                  <a:pt x="175" y="1"/>
                  <a:pt x="180" y="0"/>
                </a:cubicBezTo>
                <a:close/>
              </a:path>
            </a:pathLst>
          </a:custGeom>
          <a:solidFill>
            <a:srgbClr val="F7AC2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851" name="Google Shape;1851;p63"/>
          <p:cNvSpPr/>
          <p:nvPr/>
        </p:nvSpPr>
        <p:spPr>
          <a:xfrm>
            <a:off x="4984450" y="3023200"/>
            <a:ext cx="705000" cy="705000"/>
          </a:xfrm>
          <a:prstGeom prst="ellipse">
            <a:avLst/>
          </a:prstGeom>
          <a:solidFill>
            <a:srgbClr val="F7AC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2" name="Google Shape;1852;p63"/>
          <p:cNvSpPr txBox="1">
            <a:spLocks noGrp="1"/>
          </p:cNvSpPr>
          <p:nvPr>
            <p:ph type="title" idx="4294967295"/>
          </p:nvPr>
        </p:nvSpPr>
        <p:spPr>
          <a:xfrm>
            <a:off x="4984298" y="2984800"/>
            <a:ext cx="705000" cy="78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lt1"/>
                </a:solidFill>
              </a:rPr>
              <a:t>2 </a:t>
            </a:r>
            <a:endParaRPr sz="2400">
              <a:solidFill>
                <a:schemeClr val="lt1"/>
              </a:solidFill>
            </a:endParaRPr>
          </a:p>
        </p:txBody>
      </p:sp>
      <p:sp>
        <p:nvSpPr>
          <p:cNvPr id="1853" name="Google Shape;1853;p63"/>
          <p:cNvSpPr txBox="1">
            <a:spLocks noGrp="1"/>
          </p:cNvSpPr>
          <p:nvPr>
            <p:ph type="title"/>
          </p:nvPr>
        </p:nvSpPr>
        <p:spPr>
          <a:xfrm>
            <a:off x="722400" y="311540"/>
            <a:ext cx="76992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/>
              <a:t>How to prepare your bike</a:t>
            </a:r>
            <a:endParaRPr b="1" dirty="0"/>
          </a:p>
        </p:txBody>
      </p:sp>
      <p:sp>
        <p:nvSpPr>
          <p:cNvPr id="1887" name="Google Shape;1887;p63"/>
          <p:cNvSpPr txBox="1"/>
          <p:nvPr/>
        </p:nvSpPr>
        <p:spPr>
          <a:xfrm>
            <a:off x="5822575" y="1620175"/>
            <a:ext cx="1770000" cy="69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Kanit Light"/>
                <a:ea typeface="Kanit Light"/>
                <a:cs typeface="Kanit Light"/>
                <a:sym typeface="Kanit Light"/>
              </a:rPr>
              <a:t>Mercury is the closest planet to the Sun</a:t>
            </a:r>
            <a:endParaRPr sz="1600">
              <a:solidFill>
                <a:schemeClr val="dk1"/>
              </a:solidFill>
              <a:latin typeface="Kanit Light"/>
              <a:ea typeface="Kanit Light"/>
              <a:cs typeface="Kanit Light"/>
              <a:sym typeface="Kanit Light"/>
            </a:endParaRPr>
          </a:p>
        </p:txBody>
      </p:sp>
      <p:sp>
        <p:nvSpPr>
          <p:cNvPr id="1888" name="Google Shape;1888;p63"/>
          <p:cNvSpPr txBox="1">
            <a:spLocks noGrp="1"/>
          </p:cNvSpPr>
          <p:nvPr>
            <p:ph type="subTitle" idx="4294967295"/>
          </p:nvPr>
        </p:nvSpPr>
        <p:spPr>
          <a:xfrm>
            <a:off x="5822575" y="1181350"/>
            <a:ext cx="1770000" cy="34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200" dirty="0">
                <a:solidFill>
                  <a:srgbClr val="092242"/>
                </a:solidFill>
                <a:latin typeface="Bree Serif"/>
                <a:ea typeface="Bree Serif"/>
                <a:cs typeface="Bree Serif"/>
                <a:sym typeface="Bree Serif"/>
              </a:rPr>
              <a:t>Saddle area</a:t>
            </a:r>
            <a:endParaRPr sz="2200" dirty="0">
              <a:solidFill>
                <a:srgbClr val="092242"/>
              </a:solidFill>
              <a:latin typeface="Bree Serif"/>
              <a:ea typeface="Bree Serif"/>
              <a:cs typeface="Bree Serif"/>
              <a:sym typeface="Bree Serif"/>
            </a:endParaRPr>
          </a:p>
        </p:txBody>
      </p:sp>
      <p:cxnSp>
        <p:nvCxnSpPr>
          <p:cNvPr id="1889" name="Google Shape;1889;p63"/>
          <p:cNvCxnSpPr>
            <a:cxnSpLocks/>
            <a:endCxn id="1890" idx="1"/>
          </p:cNvCxnSpPr>
          <p:nvPr/>
        </p:nvCxnSpPr>
        <p:spPr>
          <a:xfrm flipV="1">
            <a:off x="4260501" y="1707775"/>
            <a:ext cx="723797" cy="526162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891" name="Google Shape;1891;p63"/>
          <p:cNvSpPr/>
          <p:nvPr/>
        </p:nvSpPr>
        <p:spPr>
          <a:xfrm>
            <a:off x="4984450" y="1355275"/>
            <a:ext cx="705000" cy="705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0" name="Google Shape;1890;p63"/>
          <p:cNvSpPr txBox="1">
            <a:spLocks noGrp="1"/>
          </p:cNvSpPr>
          <p:nvPr>
            <p:ph type="title" idx="4294967295"/>
          </p:nvPr>
        </p:nvSpPr>
        <p:spPr>
          <a:xfrm>
            <a:off x="4984298" y="1316875"/>
            <a:ext cx="705000" cy="78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lt1"/>
                </a:solidFill>
              </a:rPr>
              <a:t>1 </a:t>
            </a:r>
            <a:endParaRPr sz="2400">
              <a:solidFill>
                <a:schemeClr val="lt1"/>
              </a:solidFill>
            </a:endParaRPr>
          </a:p>
        </p:txBody>
      </p:sp>
      <p:sp>
        <p:nvSpPr>
          <p:cNvPr id="1892" name="Google Shape;1892;p63"/>
          <p:cNvSpPr txBox="1"/>
          <p:nvPr/>
        </p:nvSpPr>
        <p:spPr>
          <a:xfrm>
            <a:off x="5822575" y="3288100"/>
            <a:ext cx="1770000" cy="69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Kanit Light"/>
                <a:ea typeface="Kanit Light"/>
                <a:cs typeface="Kanit Light"/>
                <a:sym typeface="Kanit Light"/>
              </a:rPr>
              <a:t>Venus has a beautiful name, but it’s very hot</a:t>
            </a:r>
            <a:endParaRPr sz="1600">
              <a:solidFill>
                <a:schemeClr val="dk1"/>
              </a:solidFill>
              <a:latin typeface="Kanit Light"/>
              <a:ea typeface="Kanit Light"/>
              <a:cs typeface="Kanit Light"/>
              <a:sym typeface="Kanit Light"/>
            </a:endParaRPr>
          </a:p>
        </p:txBody>
      </p:sp>
      <p:sp>
        <p:nvSpPr>
          <p:cNvPr id="1893" name="Google Shape;1893;p63"/>
          <p:cNvSpPr txBox="1">
            <a:spLocks noGrp="1"/>
          </p:cNvSpPr>
          <p:nvPr>
            <p:ph type="subTitle" idx="4294967295"/>
          </p:nvPr>
        </p:nvSpPr>
        <p:spPr>
          <a:xfrm>
            <a:off x="5822575" y="2849275"/>
            <a:ext cx="1770000" cy="34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200">
                <a:solidFill>
                  <a:srgbClr val="092242"/>
                </a:solidFill>
                <a:latin typeface="Bree Serif"/>
                <a:ea typeface="Bree Serif"/>
                <a:cs typeface="Bree Serif"/>
                <a:sym typeface="Bree Serif"/>
              </a:rPr>
              <a:t>Wheels</a:t>
            </a:r>
            <a:endParaRPr sz="2200">
              <a:solidFill>
                <a:srgbClr val="092242"/>
              </a:solidFill>
              <a:latin typeface="Bree Serif"/>
              <a:ea typeface="Bree Serif"/>
              <a:cs typeface="Bree Serif"/>
              <a:sym typeface="Bree Serif"/>
            </a:endParaRPr>
          </a:p>
        </p:txBody>
      </p:sp>
      <p:cxnSp>
        <p:nvCxnSpPr>
          <p:cNvPr id="1894" name="Google Shape;1894;p63"/>
          <p:cNvCxnSpPr>
            <a:cxnSpLocks/>
            <a:endCxn id="1852" idx="1"/>
          </p:cNvCxnSpPr>
          <p:nvPr/>
        </p:nvCxnSpPr>
        <p:spPr>
          <a:xfrm flipV="1">
            <a:off x="4260501" y="3375700"/>
            <a:ext cx="723797" cy="190636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</p:spPr>
      </p:cxnSp>
      <p:grpSp>
        <p:nvGrpSpPr>
          <p:cNvPr id="16" name="Grupo 15">
            <a:extLst>
              <a:ext uri="{FF2B5EF4-FFF2-40B4-BE49-F238E27FC236}">
                <a16:creationId xmlns:a16="http://schemas.microsoft.com/office/drawing/2014/main" id="{3A2B7007-47A6-4158-A7B4-CCEE59335D7A}"/>
              </a:ext>
            </a:extLst>
          </p:cNvPr>
          <p:cNvGrpSpPr/>
          <p:nvPr/>
        </p:nvGrpSpPr>
        <p:grpSpPr>
          <a:xfrm>
            <a:off x="2003425" y="1584325"/>
            <a:ext cx="2406651" cy="2986088"/>
            <a:chOff x="2003425" y="1584325"/>
            <a:chExt cx="2406651" cy="2986088"/>
          </a:xfrm>
        </p:grpSpPr>
        <p:sp>
          <p:nvSpPr>
            <p:cNvPr id="8" name="Freeform 5">
              <a:extLst>
                <a:ext uri="{FF2B5EF4-FFF2-40B4-BE49-F238E27FC236}">
                  <a16:creationId xmlns:a16="http://schemas.microsoft.com/office/drawing/2014/main" id="{5792D556-D9F6-417E-9767-60528166850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98763" y="1584325"/>
              <a:ext cx="1611313" cy="2927350"/>
            </a:xfrm>
            <a:custGeom>
              <a:avLst/>
              <a:gdLst>
                <a:gd name="T0" fmla="*/ 28 w 162"/>
                <a:gd name="T1" fmla="*/ 80 h 295"/>
                <a:gd name="T2" fmla="*/ 46 w 162"/>
                <a:gd name="T3" fmla="*/ 61 h 295"/>
                <a:gd name="T4" fmla="*/ 84 w 162"/>
                <a:gd name="T5" fmla="*/ 15 h 295"/>
                <a:gd name="T6" fmla="*/ 88 w 162"/>
                <a:gd name="T7" fmla="*/ 18 h 295"/>
                <a:gd name="T8" fmla="*/ 119 w 162"/>
                <a:gd name="T9" fmla="*/ 22 h 295"/>
                <a:gd name="T10" fmla="*/ 109 w 162"/>
                <a:gd name="T11" fmla="*/ 39 h 295"/>
                <a:gd name="T12" fmla="*/ 96 w 162"/>
                <a:gd name="T13" fmla="*/ 50 h 295"/>
                <a:gd name="T14" fmla="*/ 135 w 162"/>
                <a:gd name="T15" fmla="*/ 97 h 295"/>
                <a:gd name="T16" fmla="*/ 162 w 162"/>
                <a:gd name="T17" fmla="*/ 134 h 295"/>
                <a:gd name="T18" fmla="*/ 145 w 162"/>
                <a:gd name="T19" fmla="*/ 143 h 295"/>
                <a:gd name="T20" fmla="*/ 128 w 162"/>
                <a:gd name="T21" fmla="*/ 136 h 295"/>
                <a:gd name="T22" fmla="*/ 111 w 162"/>
                <a:gd name="T23" fmla="*/ 141 h 295"/>
                <a:gd name="T24" fmla="*/ 116 w 162"/>
                <a:gd name="T25" fmla="*/ 162 h 295"/>
                <a:gd name="T26" fmla="*/ 97 w 162"/>
                <a:gd name="T27" fmla="*/ 183 h 295"/>
                <a:gd name="T28" fmla="*/ 127 w 162"/>
                <a:gd name="T29" fmla="*/ 173 h 295"/>
                <a:gd name="T30" fmla="*/ 100 w 162"/>
                <a:gd name="T31" fmla="*/ 288 h 295"/>
                <a:gd name="T32" fmla="*/ 87 w 162"/>
                <a:gd name="T33" fmla="*/ 189 h 295"/>
                <a:gd name="T34" fmla="*/ 61 w 162"/>
                <a:gd name="T35" fmla="*/ 209 h 295"/>
                <a:gd name="T36" fmla="*/ 30 w 162"/>
                <a:gd name="T37" fmla="*/ 243 h 295"/>
                <a:gd name="T38" fmla="*/ 87 w 162"/>
                <a:gd name="T39" fmla="*/ 165 h 295"/>
                <a:gd name="T40" fmla="*/ 34 w 162"/>
                <a:gd name="T41" fmla="*/ 193 h 295"/>
                <a:gd name="T42" fmla="*/ 27 w 162"/>
                <a:gd name="T43" fmla="*/ 196 h 295"/>
                <a:gd name="T44" fmla="*/ 6 w 162"/>
                <a:gd name="T45" fmla="*/ 213 h 295"/>
                <a:gd name="T46" fmla="*/ 0 w 162"/>
                <a:gd name="T47" fmla="*/ 230 h 295"/>
                <a:gd name="T48" fmla="*/ 10 w 162"/>
                <a:gd name="T49" fmla="*/ 205 h 295"/>
                <a:gd name="T50" fmla="*/ 90 w 162"/>
                <a:gd name="T51" fmla="*/ 157 h 295"/>
                <a:gd name="T52" fmla="*/ 92 w 162"/>
                <a:gd name="T53" fmla="*/ 141 h 295"/>
                <a:gd name="T54" fmla="*/ 99 w 162"/>
                <a:gd name="T55" fmla="*/ 136 h 295"/>
                <a:gd name="T56" fmla="*/ 84 w 162"/>
                <a:gd name="T57" fmla="*/ 131 h 295"/>
                <a:gd name="T58" fmla="*/ 110 w 162"/>
                <a:gd name="T59" fmla="*/ 132 h 295"/>
                <a:gd name="T60" fmla="*/ 107 w 162"/>
                <a:gd name="T61" fmla="*/ 76 h 295"/>
                <a:gd name="T62" fmla="*/ 77 w 162"/>
                <a:gd name="T63" fmla="*/ 113 h 295"/>
                <a:gd name="T64" fmla="*/ 67 w 162"/>
                <a:gd name="T65" fmla="*/ 114 h 295"/>
                <a:gd name="T66" fmla="*/ 44 w 162"/>
                <a:gd name="T67" fmla="*/ 84 h 295"/>
                <a:gd name="T68" fmla="*/ 54 w 162"/>
                <a:gd name="T69" fmla="*/ 118 h 295"/>
                <a:gd name="T70" fmla="*/ 111 w 162"/>
                <a:gd name="T71" fmla="*/ 229 h 295"/>
                <a:gd name="T72" fmla="*/ 96 w 162"/>
                <a:gd name="T73" fmla="*/ 238 h 295"/>
                <a:gd name="T74" fmla="*/ 87 w 162"/>
                <a:gd name="T75" fmla="*/ 207 h 295"/>
                <a:gd name="T76" fmla="*/ 83 w 162"/>
                <a:gd name="T77" fmla="*/ 280 h 295"/>
                <a:gd name="T78" fmla="*/ 125 w 162"/>
                <a:gd name="T79" fmla="*/ 210 h 295"/>
                <a:gd name="T80" fmla="*/ 95 w 162"/>
                <a:gd name="T81" fmla="*/ 194 h 295"/>
                <a:gd name="T82" fmla="*/ 98 w 162"/>
                <a:gd name="T83" fmla="*/ 222 h 295"/>
                <a:gd name="T84" fmla="*/ 106 w 162"/>
                <a:gd name="T85" fmla="*/ 210 h 295"/>
                <a:gd name="T86" fmla="*/ 116 w 162"/>
                <a:gd name="T87" fmla="*/ 183 h 295"/>
                <a:gd name="T88" fmla="*/ 114 w 162"/>
                <a:gd name="T89" fmla="*/ 197 h 295"/>
                <a:gd name="T90" fmla="*/ 93 w 162"/>
                <a:gd name="T91" fmla="*/ 27 h 295"/>
                <a:gd name="T92" fmla="*/ 94 w 162"/>
                <a:gd name="T93" fmla="*/ 26 h 295"/>
                <a:gd name="T94" fmla="*/ 110 w 162"/>
                <a:gd name="T95" fmla="*/ 14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62" h="295">
                  <a:moveTo>
                    <a:pt x="54" y="118"/>
                  </a:moveTo>
                  <a:cubicBezTo>
                    <a:pt x="46" y="111"/>
                    <a:pt x="39" y="105"/>
                    <a:pt x="32" y="98"/>
                  </a:cubicBezTo>
                  <a:cubicBezTo>
                    <a:pt x="27" y="93"/>
                    <a:pt x="25" y="87"/>
                    <a:pt x="28" y="80"/>
                  </a:cubicBezTo>
                  <a:cubicBezTo>
                    <a:pt x="31" y="75"/>
                    <a:pt x="33" y="70"/>
                    <a:pt x="35" y="65"/>
                  </a:cubicBezTo>
                  <a:cubicBezTo>
                    <a:pt x="37" y="61"/>
                    <a:pt x="40" y="60"/>
                    <a:pt x="43" y="61"/>
                  </a:cubicBezTo>
                  <a:cubicBezTo>
                    <a:pt x="44" y="62"/>
                    <a:pt x="45" y="62"/>
                    <a:pt x="46" y="61"/>
                  </a:cubicBezTo>
                  <a:cubicBezTo>
                    <a:pt x="43" y="60"/>
                    <a:pt x="41" y="59"/>
                    <a:pt x="39" y="57"/>
                  </a:cubicBezTo>
                  <a:cubicBezTo>
                    <a:pt x="46" y="40"/>
                    <a:pt x="72" y="25"/>
                    <a:pt x="81" y="33"/>
                  </a:cubicBezTo>
                  <a:cubicBezTo>
                    <a:pt x="82" y="27"/>
                    <a:pt x="83" y="22"/>
                    <a:pt x="84" y="15"/>
                  </a:cubicBezTo>
                  <a:cubicBezTo>
                    <a:pt x="87" y="18"/>
                    <a:pt x="88" y="20"/>
                    <a:pt x="90" y="21"/>
                  </a:cubicBezTo>
                  <a:cubicBezTo>
                    <a:pt x="91" y="21"/>
                    <a:pt x="91" y="21"/>
                    <a:pt x="91" y="21"/>
                  </a:cubicBezTo>
                  <a:cubicBezTo>
                    <a:pt x="90" y="20"/>
                    <a:pt x="89" y="19"/>
                    <a:pt x="88" y="18"/>
                  </a:cubicBezTo>
                  <a:cubicBezTo>
                    <a:pt x="83" y="14"/>
                    <a:pt x="84" y="10"/>
                    <a:pt x="86" y="5"/>
                  </a:cubicBezTo>
                  <a:cubicBezTo>
                    <a:pt x="87" y="1"/>
                    <a:pt x="91" y="0"/>
                    <a:pt x="95" y="0"/>
                  </a:cubicBezTo>
                  <a:cubicBezTo>
                    <a:pt x="112" y="0"/>
                    <a:pt x="116" y="2"/>
                    <a:pt x="119" y="22"/>
                  </a:cubicBezTo>
                  <a:cubicBezTo>
                    <a:pt x="120" y="28"/>
                    <a:pt x="119" y="30"/>
                    <a:pt x="112" y="31"/>
                  </a:cubicBezTo>
                  <a:cubicBezTo>
                    <a:pt x="111" y="31"/>
                    <a:pt x="109" y="31"/>
                    <a:pt x="107" y="31"/>
                  </a:cubicBezTo>
                  <a:cubicBezTo>
                    <a:pt x="108" y="34"/>
                    <a:pt x="113" y="36"/>
                    <a:pt x="109" y="39"/>
                  </a:cubicBezTo>
                  <a:cubicBezTo>
                    <a:pt x="106" y="42"/>
                    <a:pt x="105" y="45"/>
                    <a:pt x="102" y="47"/>
                  </a:cubicBezTo>
                  <a:cubicBezTo>
                    <a:pt x="97" y="50"/>
                    <a:pt x="94" y="45"/>
                    <a:pt x="89" y="42"/>
                  </a:cubicBezTo>
                  <a:cubicBezTo>
                    <a:pt x="91" y="46"/>
                    <a:pt x="93" y="49"/>
                    <a:pt x="96" y="50"/>
                  </a:cubicBezTo>
                  <a:cubicBezTo>
                    <a:pt x="104" y="52"/>
                    <a:pt x="106" y="45"/>
                    <a:pt x="110" y="41"/>
                  </a:cubicBezTo>
                  <a:cubicBezTo>
                    <a:pt x="120" y="52"/>
                    <a:pt x="125" y="64"/>
                    <a:pt x="129" y="78"/>
                  </a:cubicBezTo>
                  <a:cubicBezTo>
                    <a:pt x="131" y="84"/>
                    <a:pt x="132" y="91"/>
                    <a:pt x="135" y="97"/>
                  </a:cubicBezTo>
                  <a:cubicBezTo>
                    <a:pt x="139" y="106"/>
                    <a:pt x="145" y="116"/>
                    <a:pt x="151" y="125"/>
                  </a:cubicBezTo>
                  <a:cubicBezTo>
                    <a:pt x="152" y="126"/>
                    <a:pt x="154" y="127"/>
                    <a:pt x="156" y="128"/>
                  </a:cubicBezTo>
                  <a:cubicBezTo>
                    <a:pt x="158" y="130"/>
                    <a:pt x="161" y="132"/>
                    <a:pt x="162" y="134"/>
                  </a:cubicBezTo>
                  <a:cubicBezTo>
                    <a:pt x="162" y="137"/>
                    <a:pt x="160" y="140"/>
                    <a:pt x="158" y="142"/>
                  </a:cubicBezTo>
                  <a:cubicBezTo>
                    <a:pt x="157" y="143"/>
                    <a:pt x="154" y="143"/>
                    <a:pt x="152" y="143"/>
                  </a:cubicBezTo>
                  <a:cubicBezTo>
                    <a:pt x="150" y="143"/>
                    <a:pt x="148" y="143"/>
                    <a:pt x="145" y="143"/>
                  </a:cubicBezTo>
                  <a:cubicBezTo>
                    <a:pt x="144" y="139"/>
                    <a:pt x="140" y="140"/>
                    <a:pt x="136" y="139"/>
                  </a:cubicBezTo>
                  <a:cubicBezTo>
                    <a:pt x="135" y="139"/>
                    <a:pt x="132" y="141"/>
                    <a:pt x="131" y="137"/>
                  </a:cubicBezTo>
                  <a:cubicBezTo>
                    <a:pt x="131" y="137"/>
                    <a:pt x="129" y="136"/>
                    <a:pt x="128" y="136"/>
                  </a:cubicBezTo>
                  <a:cubicBezTo>
                    <a:pt x="122" y="137"/>
                    <a:pt x="117" y="137"/>
                    <a:pt x="111" y="138"/>
                  </a:cubicBezTo>
                  <a:cubicBezTo>
                    <a:pt x="110" y="138"/>
                    <a:pt x="109" y="139"/>
                    <a:pt x="109" y="139"/>
                  </a:cubicBezTo>
                  <a:cubicBezTo>
                    <a:pt x="109" y="140"/>
                    <a:pt x="110" y="141"/>
                    <a:pt x="111" y="141"/>
                  </a:cubicBezTo>
                  <a:cubicBezTo>
                    <a:pt x="113" y="142"/>
                    <a:pt x="115" y="142"/>
                    <a:pt x="117" y="142"/>
                  </a:cubicBezTo>
                  <a:cubicBezTo>
                    <a:pt x="117" y="148"/>
                    <a:pt x="117" y="154"/>
                    <a:pt x="117" y="160"/>
                  </a:cubicBezTo>
                  <a:cubicBezTo>
                    <a:pt x="117" y="161"/>
                    <a:pt x="116" y="162"/>
                    <a:pt x="116" y="162"/>
                  </a:cubicBezTo>
                  <a:cubicBezTo>
                    <a:pt x="114" y="163"/>
                    <a:pt x="111" y="163"/>
                    <a:pt x="109" y="162"/>
                  </a:cubicBezTo>
                  <a:cubicBezTo>
                    <a:pt x="102" y="159"/>
                    <a:pt x="98" y="161"/>
                    <a:pt x="97" y="169"/>
                  </a:cubicBezTo>
                  <a:cubicBezTo>
                    <a:pt x="96" y="174"/>
                    <a:pt x="96" y="179"/>
                    <a:pt x="97" y="183"/>
                  </a:cubicBezTo>
                  <a:cubicBezTo>
                    <a:pt x="97" y="182"/>
                    <a:pt x="97" y="180"/>
                    <a:pt x="98" y="178"/>
                  </a:cubicBezTo>
                  <a:cubicBezTo>
                    <a:pt x="99" y="171"/>
                    <a:pt x="103" y="167"/>
                    <a:pt x="111" y="165"/>
                  </a:cubicBezTo>
                  <a:cubicBezTo>
                    <a:pt x="118" y="164"/>
                    <a:pt x="123" y="166"/>
                    <a:pt x="127" y="173"/>
                  </a:cubicBezTo>
                  <a:cubicBezTo>
                    <a:pt x="133" y="183"/>
                    <a:pt x="134" y="193"/>
                    <a:pt x="133" y="204"/>
                  </a:cubicBezTo>
                  <a:cubicBezTo>
                    <a:pt x="133" y="227"/>
                    <a:pt x="127" y="248"/>
                    <a:pt x="117" y="269"/>
                  </a:cubicBezTo>
                  <a:cubicBezTo>
                    <a:pt x="112" y="276"/>
                    <a:pt x="107" y="283"/>
                    <a:pt x="100" y="288"/>
                  </a:cubicBezTo>
                  <a:cubicBezTo>
                    <a:pt x="91" y="295"/>
                    <a:pt x="80" y="293"/>
                    <a:pt x="75" y="283"/>
                  </a:cubicBezTo>
                  <a:cubicBezTo>
                    <a:pt x="73" y="276"/>
                    <a:pt x="71" y="268"/>
                    <a:pt x="70" y="260"/>
                  </a:cubicBezTo>
                  <a:cubicBezTo>
                    <a:pt x="69" y="235"/>
                    <a:pt x="75" y="211"/>
                    <a:pt x="87" y="189"/>
                  </a:cubicBezTo>
                  <a:cubicBezTo>
                    <a:pt x="89" y="184"/>
                    <a:pt x="90" y="180"/>
                    <a:pt x="90" y="174"/>
                  </a:cubicBezTo>
                  <a:cubicBezTo>
                    <a:pt x="85" y="180"/>
                    <a:pt x="81" y="185"/>
                    <a:pt x="76" y="190"/>
                  </a:cubicBezTo>
                  <a:cubicBezTo>
                    <a:pt x="71" y="196"/>
                    <a:pt x="66" y="202"/>
                    <a:pt x="61" y="209"/>
                  </a:cubicBezTo>
                  <a:cubicBezTo>
                    <a:pt x="60" y="211"/>
                    <a:pt x="58" y="212"/>
                    <a:pt x="57" y="214"/>
                  </a:cubicBezTo>
                  <a:cubicBezTo>
                    <a:pt x="52" y="219"/>
                    <a:pt x="47" y="224"/>
                    <a:pt x="42" y="229"/>
                  </a:cubicBezTo>
                  <a:cubicBezTo>
                    <a:pt x="38" y="234"/>
                    <a:pt x="34" y="239"/>
                    <a:pt x="30" y="243"/>
                  </a:cubicBezTo>
                  <a:cubicBezTo>
                    <a:pt x="27" y="237"/>
                    <a:pt x="31" y="233"/>
                    <a:pt x="34" y="229"/>
                  </a:cubicBezTo>
                  <a:cubicBezTo>
                    <a:pt x="52" y="208"/>
                    <a:pt x="69" y="188"/>
                    <a:pt x="87" y="167"/>
                  </a:cubicBezTo>
                  <a:cubicBezTo>
                    <a:pt x="87" y="167"/>
                    <a:pt x="87" y="166"/>
                    <a:pt x="87" y="165"/>
                  </a:cubicBezTo>
                  <a:cubicBezTo>
                    <a:pt x="79" y="169"/>
                    <a:pt x="70" y="173"/>
                    <a:pt x="62" y="177"/>
                  </a:cubicBezTo>
                  <a:cubicBezTo>
                    <a:pt x="55" y="180"/>
                    <a:pt x="48" y="184"/>
                    <a:pt x="40" y="187"/>
                  </a:cubicBezTo>
                  <a:cubicBezTo>
                    <a:pt x="37" y="188"/>
                    <a:pt x="35" y="190"/>
                    <a:pt x="34" y="193"/>
                  </a:cubicBezTo>
                  <a:cubicBezTo>
                    <a:pt x="31" y="205"/>
                    <a:pt x="27" y="217"/>
                    <a:pt x="23" y="229"/>
                  </a:cubicBezTo>
                  <a:cubicBezTo>
                    <a:pt x="20" y="229"/>
                    <a:pt x="19" y="229"/>
                    <a:pt x="16" y="229"/>
                  </a:cubicBezTo>
                  <a:cubicBezTo>
                    <a:pt x="20" y="218"/>
                    <a:pt x="23" y="207"/>
                    <a:pt x="27" y="196"/>
                  </a:cubicBezTo>
                  <a:cubicBezTo>
                    <a:pt x="27" y="196"/>
                    <a:pt x="26" y="196"/>
                    <a:pt x="26" y="196"/>
                  </a:cubicBezTo>
                  <a:cubicBezTo>
                    <a:pt x="19" y="201"/>
                    <a:pt x="13" y="207"/>
                    <a:pt x="6" y="212"/>
                  </a:cubicBezTo>
                  <a:cubicBezTo>
                    <a:pt x="6" y="212"/>
                    <a:pt x="6" y="213"/>
                    <a:pt x="6" y="213"/>
                  </a:cubicBezTo>
                  <a:cubicBezTo>
                    <a:pt x="8" y="212"/>
                    <a:pt x="9" y="212"/>
                    <a:pt x="12" y="211"/>
                  </a:cubicBezTo>
                  <a:cubicBezTo>
                    <a:pt x="10" y="217"/>
                    <a:pt x="10" y="222"/>
                    <a:pt x="8" y="227"/>
                  </a:cubicBezTo>
                  <a:cubicBezTo>
                    <a:pt x="7" y="229"/>
                    <a:pt x="3" y="230"/>
                    <a:pt x="0" y="230"/>
                  </a:cubicBezTo>
                  <a:cubicBezTo>
                    <a:pt x="1" y="225"/>
                    <a:pt x="1" y="220"/>
                    <a:pt x="2" y="215"/>
                  </a:cubicBezTo>
                  <a:cubicBezTo>
                    <a:pt x="2" y="213"/>
                    <a:pt x="4" y="212"/>
                    <a:pt x="4" y="211"/>
                  </a:cubicBezTo>
                  <a:cubicBezTo>
                    <a:pt x="6" y="209"/>
                    <a:pt x="8" y="207"/>
                    <a:pt x="10" y="205"/>
                  </a:cubicBezTo>
                  <a:cubicBezTo>
                    <a:pt x="15" y="200"/>
                    <a:pt x="20" y="195"/>
                    <a:pt x="24" y="190"/>
                  </a:cubicBezTo>
                  <a:cubicBezTo>
                    <a:pt x="25" y="190"/>
                    <a:pt x="25" y="190"/>
                    <a:pt x="25" y="189"/>
                  </a:cubicBezTo>
                  <a:cubicBezTo>
                    <a:pt x="45" y="176"/>
                    <a:pt x="68" y="168"/>
                    <a:pt x="90" y="157"/>
                  </a:cubicBezTo>
                  <a:cubicBezTo>
                    <a:pt x="90" y="162"/>
                    <a:pt x="90" y="165"/>
                    <a:pt x="90" y="168"/>
                  </a:cubicBezTo>
                  <a:cubicBezTo>
                    <a:pt x="91" y="168"/>
                    <a:pt x="91" y="168"/>
                    <a:pt x="91" y="168"/>
                  </a:cubicBezTo>
                  <a:cubicBezTo>
                    <a:pt x="92" y="159"/>
                    <a:pt x="92" y="150"/>
                    <a:pt x="92" y="141"/>
                  </a:cubicBezTo>
                  <a:cubicBezTo>
                    <a:pt x="94" y="141"/>
                    <a:pt x="97" y="141"/>
                    <a:pt x="99" y="140"/>
                  </a:cubicBezTo>
                  <a:cubicBezTo>
                    <a:pt x="100" y="140"/>
                    <a:pt x="101" y="139"/>
                    <a:pt x="101" y="138"/>
                  </a:cubicBezTo>
                  <a:cubicBezTo>
                    <a:pt x="101" y="137"/>
                    <a:pt x="100" y="136"/>
                    <a:pt x="99" y="136"/>
                  </a:cubicBezTo>
                  <a:cubicBezTo>
                    <a:pt x="96" y="135"/>
                    <a:pt x="94" y="135"/>
                    <a:pt x="91" y="135"/>
                  </a:cubicBezTo>
                  <a:cubicBezTo>
                    <a:pt x="91" y="135"/>
                    <a:pt x="90" y="135"/>
                    <a:pt x="90" y="135"/>
                  </a:cubicBezTo>
                  <a:cubicBezTo>
                    <a:pt x="88" y="134"/>
                    <a:pt x="86" y="133"/>
                    <a:pt x="84" y="131"/>
                  </a:cubicBezTo>
                  <a:cubicBezTo>
                    <a:pt x="81" y="139"/>
                    <a:pt x="78" y="132"/>
                    <a:pt x="76" y="132"/>
                  </a:cubicBezTo>
                  <a:cubicBezTo>
                    <a:pt x="76" y="130"/>
                    <a:pt x="76" y="128"/>
                    <a:pt x="75" y="125"/>
                  </a:cubicBezTo>
                  <a:cubicBezTo>
                    <a:pt x="87" y="128"/>
                    <a:pt x="98" y="131"/>
                    <a:pt x="110" y="132"/>
                  </a:cubicBezTo>
                  <a:cubicBezTo>
                    <a:pt x="121" y="133"/>
                    <a:pt x="133" y="131"/>
                    <a:pt x="143" y="131"/>
                  </a:cubicBezTo>
                  <a:cubicBezTo>
                    <a:pt x="130" y="124"/>
                    <a:pt x="123" y="111"/>
                    <a:pt x="117" y="97"/>
                  </a:cubicBezTo>
                  <a:cubicBezTo>
                    <a:pt x="114" y="90"/>
                    <a:pt x="111" y="83"/>
                    <a:pt x="107" y="76"/>
                  </a:cubicBezTo>
                  <a:cubicBezTo>
                    <a:pt x="97" y="84"/>
                    <a:pt x="91" y="94"/>
                    <a:pt x="86" y="104"/>
                  </a:cubicBezTo>
                  <a:cubicBezTo>
                    <a:pt x="83" y="111"/>
                    <a:pt x="83" y="111"/>
                    <a:pt x="76" y="113"/>
                  </a:cubicBezTo>
                  <a:cubicBezTo>
                    <a:pt x="76" y="113"/>
                    <a:pt x="77" y="113"/>
                    <a:pt x="77" y="113"/>
                  </a:cubicBezTo>
                  <a:cubicBezTo>
                    <a:pt x="79" y="113"/>
                    <a:pt x="83" y="112"/>
                    <a:pt x="83" y="113"/>
                  </a:cubicBezTo>
                  <a:cubicBezTo>
                    <a:pt x="85" y="117"/>
                    <a:pt x="86" y="121"/>
                    <a:pt x="87" y="125"/>
                  </a:cubicBezTo>
                  <a:cubicBezTo>
                    <a:pt x="77" y="126"/>
                    <a:pt x="71" y="120"/>
                    <a:pt x="67" y="114"/>
                  </a:cubicBezTo>
                  <a:cubicBezTo>
                    <a:pt x="60" y="105"/>
                    <a:pt x="55" y="96"/>
                    <a:pt x="49" y="88"/>
                  </a:cubicBezTo>
                  <a:cubicBezTo>
                    <a:pt x="46" y="85"/>
                    <a:pt x="47" y="82"/>
                    <a:pt x="48" y="79"/>
                  </a:cubicBezTo>
                  <a:cubicBezTo>
                    <a:pt x="47" y="81"/>
                    <a:pt x="45" y="82"/>
                    <a:pt x="44" y="84"/>
                  </a:cubicBezTo>
                  <a:cubicBezTo>
                    <a:pt x="50" y="92"/>
                    <a:pt x="55" y="99"/>
                    <a:pt x="60" y="107"/>
                  </a:cubicBezTo>
                  <a:cubicBezTo>
                    <a:pt x="61" y="108"/>
                    <a:pt x="61" y="109"/>
                    <a:pt x="61" y="110"/>
                  </a:cubicBezTo>
                  <a:cubicBezTo>
                    <a:pt x="58" y="113"/>
                    <a:pt x="56" y="115"/>
                    <a:pt x="54" y="118"/>
                  </a:cubicBezTo>
                  <a:close/>
                  <a:moveTo>
                    <a:pt x="114" y="194"/>
                  </a:moveTo>
                  <a:cubicBezTo>
                    <a:pt x="113" y="199"/>
                    <a:pt x="113" y="206"/>
                    <a:pt x="112" y="212"/>
                  </a:cubicBezTo>
                  <a:cubicBezTo>
                    <a:pt x="112" y="218"/>
                    <a:pt x="112" y="223"/>
                    <a:pt x="111" y="229"/>
                  </a:cubicBezTo>
                  <a:cubicBezTo>
                    <a:pt x="111" y="230"/>
                    <a:pt x="111" y="231"/>
                    <a:pt x="110" y="231"/>
                  </a:cubicBezTo>
                  <a:cubicBezTo>
                    <a:pt x="106" y="232"/>
                    <a:pt x="105" y="236"/>
                    <a:pt x="103" y="239"/>
                  </a:cubicBezTo>
                  <a:cubicBezTo>
                    <a:pt x="100" y="242"/>
                    <a:pt x="97" y="242"/>
                    <a:pt x="96" y="238"/>
                  </a:cubicBezTo>
                  <a:cubicBezTo>
                    <a:pt x="95" y="232"/>
                    <a:pt x="91" y="231"/>
                    <a:pt x="87" y="228"/>
                  </a:cubicBezTo>
                  <a:cubicBezTo>
                    <a:pt x="87" y="221"/>
                    <a:pt x="88" y="214"/>
                    <a:pt x="88" y="206"/>
                  </a:cubicBezTo>
                  <a:cubicBezTo>
                    <a:pt x="88" y="207"/>
                    <a:pt x="87" y="207"/>
                    <a:pt x="87" y="207"/>
                  </a:cubicBezTo>
                  <a:cubicBezTo>
                    <a:pt x="87" y="207"/>
                    <a:pt x="87" y="208"/>
                    <a:pt x="87" y="208"/>
                  </a:cubicBezTo>
                  <a:cubicBezTo>
                    <a:pt x="80" y="226"/>
                    <a:pt x="77" y="244"/>
                    <a:pt x="78" y="262"/>
                  </a:cubicBezTo>
                  <a:cubicBezTo>
                    <a:pt x="79" y="268"/>
                    <a:pt x="81" y="274"/>
                    <a:pt x="83" y="280"/>
                  </a:cubicBezTo>
                  <a:cubicBezTo>
                    <a:pt x="85" y="285"/>
                    <a:pt x="90" y="286"/>
                    <a:pt x="94" y="283"/>
                  </a:cubicBezTo>
                  <a:cubicBezTo>
                    <a:pt x="99" y="279"/>
                    <a:pt x="104" y="273"/>
                    <a:pt x="108" y="268"/>
                  </a:cubicBezTo>
                  <a:cubicBezTo>
                    <a:pt x="119" y="250"/>
                    <a:pt x="123" y="230"/>
                    <a:pt x="125" y="210"/>
                  </a:cubicBezTo>
                  <a:cubicBezTo>
                    <a:pt x="126" y="199"/>
                    <a:pt x="126" y="189"/>
                    <a:pt x="121" y="179"/>
                  </a:cubicBezTo>
                  <a:cubicBezTo>
                    <a:pt x="119" y="174"/>
                    <a:pt x="115" y="172"/>
                    <a:pt x="111" y="173"/>
                  </a:cubicBezTo>
                  <a:cubicBezTo>
                    <a:pt x="106" y="175"/>
                    <a:pt x="95" y="187"/>
                    <a:pt x="95" y="194"/>
                  </a:cubicBezTo>
                  <a:cubicBezTo>
                    <a:pt x="95" y="203"/>
                    <a:pt x="94" y="212"/>
                    <a:pt x="94" y="221"/>
                  </a:cubicBezTo>
                  <a:cubicBezTo>
                    <a:pt x="93" y="222"/>
                    <a:pt x="94" y="224"/>
                    <a:pt x="95" y="225"/>
                  </a:cubicBezTo>
                  <a:cubicBezTo>
                    <a:pt x="96" y="224"/>
                    <a:pt x="97" y="223"/>
                    <a:pt x="98" y="222"/>
                  </a:cubicBezTo>
                  <a:cubicBezTo>
                    <a:pt x="100" y="220"/>
                    <a:pt x="102" y="217"/>
                    <a:pt x="105" y="215"/>
                  </a:cubicBezTo>
                  <a:cubicBezTo>
                    <a:pt x="105" y="215"/>
                    <a:pt x="105" y="215"/>
                    <a:pt x="106" y="216"/>
                  </a:cubicBezTo>
                  <a:cubicBezTo>
                    <a:pt x="106" y="214"/>
                    <a:pt x="106" y="212"/>
                    <a:pt x="106" y="210"/>
                  </a:cubicBezTo>
                  <a:cubicBezTo>
                    <a:pt x="107" y="200"/>
                    <a:pt x="108" y="190"/>
                    <a:pt x="108" y="180"/>
                  </a:cubicBezTo>
                  <a:cubicBezTo>
                    <a:pt x="108" y="175"/>
                    <a:pt x="111" y="175"/>
                    <a:pt x="115" y="175"/>
                  </a:cubicBezTo>
                  <a:cubicBezTo>
                    <a:pt x="115" y="178"/>
                    <a:pt x="116" y="180"/>
                    <a:pt x="116" y="183"/>
                  </a:cubicBezTo>
                  <a:cubicBezTo>
                    <a:pt x="116" y="183"/>
                    <a:pt x="115" y="183"/>
                    <a:pt x="115" y="183"/>
                  </a:cubicBezTo>
                  <a:cubicBezTo>
                    <a:pt x="115" y="182"/>
                    <a:pt x="115" y="181"/>
                    <a:pt x="114" y="180"/>
                  </a:cubicBezTo>
                  <a:cubicBezTo>
                    <a:pt x="114" y="185"/>
                    <a:pt x="114" y="190"/>
                    <a:pt x="114" y="197"/>
                  </a:cubicBezTo>
                  <a:cubicBezTo>
                    <a:pt x="114" y="195"/>
                    <a:pt x="114" y="194"/>
                    <a:pt x="114" y="194"/>
                  </a:cubicBezTo>
                  <a:close/>
                  <a:moveTo>
                    <a:pt x="94" y="26"/>
                  </a:moveTo>
                  <a:cubicBezTo>
                    <a:pt x="94" y="27"/>
                    <a:pt x="93" y="27"/>
                    <a:pt x="93" y="27"/>
                  </a:cubicBezTo>
                  <a:cubicBezTo>
                    <a:pt x="94" y="30"/>
                    <a:pt x="96" y="32"/>
                    <a:pt x="98" y="35"/>
                  </a:cubicBezTo>
                  <a:cubicBezTo>
                    <a:pt x="101" y="33"/>
                    <a:pt x="103" y="32"/>
                    <a:pt x="106" y="31"/>
                  </a:cubicBezTo>
                  <a:cubicBezTo>
                    <a:pt x="101" y="29"/>
                    <a:pt x="98" y="28"/>
                    <a:pt x="94" y="26"/>
                  </a:cubicBezTo>
                  <a:close/>
                  <a:moveTo>
                    <a:pt x="107" y="157"/>
                  </a:moveTo>
                  <a:cubicBezTo>
                    <a:pt x="108" y="158"/>
                    <a:pt x="109" y="158"/>
                    <a:pt x="109" y="158"/>
                  </a:cubicBezTo>
                  <a:cubicBezTo>
                    <a:pt x="110" y="153"/>
                    <a:pt x="110" y="149"/>
                    <a:pt x="110" y="145"/>
                  </a:cubicBezTo>
                  <a:cubicBezTo>
                    <a:pt x="110" y="145"/>
                    <a:pt x="109" y="145"/>
                    <a:pt x="108" y="145"/>
                  </a:cubicBezTo>
                  <a:cubicBezTo>
                    <a:pt x="108" y="149"/>
                    <a:pt x="108" y="153"/>
                    <a:pt x="107" y="157"/>
                  </a:cubicBezTo>
                  <a:close/>
                </a:path>
              </a:pathLst>
            </a:custGeom>
            <a:solidFill>
              <a:srgbClr val="09224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6">
              <a:extLst>
                <a:ext uri="{FF2B5EF4-FFF2-40B4-BE49-F238E27FC236}">
                  <a16:creationId xmlns:a16="http://schemas.microsoft.com/office/drawing/2014/main" id="{A15B11C2-4502-438B-A312-A8BE5934231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01888" y="2586038"/>
              <a:ext cx="1301750" cy="1598613"/>
            </a:xfrm>
            <a:custGeom>
              <a:avLst/>
              <a:gdLst>
                <a:gd name="T0" fmla="*/ 130 w 131"/>
                <a:gd name="T1" fmla="*/ 34 h 161"/>
                <a:gd name="T2" fmla="*/ 131 w 131"/>
                <a:gd name="T3" fmla="*/ 34 h 161"/>
                <a:gd name="T4" fmla="*/ 129 w 131"/>
                <a:gd name="T5" fmla="*/ 38 h 161"/>
                <a:gd name="T6" fmla="*/ 129 w 131"/>
                <a:gd name="T7" fmla="*/ 48 h 161"/>
                <a:gd name="T8" fmla="*/ 123 w 131"/>
                <a:gd name="T9" fmla="*/ 57 h 161"/>
                <a:gd name="T10" fmla="*/ 119 w 131"/>
                <a:gd name="T11" fmla="*/ 59 h 161"/>
                <a:gd name="T12" fmla="*/ 102 w 131"/>
                <a:gd name="T13" fmla="*/ 67 h 161"/>
                <a:gd name="T14" fmla="*/ 101 w 131"/>
                <a:gd name="T15" fmla="*/ 57 h 161"/>
                <a:gd name="T16" fmla="*/ 100 w 131"/>
                <a:gd name="T17" fmla="*/ 54 h 161"/>
                <a:gd name="T18" fmla="*/ 96 w 131"/>
                <a:gd name="T19" fmla="*/ 39 h 161"/>
                <a:gd name="T20" fmla="*/ 95 w 131"/>
                <a:gd name="T21" fmla="*/ 34 h 161"/>
                <a:gd name="T22" fmla="*/ 92 w 131"/>
                <a:gd name="T23" fmla="*/ 48 h 161"/>
                <a:gd name="T24" fmla="*/ 74 w 131"/>
                <a:gd name="T25" fmla="*/ 81 h 161"/>
                <a:gd name="T26" fmla="*/ 65 w 131"/>
                <a:gd name="T27" fmla="*/ 88 h 161"/>
                <a:gd name="T28" fmla="*/ 64 w 131"/>
                <a:gd name="T29" fmla="*/ 89 h 161"/>
                <a:gd name="T30" fmla="*/ 50 w 131"/>
                <a:gd name="T31" fmla="*/ 104 h 161"/>
                <a:gd name="T32" fmla="*/ 44 w 131"/>
                <a:gd name="T33" fmla="*/ 110 h 161"/>
                <a:gd name="T34" fmla="*/ 36 w 131"/>
                <a:gd name="T35" fmla="*/ 119 h 161"/>
                <a:gd name="T36" fmla="*/ 26 w 131"/>
                <a:gd name="T37" fmla="*/ 124 h 161"/>
                <a:gd name="T38" fmla="*/ 34 w 131"/>
                <a:gd name="T39" fmla="*/ 126 h 161"/>
                <a:gd name="T40" fmla="*/ 42 w 131"/>
                <a:gd name="T41" fmla="*/ 143 h 161"/>
                <a:gd name="T42" fmla="*/ 37 w 131"/>
                <a:gd name="T43" fmla="*/ 131 h 161"/>
                <a:gd name="T44" fmla="*/ 50 w 131"/>
                <a:gd name="T45" fmla="*/ 130 h 161"/>
                <a:gd name="T46" fmla="*/ 42 w 131"/>
                <a:gd name="T47" fmla="*/ 139 h 161"/>
                <a:gd name="T48" fmla="*/ 44 w 131"/>
                <a:gd name="T49" fmla="*/ 141 h 161"/>
                <a:gd name="T50" fmla="*/ 48 w 131"/>
                <a:gd name="T51" fmla="*/ 138 h 161"/>
                <a:gd name="T52" fmla="*/ 56 w 131"/>
                <a:gd name="T53" fmla="*/ 131 h 161"/>
                <a:gd name="T54" fmla="*/ 67 w 131"/>
                <a:gd name="T55" fmla="*/ 136 h 161"/>
                <a:gd name="T56" fmla="*/ 55 w 131"/>
                <a:gd name="T57" fmla="*/ 160 h 161"/>
                <a:gd name="T58" fmla="*/ 48 w 131"/>
                <a:gd name="T59" fmla="*/ 158 h 161"/>
                <a:gd name="T60" fmla="*/ 45 w 131"/>
                <a:gd name="T61" fmla="*/ 150 h 161"/>
                <a:gd name="T62" fmla="*/ 47 w 131"/>
                <a:gd name="T63" fmla="*/ 147 h 161"/>
                <a:gd name="T64" fmla="*/ 30 w 131"/>
                <a:gd name="T65" fmla="*/ 147 h 161"/>
                <a:gd name="T66" fmla="*/ 30 w 131"/>
                <a:gd name="T67" fmla="*/ 147 h 161"/>
                <a:gd name="T68" fmla="*/ 38 w 131"/>
                <a:gd name="T69" fmla="*/ 149 h 161"/>
                <a:gd name="T70" fmla="*/ 31 w 131"/>
                <a:gd name="T71" fmla="*/ 158 h 161"/>
                <a:gd name="T72" fmla="*/ 24 w 131"/>
                <a:gd name="T73" fmla="*/ 157 h 161"/>
                <a:gd name="T74" fmla="*/ 26 w 131"/>
                <a:gd name="T75" fmla="*/ 154 h 161"/>
                <a:gd name="T76" fmla="*/ 27 w 131"/>
                <a:gd name="T77" fmla="*/ 149 h 161"/>
                <a:gd name="T78" fmla="*/ 22 w 131"/>
                <a:gd name="T79" fmla="*/ 146 h 161"/>
                <a:gd name="T80" fmla="*/ 6 w 131"/>
                <a:gd name="T81" fmla="*/ 147 h 161"/>
                <a:gd name="T82" fmla="*/ 1 w 131"/>
                <a:gd name="T83" fmla="*/ 141 h 161"/>
                <a:gd name="T84" fmla="*/ 13 w 131"/>
                <a:gd name="T85" fmla="*/ 133 h 161"/>
                <a:gd name="T86" fmla="*/ 13 w 131"/>
                <a:gd name="T87" fmla="*/ 123 h 161"/>
                <a:gd name="T88" fmla="*/ 31 w 131"/>
                <a:gd name="T89" fmla="*/ 94 h 161"/>
                <a:gd name="T90" fmla="*/ 58 w 131"/>
                <a:gd name="T91" fmla="*/ 62 h 161"/>
                <a:gd name="T92" fmla="*/ 68 w 131"/>
                <a:gd name="T93" fmla="*/ 54 h 161"/>
                <a:gd name="T94" fmla="*/ 61 w 131"/>
                <a:gd name="T95" fmla="*/ 54 h 161"/>
                <a:gd name="T96" fmla="*/ 71 w 131"/>
                <a:gd name="T97" fmla="*/ 0 h 161"/>
                <a:gd name="T98" fmla="*/ 92 w 131"/>
                <a:gd name="T99" fmla="*/ 18 h 161"/>
                <a:gd name="T100" fmla="*/ 87 w 131"/>
                <a:gd name="T101" fmla="*/ 19 h 161"/>
                <a:gd name="T102" fmla="*/ 86 w 131"/>
                <a:gd name="T103" fmla="*/ 25 h 161"/>
                <a:gd name="T104" fmla="*/ 98 w 131"/>
                <a:gd name="T105" fmla="*/ 30 h 161"/>
                <a:gd name="T106" fmla="*/ 106 w 131"/>
                <a:gd name="T107" fmla="*/ 31 h 161"/>
                <a:gd name="T108" fmla="*/ 113 w 131"/>
                <a:gd name="T109" fmla="*/ 33 h 161"/>
                <a:gd name="T110" fmla="*/ 125 w 131"/>
                <a:gd name="T111" fmla="*/ 34 h 161"/>
                <a:gd name="T112" fmla="*/ 130 w 131"/>
                <a:gd name="T113" fmla="*/ 34 h 161"/>
                <a:gd name="T114" fmla="*/ 13 w 131"/>
                <a:gd name="T115" fmla="*/ 137 h 161"/>
                <a:gd name="T116" fmla="*/ 13 w 131"/>
                <a:gd name="T117" fmla="*/ 139 h 161"/>
                <a:gd name="T118" fmla="*/ 18 w 131"/>
                <a:gd name="T119" fmla="*/ 141 h 161"/>
                <a:gd name="T120" fmla="*/ 18 w 131"/>
                <a:gd name="T121" fmla="*/ 136 h 161"/>
                <a:gd name="T122" fmla="*/ 13 w 131"/>
                <a:gd name="T123" fmla="*/ 137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31" h="161">
                  <a:moveTo>
                    <a:pt x="130" y="34"/>
                  </a:moveTo>
                  <a:cubicBezTo>
                    <a:pt x="130" y="34"/>
                    <a:pt x="131" y="34"/>
                    <a:pt x="131" y="34"/>
                  </a:cubicBezTo>
                  <a:cubicBezTo>
                    <a:pt x="130" y="35"/>
                    <a:pt x="129" y="37"/>
                    <a:pt x="129" y="38"/>
                  </a:cubicBezTo>
                  <a:cubicBezTo>
                    <a:pt x="129" y="41"/>
                    <a:pt x="129" y="45"/>
                    <a:pt x="129" y="48"/>
                  </a:cubicBezTo>
                  <a:cubicBezTo>
                    <a:pt x="130" y="52"/>
                    <a:pt x="129" y="56"/>
                    <a:pt x="123" y="57"/>
                  </a:cubicBezTo>
                  <a:cubicBezTo>
                    <a:pt x="122" y="58"/>
                    <a:pt x="120" y="59"/>
                    <a:pt x="119" y="59"/>
                  </a:cubicBezTo>
                  <a:cubicBezTo>
                    <a:pt x="113" y="62"/>
                    <a:pt x="108" y="64"/>
                    <a:pt x="102" y="67"/>
                  </a:cubicBezTo>
                  <a:cubicBezTo>
                    <a:pt x="104" y="63"/>
                    <a:pt x="106" y="60"/>
                    <a:pt x="101" y="57"/>
                  </a:cubicBezTo>
                  <a:cubicBezTo>
                    <a:pt x="100" y="57"/>
                    <a:pt x="100" y="55"/>
                    <a:pt x="100" y="54"/>
                  </a:cubicBezTo>
                  <a:cubicBezTo>
                    <a:pt x="99" y="49"/>
                    <a:pt x="97" y="44"/>
                    <a:pt x="96" y="39"/>
                  </a:cubicBezTo>
                  <a:cubicBezTo>
                    <a:pt x="96" y="37"/>
                    <a:pt x="95" y="36"/>
                    <a:pt x="95" y="34"/>
                  </a:cubicBezTo>
                  <a:cubicBezTo>
                    <a:pt x="93" y="39"/>
                    <a:pt x="92" y="44"/>
                    <a:pt x="92" y="48"/>
                  </a:cubicBezTo>
                  <a:cubicBezTo>
                    <a:pt x="92" y="62"/>
                    <a:pt x="86" y="74"/>
                    <a:pt x="74" y="81"/>
                  </a:cubicBezTo>
                  <a:cubicBezTo>
                    <a:pt x="70" y="83"/>
                    <a:pt x="68" y="86"/>
                    <a:pt x="65" y="88"/>
                  </a:cubicBezTo>
                  <a:cubicBezTo>
                    <a:pt x="65" y="89"/>
                    <a:pt x="65" y="89"/>
                    <a:pt x="64" y="89"/>
                  </a:cubicBezTo>
                  <a:cubicBezTo>
                    <a:pt x="58" y="92"/>
                    <a:pt x="53" y="97"/>
                    <a:pt x="50" y="104"/>
                  </a:cubicBezTo>
                  <a:cubicBezTo>
                    <a:pt x="48" y="106"/>
                    <a:pt x="46" y="108"/>
                    <a:pt x="44" y="110"/>
                  </a:cubicBezTo>
                  <a:cubicBezTo>
                    <a:pt x="42" y="113"/>
                    <a:pt x="38" y="116"/>
                    <a:pt x="36" y="119"/>
                  </a:cubicBezTo>
                  <a:cubicBezTo>
                    <a:pt x="34" y="124"/>
                    <a:pt x="31" y="125"/>
                    <a:pt x="26" y="124"/>
                  </a:cubicBezTo>
                  <a:cubicBezTo>
                    <a:pt x="29" y="125"/>
                    <a:pt x="31" y="125"/>
                    <a:pt x="34" y="126"/>
                  </a:cubicBezTo>
                  <a:cubicBezTo>
                    <a:pt x="33" y="133"/>
                    <a:pt x="37" y="138"/>
                    <a:pt x="42" y="143"/>
                  </a:cubicBezTo>
                  <a:cubicBezTo>
                    <a:pt x="40" y="139"/>
                    <a:pt x="39" y="136"/>
                    <a:pt x="37" y="131"/>
                  </a:cubicBezTo>
                  <a:cubicBezTo>
                    <a:pt x="42" y="131"/>
                    <a:pt x="46" y="130"/>
                    <a:pt x="50" y="130"/>
                  </a:cubicBezTo>
                  <a:cubicBezTo>
                    <a:pt x="43" y="130"/>
                    <a:pt x="47" y="137"/>
                    <a:pt x="42" y="139"/>
                  </a:cubicBezTo>
                  <a:cubicBezTo>
                    <a:pt x="43" y="140"/>
                    <a:pt x="44" y="141"/>
                    <a:pt x="44" y="141"/>
                  </a:cubicBezTo>
                  <a:cubicBezTo>
                    <a:pt x="45" y="140"/>
                    <a:pt x="47" y="139"/>
                    <a:pt x="48" y="138"/>
                  </a:cubicBezTo>
                  <a:cubicBezTo>
                    <a:pt x="51" y="136"/>
                    <a:pt x="53" y="133"/>
                    <a:pt x="56" y="131"/>
                  </a:cubicBezTo>
                  <a:cubicBezTo>
                    <a:pt x="61" y="129"/>
                    <a:pt x="65" y="131"/>
                    <a:pt x="67" y="136"/>
                  </a:cubicBezTo>
                  <a:cubicBezTo>
                    <a:pt x="71" y="144"/>
                    <a:pt x="64" y="158"/>
                    <a:pt x="55" y="160"/>
                  </a:cubicBezTo>
                  <a:cubicBezTo>
                    <a:pt x="53" y="161"/>
                    <a:pt x="49" y="160"/>
                    <a:pt x="48" y="158"/>
                  </a:cubicBezTo>
                  <a:cubicBezTo>
                    <a:pt x="46" y="156"/>
                    <a:pt x="46" y="153"/>
                    <a:pt x="45" y="150"/>
                  </a:cubicBezTo>
                  <a:cubicBezTo>
                    <a:pt x="45" y="149"/>
                    <a:pt x="46" y="148"/>
                    <a:pt x="47" y="147"/>
                  </a:cubicBezTo>
                  <a:cubicBezTo>
                    <a:pt x="42" y="147"/>
                    <a:pt x="36" y="147"/>
                    <a:pt x="30" y="147"/>
                  </a:cubicBezTo>
                  <a:cubicBezTo>
                    <a:pt x="30" y="147"/>
                    <a:pt x="30" y="147"/>
                    <a:pt x="30" y="147"/>
                  </a:cubicBezTo>
                  <a:cubicBezTo>
                    <a:pt x="32" y="148"/>
                    <a:pt x="35" y="148"/>
                    <a:pt x="38" y="149"/>
                  </a:cubicBezTo>
                  <a:cubicBezTo>
                    <a:pt x="36" y="153"/>
                    <a:pt x="34" y="156"/>
                    <a:pt x="31" y="158"/>
                  </a:cubicBezTo>
                  <a:cubicBezTo>
                    <a:pt x="30" y="159"/>
                    <a:pt x="27" y="158"/>
                    <a:pt x="24" y="157"/>
                  </a:cubicBezTo>
                  <a:cubicBezTo>
                    <a:pt x="25" y="156"/>
                    <a:pt x="25" y="155"/>
                    <a:pt x="26" y="154"/>
                  </a:cubicBezTo>
                  <a:cubicBezTo>
                    <a:pt x="27" y="152"/>
                    <a:pt x="28" y="150"/>
                    <a:pt x="27" y="149"/>
                  </a:cubicBezTo>
                  <a:cubicBezTo>
                    <a:pt x="26" y="147"/>
                    <a:pt x="24" y="146"/>
                    <a:pt x="22" y="146"/>
                  </a:cubicBezTo>
                  <a:cubicBezTo>
                    <a:pt x="16" y="146"/>
                    <a:pt x="11" y="146"/>
                    <a:pt x="6" y="147"/>
                  </a:cubicBezTo>
                  <a:cubicBezTo>
                    <a:pt x="2" y="147"/>
                    <a:pt x="0" y="144"/>
                    <a:pt x="1" y="141"/>
                  </a:cubicBezTo>
                  <a:cubicBezTo>
                    <a:pt x="2" y="135"/>
                    <a:pt x="6" y="133"/>
                    <a:pt x="13" y="133"/>
                  </a:cubicBezTo>
                  <a:cubicBezTo>
                    <a:pt x="9" y="130"/>
                    <a:pt x="9" y="126"/>
                    <a:pt x="13" y="123"/>
                  </a:cubicBezTo>
                  <a:cubicBezTo>
                    <a:pt x="22" y="116"/>
                    <a:pt x="24" y="103"/>
                    <a:pt x="31" y="94"/>
                  </a:cubicBezTo>
                  <a:cubicBezTo>
                    <a:pt x="40" y="83"/>
                    <a:pt x="49" y="73"/>
                    <a:pt x="58" y="62"/>
                  </a:cubicBezTo>
                  <a:cubicBezTo>
                    <a:pt x="61" y="59"/>
                    <a:pt x="65" y="56"/>
                    <a:pt x="68" y="54"/>
                  </a:cubicBezTo>
                  <a:cubicBezTo>
                    <a:pt x="67" y="54"/>
                    <a:pt x="64" y="54"/>
                    <a:pt x="61" y="54"/>
                  </a:cubicBezTo>
                  <a:cubicBezTo>
                    <a:pt x="62" y="36"/>
                    <a:pt x="62" y="17"/>
                    <a:pt x="71" y="0"/>
                  </a:cubicBezTo>
                  <a:cubicBezTo>
                    <a:pt x="78" y="6"/>
                    <a:pt x="85" y="12"/>
                    <a:pt x="92" y="18"/>
                  </a:cubicBezTo>
                  <a:cubicBezTo>
                    <a:pt x="90" y="18"/>
                    <a:pt x="89" y="18"/>
                    <a:pt x="87" y="19"/>
                  </a:cubicBezTo>
                  <a:cubicBezTo>
                    <a:pt x="87" y="21"/>
                    <a:pt x="87" y="23"/>
                    <a:pt x="86" y="25"/>
                  </a:cubicBezTo>
                  <a:cubicBezTo>
                    <a:pt x="91" y="27"/>
                    <a:pt x="94" y="29"/>
                    <a:pt x="98" y="30"/>
                  </a:cubicBezTo>
                  <a:cubicBezTo>
                    <a:pt x="101" y="31"/>
                    <a:pt x="103" y="31"/>
                    <a:pt x="106" y="31"/>
                  </a:cubicBezTo>
                  <a:cubicBezTo>
                    <a:pt x="109" y="31"/>
                    <a:pt x="110" y="32"/>
                    <a:pt x="113" y="33"/>
                  </a:cubicBezTo>
                  <a:cubicBezTo>
                    <a:pt x="117" y="34"/>
                    <a:pt x="121" y="38"/>
                    <a:pt x="125" y="34"/>
                  </a:cubicBezTo>
                  <a:cubicBezTo>
                    <a:pt x="126" y="33"/>
                    <a:pt x="128" y="34"/>
                    <a:pt x="130" y="34"/>
                  </a:cubicBezTo>
                  <a:close/>
                  <a:moveTo>
                    <a:pt x="13" y="137"/>
                  </a:moveTo>
                  <a:cubicBezTo>
                    <a:pt x="13" y="138"/>
                    <a:pt x="13" y="139"/>
                    <a:pt x="13" y="139"/>
                  </a:cubicBezTo>
                  <a:cubicBezTo>
                    <a:pt x="14" y="140"/>
                    <a:pt x="16" y="140"/>
                    <a:pt x="18" y="141"/>
                  </a:cubicBezTo>
                  <a:cubicBezTo>
                    <a:pt x="18" y="139"/>
                    <a:pt x="18" y="137"/>
                    <a:pt x="18" y="136"/>
                  </a:cubicBezTo>
                  <a:cubicBezTo>
                    <a:pt x="16" y="136"/>
                    <a:pt x="15" y="137"/>
                    <a:pt x="13" y="137"/>
                  </a:cubicBezTo>
                  <a:close/>
                </a:path>
              </a:pathLst>
            </a:custGeom>
            <a:solidFill>
              <a:srgbClr val="09224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id="{90441A69-6AC3-4839-9374-D81B1B09FBAA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3425" y="3409950"/>
              <a:ext cx="755650" cy="1160463"/>
            </a:xfrm>
            <a:custGeom>
              <a:avLst/>
              <a:gdLst>
                <a:gd name="T0" fmla="*/ 76 w 76"/>
                <a:gd name="T1" fmla="*/ 1 h 117"/>
                <a:gd name="T2" fmla="*/ 67 w 76"/>
                <a:gd name="T3" fmla="*/ 9 h 117"/>
                <a:gd name="T4" fmla="*/ 41 w 76"/>
                <a:gd name="T5" fmla="*/ 26 h 117"/>
                <a:gd name="T6" fmla="*/ 9 w 76"/>
                <a:gd name="T7" fmla="*/ 84 h 117"/>
                <a:gd name="T8" fmla="*/ 9 w 76"/>
                <a:gd name="T9" fmla="*/ 98 h 117"/>
                <a:gd name="T10" fmla="*/ 24 w 76"/>
                <a:gd name="T11" fmla="*/ 106 h 117"/>
                <a:gd name="T12" fmla="*/ 48 w 76"/>
                <a:gd name="T13" fmla="*/ 91 h 117"/>
                <a:gd name="T14" fmla="*/ 62 w 76"/>
                <a:gd name="T15" fmla="*/ 76 h 117"/>
                <a:gd name="T16" fmla="*/ 71 w 76"/>
                <a:gd name="T17" fmla="*/ 77 h 117"/>
                <a:gd name="T18" fmla="*/ 58 w 76"/>
                <a:gd name="T19" fmla="*/ 92 h 117"/>
                <a:gd name="T20" fmla="*/ 26 w 76"/>
                <a:gd name="T21" fmla="*/ 113 h 117"/>
                <a:gd name="T22" fmla="*/ 1 w 76"/>
                <a:gd name="T23" fmla="*/ 95 h 117"/>
                <a:gd name="T24" fmla="*/ 9 w 76"/>
                <a:gd name="T25" fmla="*/ 58 h 117"/>
                <a:gd name="T26" fmla="*/ 30 w 76"/>
                <a:gd name="T27" fmla="*/ 26 h 117"/>
                <a:gd name="T28" fmla="*/ 58 w 76"/>
                <a:gd name="T29" fmla="*/ 4 h 117"/>
                <a:gd name="T30" fmla="*/ 75 w 76"/>
                <a:gd name="T31" fmla="*/ 0 h 117"/>
                <a:gd name="T32" fmla="*/ 76 w 76"/>
                <a:gd name="T33" fmla="*/ 1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76" h="117">
                  <a:moveTo>
                    <a:pt x="76" y="1"/>
                  </a:moveTo>
                  <a:cubicBezTo>
                    <a:pt x="73" y="5"/>
                    <a:pt x="71" y="8"/>
                    <a:pt x="67" y="9"/>
                  </a:cubicBezTo>
                  <a:cubicBezTo>
                    <a:pt x="57" y="12"/>
                    <a:pt x="48" y="18"/>
                    <a:pt x="41" y="26"/>
                  </a:cubicBezTo>
                  <a:cubicBezTo>
                    <a:pt x="25" y="42"/>
                    <a:pt x="13" y="61"/>
                    <a:pt x="9" y="84"/>
                  </a:cubicBezTo>
                  <a:cubicBezTo>
                    <a:pt x="8" y="88"/>
                    <a:pt x="8" y="93"/>
                    <a:pt x="9" y="98"/>
                  </a:cubicBezTo>
                  <a:cubicBezTo>
                    <a:pt x="11" y="105"/>
                    <a:pt x="16" y="108"/>
                    <a:pt x="24" y="106"/>
                  </a:cubicBezTo>
                  <a:cubicBezTo>
                    <a:pt x="33" y="104"/>
                    <a:pt x="41" y="98"/>
                    <a:pt x="48" y="91"/>
                  </a:cubicBezTo>
                  <a:cubicBezTo>
                    <a:pt x="53" y="87"/>
                    <a:pt x="58" y="81"/>
                    <a:pt x="62" y="76"/>
                  </a:cubicBezTo>
                  <a:cubicBezTo>
                    <a:pt x="65" y="76"/>
                    <a:pt x="67" y="77"/>
                    <a:pt x="71" y="77"/>
                  </a:cubicBezTo>
                  <a:cubicBezTo>
                    <a:pt x="67" y="83"/>
                    <a:pt x="63" y="88"/>
                    <a:pt x="58" y="92"/>
                  </a:cubicBezTo>
                  <a:cubicBezTo>
                    <a:pt x="49" y="102"/>
                    <a:pt x="39" y="110"/>
                    <a:pt x="26" y="113"/>
                  </a:cubicBezTo>
                  <a:cubicBezTo>
                    <a:pt x="12" y="117"/>
                    <a:pt x="2" y="109"/>
                    <a:pt x="1" y="95"/>
                  </a:cubicBezTo>
                  <a:cubicBezTo>
                    <a:pt x="0" y="82"/>
                    <a:pt x="3" y="70"/>
                    <a:pt x="9" y="58"/>
                  </a:cubicBezTo>
                  <a:cubicBezTo>
                    <a:pt x="15" y="46"/>
                    <a:pt x="22" y="36"/>
                    <a:pt x="30" y="26"/>
                  </a:cubicBezTo>
                  <a:cubicBezTo>
                    <a:pt x="38" y="17"/>
                    <a:pt x="47" y="9"/>
                    <a:pt x="58" y="4"/>
                  </a:cubicBezTo>
                  <a:cubicBezTo>
                    <a:pt x="64" y="2"/>
                    <a:pt x="69" y="1"/>
                    <a:pt x="75" y="0"/>
                  </a:cubicBezTo>
                  <a:cubicBezTo>
                    <a:pt x="75" y="0"/>
                    <a:pt x="75" y="1"/>
                    <a:pt x="76" y="1"/>
                  </a:cubicBezTo>
                  <a:close/>
                </a:path>
              </a:pathLst>
            </a:custGeom>
            <a:solidFill>
              <a:srgbClr val="09224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8">
              <a:extLst>
                <a:ext uri="{FF2B5EF4-FFF2-40B4-BE49-F238E27FC236}">
                  <a16:creationId xmlns:a16="http://schemas.microsoft.com/office/drawing/2014/main" id="{02CFA576-2521-44D1-AD79-31F50DFCAF9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7050" y="3617913"/>
              <a:ext cx="419100" cy="496888"/>
            </a:xfrm>
            <a:custGeom>
              <a:avLst/>
              <a:gdLst>
                <a:gd name="T0" fmla="*/ 30 w 42"/>
                <a:gd name="T1" fmla="*/ 9 h 50"/>
                <a:gd name="T2" fmla="*/ 34 w 42"/>
                <a:gd name="T3" fmla="*/ 4 h 50"/>
                <a:gd name="T4" fmla="*/ 39 w 42"/>
                <a:gd name="T5" fmla="*/ 0 h 50"/>
                <a:gd name="T6" fmla="*/ 27 w 42"/>
                <a:gd name="T7" fmla="*/ 25 h 50"/>
                <a:gd name="T8" fmla="*/ 19 w 42"/>
                <a:gd name="T9" fmla="*/ 30 h 50"/>
                <a:gd name="T10" fmla="*/ 27 w 42"/>
                <a:gd name="T11" fmla="*/ 29 h 50"/>
                <a:gd name="T12" fmla="*/ 38 w 42"/>
                <a:gd name="T13" fmla="*/ 35 h 50"/>
                <a:gd name="T14" fmla="*/ 41 w 42"/>
                <a:gd name="T15" fmla="*/ 37 h 50"/>
                <a:gd name="T16" fmla="*/ 42 w 42"/>
                <a:gd name="T17" fmla="*/ 41 h 50"/>
                <a:gd name="T18" fmla="*/ 39 w 42"/>
                <a:gd name="T19" fmla="*/ 43 h 50"/>
                <a:gd name="T20" fmla="*/ 31 w 42"/>
                <a:gd name="T21" fmla="*/ 44 h 50"/>
                <a:gd name="T22" fmla="*/ 34 w 42"/>
                <a:gd name="T23" fmla="*/ 47 h 50"/>
                <a:gd name="T24" fmla="*/ 33 w 42"/>
                <a:gd name="T25" fmla="*/ 48 h 50"/>
                <a:gd name="T26" fmla="*/ 22 w 42"/>
                <a:gd name="T27" fmla="*/ 48 h 50"/>
                <a:gd name="T28" fmla="*/ 0 w 42"/>
                <a:gd name="T29" fmla="*/ 44 h 50"/>
                <a:gd name="T30" fmla="*/ 5 w 42"/>
                <a:gd name="T31" fmla="*/ 41 h 50"/>
                <a:gd name="T32" fmla="*/ 11 w 42"/>
                <a:gd name="T33" fmla="*/ 32 h 50"/>
                <a:gd name="T34" fmla="*/ 30 w 42"/>
                <a:gd name="T35" fmla="*/ 9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2" h="50">
                  <a:moveTo>
                    <a:pt x="30" y="9"/>
                  </a:moveTo>
                  <a:cubicBezTo>
                    <a:pt x="31" y="7"/>
                    <a:pt x="33" y="6"/>
                    <a:pt x="34" y="4"/>
                  </a:cubicBezTo>
                  <a:cubicBezTo>
                    <a:pt x="35" y="3"/>
                    <a:pt x="37" y="2"/>
                    <a:pt x="39" y="0"/>
                  </a:cubicBezTo>
                  <a:cubicBezTo>
                    <a:pt x="35" y="9"/>
                    <a:pt x="31" y="17"/>
                    <a:pt x="27" y="25"/>
                  </a:cubicBezTo>
                  <a:cubicBezTo>
                    <a:pt x="26" y="28"/>
                    <a:pt x="22" y="28"/>
                    <a:pt x="19" y="30"/>
                  </a:cubicBezTo>
                  <a:cubicBezTo>
                    <a:pt x="22" y="30"/>
                    <a:pt x="25" y="29"/>
                    <a:pt x="27" y="29"/>
                  </a:cubicBezTo>
                  <a:cubicBezTo>
                    <a:pt x="31" y="31"/>
                    <a:pt x="34" y="33"/>
                    <a:pt x="38" y="35"/>
                  </a:cubicBezTo>
                  <a:cubicBezTo>
                    <a:pt x="39" y="36"/>
                    <a:pt x="40" y="36"/>
                    <a:pt x="41" y="37"/>
                  </a:cubicBezTo>
                  <a:cubicBezTo>
                    <a:pt x="42" y="39"/>
                    <a:pt x="42" y="40"/>
                    <a:pt x="42" y="41"/>
                  </a:cubicBezTo>
                  <a:cubicBezTo>
                    <a:pt x="42" y="42"/>
                    <a:pt x="40" y="43"/>
                    <a:pt x="39" y="43"/>
                  </a:cubicBezTo>
                  <a:cubicBezTo>
                    <a:pt x="36" y="43"/>
                    <a:pt x="33" y="43"/>
                    <a:pt x="31" y="44"/>
                  </a:cubicBezTo>
                  <a:cubicBezTo>
                    <a:pt x="32" y="45"/>
                    <a:pt x="33" y="46"/>
                    <a:pt x="34" y="47"/>
                  </a:cubicBezTo>
                  <a:cubicBezTo>
                    <a:pt x="34" y="47"/>
                    <a:pt x="34" y="48"/>
                    <a:pt x="33" y="48"/>
                  </a:cubicBezTo>
                  <a:cubicBezTo>
                    <a:pt x="29" y="48"/>
                    <a:pt x="25" y="50"/>
                    <a:pt x="22" y="48"/>
                  </a:cubicBezTo>
                  <a:cubicBezTo>
                    <a:pt x="15" y="44"/>
                    <a:pt x="9" y="46"/>
                    <a:pt x="0" y="44"/>
                  </a:cubicBezTo>
                  <a:cubicBezTo>
                    <a:pt x="3" y="42"/>
                    <a:pt x="5" y="41"/>
                    <a:pt x="5" y="41"/>
                  </a:cubicBezTo>
                  <a:cubicBezTo>
                    <a:pt x="7" y="38"/>
                    <a:pt x="9" y="35"/>
                    <a:pt x="11" y="32"/>
                  </a:cubicBezTo>
                  <a:cubicBezTo>
                    <a:pt x="17" y="24"/>
                    <a:pt x="24" y="17"/>
                    <a:pt x="30" y="9"/>
                  </a:cubicBezTo>
                  <a:close/>
                </a:path>
              </a:pathLst>
            </a:custGeom>
            <a:solidFill>
              <a:srgbClr val="09224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9">
              <a:extLst>
                <a:ext uri="{FF2B5EF4-FFF2-40B4-BE49-F238E27FC236}">
                  <a16:creationId xmlns:a16="http://schemas.microsoft.com/office/drawing/2014/main" id="{CFA8F9B7-55EA-4F96-83E5-E82873568FAB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7225" y="3281363"/>
              <a:ext cx="407988" cy="455613"/>
            </a:xfrm>
            <a:custGeom>
              <a:avLst/>
              <a:gdLst>
                <a:gd name="T0" fmla="*/ 0 w 41"/>
                <a:gd name="T1" fmla="*/ 46 h 46"/>
                <a:gd name="T2" fmla="*/ 9 w 41"/>
                <a:gd name="T3" fmla="*/ 17 h 46"/>
                <a:gd name="T4" fmla="*/ 14 w 41"/>
                <a:gd name="T5" fmla="*/ 11 h 46"/>
                <a:gd name="T6" fmla="*/ 41 w 41"/>
                <a:gd name="T7" fmla="*/ 0 h 46"/>
                <a:gd name="T8" fmla="*/ 2 w 41"/>
                <a:gd name="T9" fmla="*/ 46 h 46"/>
                <a:gd name="T10" fmla="*/ 0 w 41"/>
                <a:gd name="T11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1" h="46">
                  <a:moveTo>
                    <a:pt x="0" y="46"/>
                  </a:moveTo>
                  <a:cubicBezTo>
                    <a:pt x="3" y="36"/>
                    <a:pt x="6" y="27"/>
                    <a:pt x="9" y="17"/>
                  </a:cubicBezTo>
                  <a:cubicBezTo>
                    <a:pt x="10" y="15"/>
                    <a:pt x="12" y="12"/>
                    <a:pt x="14" y="11"/>
                  </a:cubicBezTo>
                  <a:cubicBezTo>
                    <a:pt x="23" y="7"/>
                    <a:pt x="32" y="3"/>
                    <a:pt x="41" y="0"/>
                  </a:cubicBezTo>
                  <a:cubicBezTo>
                    <a:pt x="28" y="15"/>
                    <a:pt x="15" y="31"/>
                    <a:pt x="2" y="46"/>
                  </a:cubicBezTo>
                  <a:cubicBezTo>
                    <a:pt x="2" y="46"/>
                    <a:pt x="1" y="46"/>
                    <a:pt x="0" y="46"/>
                  </a:cubicBezTo>
                  <a:close/>
                </a:path>
              </a:pathLst>
            </a:custGeom>
            <a:solidFill>
              <a:srgbClr val="09224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10">
              <a:extLst>
                <a:ext uri="{FF2B5EF4-FFF2-40B4-BE49-F238E27FC236}">
                  <a16:creationId xmlns:a16="http://schemas.microsoft.com/office/drawing/2014/main" id="{986FAF63-259C-4F22-9F49-FD7D1A121603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6925" y="2676525"/>
              <a:ext cx="198438" cy="217488"/>
            </a:xfrm>
            <a:custGeom>
              <a:avLst/>
              <a:gdLst>
                <a:gd name="T0" fmla="*/ 0 w 20"/>
                <a:gd name="T1" fmla="*/ 8 h 22"/>
                <a:gd name="T2" fmla="*/ 7 w 20"/>
                <a:gd name="T3" fmla="*/ 0 h 22"/>
                <a:gd name="T4" fmla="*/ 20 w 20"/>
                <a:gd name="T5" fmla="*/ 21 h 22"/>
                <a:gd name="T6" fmla="*/ 13 w 20"/>
                <a:gd name="T7" fmla="*/ 21 h 22"/>
                <a:gd name="T8" fmla="*/ 2 w 20"/>
                <a:gd name="T9" fmla="*/ 12 h 22"/>
                <a:gd name="T10" fmla="*/ 0 w 20"/>
                <a:gd name="T11" fmla="*/ 8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" h="22">
                  <a:moveTo>
                    <a:pt x="0" y="8"/>
                  </a:moveTo>
                  <a:cubicBezTo>
                    <a:pt x="2" y="5"/>
                    <a:pt x="4" y="3"/>
                    <a:pt x="7" y="0"/>
                  </a:cubicBezTo>
                  <a:cubicBezTo>
                    <a:pt x="13" y="6"/>
                    <a:pt x="20" y="12"/>
                    <a:pt x="20" y="21"/>
                  </a:cubicBezTo>
                  <a:cubicBezTo>
                    <a:pt x="18" y="21"/>
                    <a:pt x="15" y="20"/>
                    <a:pt x="13" y="21"/>
                  </a:cubicBezTo>
                  <a:cubicBezTo>
                    <a:pt x="5" y="22"/>
                    <a:pt x="3" y="20"/>
                    <a:pt x="2" y="12"/>
                  </a:cubicBezTo>
                  <a:cubicBezTo>
                    <a:pt x="2" y="11"/>
                    <a:pt x="1" y="9"/>
                    <a:pt x="0" y="8"/>
                  </a:cubicBezTo>
                  <a:close/>
                </a:path>
              </a:pathLst>
            </a:custGeom>
            <a:solidFill>
              <a:srgbClr val="09224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11">
              <a:extLst>
                <a:ext uri="{FF2B5EF4-FFF2-40B4-BE49-F238E27FC236}">
                  <a16:creationId xmlns:a16="http://schemas.microsoft.com/office/drawing/2014/main" id="{986511C9-8F2C-4A4E-84C3-3D9EB9FAC49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7825" y="2903538"/>
              <a:ext cx="90488" cy="119063"/>
            </a:xfrm>
            <a:custGeom>
              <a:avLst/>
              <a:gdLst>
                <a:gd name="T0" fmla="*/ 8 w 9"/>
                <a:gd name="T1" fmla="*/ 12 h 12"/>
                <a:gd name="T2" fmla="*/ 2 w 9"/>
                <a:gd name="T3" fmla="*/ 7 h 12"/>
                <a:gd name="T4" fmla="*/ 0 w 9"/>
                <a:gd name="T5" fmla="*/ 1 h 12"/>
                <a:gd name="T6" fmla="*/ 7 w 9"/>
                <a:gd name="T7" fmla="*/ 0 h 12"/>
                <a:gd name="T8" fmla="*/ 8 w 9"/>
                <a:gd name="T9" fmla="*/ 5 h 12"/>
                <a:gd name="T10" fmla="*/ 8 w 9"/>
                <a:gd name="T11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12">
                  <a:moveTo>
                    <a:pt x="8" y="12"/>
                  </a:moveTo>
                  <a:cubicBezTo>
                    <a:pt x="5" y="10"/>
                    <a:pt x="3" y="9"/>
                    <a:pt x="2" y="7"/>
                  </a:cubicBezTo>
                  <a:cubicBezTo>
                    <a:pt x="1" y="5"/>
                    <a:pt x="1" y="3"/>
                    <a:pt x="0" y="1"/>
                  </a:cubicBezTo>
                  <a:cubicBezTo>
                    <a:pt x="2" y="1"/>
                    <a:pt x="5" y="0"/>
                    <a:pt x="7" y="0"/>
                  </a:cubicBezTo>
                  <a:cubicBezTo>
                    <a:pt x="8" y="1"/>
                    <a:pt x="8" y="4"/>
                    <a:pt x="8" y="5"/>
                  </a:cubicBezTo>
                  <a:cubicBezTo>
                    <a:pt x="9" y="7"/>
                    <a:pt x="8" y="9"/>
                    <a:pt x="8" y="12"/>
                  </a:cubicBezTo>
                  <a:close/>
                </a:path>
              </a:pathLst>
            </a:custGeom>
            <a:solidFill>
              <a:srgbClr val="09224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12">
              <a:extLst>
                <a:ext uri="{FF2B5EF4-FFF2-40B4-BE49-F238E27FC236}">
                  <a16:creationId xmlns:a16="http://schemas.microsoft.com/office/drawing/2014/main" id="{33F3F7F0-33A9-4491-A71B-7B5DAEA08C9C}"/>
                </a:ext>
              </a:extLst>
            </p:cNvPr>
            <p:cNvSpPr>
              <a:spLocks/>
            </p:cNvSpPr>
            <p:nvPr/>
          </p:nvSpPr>
          <p:spPr bwMode="auto">
            <a:xfrm>
              <a:off x="3276600" y="2784475"/>
              <a:ext cx="69850" cy="50800"/>
            </a:xfrm>
            <a:custGeom>
              <a:avLst/>
              <a:gdLst>
                <a:gd name="T0" fmla="*/ 0 w 7"/>
                <a:gd name="T1" fmla="*/ 5 h 5"/>
                <a:gd name="T2" fmla="*/ 7 w 7"/>
                <a:gd name="T3" fmla="*/ 1 h 5"/>
                <a:gd name="T4" fmla="*/ 6 w 7"/>
                <a:gd name="T5" fmla="*/ 5 h 5"/>
                <a:gd name="T6" fmla="*/ 0 w 7"/>
                <a:gd name="T7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" h="5">
                  <a:moveTo>
                    <a:pt x="0" y="5"/>
                  </a:moveTo>
                  <a:cubicBezTo>
                    <a:pt x="1" y="0"/>
                    <a:pt x="1" y="0"/>
                    <a:pt x="7" y="1"/>
                  </a:cubicBezTo>
                  <a:cubicBezTo>
                    <a:pt x="6" y="2"/>
                    <a:pt x="6" y="4"/>
                    <a:pt x="6" y="5"/>
                  </a:cubicBezTo>
                  <a:cubicBezTo>
                    <a:pt x="4" y="5"/>
                    <a:pt x="2" y="5"/>
                    <a:pt x="0" y="5"/>
                  </a:cubicBezTo>
                  <a:close/>
                </a:path>
              </a:pathLst>
            </a:custGeom>
            <a:solidFill>
              <a:srgbClr val="09224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gente montando en bicicleta en la carretera durante el día">
            <a:extLst>
              <a:ext uri="{FF2B5EF4-FFF2-40B4-BE49-F238E27FC236}">
                <a16:creationId xmlns:a16="http://schemas.microsoft.com/office/drawing/2014/main" id="{8FFE4AD8-E92C-4767-96F0-0E9EA0D104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0857" y="656919"/>
            <a:ext cx="5062285" cy="3376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upo 7">
            <a:extLst>
              <a:ext uri="{FF2B5EF4-FFF2-40B4-BE49-F238E27FC236}">
                <a16:creationId xmlns:a16="http://schemas.microsoft.com/office/drawing/2014/main" id="{3A489ED5-C2A8-417A-A484-E729750EE21F}"/>
              </a:ext>
            </a:extLst>
          </p:cNvPr>
          <p:cNvGrpSpPr/>
          <p:nvPr/>
        </p:nvGrpSpPr>
        <p:grpSpPr>
          <a:xfrm rot="5400000">
            <a:off x="-1519861" y="1517240"/>
            <a:ext cx="5160170" cy="2125691"/>
            <a:chOff x="-9176" y="3017811"/>
            <a:chExt cx="9182840" cy="2125691"/>
          </a:xfrm>
        </p:grpSpPr>
        <p:sp>
          <p:nvSpPr>
            <p:cNvPr id="9" name="Freeform 5">
              <a:extLst>
                <a:ext uri="{FF2B5EF4-FFF2-40B4-BE49-F238E27FC236}">
                  <a16:creationId xmlns:a16="http://schemas.microsoft.com/office/drawing/2014/main" id="{F975F04F-8F6B-4320-BC70-3941B4026425}"/>
                </a:ext>
              </a:extLst>
            </p:cNvPr>
            <p:cNvSpPr>
              <a:spLocks/>
            </p:cNvSpPr>
            <p:nvPr/>
          </p:nvSpPr>
          <p:spPr bwMode="auto">
            <a:xfrm>
              <a:off x="-9176" y="3017811"/>
              <a:ext cx="9173662" cy="2125689"/>
            </a:xfrm>
            <a:custGeom>
              <a:avLst/>
              <a:gdLst>
                <a:gd name="T0" fmla="*/ 180 w 180"/>
                <a:gd name="T1" fmla="*/ 0 h 48"/>
                <a:gd name="T2" fmla="*/ 180 w 180"/>
                <a:gd name="T3" fmla="*/ 48 h 48"/>
                <a:gd name="T4" fmla="*/ 0 w 180"/>
                <a:gd name="T5" fmla="*/ 48 h 48"/>
                <a:gd name="T6" fmla="*/ 7 w 180"/>
                <a:gd name="T7" fmla="*/ 39 h 48"/>
                <a:gd name="T8" fmla="*/ 8 w 180"/>
                <a:gd name="T9" fmla="*/ 38 h 48"/>
                <a:gd name="T10" fmla="*/ 45 w 180"/>
                <a:gd name="T11" fmla="*/ 33 h 48"/>
                <a:gd name="T12" fmla="*/ 68 w 180"/>
                <a:gd name="T13" fmla="*/ 29 h 48"/>
                <a:gd name="T14" fmla="*/ 71 w 180"/>
                <a:gd name="T15" fmla="*/ 28 h 48"/>
                <a:gd name="T16" fmla="*/ 88 w 180"/>
                <a:gd name="T17" fmla="*/ 18 h 48"/>
                <a:gd name="T18" fmla="*/ 92 w 180"/>
                <a:gd name="T19" fmla="*/ 17 h 48"/>
                <a:gd name="T20" fmla="*/ 125 w 180"/>
                <a:gd name="T21" fmla="*/ 17 h 48"/>
                <a:gd name="T22" fmla="*/ 129 w 180"/>
                <a:gd name="T23" fmla="*/ 16 h 48"/>
                <a:gd name="T24" fmla="*/ 165 w 180"/>
                <a:gd name="T25" fmla="*/ 4 h 48"/>
                <a:gd name="T26" fmla="*/ 180 w 180"/>
                <a:gd name="T27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80" h="48">
                  <a:moveTo>
                    <a:pt x="180" y="0"/>
                  </a:moveTo>
                  <a:cubicBezTo>
                    <a:pt x="180" y="16"/>
                    <a:pt x="180" y="32"/>
                    <a:pt x="180" y="48"/>
                  </a:cubicBezTo>
                  <a:cubicBezTo>
                    <a:pt x="120" y="48"/>
                    <a:pt x="60" y="48"/>
                    <a:pt x="0" y="48"/>
                  </a:cubicBezTo>
                  <a:cubicBezTo>
                    <a:pt x="2" y="45"/>
                    <a:pt x="4" y="42"/>
                    <a:pt x="7" y="39"/>
                  </a:cubicBezTo>
                  <a:cubicBezTo>
                    <a:pt x="7" y="39"/>
                    <a:pt x="8" y="38"/>
                    <a:pt x="8" y="38"/>
                  </a:cubicBezTo>
                  <a:cubicBezTo>
                    <a:pt x="20" y="36"/>
                    <a:pt x="33" y="35"/>
                    <a:pt x="45" y="33"/>
                  </a:cubicBezTo>
                  <a:cubicBezTo>
                    <a:pt x="53" y="31"/>
                    <a:pt x="60" y="30"/>
                    <a:pt x="68" y="29"/>
                  </a:cubicBezTo>
                  <a:cubicBezTo>
                    <a:pt x="69" y="29"/>
                    <a:pt x="70" y="29"/>
                    <a:pt x="71" y="28"/>
                  </a:cubicBezTo>
                  <a:cubicBezTo>
                    <a:pt x="76" y="25"/>
                    <a:pt x="82" y="21"/>
                    <a:pt x="88" y="18"/>
                  </a:cubicBezTo>
                  <a:cubicBezTo>
                    <a:pt x="89" y="17"/>
                    <a:pt x="91" y="17"/>
                    <a:pt x="92" y="17"/>
                  </a:cubicBezTo>
                  <a:cubicBezTo>
                    <a:pt x="103" y="17"/>
                    <a:pt x="114" y="17"/>
                    <a:pt x="125" y="17"/>
                  </a:cubicBezTo>
                  <a:cubicBezTo>
                    <a:pt x="126" y="17"/>
                    <a:pt x="128" y="16"/>
                    <a:pt x="129" y="16"/>
                  </a:cubicBezTo>
                  <a:cubicBezTo>
                    <a:pt x="141" y="12"/>
                    <a:pt x="153" y="8"/>
                    <a:pt x="165" y="4"/>
                  </a:cubicBezTo>
                  <a:cubicBezTo>
                    <a:pt x="170" y="3"/>
                    <a:pt x="175" y="1"/>
                    <a:pt x="180" y="0"/>
                  </a:cubicBezTo>
                  <a:close/>
                </a:path>
              </a:pathLst>
            </a:custGeom>
            <a:solidFill>
              <a:srgbClr val="F7AC2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1271FF29-E35D-475C-9533-678C6A866F4A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3413128"/>
              <a:ext cx="9173664" cy="1730374"/>
            </a:xfrm>
            <a:custGeom>
              <a:avLst/>
              <a:gdLst>
                <a:gd name="T0" fmla="*/ 180 w 180"/>
                <a:gd name="T1" fmla="*/ 0 h 48"/>
                <a:gd name="T2" fmla="*/ 180 w 180"/>
                <a:gd name="T3" fmla="*/ 48 h 48"/>
                <a:gd name="T4" fmla="*/ 0 w 180"/>
                <a:gd name="T5" fmla="*/ 48 h 48"/>
                <a:gd name="T6" fmla="*/ 7 w 180"/>
                <a:gd name="T7" fmla="*/ 39 h 48"/>
                <a:gd name="T8" fmla="*/ 8 w 180"/>
                <a:gd name="T9" fmla="*/ 38 h 48"/>
                <a:gd name="T10" fmla="*/ 45 w 180"/>
                <a:gd name="T11" fmla="*/ 33 h 48"/>
                <a:gd name="T12" fmla="*/ 68 w 180"/>
                <a:gd name="T13" fmla="*/ 29 h 48"/>
                <a:gd name="T14" fmla="*/ 71 w 180"/>
                <a:gd name="T15" fmla="*/ 28 h 48"/>
                <a:gd name="T16" fmla="*/ 88 w 180"/>
                <a:gd name="T17" fmla="*/ 18 h 48"/>
                <a:gd name="T18" fmla="*/ 92 w 180"/>
                <a:gd name="T19" fmla="*/ 17 h 48"/>
                <a:gd name="T20" fmla="*/ 125 w 180"/>
                <a:gd name="T21" fmla="*/ 17 h 48"/>
                <a:gd name="T22" fmla="*/ 129 w 180"/>
                <a:gd name="T23" fmla="*/ 16 h 48"/>
                <a:gd name="T24" fmla="*/ 165 w 180"/>
                <a:gd name="T25" fmla="*/ 4 h 48"/>
                <a:gd name="T26" fmla="*/ 180 w 180"/>
                <a:gd name="T27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80" h="48">
                  <a:moveTo>
                    <a:pt x="180" y="0"/>
                  </a:moveTo>
                  <a:cubicBezTo>
                    <a:pt x="180" y="16"/>
                    <a:pt x="180" y="32"/>
                    <a:pt x="180" y="48"/>
                  </a:cubicBezTo>
                  <a:cubicBezTo>
                    <a:pt x="120" y="48"/>
                    <a:pt x="60" y="48"/>
                    <a:pt x="0" y="48"/>
                  </a:cubicBezTo>
                  <a:cubicBezTo>
                    <a:pt x="2" y="45"/>
                    <a:pt x="4" y="42"/>
                    <a:pt x="7" y="39"/>
                  </a:cubicBezTo>
                  <a:cubicBezTo>
                    <a:pt x="7" y="39"/>
                    <a:pt x="8" y="38"/>
                    <a:pt x="8" y="38"/>
                  </a:cubicBezTo>
                  <a:cubicBezTo>
                    <a:pt x="20" y="36"/>
                    <a:pt x="33" y="35"/>
                    <a:pt x="45" y="33"/>
                  </a:cubicBezTo>
                  <a:cubicBezTo>
                    <a:pt x="53" y="31"/>
                    <a:pt x="60" y="30"/>
                    <a:pt x="68" y="29"/>
                  </a:cubicBezTo>
                  <a:cubicBezTo>
                    <a:pt x="69" y="29"/>
                    <a:pt x="70" y="29"/>
                    <a:pt x="71" y="28"/>
                  </a:cubicBezTo>
                  <a:cubicBezTo>
                    <a:pt x="76" y="25"/>
                    <a:pt x="82" y="21"/>
                    <a:pt x="88" y="18"/>
                  </a:cubicBezTo>
                  <a:cubicBezTo>
                    <a:pt x="89" y="17"/>
                    <a:pt x="91" y="17"/>
                    <a:pt x="92" y="17"/>
                  </a:cubicBezTo>
                  <a:cubicBezTo>
                    <a:pt x="103" y="17"/>
                    <a:pt x="114" y="17"/>
                    <a:pt x="125" y="17"/>
                  </a:cubicBezTo>
                  <a:cubicBezTo>
                    <a:pt x="126" y="17"/>
                    <a:pt x="128" y="16"/>
                    <a:pt x="129" y="16"/>
                  </a:cubicBezTo>
                  <a:cubicBezTo>
                    <a:pt x="141" y="12"/>
                    <a:pt x="153" y="8"/>
                    <a:pt x="165" y="4"/>
                  </a:cubicBezTo>
                  <a:cubicBezTo>
                    <a:pt x="170" y="3"/>
                    <a:pt x="175" y="1"/>
                    <a:pt x="180" y="0"/>
                  </a:cubicBezTo>
                  <a:close/>
                </a:path>
              </a:pathLst>
            </a:custGeom>
            <a:solidFill>
              <a:srgbClr val="09224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1900" name="Google Shape;1900;p64"/>
          <p:cNvSpPr txBox="1">
            <a:spLocks noGrp="1"/>
          </p:cNvSpPr>
          <p:nvPr>
            <p:ph type="title"/>
          </p:nvPr>
        </p:nvSpPr>
        <p:spPr>
          <a:xfrm>
            <a:off x="808080" y="771271"/>
            <a:ext cx="76992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6"/>
                </a:solidFill>
              </a:rPr>
              <a:t>Multimedia</a:t>
            </a:r>
            <a:endParaRPr dirty="0">
              <a:solidFill>
                <a:schemeClr val="accent6"/>
              </a:solidFill>
            </a:endParaRPr>
          </a:p>
        </p:txBody>
      </p:sp>
      <p:sp>
        <p:nvSpPr>
          <p:cNvPr id="1901" name="Google Shape;1901;p64"/>
          <p:cNvSpPr txBox="1"/>
          <p:nvPr/>
        </p:nvSpPr>
        <p:spPr>
          <a:xfrm>
            <a:off x="2642550" y="4210050"/>
            <a:ext cx="3858900" cy="38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>
                <a:solidFill>
                  <a:srgbClr val="000000"/>
                </a:solidFill>
                <a:latin typeface="Kanit Light"/>
                <a:ea typeface="Kanit Light"/>
                <a:cs typeface="Kanit Light"/>
                <a:sym typeface="Kanit Light"/>
              </a:rPr>
              <a:t>Insert your multimedia content here</a:t>
            </a:r>
            <a:endParaRPr sz="1600">
              <a:solidFill>
                <a:srgbClr val="000000"/>
              </a:solidFill>
              <a:latin typeface="Kanit Light"/>
              <a:ea typeface="Kanit Light"/>
              <a:cs typeface="Kanit Light"/>
              <a:sym typeface="Kanit Light"/>
            </a:endParaRPr>
          </a:p>
        </p:txBody>
      </p:sp>
      <p:sp>
        <p:nvSpPr>
          <p:cNvPr id="1902" name="Google Shape;1902;p64"/>
          <p:cNvSpPr/>
          <p:nvPr/>
        </p:nvSpPr>
        <p:spPr>
          <a:xfrm>
            <a:off x="2230571" y="3819764"/>
            <a:ext cx="4683000" cy="48600"/>
          </a:xfrm>
          <a:prstGeom prst="rect">
            <a:avLst/>
          </a:prstGeom>
          <a:solidFill>
            <a:srgbClr val="09224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3" name="Google Shape;1903;p64"/>
          <p:cNvSpPr/>
          <p:nvPr/>
        </p:nvSpPr>
        <p:spPr>
          <a:xfrm>
            <a:off x="2230573" y="3819774"/>
            <a:ext cx="797400" cy="48600"/>
          </a:xfrm>
          <a:prstGeom prst="rect">
            <a:avLst/>
          </a:prstGeom>
          <a:solidFill>
            <a:srgbClr val="F7AC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4" name="Google Shape;1904;p64"/>
          <p:cNvSpPr/>
          <p:nvPr/>
        </p:nvSpPr>
        <p:spPr>
          <a:xfrm rot="5400000">
            <a:off x="4419461" y="2139019"/>
            <a:ext cx="476439" cy="412046"/>
          </a:xfrm>
          <a:prstGeom prst="flowChartExtract">
            <a:avLst/>
          </a:prstGeom>
          <a:solidFill>
            <a:srgbClr val="F7AC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" name="Grupo 12">
            <a:extLst>
              <a:ext uri="{FF2B5EF4-FFF2-40B4-BE49-F238E27FC236}">
                <a16:creationId xmlns:a16="http://schemas.microsoft.com/office/drawing/2014/main" id="{B346A5E9-E8C8-494C-9DA2-3A8B114505F6}"/>
              </a:ext>
            </a:extLst>
          </p:cNvPr>
          <p:cNvGrpSpPr/>
          <p:nvPr/>
        </p:nvGrpSpPr>
        <p:grpSpPr>
          <a:xfrm rot="16200000">
            <a:off x="5513725" y="1519685"/>
            <a:ext cx="5144965" cy="2125691"/>
            <a:chOff x="-9177" y="3017810"/>
            <a:chExt cx="9155781" cy="2125691"/>
          </a:xfrm>
        </p:grpSpPr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B0D1B2C5-382D-41DF-A68A-6E01CE69FA3E}"/>
                </a:ext>
              </a:extLst>
            </p:cNvPr>
            <p:cNvSpPr>
              <a:spLocks/>
            </p:cNvSpPr>
            <p:nvPr/>
          </p:nvSpPr>
          <p:spPr bwMode="auto">
            <a:xfrm>
              <a:off x="-9177" y="3017810"/>
              <a:ext cx="9155781" cy="2125689"/>
            </a:xfrm>
            <a:custGeom>
              <a:avLst/>
              <a:gdLst>
                <a:gd name="T0" fmla="*/ 180 w 180"/>
                <a:gd name="T1" fmla="*/ 0 h 48"/>
                <a:gd name="T2" fmla="*/ 180 w 180"/>
                <a:gd name="T3" fmla="*/ 48 h 48"/>
                <a:gd name="T4" fmla="*/ 0 w 180"/>
                <a:gd name="T5" fmla="*/ 48 h 48"/>
                <a:gd name="T6" fmla="*/ 7 w 180"/>
                <a:gd name="T7" fmla="*/ 39 h 48"/>
                <a:gd name="T8" fmla="*/ 8 w 180"/>
                <a:gd name="T9" fmla="*/ 38 h 48"/>
                <a:gd name="T10" fmla="*/ 45 w 180"/>
                <a:gd name="T11" fmla="*/ 33 h 48"/>
                <a:gd name="T12" fmla="*/ 68 w 180"/>
                <a:gd name="T13" fmla="*/ 29 h 48"/>
                <a:gd name="T14" fmla="*/ 71 w 180"/>
                <a:gd name="T15" fmla="*/ 28 h 48"/>
                <a:gd name="T16" fmla="*/ 88 w 180"/>
                <a:gd name="T17" fmla="*/ 18 h 48"/>
                <a:gd name="T18" fmla="*/ 92 w 180"/>
                <a:gd name="T19" fmla="*/ 17 h 48"/>
                <a:gd name="T20" fmla="*/ 125 w 180"/>
                <a:gd name="T21" fmla="*/ 17 h 48"/>
                <a:gd name="T22" fmla="*/ 129 w 180"/>
                <a:gd name="T23" fmla="*/ 16 h 48"/>
                <a:gd name="T24" fmla="*/ 165 w 180"/>
                <a:gd name="T25" fmla="*/ 4 h 48"/>
                <a:gd name="T26" fmla="*/ 180 w 180"/>
                <a:gd name="T27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80" h="48">
                  <a:moveTo>
                    <a:pt x="180" y="0"/>
                  </a:moveTo>
                  <a:cubicBezTo>
                    <a:pt x="180" y="16"/>
                    <a:pt x="180" y="32"/>
                    <a:pt x="180" y="48"/>
                  </a:cubicBezTo>
                  <a:cubicBezTo>
                    <a:pt x="120" y="48"/>
                    <a:pt x="60" y="48"/>
                    <a:pt x="0" y="48"/>
                  </a:cubicBezTo>
                  <a:cubicBezTo>
                    <a:pt x="2" y="45"/>
                    <a:pt x="4" y="42"/>
                    <a:pt x="7" y="39"/>
                  </a:cubicBezTo>
                  <a:cubicBezTo>
                    <a:pt x="7" y="39"/>
                    <a:pt x="8" y="38"/>
                    <a:pt x="8" y="38"/>
                  </a:cubicBezTo>
                  <a:cubicBezTo>
                    <a:pt x="20" y="36"/>
                    <a:pt x="33" y="35"/>
                    <a:pt x="45" y="33"/>
                  </a:cubicBezTo>
                  <a:cubicBezTo>
                    <a:pt x="53" y="31"/>
                    <a:pt x="60" y="30"/>
                    <a:pt x="68" y="29"/>
                  </a:cubicBezTo>
                  <a:cubicBezTo>
                    <a:pt x="69" y="29"/>
                    <a:pt x="70" y="29"/>
                    <a:pt x="71" y="28"/>
                  </a:cubicBezTo>
                  <a:cubicBezTo>
                    <a:pt x="76" y="25"/>
                    <a:pt x="82" y="21"/>
                    <a:pt x="88" y="18"/>
                  </a:cubicBezTo>
                  <a:cubicBezTo>
                    <a:pt x="89" y="17"/>
                    <a:pt x="91" y="17"/>
                    <a:pt x="92" y="17"/>
                  </a:cubicBezTo>
                  <a:cubicBezTo>
                    <a:pt x="103" y="17"/>
                    <a:pt x="114" y="17"/>
                    <a:pt x="125" y="17"/>
                  </a:cubicBezTo>
                  <a:cubicBezTo>
                    <a:pt x="126" y="17"/>
                    <a:pt x="128" y="16"/>
                    <a:pt x="129" y="16"/>
                  </a:cubicBezTo>
                  <a:cubicBezTo>
                    <a:pt x="141" y="12"/>
                    <a:pt x="153" y="8"/>
                    <a:pt x="165" y="4"/>
                  </a:cubicBezTo>
                  <a:cubicBezTo>
                    <a:pt x="170" y="3"/>
                    <a:pt x="175" y="1"/>
                    <a:pt x="180" y="0"/>
                  </a:cubicBezTo>
                  <a:close/>
                </a:path>
              </a:pathLst>
            </a:custGeom>
            <a:solidFill>
              <a:srgbClr val="F7AC2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B492ED52-EB15-4EF3-A578-9EE0BE19900F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3413127"/>
              <a:ext cx="9143999" cy="1730374"/>
            </a:xfrm>
            <a:custGeom>
              <a:avLst/>
              <a:gdLst>
                <a:gd name="T0" fmla="*/ 180 w 180"/>
                <a:gd name="T1" fmla="*/ 0 h 48"/>
                <a:gd name="T2" fmla="*/ 180 w 180"/>
                <a:gd name="T3" fmla="*/ 48 h 48"/>
                <a:gd name="T4" fmla="*/ 0 w 180"/>
                <a:gd name="T5" fmla="*/ 48 h 48"/>
                <a:gd name="T6" fmla="*/ 7 w 180"/>
                <a:gd name="T7" fmla="*/ 39 h 48"/>
                <a:gd name="T8" fmla="*/ 8 w 180"/>
                <a:gd name="T9" fmla="*/ 38 h 48"/>
                <a:gd name="T10" fmla="*/ 45 w 180"/>
                <a:gd name="T11" fmla="*/ 33 h 48"/>
                <a:gd name="T12" fmla="*/ 68 w 180"/>
                <a:gd name="T13" fmla="*/ 29 h 48"/>
                <a:gd name="T14" fmla="*/ 71 w 180"/>
                <a:gd name="T15" fmla="*/ 28 h 48"/>
                <a:gd name="T16" fmla="*/ 88 w 180"/>
                <a:gd name="T17" fmla="*/ 18 h 48"/>
                <a:gd name="T18" fmla="*/ 92 w 180"/>
                <a:gd name="T19" fmla="*/ 17 h 48"/>
                <a:gd name="T20" fmla="*/ 125 w 180"/>
                <a:gd name="T21" fmla="*/ 17 h 48"/>
                <a:gd name="T22" fmla="*/ 129 w 180"/>
                <a:gd name="T23" fmla="*/ 16 h 48"/>
                <a:gd name="T24" fmla="*/ 165 w 180"/>
                <a:gd name="T25" fmla="*/ 4 h 48"/>
                <a:gd name="T26" fmla="*/ 180 w 180"/>
                <a:gd name="T27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80" h="48">
                  <a:moveTo>
                    <a:pt x="180" y="0"/>
                  </a:moveTo>
                  <a:cubicBezTo>
                    <a:pt x="180" y="16"/>
                    <a:pt x="180" y="32"/>
                    <a:pt x="180" y="48"/>
                  </a:cubicBezTo>
                  <a:cubicBezTo>
                    <a:pt x="120" y="48"/>
                    <a:pt x="60" y="48"/>
                    <a:pt x="0" y="48"/>
                  </a:cubicBezTo>
                  <a:cubicBezTo>
                    <a:pt x="2" y="45"/>
                    <a:pt x="4" y="42"/>
                    <a:pt x="7" y="39"/>
                  </a:cubicBezTo>
                  <a:cubicBezTo>
                    <a:pt x="7" y="39"/>
                    <a:pt x="8" y="38"/>
                    <a:pt x="8" y="38"/>
                  </a:cubicBezTo>
                  <a:cubicBezTo>
                    <a:pt x="20" y="36"/>
                    <a:pt x="33" y="35"/>
                    <a:pt x="45" y="33"/>
                  </a:cubicBezTo>
                  <a:cubicBezTo>
                    <a:pt x="53" y="31"/>
                    <a:pt x="60" y="30"/>
                    <a:pt x="68" y="29"/>
                  </a:cubicBezTo>
                  <a:cubicBezTo>
                    <a:pt x="69" y="29"/>
                    <a:pt x="70" y="29"/>
                    <a:pt x="71" y="28"/>
                  </a:cubicBezTo>
                  <a:cubicBezTo>
                    <a:pt x="76" y="25"/>
                    <a:pt x="82" y="21"/>
                    <a:pt x="88" y="18"/>
                  </a:cubicBezTo>
                  <a:cubicBezTo>
                    <a:pt x="89" y="17"/>
                    <a:pt x="91" y="17"/>
                    <a:pt x="92" y="17"/>
                  </a:cubicBezTo>
                  <a:cubicBezTo>
                    <a:pt x="103" y="17"/>
                    <a:pt x="114" y="17"/>
                    <a:pt x="125" y="17"/>
                  </a:cubicBezTo>
                  <a:cubicBezTo>
                    <a:pt x="126" y="17"/>
                    <a:pt x="128" y="16"/>
                    <a:pt x="129" y="16"/>
                  </a:cubicBezTo>
                  <a:cubicBezTo>
                    <a:pt x="141" y="12"/>
                    <a:pt x="153" y="8"/>
                    <a:pt x="165" y="4"/>
                  </a:cubicBezTo>
                  <a:cubicBezTo>
                    <a:pt x="170" y="3"/>
                    <a:pt x="175" y="1"/>
                    <a:pt x="180" y="0"/>
                  </a:cubicBezTo>
                  <a:close/>
                </a:path>
              </a:pathLst>
            </a:custGeom>
            <a:solidFill>
              <a:srgbClr val="09224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9" name="Google Shape;1909;p65"/>
          <p:cNvSpPr txBox="1">
            <a:spLocks noGrp="1"/>
          </p:cNvSpPr>
          <p:nvPr>
            <p:ph type="subTitle" idx="1"/>
          </p:nvPr>
        </p:nvSpPr>
        <p:spPr>
          <a:xfrm>
            <a:off x="931167" y="1985297"/>
            <a:ext cx="2302800" cy="34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66 Route</a:t>
            </a:r>
            <a:endParaRPr/>
          </a:p>
        </p:txBody>
      </p:sp>
      <p:sp>
        <p:nvSpPr>
          <p:cNvPr id="1910" name="Google Shape;1910;p65"/>
          <p:cNvSpPr txBox="1">
            <a:spLocks noGrp="1"/>
          </p:cNvSpPr>
          <p:nvPr>
            <p:ph type="subTitle" idx="3"/>
          </p:nvPr>
        </p:nvSpPr>
        <p:spPr>
          <a:xfrm>
            <a:off x="931167" y="2327607"/>
            <a:ext cx="2302800" cy="84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Mercury is the closest planet to the Sun</a:t>
            </a:r>
            <a:endParaRPr/>
          </a:p>
        </p:txBody>
      </p:sp>
      <p:sp>
        <p:nvSpPr>
          <p:cNvPr id="1911" name="Google Shape;1911;p65"/>
          <p:cNvSpPr txBox="1">
            <a:spLocks noGrp="1"/>
          </p:cNvSpPr>
          <p:nvPr>
            <p:ph type="subTitle" idx="2"/>
          </p:nvPr>
        </p:nvSpPr>
        <p:spPr>
          <a:xfrm>
            <a:off x="931167" y="3252447"/>
            <a:ext cx="2302800" cy="34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East Coast</a:t>
            </a:r>
            <a:endParaRPr/>
          </a:p>
        </p:txBody>
      </p:sp>
      <p:sp>
        <p:nvSpPr>
          <p:cNvPr id="1912" name="Google Shape;1912;p65"/>
          <p:cNvSpPr txBox="1">
            <a:spLocks noGrp="1"/>
          </p:cNvSpPr>
          <p:nvPr>
            <p:ph type="subTitle" idx="4"/>
          </p:nvPr>
        </p:nvSpPr>
        <p:spPr>
          <a:xfrm>
            <a:off x="931167" y="3594744"/>
            <a:ext cx="2302800" cy="84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Venus has a beautiful name, but it’s very hot</a:t>
            </a:r>
            <a:endParaRPr/>
          </a:p>
        </p:txBody>
      </p:sp>
      <p:sp>
        <p:nvSpPr>
          <p:cNvPr id="1913" name="Google Shape;1913;p65"/>
          <p:cNvSpPr txBox="1">
            <a:spLocks noGrp="1"/>
          </p:cNvSpPr>
          <p:nvPr>
            <p:ph type="title"/>
          </p:nvPr>
        </p:nvSpPr>
        <p:spPr>
          <a:xfrm>
            <a:off x="722400" y="639770"/>
            <a:ext cx="76992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7AC2D"/>
                </a:solidFill>
              </a:rPr>
              <a:t>Our best experiences</a:t>
            </a:r>
            <a:endParaRPr dirty="0">
              <a:solidFill>
                <a:srgbClr val="F7AC2D"/>
              </a:solidFill>
            </a:endParaRPr>
          </a:p>
        </p:txBody>
      </p:sp>
      <p:sp>
        <p:nvSpPr>
          <p:cNvPr id="7" name="Freeform 5">
            <a:extLst>
              <a:ext uri="{FF2B5EF4-FFF2-40B4-BE49-F238E27FC236}">
                <a16:creationId xmlns:a16="http://schemas.microsoft.com/office/drawing/2014/main" id="{34F72D58-1F73-443E-A640-AC4E2731835E}"/>
              </a:ext>
            </a:extLst>
          </p:cNvPr>
          <p:cNvSpPr>
            <a:spLocks/>
          </p:cNvSpPr>
          <p:nvPr/>
        </p:nvSpPr>
        <p:spPr bwMode="auto">
          <a:xfrm>
            <a:off x="4028877" y="4091979"/>
            <a:ext cx="5115123" cy="1058282"/>
          </a:xfrm>
          <a:custGeom>
            <a:avLst/>
            <a:gdLst>
              <a:gd name="T0" fmla="*/ 180 w 180"/>
              <a:gd name="T1" fmla="*/ 0 h 48"/>
              <a:gd name="T2" fmla="*/ 180 w 180"/>
              <a:gd name="T3" fmla="*/ 48 h 48"/>
              <a:gd name="T4" fmla="*/ 0 w 180"/>
              <a:gd name="T5" fmla="*/ 48 h 48"/>
              <a:gd name="T6" fmla="*/ 7 w 180"/>
              <a:gd name="T7" fmla="*/ 39 h 48"/>
              <a:gd name="T8" fmla="*/ 8 w 180"/>
              <a:gd name="T9" fmla="*/ 38 h 48"/>
              <a:gd name="T10" fmla="*/ 45 w 180"/>
              <a:gd name="T11" fmla="*/ 33 h 48"/>
              <a:gd name="T12" fmla="*/ 68 w 180"/>
              <a:gd name="T13" fmla="*/ 29 h 48"/>
              <a:gd name="T14" fmla="*/ 71 w 180"/>
              <a:gd name="T15" fmla="*/ 28 h 48"/>
              <a:gd name="T16" fmla="*/ 88 w 180"/>
              <a:gd name="T17" fmla="*/ 18 h 48"/>
              <a:gd name="T18" fmla="*/ 92 w 180"/>
              <a:gd name="T19" fmla="*/ 17 h 48"/>
              <a:gd name="T20" fmla="*/ 125 w 180"/>
              <a:gd name="T21" fmla="*/ 17 h 48"/>
              <a:gd name="T22" fmla="*/ 129 w 180"/>
              <a:gd name="T23" fmla="*/ 16 h 48"/>
              <a:gd name="T24" fmla="*/ 165 w 180"/>
              <a:gd name="T25" fmla="*/ 4 h 48"/>
              <a:gd name="T26" fmla="*/ 180 w 180"/>
              <a:gd name="T27" fmla="*/ 0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80" h="48">
                <a:moveTo>
                  <a:pt x="180" y="0"/>
                </a:moveTo>
                <a:cubicBezTo>
                  <a:pt x="180" y="16"/>
                  <a:pt x="180" y="32"/>
                  <a:pt x="180" y="48"/>
                </a:cubicBezTo>
                <a:cubicBezTo>
                  <a:pt x="120" y="48"/>
                  <a:pt x="60" y="48"/>
                  <a:pt x="0" y="48"/>
                </a:cubicBezTo>
                <a:cubicBezTo>
                  <a:pt x="2" y="45"/>
                  <a:pt x="4" y="42"/>
                  <a:pt x="7" y="39"/>
                </a:cubicBezTo>
                <a:cubicBezTo>
                  <a:pt x="7" y="39"/>
                  <a:pt x="8" y="38"/>
                  <a:pt x="8" y="38"/>
                </a:cubicBezTo>
                <a:cubicBezTo>
                  <a:pt x="20" y="36"/>
                  <a:pt x="33" y="35"/>
                  <a:pt x="45" y="33"/>
                </a:cubicBezTo>
                <a:cubicBezTo>
                  <a:pt x="53" y="31"/>
                  <a:pt x="60" y="30"/>
                  <a:pt x="68" y="29"/>
                </a:cubicBezTo>
                <a:cubicBezTo>
                  <a:pt x="69" y="29"/>
                  <a:pt x="70" y="29"/>
                  <a:pt x="71" y="28"/>
                </a:cubicBezTo>
                <a:cubicBezTo>
                  <a:pt x="76" y="25"/>
                  <a:pt x="82" y="21"/>
                  <a:pt x="88" y="18"/>
                </a:cubicBezTo>
                <a:cubicBezTo>
                  <a:pt x="89" y="17"/>
                  <a:pt x="91" y="17"/>
                  <a:pt x="92" y="17"/>
                </a:cubicBezTo>
                <a:cubicBezTo>
                  <a:pt x="103" y="17"/>
                  <a:pt x="114" y="17"/>
                  <a:pt x="125" y="17"/>
                </a:cubicBezTo>
                <a:cubicBezTo>
                  <a:pt x="126" y="17"/>
                  <a:pt x="128" y="16"/>
                  <a:pt x="129" y="16"/>
                </a:cubicBezTo>
                <a:cubicBezTo>
                  <a:pt x="141" y="12"/>
                  <a:pt x="153" y="8"/>
                  <a:pt x="165" y="4"/>
                </a:cubicBezTo>
                <a:cubicBezTo>
                  <a:pt x="170" y="3"/>
                  <a:pt x="175" y="1"/>
                  <a:pt x="180" y="0"/>
                </a:cubicBezTo>
                <a:close/>
              </a:path>
            </a:pathLst>
          </a:custGeom>
          <a:solidFill>
            <a:srgbClr val="09224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" name="Freeform 5">
            <a:extLst>
              <a:ext uri="{FF2B5EF4-FFF2-40B4-BE49-F238E27FC236}">
                <a16:creationId xmlns:a16="http://schemas.microsoft.com/office/drawing/2014/main" id="{D71179E2-B521-45CF-A5D7-5E275C457905}"/>
              </a:ext>
            </a:extLst>
          </p:cNvPr>
          <p:cNvSpPr>
            <a:spLocks/>
          </p:cNvSpPr>
          <p:nvPr/>
        </p:nvSpPr>
        <p:spPr bwMode="auto">
          <a:xfrm rot="10800000">
            <a:off x="0" y="-14869"/>
            <a:ext cx="5115123" cy="1058282"/>
          </a:xfrm>
          <a:custGeom>
            <a:avLst/>
            <a:gdLst>
              <a:gd name="T0" fmla="*/ 180 w 180"/>
              <a:gd name="T1" fmla="*/ 0 h 48"/>
              <a:gd name="T2" fmla="*/ 180 w 180"/>
              <a:gd name="T3" fmla="*/ 48 h 48"/>
              <a:gd name="T4" fmla="*/ 0 w 180"/>
              <a:gd name="T5" fmla="*/ 48 h 48"/>
              <a:gd name="T6" fmla="*/ 7 w 180"/>
              <a:gd name="T7" fmla="*/ 39 h 48"/>
              <a:gd name="T8" fmla="*/ 8 w 180"/>
              <a:gd name="T9" fmla="*/ 38 h 48"/>
              <a:gd name="T10" fmla="*/ 45 w 180"/>
              <a:gd name="T11" fmla="*/ 33 h 48"/>
              <a:gd name="T12" fmla="*/ 68 w 180"/>
              <a:gd name="T13" fmla="*/ 29 h 48"/>
              <a:gd name="T14" fmla="*/ 71 w 180"/>
              <a:gd name="T15" fmla="*/ 28 h 48"/>
              <a:gd name="T16" fmla="*/ 88 w 180"/>
              <a:gd name="T17" fmla="*/ 18 h 48"/>
              <a:gd name="T18" fmla="*/ 92 w 180"/>
              <a:gd name="T19" fmla="*/ 17 h 48"/>
              <a:gd name="T20" fmla="*/ 125 w 180"/>
              <a:gd name="T21" fmla="*/ 17 h 48"/>
              <a:gd name="T22" fmla="*/ 129 w 180"/>
              <a:gd name="T23" fmla="*/ 16 h 48"/>
              <a:gd name="T24" fmla="*/ 165 w 180"/>
              <a:gd name="T25" fmla="*/ 4 h 48"/>
              <a:gd name="T26" fmla="*/ 180 w 180"/>
              <a:gd name="T27" fmla="*/ 0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80" h="48">
                <a:moveTo>
                  <a:pt x="180" y="0"/>
                </a:moveTo>
                <a:cubicBezTo>
                  <a:pt x="180" y="16"/>
                  <a:pt x="180" y="32"/>
                  <a:pt x="180" y="48"/>
                </a:cubicBezTo>
                <a:cubicBezTo>
                  <a:pt x="120" y="48"/>
                  <a:pt x="60" y="48"/>
                  <a:pt x="0" y="48"/>
                </a:cubicBezTo>
                <a:cubicBezTo>
                  <a:pt x="2" y="45"/>
                  <a:pt x="4" y="42"/>
                  <a:pt x="7" y="39"/>
                </a:cubicBezTo>
                <a:cubicBezTo>
                  <a:pt x="7" y="39"/>
                  <a:pt x="8" y="38"/>
                  <a:pt x="8" y="38"/>
                </a:cubicBezTo>
                <a:cubicBezTo>
                  <a:pt x="20" y="36"/>
                  <a:pt x="33" y="35"/>
                  <a:pt x="45" y="33"/>
                </a:cubicBezTo>
                <a:cubicBezTo>
                  <a:pt x="53" y="31"/>
                  <a:pt x="60" y="30"/>
                  <a:pt x="68" y="29"/>
                </a:cubicBezTo>
                <a:cubicBezTo>
                  <a:pt x="69" y="29"/>
                  <a:pt x="70" y="29"/>
                  <a:pt x="71" y="28"/>
                </a:cubicBezTo>
                <a:cubicBezTo>
                  <a:pt x="76" y="25"/>
                  <a:pt x="82" y="21"/>
                  <a:pt x="88" y="18"/>
                </a:cubicBezTo>
                <a:cubicBezTo>
                  <a:pt x="89" y="17"/>
                  <a:pt x="91" y="17"/>
                  <a:pt x="92" y="17"/>
                </a:cubicBezTo>
                <a:cubicBezTo>
                  <a:pt x="103" y="17"/>
                  <a:pt x="114" y="17"/>
                  <a:pt x="125" y="17"/>
                </a:cubicBezTo>
                <a:cubicBezTo>
                  <a:pt x="126" y="17"/>
                  <a:pt x="128" y="16"/>
                  <a:pt x="129" y="16"/>
                </a:cubicBezTo>
                <a:cubicBezTo>
                  <a:pt x="141" y="12"/>
                  <a:pt x="153" y="8"/>
                  <a:pt x="165" y="4"/>
                </a:cubicBezTo>
                <a:cubicBezTo>
                  <a:pt x="170" y="3"/>
                  <a:pt x="175" y="1"/>
                  <a:pt x="180" y="0"/>
                </a:cubicBezTo>
                <a:close/>
              </a:path>
            </a:pathLst>
          </a:custGeom>
          <a:solidFill>
            <a:srgbClr val="09224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grpSp>
        <p:nvGrpSpPr>
          <p:cNvPr id="12" name="Grupo 11">
            <a:extLst>
              <a:ext uri="{FF2B5EF4-FFF2-40B4-BE49-F238E27FC236}">
                <a16:creationId xmlns:a16="http://schemas.microsoft.com/office/drawing/2014/main" id="{41BCA7F6-55B0-4876-B366-0144378B5868}"/>
              </a:ext>
            </a:extLst>
          </p:cNvPr>
          <p:cNvGrpSpPr/>
          <p:nvPr/>
        </p:nvGrpSpPr>
        <p:grpSpPr>
          <a:xfrm>
            <a:off x="5115123" y="1488424"/>
            <a:ext cx="2572290" cy="2603555"/>
            <a:chOff x="7164388" y="1973263"/>
            <a:chExt cx="914399" cy="925513"/>
          </a:xfrm>
        </p:grpSpPr>
        <p:sp>
          <p:nvSpPr>
            <p:cNvPr id="6" name="Freeform 4">
              <a:extLst>
                <a:ext uri="{FF2B5EF4-FFF2-40B4-BE49-F238E27FC236}">
                  <a16:creationId xmlns:a16="http://schemas.microsoft.com/office/drawing/2014/main" id="{A28D55EC-0537-45C4-875D-F466EB5EBAD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64388" y="2106613"/>
              <a:ext cx="914399" cy="792163"/>
            </a:xfrm>
            <a:custGeom>
              <a:avLst/>
              <a:gdLst>
                <a:gd name="T0" fmla="*/ 58 w 240"/>
                <a:gd name="T1" fmla="*/ 34 h 208"/>
                <a:gd name="T2" fmla="*/ 67 w 240"/>
                <a:gd name="T3" fmla="*/ 0 h 208"/>
                <a:gd name="T4" fmla="*/ 73 w 240"/>
                <a:gd name="T5" fmla="*/ 31 h 208"/>
                <a:gd name="T6" fmla="*/ 87 w 240"/>
                <a:gd name="T7" fmla="*/ 55 h 208"/>
                <a:gd name="T8" fmla="*/ 140 w 240"/>
                <a:gd name="T9" fmla="*/ 60 h 208"/>
                <a:gd name="T10" fmla="*/ 158 w 240"/>
                <a:gd name="T11" fmla="*/ 52 h 208"/>
                <a:gd name="T12" fmla="*/ 168 w 240"/>
                <a:gd name="T13" fmla="*/ 32 h 208"/>
                <a:gd name="T14" fmla="*/ 173 w 240"/>
                <a:gd name="T15" fmla="*/ 1 h 208"/>
                <a:gd name="T16" fmla="*/ 184 w 240"/>
                <a:gd name="T17" fmla="*/ 34 h 208"/>
                <a:gd name="T18" fmla="*/ 225 w 240"/>
                <a:gd name="T19" fmla="*/ 59 h 208"/>
                <a:gd name="T20" fmla="*/ 231 w 240"/>
                <a:gd name="T21" fmla="*/ 130 h 208"/>
                <a:gd name="T22" fmla="*/ 202 w 240"/>
                <a:gd name="T23" fmla="*/ 152 h 208"/>
                <a:gd name="T24" fmla="*/ 200 w 240"/>
                <a:gd name="T25" fmla="*/ 159 h 208"/>
                <a:gd name="T26" fmla="*/ 164 w 240"/>
                <a:gd name="T27" fmla="*/ 197 h 208"/>
                <a:gd name="T28" fmla="*/ 74 w 240"/>
                <a:gd name="T29" fmla="*/ 195 h 208"/>
                <a:gd name="T30" fmla="*/ 40 w 240"/>
                <a:gd name="T31" fmla="*/ 155 h 208"/>
                <a:gd name="T32" fmla="*/ 37 w 240"/>
                <a:gd name="T33" fmla="*/ 152 h 208"/>
                <a:gd name="T34" fmla="*/ 11 w 240"/>
                <a:gd name="T35" fmla="*/ 132 h 208"/>
                <a:gd name="T36" fmla="*/ 25 w 240"/>
                <a:gd name="T37" fmla="*/ 46 h 208"/>
                <a:gd name="T38" fmla="*/ 58 w 240"/>
                <a:gd name="T39" fmla="*/ 34 h 208"/>
                <a:gd name="T40" fmla="*/ 121 w 240"/>
                <a:gd name="T41" fmla="*/ 75 h 208"/>
                <a:gd name="T42" fmla="*/ 121 w 240"/>
                <a:gd name="T43" fmla="*/ 75 h 208"/>
                <a:gd name="T44" fmla="*/ 107 w 240"/>
                <a:gd name="T45" fmla="*/ 75 h 208"/>
                <a:gd name="T46" fmla="*/ 70 w 240"/>
                <a:gd name="T47" fmla="*/ 117 h 208"/>
                <a:gd name="T48" fmla="*/ 74 w 240"/>
                <a:gd name="T49" fmla="*/ 149 h 208"/>
                <a:gd name="T50" fmla="*/ 105 w 240"/>
                <a:gd name="T51" fmla="*/ 185 h 208"/>
                <a:gd name="T52" fmla="*/ 126 w 240"/>
                <a:gd name="T53" fmla="*/ 186 h 208"/>
                <a:gd name="T54" fmla="*/ 166 w 240"/>
                <a:gd name="T55" fmla="*/ 152 h 208"/>
                <a:gd name="T56" fmla="*/ 171 w 240"/>
                <a:gd name="T57" fmla="*/ 115 h 208"/>
                <a:gd name="T58" fmla="*/ 139 w 240"/>
                <a:gd name="T59" fmla="*/ 75 h 208"/>
                <a:gd name="T60" fmla="*/ 121 w 240"/>
                <a:gd name="T61" fmla="*/ 75 h 208"/>
                <a:gd name="T62" fmla="*/ 202 w 240"/>
                <a:gd name="T63" fmla="*/ 138 h 208"/>
                <a:gd name="T64" fmla="*/ 216 w 240"/>
                <a:gd name="T65" fmla="*/ 128 h 208"/>
                <a:gd name="T66" fmla="*/ 222 w 240"/>
                <a:gd name="T67" fmla="*/ 95 h 208"/>
                <a:gd name="T68" fmla="*/ 207 w 240"/>
                <a:gd name="T69" fmla="*/ 58 h 208"/>
                <a:gd name="T70" fmla="*/ 185 w 240"/>
                <a:gd name="T71" fmla="*/ 51 h 208"/>
                <a:gd name="T72" fmla="*/ 182 w 240"/>
                <a:gd name="T73" fmla="*/ 55 h 208"/>
                <a:gd name="T74" fmla="*/ 184 w 240"/>
                <a:gd name="T75" fmla="*/ 78 h 208"/>
                <a:gd name="T76" fmla="*/ 202 w 240"/>
                <a:gd name="T77" fmla="*/ 138 h 208"/>
                <a:gd name="T78" fmla="*/ 39 w 240"/>
                <a:gd name="T79" fmla="*/ 138 h 208"/>
                <a:gd name="T80" fmla="*/ 46 w 240"/>
                <a:gd name="T81" fmla="*/ 117 h 208"/>
                <a:gd name="T82" fmla="*/ 60 w 240"/>
                <a:gd name="T83" fmla="*/ 56 h 208"/>
                <a:gd name="T84" fmla="*/ 55 w 240"/>
                <a:gd name="T85" fmla="*/ 50 h 208"/>
                <a:gd name="T86" fmla="*/ 32 w 240"/>
                <a:gd name="T87" fmla="*/ 61 h 208"/>
                <a:gd name="T88" fmla="*/ 19 w 240"/>
                <a:gd name="T89" fmla="*/ 104 h 208"/>
                <a:gd name="T90" fmla="*/ 25 w 240"/>
                <a:gd name="T91" fmla="*/ 128 h 208"/>
                <a:gd name="T92" fmla="*/ 39 w 240"/>
                <a:gd name="T93" fmla="*/ 138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40" h="208">
                  <a:moveTo>
                    <a:pt x="58" y="34"/>
                  </a:moveTo>
                  <a:cubicBezTo>
                    <a:pt x="53" y="13"/>
                    <a:pt x="55" y="6"/>
                    <a:pt x="67" y="0"/>
                  </a:cubicBezTo>
                  <a:cubicBezTo>
                    <a:pt x="71" y="10"/>
                    <a:pt x="73" y="20"/>
                    <a:pt x="73" y="31"/>
                  </a:cubicBezTo>
                  <a:cubicBezTo>
                    <a:pt x="73" y="42"/>
                    <a:pt x="78" y="50"/>
                    <a:pt x="87" y="55"/>
                  </a:cubicBezTo>
                  <a:cubicBezTo>
                    <a:pt x="104" y="64"/>
                    <a:pt x="122" y="65"/>
                    <a:pt x="140" y="60"/>
                  </a:cubicBezTo>
                  <a:cubicBezTo>
                    <a:pt x="146" y="59"/>
                    <a:pt x="153" y="55"/>
                    <a:pt x="158" y="52"/>
                  </a:cubicBezTo>
                  <a:cubicBezTo>
                    <a:pt x="165" y="47"/>
                    <a:pt x="168" y="41"/>
                    <a:pt x="168" y="32"/>
                  </a:cubicBezTo>
                  <a:cubicBezTo>
                    <a:pt x="169" y="22"/>
                    <a:pt x="171" y="11"/>
                    <a:pt x="173" y="1"/>
                  </a:cubicBezTo>
                  <a:cubicBezTo>
                    <a:pt x="185" y="4"/>
                    <a:pt x="188" y="13"/>
                    <a:pt x="184" y="34"/>
                  </a:cubicBezTo>
                  <a:cubicBezTo>
                    <a:pt x="205" y="30"/>
                    <a:pt x="217" y="43"/>
                    <a:pt x="225" y="59"/>
                  </a:cubicBezTo>
                  <a:cubicBezTo>
                    <a:pt x="237" y="82"/>
                    <a:pt x="240" y="105"/>
                    <a:pt x="231" y="130"/>
                  </a:cubicBezTo>
                  <a:cubicBezTo>
                    <a:pt x="226" y="143"/>
                    <a:pt x="218" y="152"/>
                    <a:pt x="202" y="152"/>
                  </a:cubicBezTo>
                  <a:cubicBezTo>
                    <a:pt x="201" y="155"/>
                    <a:pt x="201" y="157"/>
                    <a:pt x="200" y="159"/>
                  </a:cubicBezTo>
                  <a:cubicBezTo>
                    <a:pt x="195" y="178"/>
                    <a:pt x="181" y="190"/>
                    <a:pt x="164" y="197"/>
                  </a:cubicBezTo>
                  <a:cubicBezTo>
                    <a:pt x="133" y="208"/>
                    <a:pt x="103" y="208"/>
                    <a:pt x="74" y="195"/>
                  </a:cubicBezTo>
                  <a:cubicBezTo>
                    <a:pt x="56" y="187"/>
                    <a:pt x="44" y="175"/>
                    <a:pt x="40" y="155"/>
                  </a:cubicBezTo>
                  <a:cubicBezTo>
                    <a:pt x="40" y="154"/>
                    <a:pt x="38" y="152"/>
                    <a:pt x="37" y="152"/>
                  </a:cubicBezTo>
                  <a:cubicBezTo>
                    <a:pt x="23" y="151"/>
                    <a:pt x="15" y="143"/>
                    <a:pt x="11" y="132"/>
                  </a:cubicBezTo>
                  <a:cubicBezTo>
                    <a:pt x="0" y="101"/>
                    <a:pt x="4" y="72"/>
                    <a:pt x="25" y="46"/>
                  </a:cubicBezTo>
                  <a:cubicBezTo>
                    <a:pt x="33" y="36"/>
                    <a:pt x="43" y="30"/>
                    <a:pt x="58" y="34"/>
                  </a:cubicBezTo>
                  <a:close/>
                  <a:moveTo>
                    <a:pt x="121" y="75"/>
                  </a:moveTo>
                  <a:cubicBezTo>
                    <a:pt x="121" y="75"/>
                    <a:pt x="121" y="75"/>
                    <a:pt x="121" y="75"/>
                  </a:cubicBezTo>
                  <a:cubicBezTo>
                    <a:pt x="116" y="75"/>
                    <a:pt x="111" y="75"/>
                    <a:pt x="107" y="75"/>
                  </a:cubicBezTo>
                  <a:cubicBezTo>
                    <a:pt x="84" y="75"/>
                    <a:pt x="65" y="95"/>
                    <a:pt x="70" y="117"/>
                  </a:cubicBezTo>
                  <a:cubicBezTo>
                    <a:pt x="72" y="128"/>
                    <a:pt x="73" y="139"/>
                    <a:pt x="74" y="149"/>
                  </a:cubicBezTo>
                  <a:cubicBezTo>
                    <a:pt x="77" y="168"/>
                    <a:pt x="89" y="182"/>
                    <a:pt x="105" y="185"/>
                  </a:cubicBezTo>
                  <a:cubicBezTo>
                    <a:pt x="112" y="186"/>
                    <a:pt x="119" y="186"/>
                    <a:pt x="126" y="186"/>
                  </a:cubicBezTo>
                  <a:cubicBezTo>
                    <a:pt x="148" y="186"/>
                    <a:pt x="162" y="174"/>
                    <a:pt x="166" y="152"/>
                  </a:cubicBezTo>
                  <a:cubicBezTo>
                    <a:pt x="168" y="140"/>
                    <a:pt x="169" y="127"/>
                    <a:pt x="171" y="115"/>
                  </a:cubicBezTo>
                  <a:cubicBezTo>
                    <a:pt x="175" y="92"/>
                    <a:pt x="155" y="77"/>
                    <a:pt x="139" y="75"/>
                  </a:cubicBezTo>
                  <a:cubicBezTo>
                    <a:pt x="133" y="75"/>
                    <a:pt x="127" y="75"/>
                    <a:pt x="121" y="75"/>
                  </a:cubicBezTo>
                  <a:close/>
                  <a:moveTo>
                    <a:pt x="202" y="138"/>
                  </a:moveTo>
                  <a:cubicBezTo>
                    <a:pt x="209" y="137"/>
                    <a:pt x="213" y="133"/>
                    <a:pt x="216" y="128"/>
                  </a:cubicBezTo>
                  <a:cubicBezTo>
                    <a:pt x="222" y="118"/>
                    <a:pt x="224" y="107"/>
                    <a:pt x="222" y="95"/>
                  </a:cubicBezTo>
                  <a:cubicBezTo>
                    <a:pt x="221" y="81"/>
                    <a:pt x="217" y="68"/>
                    <a:pt x="207" y="58"/>
                  </a:cubicBezTo>
                  <a:cubicBezTo>
                    <a:pt x="201" y="52"/>
                    <a:pt x="194" y="48"/>
                    <a:pt x="185" y="51"/>
                  </a:cubicBezTo>
                  <a:cubicBezTo>
                    <a:pt x="183" y="51"/>
                    <a:pt x="182" y="54"/>
                    <a:pt x="182" y="55"/>
                  </a:cubicBezTo>
                  <a:cubicBezTo>
                    <a:pt x="182" y="63"/>
                    <a:pt x="182" y="71"/>
                    <a:pt x="184" y="78"/>
                  </a:cubicBezTo>
                  <a:cubicBezTo>
                    <a:pt x="189" y="98"/>
                    <a:pt x="196" y="118"/>
                    <a:pt x="202" y="138"/>
                  </a:cubicBezTo>
                  <a:close/>
                  <a:moveTo>
                    <a:pt x="39" y="138"/>
                  </a:moveTo>
                  <a:cubicBezTo>
                    <a:pt x="41" y="131"/>
                    <a:pt x="43" y="123"/>
                    <a:pt x="46" y="117"/>
                  </a:cubicBezTo>
                  <a:cubicBezTo>
                    <a:pt x="53" y="97"/>
                    <a:pt x="58" y="77"/>
                    <a:pt x="60" y="56"/>
                  </a:cubicBezTo>
                  <a:cubicBezTo>
                    <a:pt x="60" y="53"/>
                    <a:pt x="59" y="51"/>
                    <a:pt x="55" y="50"/>
                  </a:cubicBezTo>
                  <a:cubicBezTo>
                    <a:pt x="45" y="48"/>
                    <a:pt x="38" y="54"/>
                    <a:pt x="32" y="61"/>
                  </a:cubicBezTo>
                  <a:cubicBezTo>
                    <a:pt x="22" y="74"/>
                    <a:pt x="18" y="88"/>
                    <a:pt x="19" y="104"/>
                  </a:cubicBezTo>
                  <a:cubicBezTo>
                    <a:pt x="19" y="113"/>
                    <a:pt x="21" y="121"/>
                    <a:pt x="25" y="128"/>
                  </a:cubicBezTo>
                  <a:cubicBezTo>
                    <a:pt x="28" y="133"/>
                    <a:pt x="32" y="137"/>
                    <a:pt x="39" y="138"/>
                  </a:cubicBezTo>
                  <a:close/>
                </a:path>
              </a:pathLst>
            </a:custGeom>
            <a:solidFill>
              <a:srgbClr val="F7AC2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5">
              <a:extLst>
                <a:ext uri="{FF2B5EF4-FFF2-40B4-BE49-F238E27FC236}">
                  <a16:creationId xmlns:a16="http://schemas.microsoft.com/office/drawing/2014/main" id="{E7251FA1-8EFF-400F-A0C4-C080F84CCC6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445375" y="1973263"/>
              <a:ext cx="350837" cy="350838"/>
            </a:xfrm>
            <a:custGeom>
              <a:avLst/>
              <a:gdLst>
                <a:gd name="T0" fmla="*/ 92 w 92"/>
                <a:gd name="T1" fmla="*/ 32 h 92"/>
                <a:gd name="T2" fmla="*/ 87 w 92"/>
                <a:gd name="T3" fmla="*/ 71 h 92"/>
                <a:gd name="T4" fmla="*/ 79 w 92"/>
                <a:gd name="T5" fmla="*/ 82 h 92"/>
                <a:gd name="T6" fmla="*/ 51 w 92"/>
                <a:gd name="T7" fmla="*/ 91 h 92"/>
                <a:gd name="T8" fmla="*/ 17 w 92"/>
                <a:gd name="T9" fmla="*/ 85 h 92"/>
                <a:gd name="T10" fmla="*/ 5 w 92"/>
                <a:gd name="T11" fmla="*/ 65 h 92"/>
                <a:gd name="T12" fmla="*/ 0 w 92"/>
                <a:gd name="T13" fmla="*/ 31 h 92"/>
                <a:gd name="T14" fmla="*/ 11 w 92"/>
                <a:gd name="T15" fmla="*/ 29 h 92"/>
                <a:gd name="T16" fmla="*/ 16 w 92"/>
                <a:gd name="T17" fmla="*/ 24 h 92"/>
                <a:gd name="T18" fmla="*/ 35 w 92"/>
                <a:gd name="T19" fmla="*/ 2 h 92"/>
                <a:gd name="T20" fmla="*/ 68 w 92"/>
                <a:gd name="T21" fmla="*/ 6 h 92"/>
                <a:gd name="T22" fmla="*/ 77 w 92"/>
                <a:gd name="T23" fmla="*/ 22 h 92"/>
                <a:gd name="T24" fmla="*/ 84 w 92"/>
                <a:gd name="T25" fmla="*/ 29 h 92"/>
                <a:gd name="T26" fmla="*/ 92 w 92"/>
                <a:gd name="T27" fmla="*/ 32 h 92"/>
                <a:gd name="T28" fmla="*/ 69 w 92"/>
                <a:gd name="T29" fmla="*/ 26 h 92"/>
                <a:gd name="T30" fmla="*/ 61 w 92"/>
                <a:gd name="T31" fmla="*/ 12 h 92"/>
                <a:gd name="T32" fmla="*/ 32 w 92"/>
                <a:gd name="T33" fmla="*/ 12 h 92"/>
                <a:gd name="T34" fmla="*/ 25 w 92"/>
                <a:gd name="T35" fmla="*/ 26 h 92"/>
                <a:gd name="T36" fmla="*/ 69 w 92"/>
                <a:gd name="T37" fmla="*/ 26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2" h="92">
                  <a:moveTo>
                    <a:pt x="92" y="32"/>
                  </a:moveTo>
                  <a:cubicBezTo>
                    <a:pt x="91" y="45"/>
                    <a:pt x="90" y="58"/>
                    <a:pt x="87" y="71"/>
                  </a:cubicBezTo>
                  <a:cubicBezTo>
                    <a:pt x="86" y="75"/>
                    <a:pt x="83" y="79"/>
                    <a:pt x="79" y="82"/>
                  </a:cubicBezTo>
                  <a:cubicBezTo>
                    <a:pt x="71" y="89"/>
                    <a:pt x="61" y="91"/>
                    <a:pt x="51" y="91"/>
                  </a:cubicBezTo>
                  <a:cubicBezTo>
                    <a:pt x="39" y="92"/>
                    <a:pt x="28" y="90"/>
                    <a:pt x="17" y="85"/>
                  </a:cubicBezTo>
                  <a:cubicBezTo>
                    <a:pt x="10" y="80"/>
                    <a:pt x="6" y="75"/>
                    <a:pt x="5" y="65"/>
                  </a:cubicBezTo>
                  <a:cubicBezTo>
                    <a:pt x="5" y="54"/>
                    <a:pt x="2" y="43"/>
                    <a:pt x="0" y="31"/>
                  </a:cubicBezTo>
                  <a:cubicBezTo>
                    <a:pt x="4" y="31"/>
                    <a:pt x="7" y="29"/>
                    <a:pt x="11" y="29"/>
                  </a:cubicBezTo>
                  <a:cubicBezTo>
                    <a:pt x="14" y="28"/>
                    <a:pt x="15" y="27"/>
                    <a:pt x="16" y="24"/>
                  </a:cubicBezTo>
                  <a:cubicBezTo>
                    <a:pt x="17" y="10"/>
                    <a:pt x="22" y="5"/>
                    <a:pt x="35" y="2"/>
                  </a:cubicBezTo>
                  <a:cubicBezTo>
                    <a:pt x="47" y="0"/>
                    <a:pt x="58" y="0"/>
                    <a:pt x="68" y="6"/>
                  </a:cubicBezTo>
                  <a:cubicBezTo>
                    <a:pt x="74" y="10"/>
                    <a:pt x="78" y="15"/>
                    <a:pt x="77" y="22"/>
                  </a:cubicBezTo>
                  <a:cubicBezTo>
                    <a:pt x="77" y="27"/>
                    <a:pt x="79" y="29"/>
                    <a:pt x="84" y="29"/>
                  </a:cubicBezTo>
                  <a:cubicBezTo>
                    <a:pt x="87" y="30"/>
                    <a:pt x="90" y="31"/>
                    <a:pt x="92" y="32"/>
                  </a:cubicBezTo>
                  <a:close/>
                  <a:moveTo>
                    <a:pt x="69" y="26"/>
                  </a:moveTo>
                  <a:cubicBezTo>
                    <a:pt x="70" y="18"/>
                    <a:pt x="68" y="15"/>
                    <a:pt x="61" y="12"/>
                  </a:cubicBezTo>
                  <a:cubicBezTo>
                    <a:pt x="51" y="8"/>
                    <a:pt x="42" y="8"/>
                    <a:pt x="32" y="12"/>
                  </a:cubicBezTo>
                  <a:cubicBezTo>
                    <a:pt x="25" y="15"/>
                    <a:pt x="23" y="18"/>
                    <a:pt x="25" y="26"/>
                  </a:cubicBezTo>
                  <a:cubicBezTo>
                    <a:pt x="39" y="26"/>
                    <a:pt x="54" y="26"/>
                    <a:pt x="69" y="26"/>
                  </a:cubicBezTo>
                  <a:close/>
                </a:path>
              </a:pathLst>
            </a:custGeom>
            <a:solidFill>
              <a:srgbClr val="F7AC2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6">
              <a:extLst>
                <a:ext uri="{FF2B5EF4-FFF2-40B4-BE49-F238E27FC236}">
                  <a16:creationId xmlns:a16="http://schemas.microsoft.com/office/drawing/2014/main" id="{24532861-C1E6-47AC-B3E0-13C34B6015BA}"/>
                </a:ext>
              </a:extLst>
            </p:cNvPr>
            <p:cNvSpPr>
              <a:spLocks/>
            </p:cNvSpPr>
            <p:nvPr/>
          </p:nvSpPr>
          <p:spPr bwMode="auto">
            <a:xfrm>
              <a:off x="7469188" y="2598738"/>
              <a:ext cx="307975" cy="190500"/>
            </a:xfrm>
            <a:custGeom>
              <a:avLst/>
              <a:gdLst>
                <a:gd name="T0" fmla="*/ 0 w 81"/>
                <a:gd name="T1" fmla="*/ 0 h 50"/>
                <a:gd name="T2" fmla="*/ 81 w 81"/>
                <a:gd name="T3" fmla="*/ 0 h 50"/>
                <a:gd name="T4" fmla="*/ 72 w 81"/>
                <a:gd name="T5" fmla="*/ 36 h 50"/>
                <a:gd name="T6" fmla="*/ 49 w 81"/>
                <a:gd name="T7" fmla="*/ 49 h 50"/>
                <a:gd name="T8" fmla="*/ 36 w 81"/>
                <a:gd name="T9" fmla="*/ 49 h 50"/>
                <a:gd name="T10" fmla="*/ 4 w 81"/>
                <a:gd name="T11" fmla="*/ 24 h 50"/>
                <a:gd name="T12" fmla="*/ 0 w 81"/>
                <a:gd name="T13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1" h="50">
                  <a:moveTo>
                    <a:pt x="0" y="0"/>
                  </a:moveTo>
                  <a:cubicBezTo>
                    <a:pt x="27" y="0"/>
                    <a:pt x="54" y="0"/>
                    <a:pt x="81" y="0"/>
                  </a:cubicBezTo>
                  <a:cubicBezTo>
                    <a:pt x="79" y="13"/>
                    <a:pt x="79" y="25"/>
                    <a:pt x="72" y="36"/>
                  </a:cubicBezTo>
                  <a:cubicBezTo>
                    <a:pt x="67" y="44"/>
                    <a:pt x="59" y="49"/>
                    <a:pt x="49" y="49"/>
                  </a:cubicBezTo>
                  <a:cubicBezTo>
                    <a:pt x="44" y="49"/>
                    <a:pt x="40" y="49"/>
                    <a:pt x="36" y="49"/>
                  </a:cubicBezTo>
                  <a:cubicBezTo>
                    <a:pt x="16" y="50"/>
                    <a:pt x="7" y="37"/>
                    <a:pt x="4" y="24"/>
                  </a:cubicBezTo>
                  <a:cubicBezTo>
                    <a:pt x="2" y="16"/>
                    <a:pt x="1" y="8"/>
                    <a:pt x="0" y="0"/>
                  </a:cubicBezTo>
                  <a:close/>
                </a:path>
              </a:pathLst>
            </a:custGeom>
            <a:solidFill>
              <a:srgbClr val="F7AC2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7">
              <a:extLst>
                <a:ext uri="{FF2B5EF4-FFF2-40B4-BE49-F238E27FC236}">
                  <a16:creationId xmlns:a16="http://schemas.microsoft.com/office/drawing/2014/main" id="{98AB9555-72F8-4853-93CF-4A61BAA812F6}"/>
                </a:ext>
              </a:extLst>
            </p:cNvPr>
            <p:cNvSpPr>
              <a:spLocks/>
            </p:cNvSpPr>
            <p:nvPr/>
          </p:nvSpPr>
          <p:spPr bwMode="auto">
            <a:xfrm>
              <a:off x="7442200" y="2419351"/>
              <a:ext cx="358775" cy="149225"/>
            </a:xfrm>
            <a:custGeom>
              <a:avLst/>
              <a:gdLst>
                <a:gd name="T0" fmla="*/ 47 w 94"/>
                <a:gd name="T1" fmla="*/ 39 h 39"/>
                <a:gd name="T2" fmla="*/ 10 w 94"/>
                <a:gd name="T3" fmla="*/ 39 h 39"/>
                <a:gd name="T4" fmla="*/ 5 w 94"/>
                <a:gd name="T5" fmla="*/ 35 h 39"/>
                <a:gd name="T6" fmla="*/ 35 w 94"/>
                <a:gd name="T7" fmla="*/ 0 h 39"/>
                <a:gd name="T8" fmla="*/ 61 w 94"/>
                <a:gd name="T9" fmla="*/ 1 h 39"/>
                <a:gd name="T10" fmla="*/ 90 w 94"/>
                <a:gd name="T11" fmla="*/ 36 h 39"/>
                <a:gd name="T12" fmla="*/ 85 w 94"/>
                <a:gd name="T13" fmla="*/ 39 h 39"/>
                <a:gd name="T14" fmla="*/ 47 w 94"/>
                <a:gd name="T15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4" h="39">
                  <a:moveTo>
                    <a:pt x="47" y="39"/>
                  </a:moveTo>
                  <a:cubicBezTo>
                    <a:pt x="35" y="39"/>
                    <a:pt x="23" y="39"/>
                    <a:pt x="10" y="39"/>
                  </a:cubicBezTo>
                  <a:cubicBezTo>
                    <a:pt x="7" y="39"/>
                    <a:pt x="6" y="38"/>
                    <a:pt x="5" y="35"/>
                  </a:cubicBezTo>
                  <a:cubicBezTo>
                    <a:pt x="0" y="15"/>
                    <a:pt x="18" y="0"/>
                    <a:pt x="35" y="0"/>
                  </a:cubicBezTo>
                  <a:cubicBezTo>
                    <a:pt x="44" y="1"/>
                    <a:pt x="52" y="0"/>
                    <a:pt x="61" y="1"/>
                  </a:cubicBezTo>
                  <a:cubicBezTo>
                    <a:pt x="81" y="1"/>
                    <a:pt x="94" y="17"/>
                    <a:pt x="90" y="36"/>
                  </a:cubicBezTo>
                  <a:cubicBezTo>
                    <a:pt x="89" y="39"/>
                    <a:pt x="87" y="39"/>
                    <a:pt x="85" y="39"/>
                  </a:cubicBezTo>
                  <a:cubicBezTo>
                    <a:pt x="72" y="39"/>
                    <a:pt x="60" y="39"/>
                    <a:pt x="47" y="39"/>
                  </a:cubicBezTo>
                  <a:close/>
                </a:path>
              </a:pathLst>
            </a:custGeom>
            <a:solidFill>
              <a:srgbClr val="F7AC2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96231C3F-101C-4AFF-AA46-7E460C98304E}"/>
              </a:ext>
            </a:extLst>
          </p:cNvPr>
          <p:cNvSpPr/>
          <p:nvPr/>
        </p:nvSpPr>
        <p:spPr>
          <a:xfrm>
            <a:off x="1" y="0"/>
            <a:ext cx="9144000" cy="5143500"/>
          </a:xfrm>
          <a:prstGeom prst="rect">
            <a:avLst/>
          </a:prstGeom>
          <a:solidFill>
            <a:srgbClr val="092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30" name="Rectángulo 2">
            <a:extLst>
              <a:ext uri="{FF2B5EF4-FFF2-40B4-BE49-F238E27FC236}">
                <a16:creationId xmlns:a16="http://schemas.microsoft.com/office/drawing/2014/main" id="{DA21AA92-B0D0-40C0-9F1B-820780ADE71F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custGeom>
            <a:avLst/>
            <a:gdLst>
              <a:gd name="connsiteX0" fmla="*/ 0 w 1396721"/>
              <a:gd name="connsiteY0" fmla="*/ 0 h 1939332"/>
              <a:gd name="connsiteX1" fmla="*/ 1396721 w 1396721"/>
              <a:gd name="connsiteY1" fmla="*/ 0 h 1939332"/>
              <a:gd name="connsiteX2" fmla="*/ 1396721 w 1396721"/>
              <a:gd name="connsiteY2" fmla="*/ 1939332 h 1939332"/>
              <a:gd name="connsiteX3" fmla="*/ 0 w 1396721"/>
              <a:gd name="connsiteY3" fmla="*/ 1939332 h 1939332"/>
              <a:gd name="connsiteX4" fmla="*/ 0 w 1396721"/>
              <a:gd name="connsiteY4" fmla="*/ 0 h 1939332"/>
              <a:gd name="connsiteX0" fmla="*/ 0 w 1396721"/>
              <a:gd name="connsiteY0" fmla="*/ 0 h 1939332"/>
              <a:gd name="connsiteX1" fmla="*/ 1396721 w 1396721"/>
              <a:gd name="connsiteY1" fmla="*/ 0 h 1939332"/>
              <a:gd name="connsiteX2" fmla="*/ 1105319 w 1396721"/>
              <a:gd name="connsiteY2" fmla="*/ 1155560 h 1939332"/>
              <a:gd name="connsiteX3" fmla="*/ 0 w 1396721"/>
              <a:gd name="connsiteY3" fmla="*/ 1939332 h 1939332"/>
              <a:gd name="connsiteX4" fmla="*/ 0 w 1396721"/>
              <a:gd name="connsiteY4" fmla="*/ 0 h 1939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96721" h="1939332">
                <a:moveTo>
                  <a:pt x="0" y="0"/>
                </a:moveTo>
                <a:lnTo>
                  <a:pt x="1396721" y="0"/>
                </a:lnTo>
                <a:lnTo>
                  <a:pt x="1105319" y="1155560"/>
                </a:lnTo>
                <a:lnTo>
                  <a:pt x="0" y="1939332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955" name="Google Shape;1955;p66"/>
          <p:cNvSpPr txBox="1">
            <a:spLocks noGrp="1"/>
          </p:cNvSpPr>
          <p:nvPr>
            <p:ph type="title"/>
          </p:nvPr>
        </p:nvSpPr>
        <p:spPr>
          <a:xfrm>
            <a:off x="713225" y="372390"/>
            <a:ext cx="76992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Why being part of our community</a:t>
            </a:r>
            <a:endParaRPr/>
          </a:p>
        </p:txBody>
      </p:sp>
      <p:sp>
        <p:nvSpPr>
          <p:cNvPr id="1956" name="Google Shape;1956;p66"/>
          <p:cNvSpPr txBox="1">
            <a:spLocks noGrp="1"/>
          </p:cNvSpPr>
          <p:nvPr>
            <p:ph type="subTitle" idx="1"/>
          </p:nvPr>
        </p:nvSpPr>
        <p:spPr>
          <a:xfrm>
            <a:off x="2455525" y="1874198"/>
            <a:ext cx="3009900" cy="196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/>
              <a:t>Exclusive chat</a:t>
            </a:r>
            <a:endParaRPr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/>
              <a:t>Dedicated groups</a:t>
            </a:r>
            <a:endParaRPr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/>
              <a:t>Customized routes</a:t>
            </a:r>
            <a:endParaRPr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/>
              <a:t>Monthly bicycle checking</a:t>
            </a:r>
            <a:endParaRPr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/>
              <a:t>National community</a:t>
            </a:r>
            <a:endParaRPr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/>
              <a:t>Bike accessories</a:t>
            </a:r>
            <a:endParaRPr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/>
              <a:t>Special discounts</a:t>
            </a:r>
            <a:endParaRPr/>
          </a:p>
        </p:txBody>
      </p:sp>
      <p:sp>
        <p:nvSpPr>
          <p:cNvPr id="1957" name="Google Shape;1957;p66"/>
          <p:cNvSpPr/>
          <p:nvPr/>
        </p:nvSpPr>
        <p:spPr>
          <a:xfrm>
            <a:off x="804745" y="3247166"/>
            <a:ext cx="85129" cy="147243"/>
          </a:xfrm>
          <a:custGeom>
            <a:avLst/>
            <a:gdLst/>
            <a:ahLst/>
            <a:cxnLst/>
            <a:rect l="l" t="t" r="r" b="b"/>
            <a:pathLst>
              <a:path w="958" h="1657" extrusionOk="0">
                <a:moveTo>
                  <a:pt x="153" y="1"/>
                </a:moveTo>
                <a:cubicBezTo>
                  <a:pt x="58" y="125"/>
                  <a:pt x="0" y="279"/>
                  <a:pt x="0" y="432"/>
                </a:cubicBezTo>
                <a:lnTo>
                  <a:pt x="0" y="1417"/>
                </a:lnTo>
                <a:cubicBezTo>
                  <a:pt x="0" y="1551"/>
                  <a:pt x="115" y="1657"/>
                  <a:pt x="240" y="1657"/>
                </a:cubicBezTo>
                <a:lnTo>
                  <a:pt x="957" y="1657"/>
                </a:lnTo>
                <a:lnTo>
                  <a:pt x="957" y="881"/>
                </a:lnTo>
                <a:cubicBezTo>
                  <a:pt x="957" y="738"/>
                  <a:pt x="890" y="594"/>
                  <a:pt x="785" y="508"/>
                </a:cubicBezTo>
                <a:lnTo>
                  <a:pt x="153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958" name="Google Shape;1958;p66"/>
          <p:cNvGrpSpPr/>
          <p:nvPr/>
        </p:nvGrpSpPr>
        <p:grpSpPr>
          <a:xfrm>
            <a:off x="804747" y="2315101"/>
            <a:ext cx="1079219" cy="1080197"/>
            <a:chOff x="2241659" y="1993553"/>
            <a:chExt cx="1079219" cy="1080197"/>
          </a:xfrm>
        </p:grpSpPr>
        <p:sp>
          <p:nvSpPr>
            <p:cNvPr id="1959" name="Google Shape;1959;p66"/>
            <p:cNvSpPr/>
            <p:nvPr/>
          </p:nvSpPr>
          <p:spPr>
            <a:xfrm>
              <a:off x="2554628" y="2062509"/>
              <a:ext cx="521349" cy="477007"/>
            </a:xfrm>
            <a:custGeom>
              <a:avLst/>
              <a:gdLst/>
              <a:ahLst/>
              <a:cxnLst/>
              <a:rect l="l" t="t" r="r" b="b"/>
              <a:pathLst>
                <a:path w="5867" h="5368" extrusionOk="0">
                  <a:moveTo>
                    <a:pt x="584" y="0"/>
                  </a:moveTo>
                  <a:cubicBezTo>
                    <a:pt x="268" y="0"/>
                    <a:pt x="0" y="268"/>
                    <a:pt x="0" y="594"/>
                  </a:cubicBezTo>
                  <a:lnTo>
                    <a:pt x="0" y="3713"/>
                  </a:lnTo>
                  <a:cubicBezTo>
                    <a:pt x="0" y="4039"/>
                    <a:pt x="268" y="4307"/>
                    <a:pt x="584" y="4307"/>
                  </a:cubicBezTo>
                  <a:lnTo>
                    <a:pt x="2153" y="4307"/>
                  </a:lnTo>
                  <a:lnTo>
                    <a:pt x="3723" y="5350"/>
                  </a:lnTo>
                  <a:cubicBezTo>
                    <a:pt x="3740" y="5362"/>
                    <a:pt x="3758" y="5367"/>
                    <a:pt x="3777" y="5367"/>
                  </a:cubicBezTo>
                  <a:cubicBezTo>
                    <a:pt x="3831" y="5367"/>
                    <a:pt x="3883" y="5319"/>
                    <a:pt x="3876" y="5254"/>
                  </a:cubicBezTo>
                  <a:lnTo>
                    <a:pt x="3713" y="4307"/>
                  </a:lnTo>
                  <a:lnTo>
                    <a:pt x="5283" y="4307"/>
                  </a:lnTo>
                  <a:cubicBezTo>
                    <a:pt x="5599" y="4307"/>
                    <a:pt x="5867" y="4039"/>
                    <a:pt x="5867" y="3713"/>
                  </a:cubicBezTo>
                  <a:lnTo>
                    <a:pt x="5867" y="594"/>
                  </a:lnTo>
                  <a:cubicBezTo>
                    <a:pt x="5867" y="268"/>
                    <a:pt x="5608" y="0"/>
                    <a:pt x="528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0" name="Google Shape;1960;p66"/>
            <p:cNvSpPr/>
            <p:nvPr/>
          </p:nvSpPr>
          <p:spPr>
            <a:xfrm>
              <a:off x="2554628" y="2062509"/>
              <a:ext cx="486515" cy="347892"/>
            </a:xfrm>
            <a:custGeom>
              <a:avLst/>
              <a:gdLst/>
              <a:ahLst/>
              <a:cxnLst/>
              <a:rect l="l" t="t" r="r" b="b"/>
              <a:pathLst>
                <a:path w="5475" h="3915" extrusionOk="0">
                  <a:moveTo>
                    <a:pt x="584" y="0"/>
                  </a:moveTo>
                  <a:cubicBezTo>
                    <a:pt x="259" y="0"/>
                    <a:pt x="0" y="268"/>
                    <a:pt x="0" y="594"/>
                  </a:cubicBezTo>
                  <a:lnTo>
                    <a:pt x="0" y="3723"/>
                  </a:lnTo>
                  <a:cubicBezTo>
                    <a:pt x="0" y="3780"/>
                    <a:pt x="10" y="3847"/>
                    <a:pt x="38" y="3914"/>
                  </a:cubicBezTo>
                  <a:lnTo>
                    <a:pt x="4498" y="3914"/>
                  </a:lnTo>
                  <a:cubicBezTo>
                    <a:pt x="5034" y="3914"/>
                    <a:pt x="5474" y="3474"/>
                    <a:pt x="5474" y="2938"/>
                  </a:cubicBezTo>
                  <a:lnTo>
                    <a:pt x="5474" y="38"/>
                  </a:lnTo>
                  <a:cubicBezTo>
                    <a:pt x="5417" y="19"/>
                    <a:pt x="5350" y="0"/>
                    <a:pt x="528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1" name="Google Shape;1961;p66"/>
            <p:cNvSpPr/>
            <p:nvPr/>
          </p:nvSpPr>
          <p:spPr>
            <a:xfrm>
              <a:off x="2245035" y="2481756"/>
              <a:ext cx="381925" cy="382725"/>
            </a:xfrm>
            <a:custGeom>
              <a:avLst/>
              <a:gdLst/>
              <a:ahLst/>
              <a:cxnLst/>
              <a:rect l="l" t="t" r="r" b="b"/>
              <a:pathLst>
                <a:path w="4298" h="4307" extrusionOk="0">
                  <a:moveTo>
                    <a:pt x="2144" y="0"/>
                  </a:moveTo>
                  <a:cubicBezTo>
                    <a:pt x="1206" y="0"/>
                    <a:pt x="508" y="756"/>
                    <a:pt x="441" y="1675"/>
                  </a:cubicBezTo>
                  <a:cubicBezTo>
                    <a:pt x="383" y="2345"/>
                    <a:pt x="249" y="2996"/>
                    <a:pt x="39" y="3637"/>
                  </a:cubicBezTo>
                  <a:cubicBezTo>
                    <a:pt x="1" y="3752"/>
                    <a:pt x="48" y="3886"/>
                    <a:pt x="163" y="3934"/>
                  </a:cubicBezTo>
                  <a:cubicBezTo>
                    <a:pt x="556" y="4116"/>
                    <a:pt x="986" y="4240"/>
                    <a:pt x="1417" y="4307"/>
                  </a:cubicBezTo>
                  <a:lnTo>
                    <a:pt x="2872" y="4307"/>
                  </a:lnTo>
                  <a:cubicBezTo>
                    <a:pt x="3302" y="4240"/>
                    <a:pt x="3723" y="4125"/>
                    <a:pt x="4116" y="3943"/>
                  </a:cubicBezTo>
                  <a:cubicBezTo>
                    <a:pt x="4240" y="3895"/>
                    <a:pt x="4298" y="3752"/>
                    <a:pt x="4240" y="3637"/>
                  </a:cubicBezTo>
                  <a:cubicBezTo>
                    <a:pt x="4039" y="2996"/>
                    <a:pt x="3905" y="2345"/>
                    <a:pt x="3848" y="1675"/>
                  </a:cubicBezTo>
                  <a:cubicBezTo>
                    <a:pt x="3781" y="756"/>
                    <a:pt x="3082" y="0"/>
                    <a:pt x="21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2" name="Google Shape;1962;p66"/>
            <p:cNvSpPr/>
            <p:nvPr/>
          </p:nvSpPr>
          <p:spPr>
            <a:xfrm>
              <a:off x="2347937" y="2482556"/>
              <a:ext cx="278224" cy="381925"/>
            </a:xfrm>
            <a:custGeom>
              <a:avLst/>
              <a:gdLst/>
              <a:ahLst/>
              <a:cxnLst/>
              <a:rect l="l" t="t" r="r" b="b"/>
              <a:pathLst>
                <a:path w="3131" h="4298" extrusionOk="0">
                  <a:moveTo>
                    <a:pt x="977" y="1"/>
                  </a:moveTo>
                  <a:cubicBezTo>
                    <a:pt x="259" y="1"/>
                    <a:pt x="1" y="987"/>
                    <a:pt x="613" y="1350"/>
                  </a:cubicBezTo>
                  <a:cubicBezTo>
                    <a:pt x="632" y="1360"/>
                    <a:pt x="651" y="1379"/>
                    <a:pt x="680" y="1389"/>
                  </a:cubicBezTo>
                  <a:lnTo>
                    <a:pt x="1226" y="4298"/>
                  </a:lnTo>
                  <a:lnTo>
                    <a:pt x="1714" y="4298"/>
                  </a:lnTo>
                  <a:cubicBezTo>
                    <a:pt x="2144" y="4231"/>
                    <a:pt x="2565" y="4116"/>
                    <a:pt x="2958" y="3934"/>
                  </a:cubicBezTo>
                  <a:cubicBezTo>
                    <a:pt x="3073" y="3877"/>
                    <a:pt x="3130" y="3743"/>
                    <a:pt x="3082" y="3628"/>
                  </a:cubicBezTo>
                  <a:cubicBezTo>
                    <a:pt x="2872" y="2996"/>
                    <a:pt x="2738" y="2336"/>
                    <a:pt x="2680" y="1676"/>
                  </a:cubicBezTo>
                  <a:cubicBezTo>
                    <a:pt x="2613" y="757"/>
                    <a:pt x="1924" y="1"/>
                    <a:pt x="9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3" name="Google Shape;1963;p66"/>
            <p:cNvSpPr/>
            <p:nvPr/>
          </p:nvSpPr>
          <p:spPr>
            <a:xfrm>
              <a:off x="2241659" y="2770911"/>
              <a:ext cx="382725" cy="301950"/>
            </a:xfrm>
            <a:custGeom>
              <a:avLst/>
              <a:gdLst/>
              <a:ahLst/>
              <a:cxnLst/>
              <a:rect l="l" t="t" r="r" b="b"/>
              <a:pathLst>
                <a:path w="4307" h="3398" extrusionOk="0">
                  <a:moveTo>
                    <a:pt x="1436" y="0"/>
                  </a:moveTo>
                  <a:lnTo>
                    <a:pt x="1436" y="718"/>
                  </a:lnTo>
                  <a:cubicBezTo>
                    <a:pt x="1436" y="890"/>
                    <a:pt x="1331" y="1062"/>
                    <a:pt x="1168" y="1139"/>
                  </a:cubicBezTo>
                  <a:lnTo>
                    <a:pt x="402" y="1531"/>
                  </a:lnTo>
                  <a:cubicBezTo>
                    <a:pt x="153" y="1646"/>
                    <a:pt x="0" y="1895"/>
                    <a:pt x="0" y="2173"/>
                  </a:cubicBezTo>
                  <a:lnTo>
                    <a:pt x="0" y="3158"/>
                  </a:lnTo>
                  <a:cubicBezTo>
                    <a:pt x="0" y="3283"/>
                    <a:pt x="115" y="3398"/>
                    <a:pt x="240" y="3398"/>
                  </a:cubicBezTo>
                  <a:lnTo>
                    <a:pt x="4068" y="3398"/>
                  </a:lnTo>
                  <a:cubicBezTo>
                    <a:pt x="4202" y="3398"/>
                    <a:pt x="4307" y="3283"/>
                    <a:pt x="4307" y="3158"/>
                  </a:cubicBezTo>
                  <a:lnTo>
                    <a:pt x="4307" y="2173"/>
                  </a:lnTo>
                  <a:cubicBezTo>
                    <a:pt x="4307" y="1895"/>
                    <a:pt x="4154" y="1646"/>
                    <a:pt x="3905" y="1531"/>
                  </a:cubicBezTo>
                  <a:lnTo>
                    <a:pt x="3139" y="1139"/>
                  </a:lnTo>
                  <a:cubicBezTo>
                    <a:pt x="2977" y="1062"/>
                    <a:pt x="2871" y="890"/>
                    <a:pt x="2871" y="718"/>
                  </a:cubicBezTo>
                  <a:lnTo>
                    <a:pt x="287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4" name="Google Shape;1964;p66"/>
            <p:cNvSpPr/>
            <p:nvPr/>
          </p:nvSpPr>
          <p:spPr>
            <a:xfrm>
              <a:off x="2242459" y="2882254"/>
              <a:ext cx="382814" cy="190607"/>
            </a:xfrm>
            <a:custGeom>
              <a:avLst/>
              <a:gdLst/>
              <a:ahLst/>
              <a:cxnLst/>
              <a:rect l="l" t="t" r="r" b="b"/>
              <a:pathLst>
                <a:path w="4308" h="2145" extrusionOk="0">
                  <a:moveTo>
                    <a:pt x="939" y="1"/>
                  </a:moveTo>
                  <a:lnTo>
                    <a:pt x="393" y="278"/>
                  </a:lnTo>
                  <a:cubicBezTo>
                    <a:pt x="154" y="393"/>
                    <a:pt x="1" y="642"/>
                    <a:pt x="1" y="920"/>
                  </a:cubicBezTo>
                  <a:lnTo>
                    <a:pt x="1" y="1905"/>
                  </a:lnTo>
                  <a:cubicBezTo>
                    <a:pt x="1" y="2030"/>
                    <a:pt x="106" y="2145"/>
                    <a:pt x="240" y="2145"/>
                  </a:cubicBezTo>
                  <a:lnTo>
                    <a:pt x="4068" y="2145"/>
                  </a:lnTo>
                  <a:cubicBezTo>
                    <a:pt x="4193" y="2145"/>
                    <a:pt x="4307" y="2030"/>
                    <a:pt x="4307" y="1905"/>
                  </a:cubicBezTo>
                  <a:lnTo>
                    <a:pt x="4307" y="920"/>
                  </a:lnTo>
                  <a:cubicBezTo>
                    <a:pt x="4298" y="642"/>
                    <a:pt x="4145" y="393"/>
                    <a:pt x="3896" y="278"/>
                  </a:cubicBezTo>
                  <a:lnTo>
                    <a:pt x="3350" y="1"/>
                  </a:lnTo>
                  <a:cubicBezTo>
                    <a:pt x="3068" y="436"/>
                    <a:pt x="2609" y="654"/>
                    <a:pt x="2148" y="654"/>
                  </a:cubicBezTo>
                  <a:cubicBezTo>
                    <a:pt x="1688" y="654"/>
                    <a:pt x="1226" y="436"/>
                    <a:pt x="93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5" name="Google Shape;1965;p66"/>
            <p:cNvSpPr/>
            <p:nvPr/>
          </p:nvSpPr>
          <p:spPr>
            <a:xfrm>
              <a:off x="2305461" y="2604651"/>
              <a:ext cx="255209" cy="208824"/>
            </a:xfrm>
            <a:custGeom>
              <a:avLst/>
              <a:gdLst/>
              <a:ahLst/>
              <a:cxnLst/>
              <a:rect l="l" t="t" r="r" b="b"/>
              <a:pathLst>
                <a:path w="2872" h="2350" extrusionOk="0">
                  <a:moveTo>
                    <a:pt x="1112" y="1"/>
                  </a:moveTo>
                  <a:cubicBezTo>
                    <a:pt x="1021" y="1"/>
                    <a:pt x="931" y="49"/>
                    <a:pt x="890" y="139"/>
                  </a:cubicBezTo>
                  <a:cubicBezTo>
                    <a:pt x="814" y="302"/>
                    <a:pt x="699" y="445"/>
                    <a:pt x="565" y="570"/>
                  </a:cubicBezTo>
                  <a:cubicBezTo>
                    <a:pt x="440" y="684"/>
                    <a:pt x="297" y="780"/>
                    <a:pt x="144" y="857"/>
                  </a:cubicBezTo>
                  <a:cubicBezTo>
                    <a:pt x="48" y="905"/>
                    <a:pt x="0" y="1000"/>
                    <a:pt x="19" y="1106"/>
                  </a:cubicBezTo>
                  <a:cubicBezTo>
                    <a:pt x="105" y="1814"/>
                    <a:pt x="718" y="2350"/>
                    <a:pt x="1436" y="2350"/>
                  </a:cubicBezTo>
                  <a:cubicBezTo>
                    <a:pt x="2182" y="2350"/>
                    <a:pt x="2804" y="1775"/>
                    <a:pt x="2871" y="1029"/>
                  </a:cubicBezTo>
                  <a:cubicBezTo>
                    <a:pt x="2871" y="962"/>
                    <a:pt x="2842" y="885"/>
                    <a:pt x="2785" y="838"/>
                  </a:cubicBezTo>
                  <a:cubicBezTo>
                    <a:pt x="2316" y="445"/>
                    <a:pt x="1761" y="158"/>
                    <a:pt x="1158" y="5"/>
                  </a:cubicBezTo>
                  <a:cubicBezTo>
                    <a:pt x="1143" y="2"/>
                    <a:pt x="1127" y="1"/>
                    <a:pt x="111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6" name="Google Shape;1966;p66"/>
            <p:cNvSpPr/>
            <p:nvPr/>
          </p:nvSpPr>
          <p:spPr>
            <a:xfrm>
              <a:off x="2539255" y="2925618"/>
              <a:ext cx="85129" cy="147243"/>
            </a:xfrm>
            <a:custGeom>
              <a:avLst/>
              <a:gdLst/>
              <a:ahLst/>
              <a:cxnLst/>
              <a:rect l="l" t="t" r="r" b="b"/>
              <a:pathLst>
                <a:path w="958" h="1657" extrusionOk="0">
                  <a:moveTo>
                    <a:pt x="814" y="1"/>
                  </a:moveTo>
                  <a:lnTo>
                    <a:pt x="183" y="508"/>
                  </a:lnTo>
                  <a:cubicBezTo>
                    <a:pt x="68" y="594"/>
                    <a:pt x="1" y="738"/>
                    <a:pt x="1" y="881"/>
                  </a:cubicBezTo>
                  <a:lnTo>
                    <a:pt x="1" y="1657"/>
                  </a:lnTo>
                  <a:lnTo>
                    <a:pt x="719" y="1657"/>
                  </a:lnTo>
                  <a:cubicBezTo>
                    <a:pt x="853" y="1657"/>
                    <a:pt x="958" y="1551"/>
                    <a:pt x="958" y="1417"/>
                  </a:cubicBezTo>
                  <a:lnTo>
                    <a:pt x="958" y="432"/>
                  </a:lnTo>
                  <a:cubicBezTo>
                    <a:pt x="958" y="279"/>
                    <a:pt x="900" y="125"/>
                    <a:pt x="81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7" name="Google Shape;1967;p66"/>
            <p:cNvSpPr/>
            <p:nvPr/>
          </p:nvSpPr>
          <p:spPr>
            <a:xfrm>
              <a:off x="2965344" y="2520855"/>
              <a:ext cx="104679" cy="229706"/>
            </a:xfrm>
            <a:custGeom>
              <a:avLst/>
              <a:gdLst/>
              <a:ahLst/>
              <a:cxnLst/>
              <a:rect l="l" t="t" r="r" b="b"/>
              <a:pathLst>
                <a:path w="1178" h="2585" extrusionOk="0">
                  <a:moveTo>
                    <a:pt x="699" y="1"/>
                  </a:moveTo>
                  <a:cubicBezTo>
                    <a:pt x="316" y="1"/>
                    <a:pt x="1" y="316"/>
                    <a:pt x="1" y="699"/>
                  </a:cubicBezTo>
                  <a:lnTo>
                    <a:pt x="1" y="862"/>
                  </a:lnTo>
                  <a:cubicBezTo>
                    <a:pt x="1" y="1063"/>
                    <a:pt x="29" y="1273"/>
                    <a:pt x="96" y="1465"/>
                  </a:cubicBezTo>
                  <a:lnTo>
                    <a:pt x="470" y="2585"/>
                  </a:lnTo>
                  <a:lnTo>
                    <a:pt x="1178" y="2585"/>
                  </a:lnTo>
                  <a:lnTo>
                    <a:pt x="117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8" name="Google Shape;1968;p66"/>
            <p:cNvSpPr/>
            <p:nvPr/>
          </p:nvSpPr>
          <p:spPr>
            <a:xfrm>
              <a:off x="3007020" y="2499617"/>
              <a:ext cx="250144" cy="250055"/>
            </a:xfrm>
            <a:custGeom>
              <a:avLst/>
              <a:gdLst/>
              <a:ahLst/>
              <a:cxnLst/>
              <a:rect l="l" t="t" r="r" b="b"/>
              <a:pathLst>
                <a:path w="2815" h="2814" extrusionOk="0">
                  <a:moveTo>
                    <a:pt x="709" y="0"/>
                  </a:moveTo>
                  <a:cubicBezTo>
                    <a:pt x="316" y="0"/>
                    <a:pt x="1" y="316"/>
                    <a:pt x="1" y="708"/>
                  </a:cubicBezTo>
                  <a:cubicBezTo>
                    <a:pt x="1" y="967"/>
                    <a:pt x="211" y="1177"/>
                    <a:pt x="469" y="1177"/>
                  </a:cubicBezTo>
                  <a:lnTo>
                    <a:pt x="2345" y="2814"/>
                  </a:lnTo>
                  <a:lnTo>
                    <a:pt x="2747" y="1426"/>
                  </a:lnTo>
                  <a:cubicBezTo>
                    <a:pt x="2795" y="1254"/>
                    <a:pt x="2814" y="1082"/>
                    <a:pt x="2814" y="909"/>
                  </a:cubicBezTo>
                  <a:lnTo>
                    <a:pt x="2814" y="469"/>
                  </a:lnTo>
                  <a:cubicBezTo>
                    <a:pt x="2814" y="211"/>
                    <a:pt x="2604" y="0"/>
                    <a:pt x="23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9" name="Google Shape;1969;p66"/>
            <p:cNvSpPr/>
            <p:nvPr/>
          </p:nvSpPr>
          <p:spPr>
            <a:xfrm>
              <a:off x="3048696" y="2812586"/>
              <a:ext cx="125117" cy="91882"/>
            </a:xfrm>
            <a:custGeom>
              <a:avLst/>
              <a:gdLst/>
              <a:ahLst/>
              <a:cxnLst/>
              <a:rect l="l" t="t" r="r" b="b"/>
              <a:pathLst>
                <a:path w="1408" h="1034" extrusionOk="0">
                  <a:moveTo>
                    <a:pt x="0" y="0"/>
                  </a:moveTo>
                  <a:lnTo>
                    <a:pt x="0" y="1034"/>
                  </a:lnTo>
                  <a:lnTo>
                    <a:pt x="1407" y="1034"/>
                  </a:lnTo>
                  <a:lnTo>
                    <a:pt x="14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0" name="Google Shape;1970;p66"/>
            <p:cNvSpPr/>
            <p:nvPr/>
          </p:nvSpPr>
          <p:spPr>
            <a:xfrm>
              <a:off x="2902431" y="2862704"/>
              <a:ext cx="418447" cy="211045"/>
            </a:xfrm>
            <a:custGeom>
              <a:avLst/>
              <a:gdLst/>
              <a:ahLst/>
              <a:cxnLst/>
              <a:rect l="l" t="t" r="r" b="b"/>
              <a:pathLst>
                <a:path w="4709" h="2375" extrusionOk="0">
                  <a:moveTo>
                    <a:pt x="1646" y="1"/>
                  </a:moveTo>
                  <a:lnTo>
                    <a:pt x="517" y="326"/>
                  </a:lnTo>
                  <a:cubicBezTo>
                    <a:pt x="211" y="412"/>
                    <a:pt x="0" y="690"/>
                    <a:pt x="0" y="1006"/>
                  </a:cubicBezTo>
                  <a:lnTo>
                    <a:pt x="0" y="2135"/>
                  </a:lnTo>
                  <a:cubicBezTo>
                    <a:pt x="0" y="2269"/>
                    <a:pt x="115" y="2374"/>
                    <a:pt x="240" y="2374"/>
                  </a:cubicBezTo>
                  <a:lnTo>
                    <a:pt x="4470" y="2374"/>
                  </a:lnTo>
                  <a:cubicBezTo>
                    <a:pt x="4594" y="2374"/>
                    <a:pt x="4709" y="2269"/>
                    <a:pt x="4709" y="2135"/>
                  </a:cubicBezTo>
                  <a:lnTo>
                    <a:pt x="4709" y="1006"/>
                  </a:lnTo>
                  <a:cubicBezTo>
                    <a:pt x="4709" y="690"/>
                    <a:pt x="4489" y="412"/>
                    <a:pt x="4183" y="326"/>
                  </a:cubicBezTo>
                  <a:lnTo>
                    <a:pt x="3053" y="1"/>
                  </a:lnTo>
                  <a:lnTo>
                    <a:pt x="2355" y="470"/>
                  </a:lnTo>
                  <a:lnTo>
                    <a:pt x="164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1" name="Google Shape;1971;p66"/>
            <p:cNvSpPr/>
            <p:nvPr/>
          </p:nvSpPr>
          <p:spPr>
            <a:xfrm>
              <a:off x="3090372" y="2904380"/>
              <a:ext cx="41765" cy="168481"/>
            </a:xfrm>
            <a:custGeom>
              <a:avLst/>
              <a:gdLst/>
              <a:ahLst/>
              <a:cxnLst/>
              <a:rect l="l" t="t" r="r" b="b"/>
              <a:pathLst>
                <a:path w="470" h="1896" extrusionOk="0">
                  <a:moveTo>
                    <a:pt x="115" y="1"/>
                  </a:moveTo>
                  <a:lnTo>
                    <a:pt x="0" y="1896"/>
                  </a:lnTo>
                  <a:lnTo>
                    <a:pt x="469" y="1896"/>
                  </a:lnTo>
                  <a:lnTo>
                    <a:pt x="35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2" name="Google Shape;1972;p66"/>
            <p:cNvSpPr/>
            <p:nvPr/>
          </p:nvSpPr>
          <p:spPr>
            <a:xfrm>
              <a:off x="2985783" y="2604118"/>
              <a:ext cx="250944" cy="228906"/>
            </a:xfrm>
            <a:custGeom>
              <a:avLst/>
              <a:gdLst/>
              <a:ahLst/>
              <a:cxnLst/>
              <a:rect l="l" t="t" r="r" b="b"/>
              <a:pathLst>
                <a:path w="2824" h="2576" extrusionOk="0">
                  <a:moveTo>
                    <a:pt x="878" y="0"/>
                  </a:moveTo>
                  <a:cubicBezTo>
                    <a:pt x="764" y="0"/>
                    <a:pt x="653" y="48"/>
                    <a:pt x="565" y="135"/>
                  </a:cubicBezTo>
                  <a:lnTo>
                    <a:pt x="144" y="556"/>
                  </a:lnTo>
                  <a:cubicBezTo>
                    <a:pt x="58" y="652"/>
                    <a:pt x="0" y="767"/>
                    <a:pt x="0" y="891"/>
                  </a:cubicBezTo>
                  <a:lnTo>
                    <a:pt x="0" y="1169"/>
                  </a:lnTo>
                  <a:cubicBezTo>
                    <a:pt x="0" y="1944"/>
                    <a:pt x="632" y="2576"/>
                    <a:pt x="1417" y="2576"/>
                  </a:cubicBezTo>
                  <a:cubicBezTo>
                    <a:pt x="2192" y="2576"/>
                    <a:pt x="2824" y="1944"/>
                    <a:pt x="2824" y="1169"/>
                  </a:cubicBezTo>
                  <a:lnTo>
                    <a:pt x="2824" y="872"/>
                  </a:lnTo>
                  <a:cubicBezTo>
                    <a:pt x="2824" y="738"/>
                    <a:pt x="2776" y="623"/>
                    <a:pt x="2690" y="537"/>
                  </a:cubicBezTo>
                  <a:cubicBezTo>
                    <a:pt x="2326" y="183"/>
                    <a:pt x="1656" y="21"/>
                    <a:pt x="909" y="1"/>
                  </a:cubicBezTo>
                  <a:cubicBezTo>
                    <a:pt x="899" y="1"/>
                    <a:pt x="889" y="0"/>
                    <a:pt x="87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3" name="Google Shape;1973;p66"/>
            <p:cNvSpPr/>
            <p:nvPr/>
          </p:nvSpPr>
          <p:spPr>
            <a:xfrm>
              <a:off x="2903230" y="2916287"/>
              <a:ext cx="84329" cy="157462"/>
            </a:xfrm>
            <a:custGeom>
              <a:avLst/>
              <a:gdLst/>
              <a:ahLst/>
              <a:cxnLst/>
              <a:rect l="l" t="t" r="r" b="b"/>
              <a:pathLst>
                <a:path w="949" h="1772" extrusionOk="0">
                  <a:moveTo>
                    <a:pt x="125" y="1"/>
                  </a:moveTo>
                  <a:cubicBezTo>
                    <a:pt x="49" y="125"/>
                    <a:pt x="1" y="259"/>
                    <a:pt x="1" y="403"/>
                  </a:cubicBezTo>
                  <a:lnTo>
                    <a:pt x="1" y="1532"/>
                  </a:lnTo>
                  <a:cubicBezTo>
                    <a:pt x="1" y="1666"/>
                    <a:pt x="106" y="1771"/>
                    <a:pt x="240" y="1771"/>
                  </a:cubicBezTo>
                  <a:lnTo>
                    <a:pt x="948" y="1771"/>
                  </a:lnTo>
                  <a:lnTo>
                    <a:pt x="948" y="1101"/>
                  </a:lnTo>
                  <a:lnTo>
                    <a:pt x="929" y="1101"/>
                  </a:lnTo>
                  <a:cubicBezTo>
                    <a:pt x="929" y="910"/>
                    <a:pt x="862" y="738"/>
                    <a:pt x="728" y="604"/>
                  </a:cubicBezTo>
                  <a:lnTo>
                    <a:pt x="12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4" name="Google Shape;1974;p66"/>
            <p:cNvSpPr/>
            <p:nvPr/>
          </p:nvSpPr>
          <p:spPr>
            <a:xfrm>
              <a:off x="3235749" y="2916287"/>
              <a:ext cx="83441" cy="157462"/>
            </a:xfrm>
            <a:custGeom>
              <a:avLst/>
              <a:gdLst/>
              <a:ahLst/>
              <a:cxnLst/>
              <a:rect l="l" t="t" r="r" b="b"/>
              <a:pathLst>
                <a:path w="939" h="1772" extrusionOk="0">
                  <a:moveTo>
                    <a:pt x="814" y="1"/>
                  </a:moveTo>
                  <a:lnTo>
                    <a:pt x="211" y="604"/>
                  </a:lnTo>
                  <a:cubicBezTo>
                    <a:pt x="78" y="738"/>
                    <a:pt x="11" y="910"/>
                    <a:pt x="11" y="1101"/>
                  </a:cubicBezTo>
                  <a:lnTo>
                    <a:pt x="1" y="1101"/>
                  </a:lnTo>
                  <a:lnTo>
                    <a:pt x="1" y="1771"/>
                  </a:lnTo>
                  <a:lnTo>
                    <a:pt x="700" y="1771"/>
                  </a:lnTo>
                  <a:cubicBezTo>
                    <a:pt x="834" y="1771"/>
                    <a:pt x="939" y="1666"/>
                    <a:pt x="939" y="1532"/>
                  </a:cubicBezTo>
                  <a:lnTo>
                    <a:pt x="939" y="403"/>
                  </a:lnTo>
                  <a:cubicBezTo>
                    <a:pt x="939" y="259"/>
                    <a:pt x="891" y="125"/>
                    <a:pt x="8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5" name="Google Shape;1975;p66"/>
            <p:cNvSpPr/>
            <p:nvPr/>
          </p:nvSpPr>
          <p:spPr>
            <a:xfrm>
              <a:off x="3025770" y="2846176"/>
              <a:ext cx="85929" cy="87884"/>
            </a:xfrm>
            <a:custGeom>
              <a:avLst/>
              <a:gdLst/>
              <a:ahLst/>
              <a:cxnLst/>
              <a:rect l="l" t="t" r="r" b="b"/>
              <a:pathLst>
                <a:path w="967" h="989" extrusionOk="0">
                  <a:moveTo>
                    <a:pt x="221" y="0"/>
                  </a:moveTo>
                  <a:cubicBezTo>
                    <a:pt x="190" y="0"/>
                    <a:pt x="160" y="15"/>
                    <a:pt x="144" y="43"/>
                  </a:cubicBezTo>
                  <a:lnTo>
                    <a:pt x="0" y="263"/>
                  </a:lnTo>
                  <a:lnTo>
                    <a:pt x="354" y="914"/>
                  </a:lnTo>
                  <a:cubicBezTo>
                    <a:pt x="378" y="963"/>
                    <a:pt x="430" y="988"/>
                    <a:pt x="481" y="988"/>
                  </a:cubicBezTo>
                  <a:cubicBezTo>
                    <a:pt x="510" y="988"/>
                    <a:pt x="540" y="980"/>
                    <a:pt x="565" y="962"/>
                  </a:cubicBezTo>
                  <a:lnTo>
                    <a:pt x="967" y="656"/>
                  </a:lnTo>
                  <a:lnTo>
                    <a:pt x="287" y="24"/>
                  </a:lnTo>
                  <a:cubicBezTo>
                    <a:pt x="267" y="8"/>
                    <a:pt x="244" y="0"/>
                    <a:pt x="2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6" name="Google Shape;1976;p66"/>
            <p:cNvSpPr/>
            <p:nvPr/>
          </p:nvSpPr>
          <p:spPr>
            <a:xfrm>
              <a:off x="3111610" y="2846443"/>
              <a:ext cx="86018" cy="88239"/>
            </a:xfrm>
            <a:custGeom>
              <a:avLst/>
              <a:gdLst/>
              <a:ahLst/>
              <a:cxnLst/>
              <a:rect l="l" t="t" r="r" b="b"/>
              <a:pathLst>
                <a:path w="968" h="993" extrusionOk="0">
                  <a:moveTo>
                    <a:pt x="748" y="0"/>
                  </a:moveTo>
                  <a:cubicBezTo>
                    <a:pt x="725" y="0"/>
                    <a:pt x="701" y="10"/>
                    <a:pt x="680" y="31"/>
                  </a:cubicBezTo>
                  <a:lnTo>
                    <a:pt x="1" y="653"/>
                  </a:lnTo>
                  <a:lnTo>
                    <a:pt x="393" y="959"/>
                  </a:lnTo>
                  <a:cubicBezTo>
                    <a:pt x="419" y="982"/>
                    <a:pt x="452" y="992"/>
                    <a:pt x="484" y="992"/>
                  </a:cubicBezTo>
                  <a:cubicBezTo>
                    <a:pt x="534" y="992"/>
                    <a:pt x="584" y="967"/>
                    <a:pt x="613" y="921"/>
                  </a:cubicBezTo>
                  <a:lnTo>
                    <a:pt x="967" y="260"/>
                  </a:lnTo>
                  <a:lnTo>
                    <a:pt x="824" y="50"/>
                  </a:lnTo>
                  <a:cubicBezTo>
                    <a:pt x="807" y="17"/>
                    <a:pt x="779" y="0"/>
                    <a:pt x="7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7" name="Google Shape;1977;p66"/>
            <p:cNvSpPr/>
            <p:nvPr/>
          </p:nvSpPr>
          <p:spPr>
            <a:xfrm>
              <a:off x="2416004" y="1993553"/>
              <a:ext cx="590216" cy="508375"/>
            </a:xfrm>
            <a:custGeom>
              <a:avLst/>
              <a:gdLst/>
              <a:ahLst/>
              <a:cxnLst/>
              <a:rect l="l" t="t" r="r" b="b"/>
              <a:pathLst>
                <a:path w="6642" h="5721" extrusionOk="0">
                  <a:moveTo>
                    <a:pt x="584" y="1"/>
                  </a:moveTo>
                  <a:cubicBezTo>
                    <a:pt x="259" y="1"/>
                    <a:pt x="0" y="259"/>
                    <a:pt x="0" y="585"/>
                  </a:cubicBezTo>
                  <a:lnTo>
                    <a:pt x="0" y="3714"/>
                  </a:lnTo>
                  <a:cubicBezTo>
                    <a:pt x="0" y="4040"/>
                    <a:pt x="259" y="4298"/>
                    <a:pt x="584" y="4298"/>
                  </a:cubicBezTo>
                  <a:lnTo>
                    <a:pt x="2737" y="4298"/>
                  </a:lnTo>
                  <a:lnTo>
                    <a:pt x="2412" y="5600"/>
                  </a:lnTo>
                  <a:cubicBezTo>
                    <a:pt x="2397" y="5666"/>
                    <a:pt x="2450" y="5721"/>
                    <a:pt x="2511" y="5721"/>
                  </a:cubicBezTo>
                  <a:cubicBezTo>
                    <a:pt x="2529" y="5721"/>
                    <a:pt x="2547" y="5716"/>
                    <a:pt x="2565" y="5705"/>
                  </a:cubicBezTo>
                  <a:lnTo>
                    <a:pt x="4489" y="4298"/>
                  </a:lnTo>
                  <a:lnTo>
                    <a:pt x="6049" y="4298"/>
                  </a:lnTo>
                  <a:cubicBezTo>
                    <a:pt x="6374" y="4288"/>
                    <a:pt x="6642" y="4030"/>
                    <a:pt x="6642" y="3705"/>
                  </a:cubicBezTo>
                  <a:lnTo>
                    <a:pt x="6642" y="585"/>
                  </a:lnTo>
                  <a:cubicBezTo>
                    <a:pt x="6642" y="259"/>
                    <a:pt x="6384" y="1"/>
                    <a:pt x="605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8" name="Google Shape;1978;p66"/>
            <p:cNvSpPr/>
            <p:nvPr/>
          </p:nvSpPr>
          <p:spPr>
            <a:xfrm>
              <a:off x="2514640" y="2080370"/>
              <a:ext cx="97836" cy="34922"/>
            </a:xfrm>
            <a:custGeom>
              <a:avLst/>
              <a:gdLst/>
              <a:ahLst/>
              <a:cxnLst/>
              <a:rect l="l" t="t" r="r" b="b"/>
              <a:pathLst>
                <a:path w="1101" h="393" extrusionOk="0">
                  <a:moveTo>
                    <a:pt x="259" y="0"/>
                  </a:moveTo>
                  <a:cubicBezTo>
                    <a:pt x="0" y="0"/>
                    <a:pt x="0" y="393"/>
                    <a:pt x="259" y="393"/>
                  </a:cubicBezTo>
                  <a:lnTo>
                    <a:pt x="843" y="393"/>
                  </a:lnTo>
                  <a:cubicBezTo>
                    <a:pt x="1101" y="393"/>
                    <a:pt x="1101" y="0"/>
                    <a:pt x="84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9" name="Google Shape;1979;p66"/>
            <p:cNvSpPr/>
            <p:nvPr/>
          </p:nvSpPr>
          <p:spPr>
            <a:xfrm>
              <a:off x="2635403" y="2080370"/>
              <a:ext cx="272182" cy="34922"/>
            </a:xfrm>
            <a:custGeom>
              <a:avLst/>
              <a:gdLst/>
              <a:ahLst/>
              <a:cxnLst/>
              <a:rect l="l" t="t" r="r" b="b"/>
              <a:pathLst>
                <a:path w="3063" h="393" extrusionOk="0">
                  <a:moveTo>
                    <a:pt x="268" y="0"/>
                  </a:moveTo>
                  <a:cubicBezTo>
                    <a:pt x="0" y="0"/>
                    <a:pt x="0" y="393"/>
                    <a:pt x="268" y="393"/>
                  </a:cubicBezTo>
                  <a:lnTo>
                    <a:pt x="2804" y="393"/>
                  </a:lnTo>
                  <a:cubicBezTo>
                    <a:pt x="3063" y="393"/>
                    <a:pt x="3063" y="0"/>
                    <a:pt x="280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0" name="Google Shape;1980;p66"/>
            <p:cNvSpPr/>
            <p:nvPr/>
          </p:nvSpPr>
          <p:spPr>
            <a:xfrm>
              <a:off x="2513752" y="2167099"/>
              <a:ext cx="393833" cy="34922"/>
            </a:xfrm>
            <a:custGeom>
              <a:avLst/>
              <a:gdLst/>
              <a:ahLst/>
              <a:cxnLst/>
              <a:rect l="l" t="t" r="r" b="b"/>
              <a:pathLst>
                <a:path w="4432" h="393" extrusionOk="0">
                  <a:moveTo>
                    <a:pt x="269" y="0"/>
                  </a:moveTo>
                  <a:cubicBezTo>
                    <a:pt x="1" y="0"/>
                    <a:pt x="1" y="393"/>
                    <a:pt x="269" y="393"/>
                  </a:cubicBezTo>
                  <a:lnTo>
                    <a:pt x="4173" y="393"/>
                  </a:lnTo>
                  <a:cubicBezTo>
                    <a:pt x="4432" y="393"/>
                    <a:pt x="4432" y="0"/>
                    <a:pt x="41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1" name="Google Shape;1981;p66"/>
            <p:cNvSpPr/>
            <p:nvPr/>
          </p:nvSpPr>
          <p:spPr>
            <a:xfrm>
              <a:off x="2513752" y="2253827"/>
              <a:ext cx="272271" cy="34922"/>
            </a:xfrm>
            <a:custGeom>
              <a:avLst/>
              <a:gdLst/>
              <a:ahLst/>
              <a:cxnLst/>
              <a:rect l="l" t="t" r="r" b="b"/>
              <a:pathLst>
                <a:path w="3064" h="393" extrusionOk="0">
                  <a:moveTo>
                    <a:pt x="269" y="0"/>
                  </a:moveTo>
                  <a:cubicBezTo>
                    <a:pt x="1" y="0"/>
                    <a:pt x="1" y="393"/>
                    <a:pt x="269" y="393"/>
                  </a:cubicBezTo>
                  <a:lnTo>
                    <a:pt x="2805" y="393"/>
                  </a:lnTo>
                  <a:cubicBezTo>
                    <a:pt x="3063" y="393"/>
                    <a:pt x="3063" y="0"/>
                    <a:pt x="280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2" name="Google Shape;1982;p66"/>
            <p:cNvSpPr/>
            <p:nvPr/>
          </p:nvSpPr>
          <p:spPr>
            <a:xfrm>
              <a:off x="2809748" y="2253827"/>
              <a:ext cx="97836" cy="34922"/>
            </a:xfrm>
            <a:custGeom>
              <a:avLst/>
              <a:gdLst/>
              <a:ahLst/>
              <a:cxnLst/>
              <a:rect l="l" t="t" r="r" b="b"/>
              <a:pathLst>
                <a:path w="1101" h="393" extrusionOk="0">
                  <a:moveTo>
                    <a:pt x="259" y="0"/>
                  </a:moveTo>
                  <a:cubicBezTo>
                    <a:pt x="0" y="0"/>
                    <a:pt x="0" y="393"/>
                    <a:pt x="259" y="393"/>
                  </a:cubicBezTo>
                  <a:lnTo>
                    <a:pt x="842" y="393"/>
                  </a:lnTo>
                  <a:cubicBezTo>
                    <a:pt x="1101" y="393"/>
                    <a:pt x="1101" y="0"/>
                    <a:pt x="84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" name="Grupo 8">
            <a:extLst>
              <a:ext uri="{FF2B5EF4-FFF2-40B4-BE49-F238E27FC236}">
                <a16:creationId xmlns:a16="http://schemas.microsoft.com/office/drawing/2014/main" id="{0FF01384-2751-4FD1-9ED4-9D26235B4B2E}"/>
              </a:ext>
            </a:extLst>
          </p:cNvPr>
          <p:cNvGrpSpPr/>
          <p:nvPr/>
        </p:nvGrpSpPr>
        <p:grpSpPr>
          <a:xfrm>
            <a:off x="6744599" y="1625077"/>
            <a:ext cx="1337722" cy="2990885"/>
            <a:chOff x="5997575" y="1708150"/>
            <a:chExt cx="363538" cy="812800"/>
          </a:xfrm>
        </p:grpSpPr>
        <p:sp>
          <p:nvSpPr>
            <p:cNvPr id="7" name="Freeform 5">
              <a:extLst>
                <a:ext uri="{FF2B5EF4-FFF2-40B4-BE49-F238E27FC236}">
                  <a16:creationId xmlns:a16="http://schemas.microsoft.com/office/drawing/2014/main" id="{52928C13-CBE9-439F-AA51-4E5E56741B8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97575" y="1901825"/>
              <a:ext cx="363538" cy="619125"/>
            </a:xfrm>
            <a:custGeom>
              <a:avLst/>
              <a:gdLst>
                <a:gd name="T0" fmla="*/ 11 w 94"/>
                <a:gd name="T1" fmla="*/ 44 h 162"/>
                <a:gd name="T2" fmla="*/ 9 w 94"/>
                <a:gd name="T3" fmla="*/ 29 h 162"/>
                <a:gd name="T4" fmla="*/ 9 w 94"/>
                <a:gd name="T5" fmla="*/ 10 h 162"/>
                <a:gd name="T6" fmla="*/ 18 w 94"/>
                <a:gd name="T7" fmla="*/ 0 h 162"/>
                <a:gd name="T8" fmla="*/ 76 w 94"/>
                <a:gd name="T9" fmla="*/ 0 h 162"/>
                <a:gd name="T10" fmla="*/ 86 w 94"/>
                <a:gd name="T11" fmla="*/ 10 h 162"/>
                <a:gd name="T12" fmla="*/ 86 w 94"/>
                <a:gd name="T13" fmla="*/ 33 h 162"/>
                <a:gd name="T14" fmla="*/ 83 w 94"/>
                <a:gd name="T15" fmla="*/ 43 h 162"/>
                <a:gd name="T16" fmla="*/ 94 w 94"/>
                <a:gd name="T17" fmla="*/ 66 h 162"/>
                <a:gd name="T18" fmla="*/ 94 w 94"/>
                <a:gd name="T19" fmla="*/ 142 h 162"/>
                <a:gd name="T20" fmla="*/ 75 w 94"/>
                <a:gd name="T21" fmla="*/ 162 h 162"/>
                <a:gd name="T22" fmla="*/ 19 w 94"/>
                <a:gd name="T23" fmla="*/ 162 h 162"/>
                <a:gd name="T24" fmla="*/ 0 w 94"/>
                <a:gd name="T25" fmla="*/ 143 h 162"/>
                <a:gd name="T26" fmla="*/ 0 w 94"/>
                <a:gd name="T27" fmla="*/ 61 h 162"/>
                <a:gd name="T28" fmla="*/ 11 w 94"/>
                <a:gd name="T29" fmla="*/ 44 h 162"/>
                <a:gd name="T30" fmla="*/ 19 w 94"/>
                <a:gd name="T31" fmla="*/ 102 h 162"/>
                <a:gd name="T32" fmla="*/ 19 w 94"/>
                <a:gd name="T33" fmla="*/ 134 h 162"/>
                <a:gd name="T34" fmla="*/ 28 w 94"/>
                <a:gd name="T35" fmla="*/ 144 h 162"/>
                <a:gd name="T36" fmla="*/ 66 w 94"/>
                <a:gd name="T37" fmla="*/ 144 h 162"/>
                <a:gd name="T38" fmla="*/ 76 w 94"/>
                <a:gd name="T39" fmla="*/ 134 h 162"/>
                <a:gd name="T40" fmla="*/ 76 w 94"/>
                <a:gd name="T41" fmla="*/ 70 h 162"/>
                <a:gd name="T42" fmla="*/ 66 w 94"/>
                <a:gd name="T43" fmla="*/ 61 h 162"/>
                <a:gd name="T44" fmla="*/ 28 w 94"/>
                <a:gd name="T45" fmla="*/ 61 h 162"/>
                <a:gd name="T46" fmla="*/ 19 w 94"/>
                <a:gd name="T47" fmla="*/ 70 h 162"/>
                <a:gd name="T48" fmla="*/ 19 w 94"/>
                <a:gd name="T49" fmla="*/ 102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94" h="162">
                  <a:moveTo>
                    <a:pt x="11" y="44"/>
                  </a:moveTo>
                  <a:cubicBezTo>
                    <a:pt x="10" y="38"/>
                    <a:pt x="9" y="34"/>
                    <a:pt x="9" y="29"/>
                  </a:cubicBezTo>
                  <a:cubicBezTo>
                    <a:pt x="8" y="23"/>
                    <a:pt x="8" y="16"/>
                    <a:pt x="9" y="10"/>
                  </a:cubicBezTo>
                  <a:cubicBezTo>
                    <a:pt x="9" y="3"/>
                    <a:pt x="12" y="0"/>
                    <a:pt x="18" y="0"/>
                  </a:cubicBezTo>
                  <a:cubicBezTo>
                    <a:pt x="38" y="0"/>
                    <a:pt x="57" y="0"/>
                    <a:pt x="76" y="0"/>
                  </a:cubicBezTo>
                  <a:cubicBezTo>
                    <a:pt x="82" y="0"/>
                    <a:pt x="86" y="3"/>
                    <a:pt x="86" y="10"/>
                  </a:cubicBezTo>
                  <a:cubicBezTo>
                    <a:pt x="86" y="18"/>
                    <a:pt x="86" y="25"/>
                    <a:pt x="86" y="33"/>
                  </a:cubicBezTo>
                  <a:cubicBezTo>
                    <a:pt x="86" y="36"/>
                    <a:pt x="84" y="40"/>
                    <a:pt x="83" y="43"/>
                  </a:cubicBezTo>
                  <a:cubicBezTo>
                    <a:pt x="92" y="48"/>
                    <a:pt x="94" y="56"/>
                    <a:pt x="94" y="66"/>
                  </a:cubicBezTo>
                  <a:cubicBezTo>
                    <a:pt x="94" y="91"/>
                    <a:pt x="94" y="117"/>
                    <a:pt x="94" y="142"/>
                  </a:cubicBezTo>
                  <a:cubicBezTo>
                    <a:pt x="94" y="155"/>
                    <a:pt x="87" y="162"/>
                    <a:pt x="75" y="162"/>
                  </a:cubicBezTo>
                  <a:cubicBezTo>
                    <a:pt x="56" y="162"/>
                    <a:pt x="38" y="162"/>
                    <a:pt x="19" y="162"/>
                  </a:cubicBezTo>
                  <a:cubicBezTo>
                    <a:pt x="7" y="162"/>
                    <a:pt x="0" y="155"/>
                    <a:pt x="0" y="143"/>
                  </a:cubicBezTo>
                  <a:cubicBezTo>
                    <a:pt x="0" y="116"/>
                    <a:pt x="0" y="88"/>
                    <a:pt x="0" y="61"/>
                  </a:cubicBezTo>
                  <a:cubicBezTo>
                    <a:pt x="0" y="52"/>
                    <a:pt x="5" y="47"/>
                    <a:pt x="11" y="44"/>
                  </a:cubicBezTo>
                  <a:close/>
                  <a:moveTo>
                    <a:pt x="19" y="102"/>
                  </a:moveTo>
                  <a:cubicBezTo>
                    <a:pt x="19" y="113"/>
                    <a:pt x="19" y="123"/>
                    <a:pt x="19" y="134"/>
                  </a:cubicBezTo>
                  <a:cubicBezTo>
                    <a:pt x="19" y="141"/>
                    <a:pt x="22" y="144"/>
                    <a:pt x="28" y="144"/>
                  </a:cubicBezTo>
                  <a:cubicBezTo>
                    <a:pt x="41" y="144"/>
                    <a:pt x="53" y="144"/>
                    <a:pt x="66" y="144"/>
                  </a:cubicBezTo>
                  <a:cubicBezTo>
                    <a:pt x="73" y="144"/>
                    <a:pt x="76" y="141"/>
                    <a:pt x="76" y="134"/>
                  </a:cubicBezTo>
                  <a:cubicBezTo>
                    <a:pt x="76" y="113"/>
                    <a:pt x="76" y="92"/>
                    <a:pt x="76" y="70"/>
                  </a:cubicBezTo>
                  <a:cubicBezTo>
                    <a:pt x="76" y="64"/>
                    <a:pt x="73" y="61"/>
                    <a:pt x="66" y="61"/>
                  </a:cubicBezTo>
                  <a:cubicBezTo>
                    <a:pt x="53" y="61"/>
                    <a:pt x="41" y="61"/>
                    <a:pt x="28" y="61"/>
                  </a:cubicBezTo>
                  <a:cubicBezTo>
                    <a:pt x="22" y="61"/>
                    <a:pt x="19" y="64"/>
                    <a:pt x="19" y="70"/>
                  </a:cubicBezTo>
                  <a:cubicBezTo>
                    <a:pt x="19" y="81"/>
                    <a:pt x="19" y="92"/>
                    <a:pt x="19" y="102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05608B1A-D879-4CA5-B7C3-F1852A98743E}"/>
                </a:ext>
              </a:extLst>
            </p:cNvPr>
            <p:cNvSpPr>
              <a:spLocks/>
            </p:cNvSpPr>
            <p:nvPr/>
          </p:nvSpPr>
          <p:spPr bwMode="auto">
            <a:xfrm>
              <a:off x="6059488" y="1708150"/>
              <a:ext cx="244475" cy="141288"/>
            </a:xfrm>
            <a:custGeom>
              <a:avLst/>
              <a:gdLst>
                <a:gd name="T0" fmla="*/ 20 w 63"/>
                <a:gd name="T1" fmla="*/ 18 h 37"/>
                <a:gd name="T2" fmla="*/ 31 w 63"/>
                <a:gd name="T3" fmla="*/ 0 h 37"/>
                <a:gd name="T4" fmla="*/ 42 w 63"/>
                <a:gd name="T5" fmla="*/ 18 h 37"/>
                <a:gd name="T6" fmla="*/ 51 w 63"/>
                <a:gd name="T7" fmla="*/ 18 h 37"/>
                <a:gd name="T8" fmla="*/ 60 w 63"/>
                <a:gd name="T9" fmla="*/ 22 h 37"/>
                <a:gd name="T10" fmla="*/ 62 w 63"/>
                <a:gd name="T11" fmla="*/ 31 h 37"/>
                <a:gd name="T12" fmla="*/ 55 w 63"/>
                <a:gd name="T13" fmla="*/ 37 h 37"/>
                <a:gd name="T14" fmla="*/ 8 w 63"/>
                <a:gd name="T15" fmla="*/ 37 h 37"/>
                <a:gd name="T16" fmla="*/ 0 w 63"/>
                <a:gd name="T17" fmla="*/ 28 h 37"/>
                <a:gd name="T18" fmla="*/ 9 w 63"/>
                <a:gd name="T19" fmla="*/ 18 h 37"/>
                <a:gd name="T20" fmla="*/ 20 w 63"/>
                <a:gd name="T21" fmla="*/ 18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3" h="37">
                  <a:moveTo>
                    <a:pt x="20" y="18"/>
                  </a:moveTo>
                  <a:cubicBezTo>
                    <a:pt x="22" y="2"/>
                    <a:pt x="23" y="0"/>
                    <a:pt x="31" y="0"/>
                  </a:cubicBezTo>
                  <a:cubicBezTo>
                    <a:pt x="39" y="0"/>
                    <a:pt x="40" y="1"/>
                    <a:pt x="42" y="18"/>
                  </a:cubicBezTo>
                  <a:cubicBezTo>
                    <a:pt x="45" y="18"/>
                    <a:pt x="48" y="17"/>
                    <a:pt x="51" y="18"/>
                  </a:cubicBezTo>
                  <a:cubicBezTo>
                    <a:pt x="54" y="19"/>
                    <a:pt x="58" y="19"/>
                    <a:pt x="60" y="22"/>
                  </a:cubicBezTo>
                  <a:cubicBezTo>
                    <a:pt x="62" y="24"/>
                    <a:pt x="63" y="28"/>
                    <a:pt x="62" y="31"/>
                  </a:cubicBezTo>
                  <a:cubicBezTo>
                    <a:pt x="61" y="33"/>
                    <a:pt x="58" y="37"/>
                    <a:pt x="55" y="37"/>
                  </a:cubicBezTo>
                  <a:cubicBezTo>
                    <a:pt x="39" y="37"/>
                    <a:pt x="24" y="37"/>
                    <a:pt x="8" y="37"/>
                  </a:cubicBezTo>
                  <a:cubicBezTo>
                    <a:pt x="3" y="37"/>
                    <a:pt x="0" y="33"/>
                    <a:pt x="0" y="28"/>
                  </a:cubicBezTo>
                  <a:cubicBezTo>
                    <a:pt x="0" y="23"/>
                    <a:pt x="3" y="19"/>
                    <a:pt x="9" y="18"/>
                  </a:cubicBezTo>
                  <a:cubicBezTo>
                    <a:pt x="13" y="18"/>
                    <a:pt x="16" y="18"/>
                    <a:pt x="20" y="1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>
            <a:extLst>
              <a:ext uri="{FF2B5EF4-FFF2-40B4-BE49-F238E27FC236}">
                <a16:creationId xmlns:a16="http://schemas.microsoft.com/office/drawing/2014/main" id="{AB613887-552C-42C9-9859-DB7664282303}"/>
              </a:ext>
            </a:extLst>
          </p:cNvPr>
          <p:cNvGrpSpPr/>
          <p:nvPr/>
        </p:nvGrpSpPr>
        <p:grpSpPr>
          <a:xfrm>
            <a:off x="-2622" y="0"/>
            <a:ext cx="9149612" cy="5160171"/>
            <a:chOff x="-2622" y="0"/>
            <a:chExt cx="9149612" cy="5160171"/>
          </a:xfrm>
        </p:grpSpPr>
        <p:grpSp>
          <p:nvGrpSpPr>
            <p:cNvPr id="13" name="Grupo 12">
              <a:extLst>
                <a:ext uri="{FF2B5EF4-FFF2-40B4-BE49-F238E27FC236}">
                  <a16:creationId xmlns:a16="http://schemas.microsoft.com/office/drawing/2014/main" id="{C95E94BD-2536-429A-9EB3-CCEB436AEF85}"/>
                </a:ext>
              </a:extLst>
            </p:cNvPr>
            <p:cNvGrpSpPr/>
            <p:nvPr/>
          </p:nvGrpSpPr>
          <p:grpSpPr>
            <a:xfrm rot="5400000">
              <a:off x="-1519861" y="1517240"/>
              <a:ext cx="5160170" cy="2125691"/>
              <a:chOff x="-9176" y="3017811"/>
              <a:chExt cx="9182840" cy="2125691"/>
            </a:xfrm>
          </p:grpSpPr>
          <p:sp>
            <p:nvSpPr>
              <p:cNvPr id="14" name="Freeform 5">
                <a:extLst>
                  <a:ext uri="{FF2B5EF4-FFF2-40B4-BE49-F238E27FC236}">
                    <a16:creationId xmlns:a16="http://schemas.microsoft.com/office/drawing/2014/main" id="{55A35904-9D15-4472-9139-D9D8A707E1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9176" y="3017811"/>
                <a:ext cx="9173662" cy="2125689"/>
              </a:xfrm>
              <a:custGeom>
                <a:avLst/>
                <a:gdLst>
                  <a:gd name="T0" fmla="*/ 180 w 180"/>
                  <a:gd name="T1" fmla="*/ 0 h 48"/>
                  <a:gd name="T2" fmla="*/ 180 w 180"/>
                  <a:gd name="T3" fmla="*/ 48 h 48"/>
                  <a:gd name="T4" fmla="*/ 0 w 180"/>
                  <a:gd name="T5" fmla="*/ 48 h 48"/>
                  <a:gd name="T6" fmla="*/ 7 w 180"/>
                  <a:gd name="T7" fmla="*/ 39 h 48"/>
                  <a:gd name="T8" fmla="*/ 8 w 180"/>
                  <a:gd name="T9" fmla="*/ 38 h 48"/>
                  <a:gd name="T10" fmla="*/ 45 w 180"/>
                  <a:gd name="T11" fmla="*/ 33 h 48"/>
                  <a:gd name="T12" fmla="*/ 68 w 180"/>
                  <a:gd name="T13" fmla="*/ 29 h 48"/>
                  <a:gd name="T14" fmla="*/ 71 w 180"/>
                  <a:gd name="T15" fmla="*/ 28 h 48"/>
                  <a:gd name="T16" fmla="*/ 88 w 180"/>
                  <a:gd name="T17" fmla="*/ 18 h 48"/>
                  <a:gd name="T18" fmla="*/ 92 w 180"/>
                  <a:gd name="T19" fmla="*/ 17 h 48"/>
                  <a:gd name="T20" fmla="*/ 125 w 180"/>
                  <a:gd name="T21" fmla="*/ 17 h 48"/>
                  <a:gd name="T22" fmla="*/ 129 w 180"/>
                  <a:gd name="T23" fmla="*/ 16 h 48"/>
                  <a:gd name="T24" fmla="*/ 165 w 180"/>
                  <a:gd name="T25" fmla="*/ 4 h 48"/>
                  <a:gd name="T26" fmla="*/ 180 w 180"/>
                  <a:gd name="T27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80" h="48">
                    <a:moveTo>
                      <a:pt x="180" y="0"/>
                    </a:moveTo>
                    <a:cubicBezTo>
                      <a:pt x="180" y="16"/>
                      <a:pt x="180" y="32"/>
                      <a:pt x="180" y="48"/>
                    </a:cubicBezTo>
                    <a:cubicBezTo>
                      <a:pt x="120" y="48"/>
                      <a:pt x="60" y="48"/>
                      <a:pt x="0" y="48"/>
                    </a:cubicBezTo>
                    <a:cubicBezTo>
                      <a:pt x="2" y="45"/>
                      <a:pt x="4" y="42"/>
                      <a:pt x="7" y="39"/>
                    </a:cubicBezTo>
                    <a:cubicBezTo>
                      <a:pt x="7" y="39"/>
                      <a:pt x="8" y="38"/>
                      <a:pt x="8" y="38"/>
                    </a:cubicBezTo>
                    <a:cubicBezTo>
                      <a:pt x="20" y="36"/>
                      <a:pt x="33" y="35"/>
                      <a:pt x="45" y="33"/>
                    </a:cubicBezTo>
                    <a:cubicBezTo>
                      <a:pt x="53" y="31"/>
                      <a:pt x="60" y="30"/>
                      <a:pt x="68" y="29"/>
                    </a:cubicBezTo>
                    <a:cubicBezTo>
                      <a:pt x="69" y="29"/>
                      <a:pt x="70" y="29"/>
                      <a:pt x="71" y="28"/>
                    </a:cubicBezTo>
                    <a:cubicBezTo>
                      <a:pt x="76" y="25"/>
                      <a:pt x="82" y="21"/>
                      <a:pt x="88" y="18"/>
                    </a:cubicBezTo>
                    <a:cubicBezTo>
                      <a:pt x="89" y="17"/>
                      <a:pt x="91" y="17"/>
                      <a:pt x="92" y="17"/>
                    </a:cubicBezTo>
                    <a:cubicBezTo>
                      <a:pt x="103" y="17"/>
                      <a:pt x="114" y="17"/>
                      <a:pt x="125" y="17"/>
                    </a:cubicBezTo>
                    <a:cubicBezTo>
                      <a:pt x="126" y="17"/>
                      <a:pt x="128" y="16"/>
                      <a:pt x="129" y="16"/>
                    </a:cubicBezTo>
                    <a:cubicBezTo>
                      <a:pt x="141" y="12"/>
                      <a:pt x="153" y="8"/>
                      <a:pt x="165" y="4"/>
                    </a:cubicBezTo>
                    <a:cubicBezTo>
                      <a:pt x="170" y="3"/>
                      <a:pt x="175" y="1"/>
                      <a:pt x="180" y="0"/>
                    </a:cubicBezTo>
                    <a:close/>
                  </a:path>
                </a:pathLst>
              </a:custGeom>
              <a:solidFill>
                <a:srgbClr val="F7AC2D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5" name="Freeform 5">
                <a:extLst>
                  <a:ext uri="{FF2B5EF4-FFF2-40B4-BE49-F238E27FC236}">
                    <a16:creationId xmlns:a16="http://schemas.microsoft.com/office/drawing/2014/main" id="{0637C558-186C-4B1B-859C-AF7D71D1B14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0" y="3413128"/>
                <a:ext cx="9173664" cy="1730374"/>
              </a:xfrm>
              <a:custGeom>
                <a:avLst/>
                <a:gdLst>
                  <a:gd name="T0" fmla="*/ 180 w 180"/>
                  <a:gd name="T1" fmla="*/ 0 h 48"/>
                  <a:gd name="T2" fmla="*/ 180 w 180"/>
                  <a:gd name="T3" fmla="*/ 48 h 48"/>
                  <a:gd name="T4" fmla="*/ 0 w 180"/>
                  <a:gd name="T5" fmla="*/ 48 h 48"/>
                  <a:gd name="T6" fmla="*/ 7 w 180"/>
                  <a:gd name="T7" fmla="*/ 39 h 48"/>
                  <a:gd name="T8" fmla="*/ 8 w 180"/>
                  <a:gd name="T9" fmla="*/ 38 h 48"/>
                  <a:gd name="T10" fmla="*/ 45 w 180"/>
                  <a:gd name="T11" fmla="*/ 33 h 48"/>
                  <a:gd name="T12" fmla="*/ 68 w 180"/>
                  <a:gd name="T13" fmla="*/ 29 h 48"/>
                  <a:gd name="T14" fmla="*/ 71 w 180"/>
                  <a:gd name="T15" fmla="*/ 28 h 48"/>
                  <a:gd name="T16" fmla="*/ 88 w 180"/>
                  <a:gd name="T17" fmla="*/ 18 h 48"/>
                  <a:gd name="T18" fmla="*/ 92 w 180"/>
                  <a:gd name="T19" fmla="*/ 17 h 48"/>
                  <a:gd name="T20" fmla="*/ 125 w 180"/>
                  <a:gd name="T21" fmla="*/ 17 h 48"/>
                  <a:gd name="T22" fmla="*/ 129 w 180"/>
                  <a:gd name="T23" fmla="*/ 16 h 48"/>
                  <a:gd name="T24" fmla="*/ 165 w 180"/>
                  <a:gd name="T25" fmla="*/ 4 h 48"/>
                  <a:gd name="T26" fmla="*/ 180 w 180"/>
                  <a:gd name="T27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80" h="48">
                    <a:moveTo>
                      <a:pt x="180" y="0"/>
                    </a:moveTo>
                    <a:cubicBezTo>
                      <a:pt x="180" y="16"/>
                      <a:pt x="180" y="32"/>
                      <a:pt x="180" y="48"/>
                    </a:cubicBezTo>
                    <a:cubicBezTo>
                      <a:pt x="120" y="48"/>
                      <a:pt x="60" y="48"/>
                      <a:pt x="0" y="48"/>
                    </a:cubicBezTo>
                    <a:cubicBezTo>
                      <a:pt x="2" y="45"/>
                      <a:pt x="4" y="42"/>
                      <a:pt x="7" y="39"/>
                    </a:cubicBezTo>
                    <a:cubicBezTo>
                      <a:pt x="7" y="39"/>
                      <a:pt x="8" y="38"/>
                      <a:pt x="8" y="38"/>
                    </a:cubicBezTo>
                    <a:cubicBezTo>
                      <a:pt x="20" y="36"/>
                      <a:pt x="33" y="35"/>
                      <a:pt x="45" y="33"/>
                    </a:cubicBezTo>
                    <a:cubicBezTo>
                      <a:pt x="53" y="31"/>
                      <a:pt x="60" y="30"/>
                      <a:pt x="68" y="29"/>
                    </a:cubicBezTo>
                    <a:cubicBezTo>
                      <a:pt x="69" y="29"/>
                      <a:pt x="70" y="29"/>
                      <a:pt x="71" y="28"/>
                    </a:cubicBezTo>
                    <a:cubicBezTo>
                      <a:pt x="76" y="25"/>
                      <a:pt x="82" y="21"/>
                      <a:pt x="88" y="18"/>
                    </a:cubicBezTo>
                    <a:cubicBezTo>
                      <a:pt x="89" y="17"/>
                      <a:pt x="91" y="17"/>
                      <a:pt x="92" y="17"/>
                    </a:cubicBezTo>
                    <a:cubicBezTo>
                      <a:pt x="103" y="17"/>
                      <a:pt x="114" y="17"/>
                      <a:pt x="125" y="17"/>
                    </a:cubicBezTo>
                    <a:cubicBezTo>
                      <a:pt x="126" y="17"/>
                      <a:pt x="128" y="16"/>
                      <a:pt x="129" y="16"/>
                    </a:cubicBezTo>
                    <a:cubicBezTo>
                      <a:pt x="141" y="12"/>
                      <a:pt x="153" y="8"/>
                      <a:pt x="165" y="4"/>
                    </a:cubicBezTo>
                    <a:cubicBezTo>
                      <a:pt x="170" y="3"/>
                      <a:pt x="175" y="1"/>
                      <a:pt x="180" y="0"/>
                    </a:cubicBezTo>
                    <a:close/>
                  </a:path>
                </a:pathLst>
              </a:custGeom>
              <a:solidFill>
                <a:srgbClr val="09224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16" name="Grupo 15">
              <a:extLst>
                <a:ext uri="{FF2B5EF4-FFF2-40B4-BE49-F238E27FC236}">
                  <a16:creationId xmlns:a16="http://schemas.microsoft.com/office/drawing/2014/main" id="{415B657C-7FC7-4B62-8C7F-E5610D9DDBB4}"/>
                </a:ext>
              </a:extLst>
            </p:cNvPr>
            <p:cNvGrpSpPr/>
            <p:nvPr/>
          </p:nvGrpSpPr>
          <p:grpSpPr>
            <a:xfrm rot="5400000" flipV="1">
              <a:off x="5408138" y="1404648"/>
              <a:ext cx="5143500" cy="2334204"/>
              <a:chOff x="-9176" y="3017811"/>
              <a:chExt cx="9182840" cy="2125691"/>
            </a:xfrm>
          </p:grpSpPr>
          <p:sp>
            <p:nvSpPr>
              <p:cNvPr id="17" name="Freeform 5">
                <a:extLst>
                  <a:ext uri="{FF2B5EF4-FFF2-40B4-BE49-F238E27FC236}">
                    <a16:creationId xmlns:a16="http://schemas.microsoft.com/office/drawing/2014/main" id="{7663DB50-C5DC-4BD6-88BC-33583D0B52F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9176" y="3017811"/>
                <a:ext cx="9173662" cy="2125689"/>
              </a:xfrm>
              <a:custGeom>
                <a:avLst/>
                <a:gdLst>
                  <a:gd name="T0" fmla="*/ 180 w 180"/>
                  <a:gd name="T1" fmla="*/ 0 h 48"/>
                  <a:gd name="T2" fmla="*/ 180 w 180"/>
                  <a:gd name="T3" fmla="*/ 48 h 48"/>
                  <a:gd name="T4" fmla="*/ 0 w 180"/>
                  <a:gd name="T5" fmla="*/ 48 h 48"/>
                  <a:gd name="T6" fmla="*/ 7 w 180"/>
                  <a:gd name="T7" fmla="*/ 39 h 48"/>
                  <a:gd name="T8" fmla="*/ 8 w 180"/>
                  <a:gd name="T9" fmla="*/ 38 h 48"/>
                  <a:gd name="T10" fmla="*/ 45 w 180"/>
                  <a:gd name="T11" fmla="*/ 33 h 48"/>
                  <a:gd name="T12" fmla="*/ 68 w 180"/>
                  <a:gd name="T13" fmla="*/ 29 h 48"/>
                  <a:gd name="T14" fmla="*/ 71 w 180"/>
                  <a:gd name="T15" fmla="*/ 28 h 48"/>
                  <a:gd name="T16" fmla="*/ 88 w 180"/>
                  <a:gd name="T17" fmla="*/ 18 h 48"/>
                  <a:gd name="T18" fmla="*/ 92 w 180"/>
                  <a:gd name="T19" fmla="*/ 17 h 48"/>
                  <a:gd name="T20" fmla="*/ 125 w 180"/>
                  <a:gd name="T21" fmla="*/ 17 h 48"/>
                  <a:gd name="T22" fmla="*/ 129 w 180"/>
                  <a:gd name="T23" fmla="*/ 16 h 48"/>
                  <a:gd name="T24" fmla="*/ 165 w 180"/>
                  <a:gd name="T25" fmla="*/ 4 h 48"/>
                  <a:gd name="T26" fmla="*/ 180 w 180"/>
                  <a:gd name="T27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80" h="48">
                    <a:moveTo>
                      <a:pt x="180" y="0"/>
                    </a:moveTo>
                    <a:cubicBezTo>
                      <a:pt x="180" y="16"/>
                      <a:pt x="180" y="32"/>
                      <a:pt x="180" y="48"/>
                    </a:cubicBezTo>
                    <a:cubicBezTo>
                      <a:pt x="120" y="48"/>
                      <a:pt x="60" y="48"/>
                      <a:pt x="0" y="48"/>
                    </a:cubicBezTo>
                    <a:cubicBezTo>
                      <a:pt x="2" y="45"/>
                      <a:pt x="4" y="42"/>
                      <a:pt x="7" y="39"/>
                    </a:cubicBezTo>
                    <a:cubicBezTo>
                      <a:pt x="7" y="39"/>
                      <a:pt x="8" y="38"/>
                      <a:pt x="8" y="38"/>
                    </a:cubicBezTo>
                    <a:cubicBezTo>
                      <a:pt x="20" y="36"/>
                      <a:pt x="33" y="35"/>
                      <a:pt x="45" y="33"/>
                    </a:cubicBezTo>
                    <a:cubicBezTo>
                      <a:pt x="53" y="31"/>
                      <a:pt x="60" y="30"/>
                      <a:pt x="68" y="29"/>
                    </a:cubicBezTo>
                    <a:cubicBezTo>
                      <a:pt x="69" y="29"/>
                      <a:pt x="70" y="29"/>
                      <a:pt x="71" y="28"/>
                    </a:cubicBezTo>
                    <a:cubicBezTo>
                      <a:pt x="76" y="25"/>
                      <a:pt x="82" y="21"/>
                      <a:pt x="88" y="18"/>
                    </a:cubicBezTo>
                    <a:cubicBezTo>
                      <a:pt x="89" y="17"/>
                      <a:pt x="91" y="17"/>
                      <a:pt x="92" y="17"/>
                    </a:cubicBezTo>
                    <a:cubicBezTo>
                      <a:pt x="103" y="17"/>
                      <a:pt x="114" y="17"/>
                      <a:pt x="125" y="17"/>
                    </a:cubicBezTo>
                    <a:cubicBezTo>
                      <a:pt x="126" y="17"/>
                      <a:pt x="128" y="16"/>
                      <a:pt x="129" y="16"/>
                    </a:cubicBezTo>
                    <a:cubicBezTo>
                      <a:pt x="141" y="12"/>
                      <a:pt x="153" y="8"/>
                      <a:pt x="165" y="4"/>
                    </a:cubicBezTo>
                    <a:cubicBezTo>
                      <a:pt x="170" y="3"/>
                      <a:pt x="175" y="1"/>
                      <a:pt x="180" y="0"/>
                    </a:cubicBezTo>
                    <a:close/>
                  </a:path>
                </a:pathLst>
              </a:custGeom>
              <a:solidFill>
                <a:srgbClr val="F7AC2D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8" name="Freeform 5">
                <a:extLst>
                  <a:ext uri="{FF2B5EF4-FFF2-40B4-BE49-F238E27FC236}">
                    <a16:creationId xmlns:a16="http://schemas.microsoft.com/office/drawing/2014/main" id="{2E9AFEE6-A475-42FD-B991-E40521A91ED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0" y="3413128"/>
                <a:ext cx="9173664" cy="1730374"/>
              </a:xfrm>
              <a:custGeom>
                <a:avLst/>
                <a:gdLst>
                  <a:gd name="T0" fmla="*/ 180 w 180"/>
                  <a:gd name="T1" fmla="*/ 0 h 48"/>
                  <a:gd name="T2" fmla="*/ 180 w 180"/>
                  <a:gd name="T3" fmla="*/ 48 h 48"/>
                  <a:gd name="T4" fmla="*/ 0 w 180"/>
                  <a:gd name="T5" fmla="*/ 48 h 48"/>
                  <a:gd name="T6" fmla="*/ 7 w 180"/>
                  <a:gd name="T7" fmla="*/ 39 h 48"/>
                  <a:gd name="T8" fmla="*/ 8 w 180"/>
                  <a:gd name="T9" fmla="*/ 38 h 48"/>
                  <a:gd name="T10" fmla="*/ 45 w 180"/>
                  <a:gd name="T11" fmla="*/ 33 h 48"/>
                  <a:gd name="T12" fmla="*/ 68 w 180"/>
                  <a:gd name="T13" fmla="*/ 29 h 48"/>
                  <a:gd name="T14" fmla="*/ 71 w 180"/>
                  <a:gd name="T15" fmla="*/ 28 h 48"/>
                  <a:gd name="T16" fmla="*/ 88 w 180"/>
                  <a:gd name="T17" fmla="*/ 18 h 48"/>
                  <a:gd name="T18" fmla="*/ 92 w 180"/>
                  <a:gd name="T19" fmla="*/ 17 h 48"/>
                  <a:gd name="T20" fmla="*/ 125 w 180"/>
                  <a:gd name="T21" fmla="*/ 17 h 48"/>
                  <a:gd name="T22" fmla="*/ 129 w 180"/>
                  <a:gd name="T23" fmla="*/ 16 h 48"/>
                  <a:gd name="T24" fmla="*/ 165 w 180"/>
                  <a:gd name="T25" fmla="*/ 4 h 48"/>
                  <a:gd name="T26" fmla="*/ 180 w 180"/>
                  <a:gd name="T27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80" h="48">
                    <a:moveTo>
                      <a:pt x="180" y="0"/>
                    </a:moveTo>
                    <a:cubicBezTo>
                      <a:pt x="180" y="16"/>
                      <a:pt x="180" y="32"/>
                      <a:pt x="180" y="48"/>
                    </a:cubicBezTo>
                    <a:cubicBezTo>
                      <a:pt x="120" y="48"/>
                      <a:pt x="60" y="48"/>
                      <a:pt x="0" y="48"/>
                    </a:cubicBezTo>
                    <a:cubicBezTo>
                      <a:pt x="2" y="45"/>
                      <a:pt x="4" y="42"/>
                      <a:pt x="7" y="39"/>
                    </a:cubicBezTo>
                    <a:cubicBezTo>
                      <a:pt x="7" y="39"/>
                      <a:pt x="8" y="38"/>
                      <a:pt x="8" y="38"/>
                    </a:cubicBezTo>
                    <a:cubicBezTo>
                      <a:pt x="20" y="36"/>
                      <a:pt x="33" y="35"/>
                      <a:pt x="45" y="33"/>
                    </a:cubicBezTo>
                    <a:cubicBezTo>
                      <a:pt x="53" y="31"/>
                      <a:pt x="60" y="30"/>
                      <a:pt x="68" y="29"/>
                    </a:cubicBezTo>
                    <a:cubicBezTo>
                      <a:pt x="69" y="29"/>
                      <a:pt x="70" y="29"/>
                      <a:pt x="71" y="28"/>
                    </a:cubicBezTo>
                    <a:cubicBezTo>
                      <a:pt x="76" y="25"/>
                      <a:pt x="82" y="21"/>
                      <a:pt x="88" y="18"/>
                    </a:cubicBezTo>
                    <a:cubicBezTo>
                      <a:pt x="89" y="17"/>
                      <a:pt x="91" y="17"/>
                      <a:pt x="92" y="17"/>
                    </a:cubicBezTo>
                    <a:cubicBezTo>
                      <a:pt x="103" y="17"/>
                      <a:pt x="114" y="17"/>
                      <a:pt x="125" y="17"/>
                    </a:cubicBezTo>
                    <a:cubicBezTo>
                      <a:pt x="126" y="17"/>
                      <a:pt x="128" y="16"/>
                      <a:pt x="129" y="16"/>
                    </a:cubicBezTo>
                    <a:cubicBezTo>
                      <a:pt x="141" y="12"/>
                      <a:pt x="153" y="8"/>
                      <a:pt x="165" y="4"/>
                    </a:cubicBezTo>
                    <a:cubicBezTo>
                      <a:pt x="170" y="3"/>
                      <a:pt x="175" y="1"/>
                      <a:pt x="180" y="0"/>
                    </a:cubicBezTo>
                    <a:close/>
                  </a:path>
                </a:pathLst>
              </a:custGeom>
              <a:solidFill>
                <a:srgbClr val="09224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</p:grpSp>
      <p:sp>
        <p:nvSpPr>
          <p:cNvPr id="1987" name="Google Shape;1987;p67"/>
          <p:cNvSpPr txBox="1">
            <a:spLocks noGrp="1"/>
          </p:cNvSpPr>
          <p:nvPr>
            <p:ph type="subTitle" idx="1"/>
          </p:nvPr>
        </p:nvSpPr>
        <p:spPr>
          <a:xfrm>
            <a:off x="877724" y="2051584"/>
            <a:ext cx="2451300" cy="34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>
                <a:solidFill>
                  <a:srgbClr val="F7AC2D"/>
                </a:solidFill>
              </a:rPr>
              <a:t>New York</a:t>
            </a:r>
            <a:endParaRPr dirty="0">
              <a:solidFill>
                <a:srgbClr val="F7AC2D"/>
              </a:solidFill>
            </a:endParaRPr>
          </a:p>
        </p:txBody>
      </p:sp>
      <p:sp>
        <p:nvSpPr>
          <p:cNvPr id="1988" name="Google Shape;1988;p67"/>
          <p:cNvSpPr txBox="1">
            <a:spLocks noGrp="1"/>
          </p:cNvSpPr>
          <p:nvPr>
            <p:ph type="subTitle" idx="4"/>
          </p:nvPr>
        </p:nvSpPr>
        <p:spPr>
          <a:xfrm>
            <a:off x="2033053" y="3768509"/>
            <a:ext cx="2451300" cy="34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rgbClr val="F7AC2D"/>
                </a:solidFill>
              </a:rPr>
              <a:t>Chicago</a:t>
            </a:r>
            <a:endParaRPr>
              <a:solidFill>
                <a:srgbClr val="F7AC2D"/>
              </a:solidFill>
            </a:endParaRPr>
          </a:p>
        </p:txBody>
      </p:sp>
      <p:sp>
        <p:nvSpPr>
          <p:cNvPr id="1989" name="Google Shape;1989;p67"/>
          <p:cNvSpPr txBox="1">
            <a:spLocks noGrp="1"/>
          </p:cNvSpPr>
          <p:nvPr>
            <p:ph type="subTitle" idx="2"/>
          </p:nvPr>
        </p:nvSpPr>
        <p:spPr>
          <a:xfrm>
            <a:off x="3216750" y="2051584"/>
            <a:ext cx="2451300" cy="34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>
                <a:solidFill>
                  <a:srgbClr val="F7AC2D"/>
                </a:solidFill>
              </a:rPr>
              <a:t>San Francisco</a:t>
            </a:r>
            <a:endParaRPr dirty="0">
              <a:solidFill>
                <a:srgbClr val="F7AC2D"/>
              </a:solidFill>
            </a:endParaRPr>
          </a:p>
        </p:txBody>
      </p:sp>
      <p:sp>
        <p:nvSpPr>
          <p:cNvPr id="1990" name="Google Shape;1990;p67"/>
          <p:cNvSpPr txBox="1">
            <a:spLocks noGrp="1"/>
          </p:cNvSpPr>
          <p:nvPr>
            <p:ph type="subTitle" idx="3"/>
          </p:nvPr>
        </p:nvSpPr>
        <p:spPr>
          <a:xfrm>
            <a:off x="5630075" y="2051584"/>
            <a:ext cx="2451300" cy="34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>
                <a:solidFill>
                  <a:srgbClr val="F7AC2D"/>
                </a:solidFill>
              </a:rPr>
              <a:t>Los Angeles</a:t>
            </a:r>
            <a:endParaRPr dirty="0">
              <a:solidFill>
                <a:srgbClr val="F7AC2D"/>
              </a:solidFill>
            </a:endParaRPr>
          </a:p>
        </p:txBody>
      </p:sp>
      <p:sp>
        <p:nvSpPr>
          <p:cNvPr id="1991" name="Google Shape;1991;p67"/>
          <p:cNvSpPr txBox="1">
            <a:spLocks noGrp="1"/>
          </p:cNvSpPr>
          <p:nvPr>
            <p:ph type="subTitle" idx="5"/>
          </p:nvPr>
        </p:nvSpPr>
        <p:spPr>
          <a:xfrm>
            <a:off x="4659751" y="3768509"/>
            <a:ext cx="2451300" cy="34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rgbClr val="F7AC2D"/>
                </a:solidFill>
              </a:rPr>
              <a:t>Las Vegas</a:t>
            </a:r>
            <a:endParaRPr>
              <a:solidFill>
                <a:srgbClr val="F7AC2D"/>
              </a:solidFill>
            </a:endParaRPr>
          </a:p>
        </p:txBody>
      </p:sp>
      <p:sp>
        <p:nvSpPr>
          <p:cNvPr id="1992" name="Google Shape;1992;p67"/>
          <p:cNvSpPr txBox="1">
            <a:spLocks noGrp="1"/>
          </p:cNvSpPr>
          <p:nvPr>
            <p:ph type="subTitle" idx="6"/>
          </p:nvPr>
        </p:nvSpPr>
        <p:spPr>
          <a:xfrm>
            <a:off x="877616" y="2539839"/>
            <a:ext cx="2450700" cy="5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/>
              <a:t>Mercury is the closest planet to the Sun</a:t>
            </a:r>
            <a:endParaRPr dirty="0"/>
          </a:p>
        </p:txBody>
      </p:sp>
      <p:sp>
        <p:nvSpPr>
          <p:cNvPr id="1993" name="Google Shape;1993;p67"/>
          <p:cNvSpPr txBox="1">
            <a:spLocks noGrp="1"/>
          </p:cNvSpPr>
          <p:nvPr>
            <p:ph type="subTitle" idx="7"/>
          </p:nvPr>
        </p:nvSpPr>
        <p:spPr>
          <a:xfrm>
            <a:off x="3214272" y="2539839"/>
            <a:ext cx="2450700" cy="5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Venus has a beautiful name, but it’s very hot</a:t>
            </a:r>
            <a:endParaRPr/>
          </a:p>
        </p:txBody>
      </p:sp>
      <p:sp>
        <p:nvSpPr>
          <p:cNvPr id="1994" name="Google Shape;1994;p67"/>
          <p:cNvSpPr txBox="1">
            <a:spLocks noGrp="1"/>
          </p:cNvSpPr>
          <p:nvPr>
            <p:ph type="subTitle" idx="8"/>
          </p:nvPr>
        </p:nvSpPr>
        <p:spPr>
          <a:xfrm>
            <a:off x="5630860" y="2539839"/>
            <a:ext cx="2450700" cy="5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Despite being red, Mars is a cold place</a:t>
            </a:r>
            <a:endParaRPr/>
          </a:p>
        </p:txBody>
      </p:sp>
      <p:sp>
        <p:nvSpPr>
          <p:cNvPr id="1995" name="Google Shape;1995;p67"/>
          <p:cNvSpPr txBox="1">
            <a:spLocks noGrp="1"/>
          </p:cNvSpPr>
          <p:nvPr>
            <p:ph type="subTitle" idx="9"/>
          </p:nvPr>
        </p:nvSpPr>
        <p:spPr>
          <a:xfrm>
            <a:off x="2032945" y="4253549"/>
            <a:ext cx="2450700" cy="5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Yes, this is the ringed planet. It’s a gas giant</a:t>
            </a:r>
            <a:endParaRPr/>
          </a:p>
        </p:txBody>
      </p:sp>
      <p:sp>
        <p:nvSpPr>
          <p:cNvPr id="1996" name="Google Shape;1996;p67"/>
          <p:cNvSpPr txBox="1">
            <a:spLocks noGrp="1"/>
          </p:cNvSpPr>
          <p:nvPr>
            <p:ph type="subTitle" idx="13"/>
          </p:nvPr>
        </p:nvSpPr>
        <p:spPr>
          <a:xfrm>
            <a:off x="4657272" y="4253549"/>
            <a:ext cx="2450700" cy="5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It’s the biggest planet in the Solar System</a:t>
            </a:r>
            <a:endParaRPr/>
          </a:p>
        </p:txBody>
      </p:sp>
      <p:sp>
        <p:nvSpPr>
          <p:cNvPr id="1997" name="Google Shape;1997;p67"/>
          <p:cNvSpPr txBox="1">
            <a:spLocks noGrp="1"/>
          </p:cNvSpPr>
          <p:nvPr>
            <p:ph type="title"/>
          </p:nvPr>
        </p:nvSpPr>
        <p:spPr>
          <a:xfrm>
            <a:off x="713225" y="372390"/>
            <a:ext cx="76992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National bicycle communities</a:t>
            </a:r>
            <a:endParaRPr/>
          </a:p>
        </p:txBody>
      </p:sp>
      <p:sp>
        <p:nvSpPr>
          <p:cNvPr id="7" name="Freeform 4">
            <a:extLst>
              <a:ext uri="{FF2B5EF4-FFF2-40B4-BE49-F238E27FC236}">
                <a16:creationId xmlns:a16="http://schemas.microsoft.com/office/drawing/2014/main" id="{593DF150-4F8A-445A-8B7C-BCF4433BF845}"/>
              </a:ext>
            </a:extLst>
          </p:cNvPr>
          <p:cNvSpPr>
            <a:spLocks noEditPoints="1"/>
          </p:cNvSpPr>
          <p:nvPr/>
        </p:nvSpPr>
        <p:spPr bwMode="auto">
          <a:xfrm>
            <a:off x="6551613" y="1384300"/>
            <a:ext cx="552450" cy="565150"/>
          </a:xfrm>
          <a:custGeom>
            <a:avLst/>
            <a:gdLst>
              <a:gd name="T0" fmla="*/ 0 w 145"/>
              <a:gd name="T1" fmla="*/ 35 h 148"/>
              <a:gd name="T2" fmla="*/ 21 w 145"/>
              <a:gd name="T3" fmla="*/ 5 h 148"/>
              <a:gd name="T4" fmla="*/ 58 w 145"/>
              <a:gd name="T5" fmla="*/ 13 h 148"/>
              <a:gd name="T6" fmla="*/ 121 w 145"/>
              <a:gd name="T7" fmla="*/ 77 h 148"/>
              <a:gd name="T8" fmla="*/ 142 w 145"/>
              <a:gd name="T9" fmla="*/ 97 h 148"/>
              <a:gd name="T10" fmla="*/ 142 w 145"/>
              <a:gd name="T11" fmla="*/ 105 h 148"/>
              <a:gd name="T12" fmla="*/ 103 w 145"/>
              <a:gd name="T13" fmla="*/ 145 h 148"/>
              <a:gd name="T14" fmla="*/ 96 w 145"/>
              <a:gd name="T15" fmla="*/ 145 h 148"/>
              <a:gd name="T16" fmla="*/ 10 w 145"/>
              <a:gd name="T17" fmla="*/ 59 h 148"/>
              <a:gd name="T18" fmla="*/ 0 w 145"/>
              <a:gd name="T19" fmla="*/ 35 h 148"/>
              <a:gd name="T20" fmla="*/ 25 w 145"/>
              <a:gd name="T21" fmla="*/ 38 h 148"/>
              <a:gd name="T22" fmla="*/ 36 w 145"/>
              <a:gd name="T23" fmla="*/ 50 h 148"/>
              <a:gd name="T24" fmla="*/ 48 w 145"/>
              <a:gd name="T25" fmla="*/ 38 h 148"/>
              <a:gd name="T26" fmla="*/ 36 w 145"/>
              <a:gd name="T27" fmla="*/ 27 h 148"/>
              <a:gd name="T28" fmla="*/ 25 w 145"/>
              <a:gd name="T29" fmla="*/ 38 h 1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45" h="148">
                <a:moveTo>
                  <a:pt x="0" y="35"/>
                </a:moveTo>
                <a:cubicBezTo>
                  <a:pt x="1" y="21"/>
                  <a:pt x="8" y="11"/>
                  <a:pt x="21" y="5"/>
                </a:cubicBezTo>
                <a:cubicBezTo>
                  <a:pt x="35" y="0"/>
                  <a:pt x="47" y="3"/>
                  <a:pt x="58" y="13"/>
                </a:cubicBezTo>
                <a:cubicBezTo>
                  <a:pt x="79" y="34"/>
                  <a:pt x="100" y="56"/>
                  <a:pt x="121" y="77"/>
                </a:cubicBezTo>
                <a:cubicBezTo>
                  <a:pt x="128" y="84"/>
                  <a:pt x="135" y="91"/>
                  <a:pt x="142" y="97"/>
                </a:cubicBezTo>
                <a:cubicBezTo>
                  <a:pt x="145" y="100"/>
                  <a:pt x="145" y="102"/>
                  <a:pt x="142" y="105"/>
                </a:cubicBezTo>
                <a:cubicBezTo>
                  <a:pt x="129" y="118"/>
                  <a:pt x="116" y="131"/>
                  <a:pt x="103" y="145"/>
                </a:cubicBezTo>
                <a:cubicBezTo>
                  <a:pt x="100" y="147"/>
                  <a:pt x="98" y="148"/>
                  <a:pt x="96" y="145"/>
                </a:cubicBezTo>
                <a:cubicBezTo>
                  <a:pt x="67" y="116"/>
                  <a:pt x="38" y="87"/>
                  <a:pt x="10" y="59"/>
                </a:cubicBezTo>
                <a:cubicBezTo>
                  <a:pt x="3" y="52"/>
                  <a:pt x="1" y="44"/>
                  <a:pt x="0" y="35"/>
                </a:cubicBezTo>
                <a:close/>
                <a:moveTo>
                  <a:pt x="25" y="38"/>
                </a:moveTo>
                <a:cubicBezTo>
                  <a:pt x="25" y="45"/>
                  <a:pt x="30" y="50"/>
                  <a:pt x="36" y="50"/>
                </a:cubicBezTo>
                <a:cubicBezTo>
                  <a:pt x="42" y="50"/>
                  <a:pt x="48" y="45"/>
                  <a:pt x="48" y="38"/>
                </a:cubicBezTo>
                <a:cubicBezTo>
                  <a:pt x="47" y="32"/>
                  <a:pt x="42" y="27"/>
                  <a:pt x="36" y="27"/>
                </a:cubicBezTo>
                <a:cubicBezTo>
                  <a:pt x="30" y="27"/>
                  <a:pt x="25" y="32"/>
                  <a:pt x="25" y="38"/>
                </a:cubicBezTo>
                <a:close/>
              </a:path>
            </a:pathLst>
          </a:custGeom>
          <a:solidFill>
            <a:srgbClr val="09224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" name="Freeform 5">
            <a:extLst>
              <a:ext uri="{FF2B5EF4-FFF2-40B4-BE49-F238E27FC236}">
                <a16:creationId xmlns:a16="http://schemas.microsoft.com/office/drawing/2014/main" id="{A1438AAC-9240-4906-A981-F5E0EBBBB2E6}"/>
              </a:ext>
            </a:extLst>
          </p:cNvPr>
          <p:cNvSpPr>
            <a:spLocks/>
          </p:cNvSpPr>
          <p:nvPr/>
        </p:nvSpPr>
        <p:spPr bwMode="auto">
          <a:xfrm>
            <a:off x="6799263" y="1341437"/>
            <a:ext cx="427038" cy="233363"/>
          </a:xfrm>
          <a:custGeom>
            <a:avLst/>
            <a:gdLst>
              <a:gd name="T0" fmla="*/ 80 w 112"/>
              <a:gd name="T1" fmla="*/ 41 h 61"/>
              <a:gd name="T2" fmla="*/ 91 w 112"/>
              <a:gd name="T3" fmla="*/ 52 h 61"/>
              <a:gd name="T4" fmla="*/ 90 w 112"/>
              <a:gd name="T5" fmla="*/ 58 h 61"/>
              <a:gd name="T6" fmla="*/ 59 w 112"/>
              <a:gd name="T7" fmla="*/ 46 h 61"/>
              <a:gd name="T8" fmla="*/ 53 w 112"/>
              <a:gd name="T9" fmla="*/ 43 h 61"/>
              <a:gd name="T10" fmla="*/ 28 w 112"/>
              <a:gd name="T11" fmla="*/ 43 h 61"/>
              <a:gd name="T12" fmla="*/ 19 w 112"/>
              <a:gd name="T13" fmla="*/ 39 h 61"/>
              <a:gd name="T14" fmla="*/ 3 w 112"/>
              <a:gd name="T15" fmla="*/ 23 h 61"/>
              <a:gd name="T16" fmla="*/ 0 w 112"/>
              <a:gd name="T17" fmla="*/ 17 h 61"/>
              <a:gd name="T18" fmla="*/ 5 w 112"/>
              <a:gd name="T19" fmla="*/ 16 h 61"/>
              <a:gd name="T20" fmla="*/ 53 w 112"/>
              <a:gd name="T21" fmla="*/ 16 h 61"/>
              <a:gd name="T22" fmla="*/ 62 w 112"/>
              <a:gd name="T23" fmla="*/ 12 h 61"/>
              <a:gd name="T24" fmla="*/ 95 w 112"/>
              <a:gd name="T25" fmla="*/ 5 h 61"/>
              <a:gd name="T26" fmla="*/ 110 w 112"/>
              <a:gd name="T27" fmla="*/ 35 h 61"/>
              <a:gd name="T28" fmla="*/ 107 w 112"/>
              <a:gd name="T29" fmla="*/ 41 h 61"/>
              <a:gd name="T30" fmla="*/ 102 w 112"/>
              <a:gd name="T31" fmla="*/ 38 h 61"/>
              <a:gd name="T32" fmla="*/ 93 w 112"/>
              <a:gd name="T33" fmla="*/ 28 h 61"/>
              <a:gd name="T34" fmla="*/ 80 w 112"/>
              <a:gd name="T35" fmla="*/ 41 h 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12" h="61">
                <a:moveTo>
                  <a:pt x="80" y="41"/>
                </a:moveTo>
                <a:cubicBezTo>
                  <a:pt x="84" y="45"/>
                  <a:pt x="88" y="48"/>
                  <a:pt x="91" y="52"/>
                </a:cubicBezTo>
                <a:cubicBezTo>
                  <a:pt x="95" y="55"/>
                  <a:pt x="94" y="57"/>
                  <a:pt x="90" y="58"/>
                </a:cubicBezTo>
                <a:cubicBezTo>
                  <a:pt x="79" y="61"/>
                  <a:pt x="66" y="57"/>
                  <a:pt x="59" y="46"/>
                </a:cubicBezTo>
                <a:cubicBezTo>
                  <a:pt x="58" y="44"/>
                  <a:pt x="56" y="43"/>
                  <a:pt x="53" y="43"/>
                </a:cubicBezTo>
                <a:cubicBezTo>
                  <a:pt x="45" y="43"/>
                  <a:pt x="36" y="43"/>
                  <a:pt x="28" y="43"/>
                </a:cubicBezTo>
                <a:cubicBezTo>
                  <a:pt x="25" y="43"/>
                  <a:pt x="22" y="41"/>
                  <a:pt x="19" y="39"/>
                </a:cubicBezTo>
                <a:cubicBezTo>
                  <a:pt x="14" y="34"/>
                  <a:pt x="8" y="29"/>
                  <a:pt x="3" y="23"/>
                </a:cubicBezTo>
                <a:cubicBezTo>
                  <a:pt x="1" y="21"/>
                  <a:pt x="1" y="19"/>
                  <a:pt x="0" y="17"/>
                </a:cubicBezTo>
                <a:cubicBezTo>
                  <a:pt x="2" y="17"/>
                  <a:pt x="3" y="16"/>
                  <a:pt x="5" y="16"/>
                </a:cubicBezTo>
                <a:cubicBezTo>
                  <a:pt x="21" y="16"/>
                  <a:pt x="37" y="16"/>
                  <a:pt x="53" y="16"/>
                </a:cubicBezTo>
                <a:cubicBezTo>
                  <a:pt x="57" y="16"/>
                  <a:pt x="59" y="15"/>
                  <a:pt x="62" y="12"/>
                </a:cubicBezTo>
                <a:cubicBezTo>
                  <a:pt x="71" y="3"/>
                  <a:pt x="83" y="0"/>
                  <a:pt x="95" y="5"/>
                </a:cubicBezTo>
                <a:cubicBezTo>
                  <a:pt x="106" y="11"/>
                  <a:pt x="112" y="22"/>
                  <a:pt x="110" y="35"/>
                </a:cubicBezTo>
                <a:cubicBezTo>
                  <a:pt x="110" y="37"/>
                  <a:pt x="108" y="39"/>
                  <a:pt x="107" y="41"/>
                </a:cubicBezTo>
                <a:cubicBezTo>
                  <a:pt x="106" y="40"/>
                  <a:pt x="103" y="40"/>
                  <a:pt x="102" y="38"/>
                </a:cubicBezTo>
                <a:cubicBezTo>
                  <a:pt x="99" y="35"/>
                  <a:pt x="96" y="31"/>
                  <a:pt x="93" y="28"/>
                </a:cubicBezTo>
                <a:cubicBezTo>
                  <a:pt x="88" y="33"/>
                  <a:pt x="85" y="37"/>
                  <a:pt x="80" y="41"/>
                </a:cubicBezTo>
                <a:close/>
              </a:path>
            </a:pathLst>
          </a:custGeom>
          <a:solidFill>
            <a:srgbClr val="09224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9" name="Freeform 6">
            <a:extLst>
              <a:ext uri="{FF2B5EF4-FFF2-40B4-BE49-F238E27FC236}">
                <a16:creationId xmlns:a16="http://schemas.microsoft.com/office/drawing/2014/main" id="{5D46A7E1-576B-4641-9EE5-F42BD939F3A8}"/>
              </a:ext>
            </a:extLst>
          </p:cNvPr>
          <p:cNvSpPr>
            <a:spLocks/>
          </p:cNvSpPr>
          <p:nvPr/>
        </p:nvSpPr>
        <p:spPr bwMode="auto">
          <a:xfrm>
            <a:off x="6975475" y="1816100"/>
            <a:ext cx="231775" cy="244475"/>
          </a:xfrm>
          <a:custGeom>
            <a:avLst/>
            <a:gdLst>
              <a:gd name="T0" fmla="*/ 61 w 61"/>
              <a:gd name="T1" fmla="*/ 24 h 64"/>
              <a:gd name="T2" fmla="*/ 39 w 61"/>
              <a:gd name="T3" fmla="*/ 59 h 64"/>
              <a:gd name="T4" fmla="*/ 2 w 61"/>
              <a:gd name="T5" fmla="*/ 49 h 64"/>
              <a:gd name="T6" fmla="*/ 2 w 61"/>
              <a:gd name="T7" fmla="*/ 43 h 64"/>
              <a:gd name="T8" fmla="*/ 43 w 61"/>
              <a:gd name="T9" fmla="*/ 2 h 64"/>
              <a:gd name="T10" fmla="*/ 48 w 61"/>
              <a:gd name="T11" fmla="*/ 2 h 64"/>
              <a:gd name="T12" fmla="*/ 61 w 61"/>
              <a:gd name="T13" fmla="*/ 24 h 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61" h="64">
                <a:moveTo>
                  <a:pt x="61" y="24"/>
                </a:moveTo>
                <a:cubicBezTo>
                  <a:pt x="61" y="42"/>
                  <a:pt x="52" y="55"/>
                  <a:pt x="39" y="59"/>
                </a:cubicBezTo>
                <a:cubicBezTo>
                  <a:pt x="26" y="64"/>
                  <a:pt x="11" y="60"/>
                  <a:pt x="2" y="49"/>
                </a:cubicBezTo>
                <a:cubicBezTo>
                  <a:pt x="0" y="46"/>
                  <a:pt x="0" y="45"/>
                  <a:pt x="2" y="43"/>
                </a:cubicBezTo>
                <a:cubicBezTo>
                  <a:pt x="16" y="29"/>
                  <a:pt x="29" y="16"/>
                  <a:pt x="43" y="2"/>
                </a:cubicBezTo>
                <a:cubicBezTo>
                  <a:pt x="45" y="0"/>
                  <a:pt x="46" y="0"/>
                  <a:pt x="48" y="2"/>
                </a:cubicBezTo>
                <a:cubicBezTo>
                  <a:pt x="56" y="9"/>
                  <a:pt x="61" y="18"/>
                  <a:pt x="61" y="24"/>
                </a:cubicBezTo>
                <a:close/>
              </a:path>
            </a:pathLst>
          </a:custGeom>
          <a:solidFill>
            <a:srgbClr val="09224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0" name="Freeform 7">
            <a:extLst>
              <a:ext uri="{FF2B5EF4-FFF2-40B4-BE49-F238E27FC236}">
                <a16:creationId xmlns:a16="http://schemas.microsoft.com/office/drawing/2014/main" id="{945E361E-A5BB-450B-A15D-CA358A0E46E2}"/>
              </a:ext>
            </a:extLst>
          </p:cNvPr>
          <p:cNvSpPr>
            <a:spLocks/>
          </p:cNvSpPr>
          <p:nvPr/>
        </p:nvSpPr>
        <p:spPr bwMode="auto">
          <a:xfrm>
            <a:off x="6956425" y="1560513"/>
            <a:ext cx="323850" cy="174625"/>
          </a:xfrm>
          <a:custGeom>
            <a:avLst/>
            <a:gdLst>
              <a:gd name="T0" fmla="*/ 58 w 85"/>
              <a:gd name="T1" fmla="*/ 46 h 46"/>
              <a:gd name="T2" fmla="*/ 52 w 85"/>
              <a:gd name="T3" fmla="*/ 44 h 46"/>
              <a:gd name="T4" fmla="*/ 34 w 85"/>
              <a:gd name="T5" fmla="*/ 36 h 46"/>
              <a:gd name="T6" fmla="*/ 28 w 85"/>
              <a:gd name="T7" fmla="*/ 33 h 46"/>
              <a:gd name="T8" fmla="*/ 2 w 85"/>
              <a:gd name="T9" fmla="*/ 6 h 46"/>
              <a:gd name="T10" fmla="*/ 0 w 85"/>
              <a:gd name="T11" fmla="*/ 1 h 46"/>
              <a:gd name="T12" fmla="*/ 5 w 85"/>
              <a:gd name="T13" fmla="*/ 1 h 46"/>
              <a:gd name="T14" fmla="*/ 37 w 85"/>
              <a:gd name="T15" fmla="*/ 9 h 46"/>
              <a:gd name="T16" fmla="*/ 61 w 85"/>
              <a:gd name="T17" fmla="*/ 11 h 46"/>
              <a:gd name="T18" fmla="*/ 67 w 85"/>
              <a:gd name="T19" fmla="*/ 12 h 46"/>
              <a:gd name="T20" fmla="*/ 82 w 85"/>
              <a:gd name="T21" fmla="*/ 22 h 46"/>
              <a:gd name="T22" fmla="*/ 85 w 85"/>
              <a:gd name="T23" fmla="*/ 28 h 46"/>
              <a:gd name="T24" fmla="*/ 66 w 85"/>
              <a:gd name="T25" fmla="*/ 45 h 46"/>
              <a:gd name="T26" fmla="*/ 58 w 85"/>
              <a:gd name="T27" fmla="*/ 46 h 46"/>
              <a:gd name="T28" fmla="*/ 58 w 85"/>
              <a:gd name="T29" fmla="*/ 46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85" h="46">
                <a:moveTo>
                  <a:pt x="58" y="46"/>
                </a:moveTo>
                <a:cubicBezTo>
                  <a:pt x="56" y="45"/>
                  <a:pt x="54" y="44"/>
                  <a:pt x="52" y="44"/>
                </a:cubicBezTo>
                <a:cubicBezTo>
                  <a:pt x="46" y="41"/>
                  <a:pt x="40" y="38"/>
                  <a:pt x="34" y="36"/>
                </a:cubicBezTo>
                <a:cubicBezTo>
                  <a:pt x="32" y="35"/>
                  <a:pt x="30" y="34"/>
                  <a:pt x="28" y="33"/>
                </a:cubicBezTo>
                <a:cubicBezTo>
                  <a:pt x="19" y="24"/>
                  <a:pt x="11" y="15"/>
                  <a:pt x="2" y="6"/>
                </a:cubicBezTo>
                <a:cubicBezTo>
                  <a:pt x="1" y="5"/>
                  <a:pt x="1" y="3"/>
                  <a:pt x="0" y="1"/>
                </a:cubicBezTo>
                <a:cubicBezTo>
                  <a:pt x="2" y="1"/>
                  <a:pt x="4" y="0"/>
                  <a:pt x="5" y="1"/>
                </a:cubicBezTo>
                <a:cubicBezTo>
                  <a:pt x="16" y="3"/>
                  <a:pt x="26" y="6"/>
                  <a:pt x="37" y="9"/>
                </a:cubicBezTo>
                <a:cubicBezTo>
                  <a:pt x="45" y="11"/>
                  <a:pt x="53" y="12"/>
                  <a:pt x="61" y="11"/>
                </a:cubicBezTo>
                <a:cubicBezTo>
                  <a:pt x="63" y="11"/>
                  <a:pt x="65" y="11"/>
                  <a:pt x="67" y="12"/>
                </a:cubicBezTo>
                <a:cubicBezTo>
                  <a:pt x="72" y="15"/>
                  <a:pt x="77" y="19"/>
                  <a:pt x="82" y="22"/>
                </a:cubicBezTo>
                <a:cubicBezTo>
                  <a:pt x="84" y="23"/>
                  <a:pt x="85" y="26"/>
                  <a:pt x="85" y="28"/>
                </a:cubicBezTo>
                <a:cubicBezTo>
                  <a:pt x="82" y="43"/>
                  <a:pt x="82" y="43"/>
                  <a:pt x="66" y="45"/>
                </a:cubicBezTo>
                <a:cubicBezTo>
                  <a:pt x="63" y="45"/>
                  <a:pt x="61" y="45"/>
                  <a:pt x="58" y="46"/>
                </a:cubicBezTo>
                <a:cubicBezTo>
                  <a:pt x="58" y="46"/>
                  <a:pt x="58" y="46"/>
                  <a:pt x="58" y="46"/>
                </a:cubicBezTo>
                <a:close/>
              </a:path>
            </a:pathLst>
          </a:custGeom>
          <a:solidFill>
            <a:srgbClr val="09224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1" name="Freeform 11">
            <a:extLst>
              <a:ext uri="{FF2B5EF4-FFF2-40B4-BE49-F238E27FC236}">
                <a16:creationId xmlns:a16="http://schemas.microsoft.com/office/drawing/2014/main" id="{ADA98644-958A-4B3A-9989-38B89C71F092}"/>
              </a:ext>
            </a:extLst>
          </p:cNvPr>
          <p:cNvSpPr>
            <a:spLocks noEditPoints="1"/>
          </p:cNvSpPr>
          <p:nvPr/>
        </p:nvSpPr>
        <p:spPr bwMode="auto">
          <a:xfrm>
            <a:off x="4100513" y="1382713"/>
            <a:ext cx="811213" cy="430213"/>
          </a:xfrm>
          <a:custGeom>
            <a:avLst/>
            <a:gdLst>
              <a:gd name="T0" fmla="*/ 76 w 213"/>
              <a:gd name="T1" fmla="*/ 0 h 112"/>
              <a:gd name="T2" fmla="*/ 186 w 213"/>
              <a:gd name="T3" fmla="*/ 36 h 112"/>
              <a:gd name="T4" fmla="*/ 212 w 213"/>
              <a:gd name="T5" fmla="*/ 73 h 112"/>
              <a:gd name="T6" fmla="*/ 212 w 213"/>
              <a:gd name="T7" fmla="*/ 83 h 112"/>
              <a:gd name="T8" fmla="*/ 200 w 213"/>
              <a:gd name="T9" fmla="*/ 97 h 112"/>
              <a:gd name="T10" fmla="*/ 173 w 213"/>
              <a:gd name="T11" fmla="*/ 109 h 112"/>
              <a:gd name="T12" fmla="*/ 167 w 213"/>
              <a:gd name="T13" fmla="*/ 111 h 112"/>
              <a:gd name="T14" fmla="*/ 74 w 213"/>
              <a:gd name="T15" fmla="*/ 94 h 112"/>
              <a:gd name="T16" fmla="*/ 21 w 213"/>
              <a:gd name="T17" fmla="*/ 64 h 112"/>
              <a:gd name="T18" fmla="*/ 21 w 213"/>
              <a:gd name="T19" fmla="*/ 64 h 112"/>
              <a:gd name="T20" fmla="*/ 25 w 213"/>
              <a:gd name="T21" fmla="*/ 13 h 112"/>
              <a:gd name="T22" fmla="*/ 72 w 213"/>
              <a:gd name="T23" fmla="*/ 0 h 112"/>
              <a:gd name="T24" fmla="*/ 76 w 213"/>
              <a:gd name="T25" fmla="*/ 0 h 112"/>
              <a:gd name="T26" fmla="*/ 112 w 213"/>
              <a:gd name="T27" fmla="*/ 84 h 112"/>
              <a:gd name="T28" fmla="*/ 124 w 213"/>
              <a:gd name="T29" fmla="*/ 87 h 112"/>
              <a:gd name="T30" fmla="*/ 183 w 213"/>
              <a:gd name="T31" fmla="*/ 88 h 112"/>
              <a:gd name="T32" fmla="*/ 191 w 213"/>
              <a:gd name="T33" fmla="*/ 73 h 112"/>
              <a:gd name="T34" fmla="*/ 188 w 213"/>
              <a:gd name="T35" fmla="*/ 68 h 112"/>
              <a:gd name="T36" fmla="*/ 170 w 213"/>
              <a:gd name="T37" fmla="*/ 50 h 112"/>
              <a:gd name="T38" fmla="*/ 102 w 213"/>
              <a:gd name="T39" fmla="*/ 24 h 112"/>
              <a:gd name="T40" fmla="*/ 77 w 213"/>
              <a:gd name="T41" fmla="*/ 21 h 112"/>
              <a:gd name="T42" fmla="*/ 102 w 213"/>
              <a:gd name="T43" fmla="*/ 27 h 112"/>
              <a:gd name="T44" fmla="*/ 127 w 213"/>
              <a:gd name="T45" fmla="*/ 34 h 112"/>
              <a:gd name="T46" fmla="*/ 164 w 213"/>
              <a:gd name="T47" fmla="*/ 53 h 112"/>
              <a:gd name="T48" fmla="*/ 174 w 213"/>
              <a:gd name="T49" fmla="*/ 69 h 112"/>
              <a:gd name="T50" fmla="*/ 166 w 213"/>
              <a:gd name="T51" fmla="*/ 81 h 112"/>
              <a:gd name="T52" fmla="*/ 140 w 213"/>
              <a:gd name="T53" fmla="*/ 84 h 112"/>
              <a:gd name="T54" fmla="*/ 112 w 213"/>
              <a:gd name="T55" fmla="*/ 84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213" h="112">
                <a:moveTo>
                  <a:pt x="76" y="0"/>
                </a:moveTo>
                <a:cubicBezTo>
                  <a:pt x="116" y="2"/>
                  <a:pt x="153" y="12"/>
                  <a:pt x="186" y="36"/>
                </a:cubicBezTo>
                <a:cubicBezTo>
                  <a:pt x="199" y="46"/>
                  <a:pt x="209" y="57"/>
                  <a:pt x="212" y="73"/>
                </a:cubicBezTo>
                <a:cubicBezTo>
                  <a:pt x="212" y="76"/>
                  <a:pt x="213" y="80"/>
                  <a:pt x="212" y="83"/>
                </a:cubicBezTo>
                <a:cubicBezTo>
                  <a:pt x="212" y="94"/>
                  <a:pt x="210" y="95"/>
                  <a:pt x="200" y="97"/>
                </a:cubicBezTo>
                <a:cubicBezTo>
                  <a:pt x="190" y="98"/>
                  <a:pt x="180" y="101"/>
                  <a:pt x="173" y="109"/>
                </a:cubicBezTo>
                <a:cubicBezTo>
                  <a:pt x="172" y="110"/>
                  <a:pt x="169" y="111"/>
                  <a:pt x="167" y="111"/>
                </a:cubicBezTo>
                <a:cubicBezTo>
                  <a:pt x="135" y="112"/>
                  <a:pt x="104" y="105"/>
                  <a:pt x="74" y="94"/>
                </a:cubicBezTo>
                <a:cubicBezTo>
                  <a:pt x="55" y="87"/>
                  <a:pt x="37" y="78"/>
                  <a:pt x="21" y="64"/>
                </a:cubicBezTo>
                <a:cubicBezTo>
                  <a:pt x="21" y="64"/>
                  <a:pt x="21" y="64"/>
                  <a:pt x="21" y="64"/>
                </a:cubicBezTo>
                <a:cubicBezTo>
                  <a:pt x="0" y="45"/>
                  <a:pt x="6" y="27"/>
                  <a:pt x="25" y="13"/>
                </a:cubicBezTo>
                <a:cubicBezTo>
                  <a:pt x="39" y="3"/>
                  <a:pt x="55" y="1"/>
                  <a:pt x="72" y="0"/>
                </a:cubicBezTo>
                <a:cubicBezTo>
                  <a:pt x="73" y="0"/>
                  <a:pt x="74" y="0"/>
                  <a:pt x="76" y="0"/>
                </a:cubicBezTo>
                <a:close/>
                <a:moveTo>
                  <a:pt x="112" y="84"/>
                </a:moveTo>
                <a:cubicBezTo>
                  <a:pt x="116" y="85"/>
                  <a:pt x="120" y="86"/>
                  <a:pt x="124" y="87"/>
                </a:cubicBezTo>
                <a:cubicBezTo>
                  <a:pt x="144" y="90"/>
                  <a:pt x="163" y="93"/>
                  <a:pt x="183" y="88"/>
                </a:cubicBezTo>
                <a:cubicBezTo>
                  <a:pt x="192" y="85"/>
                  <a:pt x="194" y="83"/>
                  <a:pt x="191" y="73"/>
                </a:cubicBezTo>
                <a:cubicBezTo>
                  <a:pt x="190" y="71"/>
                  <a:pt x="189" y="69"/>
                  <a:pt x="188" y="68"/>
                </a:cubicBezTo>
                <a:cubicBezTo>
                  <a:pt x="182" y="62"/>
                  <a:pt x="177" y="55"/>
                  <a:pt x="170" y="50"/>
                </a:cubicBezTo>
                <a:cubicBezTo>
                  <a:pt x="150" y="36"/>
                  <a:pt x="127" y="28"/>
                  <a:pt x="102" y="24"/>
                </a:cubicBezTo>
                <a:cubicBezTo>
                  <a:pt x="93" y="22"/>
                  <a:pt x="85" y="22"/>
                  <a:pt x="77" y="21"/>
                </a:cubicBezTo>
                <a:cubicBezTo>
                  <a:pt x="85" y="24"/>
                  <a:pt x="94" y="25"/>
                  <a:pt x="102" y="27"/>
                </a:cubicBezTo>
                <a:cubicBezTo>
                  <a:pt x="110" y="29"/>
                  <a:pt x="118" y="31"/>
                  <a:pt x="127" y="34"/>
                </a:cubicBezTo>
                <a:cubicBezTo>
                  <a:pt x="140" y="38"/>
                  <a:pt x="153" y="44"/>
                  <a:pt x="164" y="53"/>
                </a:cubicBezTo>
                <a:cubicBezTo>
                  <a:pt x="169" y="57"/>
                  <a:pt x="173" y="62"/>
                  <a:pt x="174" y="69"/>
                </a:cubicBezTo>
                <a:cubicBezTo>
                  <a:pt x="175" y="75"/>
                  <a:pt x="173" y="79"/>
                  <a:pt x="166" y="81"/>
                </a:cubicBezTo>
                <a:cubicBezTo>
                  <a:pt x="158" y="82"/>
                  <a:pt x="149" y="84"/>
                  <a:pt x="140" y="84"/>
                </a:cubicBezTo>
                <a:cubicBezTo>
                  <a:pt x="131" y="85"/>
                  <a:pt x="122" y="84"/>
                  <a:pt x="112" y="84"/>
                </a:cubicBezTo>
                <a:close/>
              </a:path>
            </a:pathLst>
          </a:custGeom>
          <a:solidFill>
            <a:srgbClr val="09224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2" name="Freeform 12">
            <a:extLst>
              <a:ext uri="{FF2B5EF4-FFF2-40B4-BE49-F238E27FC236}">
                <a16:creationId xmlns:a16="http://schemas.microsoft.com/office/drawing/2014/main" id="{3BC84E95-C05D-4203-9E9F-CD71B63F34C9}"/>
              </a:ext>
            </a:extLst>
          </p:cNvPr>
          <p:cNvSpPr>
            <a:spLocks/>
          </p:cNvSpPr>
          <p:nvPr/>
        </p:nvSpPr>
        <p:spPr bwMode="auto">
          <a:xfrm>
            <a:off x="4367213" y="1778001"/>
            <a:ext cx="258763" cy="322263"/>
          </a:xfrm>
          <a:custGeom>
            <a:avLst/>
            <a:gdLst>
              <a:gd name="T0" fmla="*/ 21 w 68"/>
              <a:gd name="T1" fmla="*/ 8 h 84"/>
              <a:gd name="T2" fmla="*/ 37 w 68"/>
              <a:gd name="T3" fmla="*/ 10 h 84"/>
              <a:gd name="T4" fmla="*/ 38 w 68"/>
              <a:gd name="T5" fmla="*/ 14 h 84"/>
              <a:gd name="T6" fmla="*/ 37 w 68"/>
              <a:gd name="T7" fmla="*/ 15 h 84"/>
              <a:gd name="T8" fmla="*/ 29 w 68"/>
              <a:gd name="T9" fmla="*/ 38 h 84"/>
              <a:gd name="T10" fmla="*/ 29 w 68"/>
              <a:gd name="T11" fmla="*/ 58 h 84"/>
              <a:gd name="T12" fmla="*/ 38 w 68"/>
              <a:gd name="T13" fmla="*/ 69 h 84"/>
              <a:gd name="T14" fmla="*/ 48 w 68"/>
              <a:gd name="T15" fmla="*/ 58 h 84"/>
              <a:gd name="T16" fmla="*/ 48 w 68"/>
              <a:gd name="T17" fmla="*/ 27 h 84"/>
              <a:gd name="T18" fmla="*/ 44 w 68"/>
              <a:gd name="T19" fmla="*/ 19 h 84"/>
              <a:gd name="T20" fmla="*/ 42 w 68"/>
              <a:gd name="T21" fmla="*/ 15 h 84"/>
              <a:gd name="T22" fmla="*/ 48 w 68"/>
              <a:gd name="T23" fmla="*/ 12 h 84"/>
              <a:gd name="T24" fmla="*/ 64 w 68"/>
              <a:gd name="T25" fmla="*/ 14 h 84"/>
              <a:gd name="T26" fmla="*/ 65 w 68"/>
              <a:gd name="T27" fmla="*/ 20 h 84"/>
              <a:gd name="T28" fmla="*/ 62 w 68"/>
              <a:gd name="T29" fmla="*/ 29 h 84"/>
              <a:gd name="T30" fmla="*/ 62 w 68"/>
              <a:gd name="T31" fmla="*/ 59 h 84"/>
              <a:gd name="T32" fmla="*/ 38 w 68"/>
              <a:gd name="T33" fmla="*/ 84 h 84"/>
              <a:gd name="T34" fmla="*/ 14 w 68"/>
              <a:gd name="T35" fmla="*/ 59 h 84"/>
              <a:gd name="T36" fmla="*/ 14 w 68"/>
              <a:gd name="T37" fmla="*/ 29 h 84"/>
              <a:gd name="T38" fmla="*/ 10 w 68"/>
              <a:gd name="T39" fmla="*/ 20 h 84"/>
              <a:gd name="T40" fmla="*/ 5 w 68"/>
              <a:gd name="T41" fmla="*/ 15 h 84"/>
              <a:gd name="T42" fmla="*/ 5 w 68"/>
              <a:gd name="T43" fmla="*/ 4 h 84"/>
              <a:gd name="T44" fmla="*/ 16 w 68"/>
              <a:gd name="T45" fmla="*/ 4 h 84"/>
              <a:gd name="T46" fmla="*/ 21 w 68"/>
              <a:gd name="T47" fmla="*/ 8 h 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68" h="84">
                <a:moveTo>
                  <a:pt x="21" y="8"/>
                </a:moveTo>
                <a:cubicBezTo>
                  <a:pt x="27" y="4"/>
                  <a:pt x="32" y="8"/>
                  <a:pt x="37" y="10"/>
                </a:cubicBezTo>
                <a:cubicBezTo>
                  <a:pt x="38" y="10"/>
                  <a:pt x="38" y="12"/>
                  <a:pt x="38" y="14"/>
                </a:cubicBezTo>
                <a:cubicBezTo>
                  <a:pt x="38" y="14"/>
                  <a:pt x="38" y="14"/>
                  <a:pt x="37" y="15"/>
                </a:cubicBezTo>
                <a:cubicBezTo>
                  <a:pt x="29" y="20"/>
                  <a:pt x="28" y="29"/>
                  <a:pt x="29" y="38"/>
                </a:cubicBezTo>
                <a:cubicBezTo>
                  <a:pt x="29" y="45"/>
                  <a:pt x="29" y="51"/>
                  <a:pt x="29" y="58"/>
                </a:cubicBezTo>
                <a:cubicBezTo>
                  <a:pt x="29" y="65"/>
                  <a:pt x="33" y="69"/>
                  <a:pt x="38" y="69"/>
                </a:cubicBezTo>
                <a:cubicBezTo>
                  <a:pt x="44" y="69"/>
                  <a:pt x="48" y="65"/>
                  <a:pt x="48" y="58"/>
                </a:cubicBezTo>
                <a:cubicBezTo>
                  <a:pt x="48" y="48"/>
                  <a:pt x="48" y="38"/>
                  <a:pt x="48" y="27"/>
                </a:cubicBezTo>
                <a:cubicBezTo>
                  <a:pt x="47" y="25"/>
                  <a:pt x="45" y="22"/>
                  <a:pt x="44" y="19"/>
                </a:cubicBezTo>
                <a:cubicBezTo>
                  <a:pt x="43" y="18"/>
                  <a:pt x="42" y="15"/>
                  <a:pt x="42" y="15"/>
                </a:cubicBezTo>
                <a:cubicBezTo>
                  <a:pt x="44" y="13"/>
                  <a:pt x="46" y="12"/>
                  <a:pt x="48" y="12"/>
                </a:cubicBezTo>
                <a:cubicBezTo>
                  <a:pt x="53" y="12"/>
                  <a:pt x="58" y="13"/>
                  <a:pt x="64" y="14"/>
                </a:cubicBezTo>
                <a:cubicBezTo>
                  <a:pt x="67" y="15"/>
                  <a:pt x="68" y="18"/>
                  <a:pt x="65" y="20"/>
                </a:cubicBezTo>
                <a:cubicBezTo>
                  <a:pt x="63" y="23"/>
                  <a:pt x="62" y="26"/>
                  <a:pt x="62" y="29"/>
                </a:cubicBezTo>
                <a:cubicBezTo>
                  <a:pt x="62" y="39"/>
                  <a:pt x="62" y="49"/>
                  <a:pt x="62" y="59"/>
                </a:cubicBezTo>
                <a:cubicBezTo>
                  <a:pt x="62" y="73"/>
                  <a:pt x="52" y="84"/>
                  <a:pt x="38" y="84"/>
                </a:cubicBezTo>
                <a:cubicBezTo>
                  <a:pt x="25" y="84"/>
                  <a:pt x="14" y="73"/>
                  <a:pt x="14" y="59"/>
                </a:cubicBezTo>
                <a:cubicBezTo>
                  <a:pt x="14" y="49"/>
                  <a:pt x="14" y="39"/>
                  <a:pt x="14" y="29"/>
                </a:cubicBezTo>
                <a:cubicBezTo>
                  <a:pt x="14" y="25"/>
                  <a:pt x="13" y="22"/>
                  <a:pt x="10" y="20"/>
                </a:cubicBezTo>
                <a:cubicBezTo>
                  <a:pt x="8" y="18"/>
                  <a:pt x="7" y="16"/>
                  <a:pt x="5" y="15"/>
                </a:cubicBezTo>
                <a:cubicBezTo>
                  <a:pt x="0" y="10"/>
                  <a:pt x="0" y="10"/>
                  <a:pt x="5" y="4"/>
                </a:cubicBezTo>
                <a:cubicBezTo>
                  <a:pt x="8" y="0"/>
                  <a:pt x="12" y="0"/>
                  <a:pt x="16" y="4"/>
                </a:cubicBezTo>
                <a:cubicBezTo>
                  <a:pt x="18" y="5"/>
                  <a:pt x="19" y="6"/>
                  <a:pt x="21" y="8"/>
                </a:cubicBezTo>
                <a:close/>
              </a:path>
            </a:pathLst>
          </a:custGeom>
          <a:solidFill>
            <a:srgbClr val="09224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3" name="Freeform 13">
            <a:extLst>
              <a:ext uri="{FF2B5EF4-FFF2-40B4-BE49-F238E27FC236}">
                <a16:creationId xmlns:a16="http://schemas.microsoft.com/office/drawing/2014/main" id="{E02ACF95-17E6-473F-82A8-A5FD1E5A0E09}"/>
              </a:ext>
            </a:extLst>
          </p:cNvPr>
          <p:cNvSpPr>
            <a:spLocks/>
          </p:cNvSpPr>
          <p:nvPr/>
        </p:nvSpPr>
        <p:spPr bwMode="auto">
          <a:xfrm>
            <a:off x="4171950" y="1677988"/>
            <a:ext cx="179388" cy="130175"/>
          </a:xfrm>
          <a:custGeom>
            <a:avLst/>
            <a:gdLst>
              <a:gd name="T0" fmla="*/ 26 w 47"/>
              <a:gd name="T1" fmla="*/ 33 h 34"/>
              <a:gd name="T2" fmla="*/ 1 w 47"/>
              <a:gd name="T3" fmla="*/ 8 h 34"/>
              <a:gd name="T4" fmla="*/ 10 w 47"/>
              <a:gd name="T5" fmla="*/ 4 h 34"/>
              <a:gd name="T6" fmla="*/ 41 w 47"/>
              <a:gd name="T7" fmla="*/ 20 h 34"/>
              <a:gd name="T8" fmla="*/ 42 w 47"/>
              <a:gd name="T9" fmla="*/ 27 h 34"/>
              <a:gd name="T10" fmla="*/ 26 w 47"/>
              <a:gd name="T11" fmla="*/ 33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7" h="34">
                <a:moveTo>
                  <a:pt x="26" y="33"/>
                </a:moveTo>
                <a:cubicBezTo>
                  <a:pt x="10" y="33"/>
                  <a:pt x="0" y="22"/>
                  <a:pt x="1" y="8"/>
                </a:cubicBezTo>
                <a:cubicBezTo>
                  <a:pt x="2" y="1"/>
                  <a:pt x="4" y="0"/>
                  <a:pt x="10" y="4"/>
                </a:cubicBezTo>
                <a:cubicBezTo>
                  <a:pt x="20" y="9"/>
                  <a:pt x="31" y="14"/>
                  <a:pt x="41" y="20"/>
                </a:cubicBezTo>
                <a:cubicBezTo>
                  <a:pt x="46" y="22"/>
                  <a:pt x="47" y="24"/>
                  <a:pt x="42" y="27"/>
                </a:cubicBezTo>
                <a:cubicBezTo>
                  <a:pt x="38" y="32"/>
                  <a:pt x="32" y="34"/>
                  <a:pt x="26" y="33"/>
                </a:cubicBezTo>
                <a:close/>
              </a:path>
            </a:pathLst>
          </a:custGeom>
          <a:solidFill>
            <a:srgbClr val="09224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8" name="Freeform 17">
            <a:extLst>
              <a:ext uri="{FF2B5EF4-FFF2-40B4-BE49-F238E27FC236}">
                <a16:creationId xmlns:a16="http://schemas.microsoft.com/office/drawing/2014/main" id="{0F4F499B-9E99-4AA4-9957-45365C8454EC}"/>
              </a:ext>
            </a:extLst>
          </p:cNvPr>
          <p:cNvSpPr>
            <a:spLocks noEditPoints="1"/>
          </p:cNvSpPr>
          <p:nvPr/>
        </p:nvSpPr>
        <p:spPr bwMode="auto">
          <a:xfrm>
            <a:off x="1785938" y="1304925"/>
            <a:ext cx="612775" cy="722313"/>
          </a:xfrm>
          <a:custGeom>
            <a:avLst/>
            <a:gdLst>
              <a:gd name="T0" fmla="*/ 76 w 160"/>
              <a:gd name="T1" fmla="*/ 13 h 189"/>
              <a:gd name="T2" fmla="*/ 83 w 160"/>
              <a:gd name="T3" fmla="*/ 6 h 189"/>
              <a:gd name="T4" fmla="*/ 90 w 160"/>
              <a:gd name="T5" fmla="*/ 0 h 189"/>
              <a:gd name="T6" fmla="*/ 104 w 160"/>
              <a:gd name="T7" fmla="*/ 1 h 189"/>
              <a:gd name="T8" fmla="*/ 109 w 160"/>
              <a:gd name="T9" fmla="*/ 7 h 189"/>
              <a:gd name="T10" fmla="*/ 109 w 160"/>
              <a:gd name="T11" fmla="*/ 17 h 189"/>
              <a:gd name="T12" fmla="*/ 115 w 160"/>
              <a:gd name="T13" fmla="*/ 13 h 189"/>
              <a:gd name="T14" fmla="*/ 115 w 160"/>
              <a:gd name="T15" fmla="*/ 9 h 189"/>
              <a:gd name="T16" fmla="*/ 123 w 160"/>
              <a:gd name="T17" fmla="*/ 2 h 189"/>
              <a:gd name="T18" fmla="*/ 133 w 160"/>
              <a:gd name="T19" fmla="*/ 3 h 189"/>
              <a:gd name="T20" fmla="*/ 139 w 160"/>
              <a:gd name="T21" fmla="*/ 11 h 189"/>
              <a:gd name="T22" fmla="*/ 136 w 160"/>
              <a:gd name="T23" fmla="*/ 40 h 189"/>
              <a:gd name="T24" fmla="*/ 137 w 160"/>
              <a:gd name="T25" fmla="*/ 48 h 189"/>
              <a:gd name="T26" fmla="*/ 140 w 160"/>
              <a:gd name="T27" fmla="*/ 117 h 189"/>
              <a:gd name="T28" fmla="*/ 141 w 160"/>
              <a:gd name="T29" fmla="*/ 129 h 189"/>
              <a:gd name="T30" fmla="*/ 158 w 160"/>
              <a:gd name="T31" fmla="*/ 141 h 189"/>
              <a:gd name="T32" fmla="*/ 150 w 160"/>
              <a:gd name="T33" fmla="*/ 156 h 189"/>
              <a:gd name="T34" fmla="*/ 150 w 160"/>
              <a:gd name="T35" fmla="*/ 160 h 189"/>
              <a:gd name="T36" fmla="*/ 141 w 160"/>
              <a:gd name="T37" fmla="*/ 173 h 189"/>
              <a:gd name="T38" fmla="*/ 94 w 160"/>
              <a:gd name="T39" fmla="*/ 186 h 189"/>
              <a:gd name="T40" fmla="*/ 77 w 160"/>
              <a:gd name="T41" fmla="*/ 176 h 189"/>
              <a:gd name="T42" fmla="*/ 62 w 160"/>
              <a:gd name="T43" fmla="*/ 164 h 189"/>
              <a:gd name="T44" fmla="*/ 69 w 160"/>
              <a:gd name="T45" fmla="*/ 150 h 189"/>
              <a:gd name="T46" fmla="*/ 62 w 160"/>
              <a:gd name="T47" fmla="*/ 140 h 189"/>
              <a:gd name="T48" fmla="*/ 23 w 160"/>
              <a:gd name="T49" fmla="*/ 114 h 189"/>
              <a:gd name="T50" fmla="*/ 5 w 160"/>
              <a:gd name="T51" fmla="*/ 99 h 189"/>
              <a:gd name="T52" fmla="*/ 1 w 160"/>
              <a:gd name="T53" fmla="*/ 89 h 189"/>
              <a:gd name="T54" fmla="*/ 8 w 160"/>
              <a:gd name="T55" fmla="*/ 69 h 189"/>
              <a:gd name="T56" fmla="*/ 14 w 160"/>
              <a:gd name="T57" fmla="*/ 63 h 189"/>
              <a:gd name="T58" fmla="*/ 19 w 160"/>
              <a:gd name="T59" fmla="*/ 58 h 189"/>
              <a:gd name="T60" fmla="*/ 19 w 160"/>
              <a:gd name="T61" fmla="*/ 36 h 189"/>
              <a:gd name="T62" fmla="*/ 16 w 160"/>
              <a:gd name="T63" fmla="*/ 23 h 189"/>
              <a:gd name="T64" fmla="*/ 21 w 160"/>
              <a:gd name="T65" fmla="*/ 13 h 189"/>
              <a:gd name="T66" fmla="*/ 31 w 160"/>
              <a:gd name="T67" fmla="*/ 10 h 189"/>
              <a:gd name="T68" fmla="*/ 40 w 160"/>
              <a:gd name="T69" fmla="*/ 15 h 189"/>
              <a:gd name="T70" fmla="*/ 41 w 160"/>
              <a:gd name="T71" fmla="*/ 19 h 189"/>
              <a:gd name="T72" fmla="*/ 46 w 160"/>
              <a:gd name="T73" fmla="*/ 22 h 189"/>
              <a:gd name="T74" fmla="*/ 50 w 160"/>
              <a:gd name="T75" fmla="*/ 17 h 189"/>
              <a:gd name="T76" fmla="*/ 61 w 160"/>
              <a:gd name="T77" fmla="*/ 3 h 189"/>
              <a:gd name="T78" fmla="*/ 63 w 160"/>
              <a:gd name="T79" fmla="*/ 2 h 189"/>
              <a:gd name="T80" fmla="*/ 75 w 160"/>
              <a:gd name="T81" fmla="*/ 10 h 189"/>
              <a:gd name="T82" fmla="*/ 76 w 160"/>
              <a:gd name="T83" fmla="*/ 13 h 189"/>
              <a:gd name="T84" fmla="*/ 117 w 160"/>
              <a:gd name="T85" fmla="*/ 82 h 189"/>
              <a:gd name="T86" fmla="*/ 108 w 160"/>
              <a:gd name="T87" fmla="*/ 49 h 189"/>
              <a:gd name="T88" fmla="*/ 103 w 160"/>
              <a:gd name="T89" fmla="*/ 45 h 189"/>
              <a:gd name="T90" fmla="*/ 92 w 160"/>
              <a:gd name="T91" fmla="*/ 40 h 189"/>
              <a:gd name="T92" fmla="*/ 86 w 160"/>
              <a:gd name="T93" fmla="*/ 39 h 189"/>
              <a:gd name="T94" fmla="*/ 57 w 160"/>
              <a:gd name="T95" fmla="*/ 47 h 189"/>
              <a:gd name="T96" fmla="*/ 56 w 160"/>
              <a:gd name="T97" fmla="*/ 48 h 189"/>
              <a:gd name="T98" fmla="*/ 49 w 160"/>
              <a:gd name="T99" fmla="*/ 55 h 189"/>
              <a:gd name="T100" fmla="*/ 38 w 160"/>
              <a:gd name="T101" fmla="*/ 82 h 189"/>
              <a:gd name="T102" fmla="*/ 38 w 160"/>
              <a:gd name="T103" fmla="*/ 89 h 189"/>
              <a:gd name="T104" fmla="*/ 68 w 160"/>
              <a:gd name="T105" fmla="*/ 113 h 189"/>
              <a:gd name="T106" fmla="*/ 76 w 160"/>
              <a:gd name="T107" fmla="*/ 113 h 189"/>
              <a:gd name="T108" fmla="*/ 103 w 160"/>
              <a:gd name="T109" fmla="*/ 105 h 189"/>
              <a:gd name="T110" fmla="*/ 117 w 160"/>
              <a:gd name="T111" fmla="*/ 82 h 189"/>
              <a:gd name="T112" fmla="*/ 117 w 160"/>
              <a:gd name="T113" fmla="*/ 145 h 189"/>
              <a:gd name="T114" fmla="*/ 121 w 160"/>
              <a:gd name="T115" fmla="*/ 155 h 189"/>
              <a:gd name="T116" fmla="*/ 149 w 160"/>
              <a:gd name="T117" fmla="*/ 147 h 189"/>
              <a:gd name="T118" fmla="*/ 146 w 160"/>
              <a:gd name="T119" fmla="*/ 137 h 189"/>
              <a:gd name="T120" fmla="*/ 117 w 160"/>
              <a:gd name="T121" fmla="*/ 145 h 1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60" h="189">
                <a:moveTo>
                  <a:pt x="76" y="13"/>
                </a:moveTo>
                <a:cubicBezTo>
                  <a:pt x="81" y="13"/>
                  <a:pt x="83" y="11"/>
                  <a:pt x="83" y="6"/>
                </a:cubicBezTo>
                <a:cubicBezTo>
                  <a:pt x="83" y="2"/>
                  <a:pt x="86" y="0"/>
                  <a:pt x="90" y="0"/>
                </a:cubicBezTo>
                <a:cubicBezTo>
                  <a:pt x="94" y="0"/>
                  <a:pt x="99" y="1"/>
                  <a:pt x="104" y="1"/>
                </a:cubicBezTo>
                <a:cubicBezTo>
                  <a:pt x="107" y="1"/>
                  <a:pt x="109" y="3"/>
                  <a:pt x="109" y="7"/>
                </a:cubicBezTo>
                <a:cubicBezTo>
                  <a:pt x="109" y="10"/>
                  <a:pt x="109" y="14"/>
                  <a:pt x="109" y="17"/>
                </a:cubicBezTo>
                <a:cubicBezTo>
                  <a:pt x="113" y="18"/>
                  <a:pt x="115" y="17"/>
                  <a:pt x="115" y="13"/>
                </a:cubicBezTo>
                <a:cubicBezTo>
                  <a:pt x="115" y="12"/>
                  <a:pt x="115" y="10"/>
                  <a:pt x="115" y="9"/>
                </a:cubicBezTo>
                <a:cubicBezTo>
                  <a:pt x="115" y="4"/>
                  <a:pt x="118" y="2"/>
                  <a:pt x="123" y="2"/>
                </a:cubicBezTo>
                <a:cubicBezTo>
                  <a:pt x="126" y="3"/>
                  <a:pt x="129" y="3"/>
                  <a:pt x="133" y="3"/>
                </a:cubicBezTo>
                <a:cubicBezTo>
                  <a:pt x="137" y="4"/>
                  <a:pt x="139" y="6"/>
                  <a:pt x="139" y="11"/>
                </a:cubicBezTo>
                <a:cubicBezTo>
                  <a:pt x="138" y="20"/>
                  <a:pt x="137" y="30"/>
                  <a:pt x="136" y="40"/>
                </a:cubicBezTo>
                <a:cubicBezTo>
                  <a:pt x="136" y="43"/>
                  <a:pt x="136" y="45"/>
                  <a:pt x="137" y="48"/>
                </a:cubicBezTo>
                <a:cubicBezTo>
                  <a:pt x="147" y="71"/>
                  <a:pt x="147" y="94"/>
                  <a:pt x="140" y="117"/>
                </a:cubicBezTo>
                <a:cubicBezTo>
                  <a:pt x="139" y="121"/>
                  <a:pt x="141" y="125"/>
                  <a:pt x="141" y="129"/>
                </a:cubicBezTo>
                <a:cubicBezTo>
                  <a:pt x="154" y="128"/>
                  <a:pt x="154" y="128"/>
                  <a:pt x="158" y="141"/>
                </a:cubicBezTo>
                <a:cubicBezTo>
                  <a:pt x="160" y="149"/>
                  <a:pt x="159" y="151"/>
                  <a:pt x="150" y="156"/>
                </a:cubicBezTo>
                <a:cubicBezTo>
                  <a:pt x="150" y="157"/>
                  <a:pt x="150" y="159"/>
                  <a:pt x="150" y="160"/>
                </a:cubicBezTo>
                <a:cubicBezTo>
                  <a:pt x="151" y="166"/>
                  <a:pt x="148" y="171"/>
                  <a:pt x="141" y="173"/>
                </a:cubicBezTo>
                <a:cubicBezTo>
                  <a:pt x="125" y="177"/>
                  <a:pt x="109" y="182"/>
                  <a:pt x="94" y="186"/>
                </a:cubicBezTo>
                <a:cubicBezTo>
                  <a:pt x="86" y="189"/>
                  <a:pt x="82" y="186"/>
                  <a:pt x="77" y="176"/>
                </a:cubicBezTo>
                <a:cubicBezTo>
                  <a:pt x="66" y="177"/>
                  <a:pt x="65" y="177"/>
                  <a:pt x="62" y="164"/>
                </a:cubicBezTo>
                <a:cubicBezTo>
                  <a:pt x="59" y="156"/>
                  <a:pt x="60" y="154"/>
                  <a:pt x="69" y="150"/>
                </a:cubicBezTo>
                <a:cubicBezTo>
                  <a:pt x="69" y="145"/>
                  <a:pt x="68" y="142"/>
                  <a:pt x="62" y="140"/>
                </a:cubicBezTo>
                <a:cubicBezTo>
                  <a:pt x="47" y="136"/>
                  <a:pt x="34" y="126"/>
                  <a:pt x="23" y="114"/>
                </a:cubicBezTo>
                <a:cubicBezTo>
                  <a:pt x="18" y="109"/>
                  <a:pt x="11" y="104"/>
                  <a:pt x="5" y="99"/>
                </a:cubicBezTo>
                <a:cubicBezTo>
                  <a:pt x="2" y="97"/>
                  <a:pt x="0" y="94"/>
                  <a:pt x="1" y="89"/>
                </a:cubicBezTo>
                <a:cubicBezTo>
                  <a:pt x="3" y="83"/>
                  <a:pt x="5" y="76"/>
                  <a:pt x="8" y="69"/>
                </a:cubicBezTo>
                <a:cubicBezTo>
                  <a:pt x="9" y="67"/>
                  <a:pt x="11" y="64"/>
                  <a:pt x="14" y="63"/>
                </a:cubicBezTo>
                <a:cubicBezTo>
                  <a:pt x="17" y="62"/>
                  <a:pt x="18" y="61"/>
                  <a:pt x="19" y="58"/>
                </a:cubicBezTo>
                <a:cubicBezTo>
                  <a:pt x="22" y="50"/>
                  <a:pt x="22" y="43"/>
                  <a:pt x="19" y="36"/>
                </a:cubicBezTo>
                <a:cubicBezTo>
                  <a:pt x="18" y="32"/>
                  <a:pt x="17" y="27"/>
                  <a:pt x="16" y="23"/>
                </a:cubicBezTo>
                <a:cubicBezTo>
                  <a:pt x="14" y="17"/>
                  <a:pt x="15" y="14"/>
                  <a:pt x="21" y="13"/>
                </a:cubicBezTo>
                <a:cubicBezTo>
                  <a:pt x="24" y="12"/>
                  <a:pt x="28" y="11"/>
                  <a:pt x="31" y="10"/>
                </a:cubicBezTo>
                <a:cubicBezTo>
                  <a:pt x="36" y="8"/>
                  <a:pt x="39" y="10"/>
                  <a:pt x="40" y="15"/>
                </a:cubicBezTo>
                <a:cubicBezTo>
                  <a:pt x="41" y="16"/>
                  <a:pt x="41" y="17"/>
                  <a:pt x="41" y="19"/>
                </a:cubicBezTo>
                <a:cubicBezTo>
                  <a:pt x="42" y="22"/>
                  <a:pt x="44" y="22"/>
                  <a:pt x="46" y="22"/>
                </a:cubicBezTo>
                <a:cubicBezTo>
                  <a:pt x="49" y="21"/>
                  <a:pt x="51" y="20"/>
                  <a:pt x="50" y="17"/>
                </a:cubicBezTo>
                <a:cubicBezTo>
                  <a:pt x="49" y="5"/>
                  <a:pt x="49" y="5"/>
                  <a:pt x="61" y="3"/>
                </a:cubicBezTo>
                <a:cubicBezTo>
                  <a:pt x="62" y="3"/>
                  <a:pt x="62" y="2"/>
                  <a:pt x="63" y="2"/>
                </a:cubicBezTo>
                <a:cubicBezTo>
                  <a:pt x="72" y="0"/>
                  <a:pt x="73" y="1"/>
                  <a:pt x="75" y="10"/>
                </a:cubicBezTo>
                <a:cubicBezTo>
                  <a:pt x="75" y="11"/>
                  <a:pt x="76" y="12"/>
                  <a:pt x="76" y="13"/>
                </a:cubicBezTo>
                <a:close/>
                <a:moveTo>
                  <a:pt x="117" y="82"/>
                </a:moveTo>
                <a:cubicBezTo>
                  <a:pt x="118" y="72"/>
                  <a:pt x="113" y="60"/>
                  <a:pt x="108" y="49"/>
                </a:cubicBezTo>
                <a:cubicBezTo>
                  <a:pt x="107" y="47"/>
                  <a:pt x="105" y="46"/>
                  <a:pt x="103" y="45"/>
                </a:cubicBezTo>
                <a:cubicBezTo>
                  <a:pt x="100" y="43"/>
                  <a:pt x="96" y="42"/>
                  <a:pt x="92" y="40"/>
                </a:cubicBezTo>
                <a:cubicBezTo>
                  <a:pt x="90" y="40"/>
                  <a:pt x="88" y="39"/>
                  <a:pt x="86" y="39"/>
                </a:cubicBezTo>
                <a:cubicBezTo>
                  <a:pt x="76" y="41"/>
                  <a:pt x="66" y="41"/>
                  <a:pt x="57" y="47"/>
                </a:cubicBezTo>
                <a:cubicBezTo>
                  <a:pt x="57" y="47"/>
                  <a:pt x="56" y="47"/>
                  <a:pt x="56" y="48"/>
                </a:cubicBezTo>
                <a:cubicBezTo>
                  <a:pt x="52" y="49"/>
                  <a:pt x="50" y="51"/>
                  <a:pt x="49" y="55"/>
                </a:cubicBezTo>
                <a:cubicBezTo>
                  <a:pt x="45" y="64"/>
                  <a:pt x="41" y="73"/>
                  <a:pt x="38" y="82"/>
                </a:cubicBezTo>
                <a:cubicBezTo>
                  <a:pt x="37" y="84"/>
                  <a:pt x="37" y="88"/>
                  <a:pt x="38" y="89"/>
                </a:cubicBezTo>
                <a:cubicBezTo>
                  <a:pt x="46" y="99"/>
                  <a:pt x="55" y="108"/>
                  <a:pt x="68" y="113"/>
                </a:cubicBezTo>
                <a:cubicBezTo>
                  <a:pt x="70" y="114"/>
                  <a:pt x="73" y="114"/>
                  <a:pt x="76" y="113"/>
                </a:cubicBezTo>
                <a:cubicBezTo>
                  <a:pt x="85" y="111"/>
                  <a:pt x="94" y="108"/>
                  <a:pt x="103" y="105"/>
                </a:cubicBezTo>
                <a:cubicBezTo>
                  <a:pt x="117" y="101"/>
                  <a:pt x="117" y="100"/>
                  <a:pt x="117" y="82"/>
                </a:cubicBezTo>
                <a:close/>
                <a:moveTo>
                  <a:pt x="117" y="145"/>
                </a:moveTo>
                <a:cubicBezTo>
                  <a:pt x="119" y="149"/>
                  <a:pt x="120" y="152"/>
                  <a:pt x="121" y="155"/>
                </a:cubicBezTo>
                <a:cubicBezTo>
                  <a:pt x="130" y="152"/>
                  <a:pt x="139" y="150"/>
                  <a:pt x="149" y="147"/>
                </a:cubicBezTo>
                <a:cubicBezTo>
                  <a:pt x="148" y="143"/>
                  <a:pt x="147" y="140"/>
                  <a:pt x="146" y="137"/>
                </a:cubicBezTo>
                <a:cubicBezTo>
                  <a:pt x="136" y="139"/>
                  <a:pt x="127" y="142"/>
                  <a:pt x="117" y="145"/>
                </a:cubicBezTo>
                <a:close/>
              </a:path>
            </a:pathLst>
          </a:custGeom>
          <a:solidFill>
            <a:srgbClr val="09224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3" name="Freeform 21">
            <a:extLst>
              <a:ext uri="{FF2B5EF4-FFF2-40B4-BE49-F238E27FC236}">
                <a16:creationId xmlns:a16="http://schemas.microsoft.com/office/drawing/2014/main" id="{A86EA993-FF70-4573-85F7-EAC64AC9EE18}"/>
              </a:ext>
            </a:extLst>
          </p:cNvPr>
          <p:cNvSpPr>
            <a:spLocks noEditPoints="1"/>
          </p:cNvSpPr>
          <p:nvPr/>
        </p:nvSpPr>
        <p:spPr bwMode="auto">
          <a:xfrm>
            <a:off x="5397118" y="3220779"/>
            <a:ext cx="847725" cy="477838"/>
          </a:xfrm>
          <a:custGeom>
            <a:avLst/>
            <a:gdLst>
              <a:gd name="T0" fmla="*/ 164 w 222"/>
              <a:gd name="T1" fmla="*/ 31 h 124"/>
              <a:gd name="T2" fmla="*/ 164 w 222"/>
              <a:gd name="T3" fmla="*/ 17 h 124"/>
              <a:gd name="T4" fmla="*/ 183 w 222"/>
              <a:gd name="T5" fmla="*/ 1 h 124"/>
              <a:gd name="T6" fmla="*/ 205 w 222"/>
              <a:gd name="T7" fmla="*/ 14 h 124"/>
              <a:gd name="T8" fmla="*/ 221 w 222"/>
              <a:gd name="T9" fmla="*/ 70 h 124"/>
              <a:gd name="T10" fmla="*/ 217 w 222"/>
              <a:gd name="T11" fmla="*/ 77 h 124"/>
              <a:gd name="T12" fmla="*/ 187 w 222"/>
              <a:gd name="T13" fmla="*/ 86 h 124"/>
              <a:gd name="T14" fmla="*/ 179 w 222"/>
              <a:gd name="T15" fmla="*/ 80 h 124"/>
              <a:gd name="T16" fmla="*/ 150 w 222"/>
              <a:gd name="T17" fmla="*/ 88 h 124"/>
              <a:gd name="T18" fmla="*/ 34 w 222"/>
              <a:gd name="T19" fmla="*/ 121 h 124"/>
              <a:gd name="T20" fmla="*/ 6 w 222"/>
              <a:gd name="T21" fmla="*/ 112 h 124"/>
              <a:gd name="T22" fmla="*/ 5 w 222"/>
              <a:gd name="T23" fmla="*/ 84 h 124"/>
              <a:gd name="T24" fmla="*/ 21 w 222"/>
              <a:gd name="T25" fmla="*/ 73 h 124"/>
              <a:gd name="T26" fmla="*/ 159 w 222"/>
              <a:gd name="T27" fmla="*/ 33 h 124"/>
              <a:gd name="T28" fmla="*/ 164 w 222"/>
              <a:gd name="T29" fmla="*/ 31 h 124"/>
              <a:gd name="T30" fmla="*/ 185 w 222"/>
              <a:gd name="T31" fmla="*/ 13 h 124"/>
              <a:gd name="T32" fmla="*/ 177 w 222"/>
              <a:gd name="T33" fmla="*/ 21 h 124"/>
              <a:gd name="T34" fmla="*/ 185 w 222"/>
              <a:gd name="T35" fmla="*/ 29 h 124"/>
              <a:gd name="T36" fmla="*/ 193 w 222"/>
              <a:gd name="T37" fmla="*/ 21 h 124"/>
              <a:gd name="T38" fmla="*/ 185 w 222"/>
              <a:gd name="T39" fmla="*/ 13 h 1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22" h="124">
                <a:moveTo>
                  <a:pt x="164" y="31"/>
                </a:moveTo>
                <a:cubicBezTo>
                  <a:pt x="164" y="26"/>
                  <a:pt x="163" y="22"/>
                  <a:pt x="164" y="17"/>
                </a:cubicBezTo>
                <a:cubicBezTo>
                  <a:pt x="166" y="8"/>
                  <a:pt x="174" y="1"/>
                  <a:pt x="183" y="1"/>
                </a:cubicBezTo>
                <a:cubicBezTo>
                  <a:pt x="193" y="0"/>
                  <a:pt x="202" y="5"/>
                  <a:pt x="205" y="14"/>
                </a:cubicBezTo>
                <a:cubicBezTo>
                  <a:pt x="211" y="33"/>
                  <a:pt x="216" y="52"/>
                  <a:pt x="221" y="70"/>
                </a:cubicBezTo>
                <a:cubicBezTo>
                  <a:pt x="222" y="74"/>
                  <a:pt x="220" y="76"/>
                  <a:pt x="217" y="77"/>
                </a:cubicBezTo>
                <a:cubicBezTo>
                  <a:pt x="207" y="80"/>
                  <a:pt x="197" y="83"/>
                  <a:pt x="187" y="86"/>
                </a:cubicBezTo>
                <a:cubicBezTo>
                  <a:pt x="182" y="87"/>
                  <a:pt x="180" y="84"/>
                  <a:pt x="179" y="80"/>
                </a:cubicBezTo>
                <a:cubicBezTo>
                  <a:pt x="169" y="83"/>
                  <a:pt x="159" y="85"/>
                  <a:pt x="150" y="88"/>
                </a:cubicBezTo>
                <a:cubicBezTo>
                  <a:pt x="111" y="99"/>
                  <a:pt x="73" y="110"/>
                  <a:pt x="34" y="121"/>
                </a:cubicBezTo>
                <a:cubicBezTo>
                  <a:pt x="23" y="124"/>
                  <a:pt x="13" y="121"/>
                  <a:pt x="6" y="112"/>
                </a:cubicBezTo>
                <a:cubicBezTo>
                  <a:pt x="0" y="104"/>
                  <a:pt x="0" y="92"/>
                  <a:pt x="5" y="84"/>
                </a:cubicBezTo>
                <a:cubicBezTo>
                  <a:pt x="9" y="78"/>
                  <a:pt x="14" y="75"/>
                  <a:pt x="21" y="73"/>
                </a:cubicBezTo>
                <a:cubicBezTo>
                  <a:pt x="67" y="60"/>
                  <a:pt x="113" y="46"/>
                  <a:pt x="159" y="33"/>
                </a:cubicBezTo>
                <a:cubicBezTo>
                  <a:pt x="161" y="32"/>
                  <a:pt x="163" y="32"/>
                  <a:pt x="164" y="31"/>
                </a:cubicBezTo>
                <a:close/>
                <a:moveTo>
                  <a:pt x="185" y="13"/>
                </a:moveTo>
                <a:cubicBezTo>
                  <a:pt x="180" y="13"/>
                  <a:pt x="176" y="17"/>
                  <a:pt x="177" y="21"/>
                </a:cubicBezTo>
                <a:cubicBezTo>
                  <a:pt x="177" y="25"/>
                  <a:pt x="181" y="29"/>
                  <a:pt x="185" y="29"/>
                </a:cubicBezTo>
                <a:cubicBezTo>
                  <a:pt x="189" y="29"/>
                  <a:pt x="193" y="25"/>
                  <a:pt x="193" y="21"/>
                </a:cubicBezTo>
                <a:cubicBezTo>
                  <a:pt x="193" y="17"/>
                  <a:pt x="189" y="13"/>
                  <a:pt x="185" y="13"/>
                </a:cubicBezTo>
                <a:close/>
              </a:path>
            </a:pathLst>
          </a:custGeom>
          <a:solidFill>
            <a:srgbClr val="09224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4" name="Freeform 22">
            <a:extLst>
              <a:ext uri="{FF2B5EF4-FFF2-40B4-BE49-F238E27FC236}">
                <a16:creationId xmlns:a16="http://schemas.microsoft.com/office/drawing/2014/main" id="{C8A04D68-2187-4417-9B74-5784A6D7686D}"/>
              </a:ext>
            </a:extLst>
          </p:cNvPr>
          <p:cNvSpPr>
            <a:spLocks/>
          </p:cNvSpPr>
          <p:nvPr/>
        </p:nvSpPr>
        <p:spPr bwMode="auto">
          <a:xfrm>
            <a:off x="5690806" y="3209667"/>
            <a:ext cx="331788" cy="161925"/>
          </a:xfrm>
          <a:custGeom>
            <a:avLst/>
            <a:gdLst>
              <a:gd name="T0" fmla="*/ 87 w 87"/>
              <a:gd name="T1" fmla="*/ 0 h 42"/>
              <a:gd name="T2" fmla="*/ 77 w 87"/>
              <a:gd name="T3" fmla="*/ 23 h 42"/>
              <a:gd name="T4" fmla="*/ 74 w 87"/>
              <a:gd name="T5" fmla="*/ 26 h 42"/>
              <a:gd name="T6" fmla="*/ 22 w 87"/>
              <a:gd name="T7" fmla="*/ 40 h 42"/>
              <a:gd name="T8" fmla="*/ 2 w 87"/>
              <a:gd name="T9" fmla="*/ 31 h 42"/>
              <a:gd name="T10" fmla="*/ 6 w 87"/>
              <a:gd name="T11" fmla="*/ 24 h 42"/>
              <a:gd name="T12" fmla="*/ 78 w 87"/>
              <a:gd name="T13" fmla="*/ 3 h 42"/>
              <a:gd name="T14" fmla="*/ 87 w 87"/>
              <a:gd name="T15" fmla="*/ 0 h 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87" h="42">
                <a:moveTo>
                  <a:pt x="87" y="0"/>
                </a:moveTo>
                <a:cubicBezTo>
                  <a:pt x="81" y="7"/>
                  <a:pt x="78" y="14"/>
                  <a:pt x="77" y="23"/>
                </a:cubicBezTo>
                <a:cubicBezTo>
                  <a:pt x="77" y="24"/>
                  <a:pt x="75" y="25"/>
                  <a:pt x="74" y="26"/>
                </a:cubicBezTo>
                <a:cubicBezTo>
                  <a:pt x="57" y="31"/>
                  <a:pt x="40" y="36"/>
                  <a:pt x="22" y="40"/>
                </a:cubicBezTo>
                <a:cubicBezTo>
                  <a:pt x="14" y="42"/>
                  <a:pt x="6" y="38"/>
                  <a:pt x="2" y="31"/>
                </a:cubicBezTo>
                <a:cubicBezTo>
                  <a:pt x="0" y="26"/>
                  <a:pt x="0" y="25"/>
                  <a:pt x="6" y="24"/>
                </a:cubicBezTo>
                <a:cubicBezTo>
                  <a:pt x="30" y="17"/>
                  <a:pt x="54" y="10"/>
                  <a:pt x="78" y="3"/>
                </a:cubicBezTo>
                <a:cubicBezTo>
                  <a:pt x="81" y="2"/>
                  <a:pt x="84" y="1"/>
                  <a:pt x="87" y="0"/>
                </a:cubicBezTo>
                <a:close/>
              </a:path>
            </a:pathLst>
          </a:custGeom>
          <a:solidFill>
            <a:srgbClr val="09224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5" name="Freeform 23">
            <a:extLst>
              <a:ext uri="{FF2B5EF4-FFF2-40B4-BE49-F238E27FC236}">
                <a16:creationId xmlns:a16="http://schemas.microsoft.com/office/drawing/2014/main" id="{24F6B972-AE33-4852-9FB1-8DC11DE6BB63}"/>
              </a:ext>
            </a:extLst>
          </p:cNvPr>
          <p:cNvSpPr>
            <a:spLocks/>
          </p:cNvSpPr>
          <p:nvPr/>
        </p:nvSpPr>
        <p:spPr bwMode="auto">
          <a:xfrm>
            <a:off x="6103556" y="3558917"/>
            <a:ext cx="168275" cy="101600"/>
          </a:xfrm>
          <a:custGeom>
            <a:avLst/>
            <a:gdLst>
              <a:gd name="T0" fmla="*/ 17 w 44"/>
              <a:gd name="T1" fmla="*/ 26 h 26"/>
              <a:gd name="T2" fmla="*/ 2 w 44"/>
              <a:gd name="T3" fmla="*/ 17 h 26"/>
              <a:gd name="T4" fmla="*/ 4 w 44"/>
              <a:gd name="T5" fmla="*/ 11 h 26"/>
              <a:gd name="T6" fmla="*/ 37 w 44"/>
              <a:gd name="T7" fmla="*/ 1 h 26"/>
              <a:gd name="T8" fmla="*/ 43 w 44"/>
              <a:gd name="T9" fmla="*/ 5 h 26"/>
              <a:gd name="T10" fmla="*/ 36 w 44"/>
              <a:gd name="T11" fmla="*/ 19 h 26"/>
              <a:gd name="T12" fmla="*/ 17 w 44"/>
              <a:gd name="T13" fmla="*/ 26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4" h="26">
                <a:moveTo>
                  <a:pt x="17" y="26"/>
                </a:moveTo>
                <a:cubicBezTo>
                  <a:pt x="9" y="26"/>
                  <a:pt x="3" y="22"/>
                  <a:pt x="2" y="17"/>
                </a:cubicBezTo>
                <a:cubicBezTo>
                  <a:pt x="0" y="14"/>
                  <a:pt x="1" y="12"/>
                  <a:pt x="4" y="11"/>
                </a:cubicBezTo>
                <a:cubicBezTo>
                  <a:pt x="15" y="7"/>
                  <a:pt x="26" y="4"/>
                  <a:pt x="37" y="1"/>
                </a:cubicBezTo>
                <a:cubicBezTo>
                  <a:pt x="40" y="0"/>
                  <a:pt x="42" y="2"/>
                  <a:pt x="43" y="5"/>
                </a:cubicBezTo>
                <a:cubicBezTo>
                  <a:pt x="44" y="11"/>
                  <a:pt x="41" y="17"/>
                  <a:pt x="36" y="19"/>
                </a:cubicBezTo>
                <a:cubicBezTo>
                  <a:pt x="29" y="22"/>
                  <a:pt x="22" y="24"/>
                  <a:pt x="17" y="26"/>
                </a:cubicBezTo>
                <a:close/>
              </a:path>
            </a:pathLst>
          </a:custGeom>
          <a:solidFill>
            <a:srgbClr val="09224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grpSp>
        <p:nvGrpSpPr>
          <p:cNvPr id="46" name="Grupo 45">
            <a:extLst>
              <a:ext uri="{FF2B5EF4-FFF2-40B4-BE49-F238E27FC236}">
                <a16:creationId xmlns:a16="http://schemas.microsoft.com/office/drawing/2014/main" id="{63AD23AF-FE11-403D-BCB2-E9B931F998CF}"/>
              </a:ext>
            </a:extLst>
          </p:cNvPr>
          <p:cNvGrpSpPr/>
          <p:nvPr/>
        </p:nvGrpSpPr>
        <p:grpSpPr>
          <a:xfrm>
            <a:off x="3214688" y="3136900"/>
            <a:ext cx="187325" cy="669925"/>
            <a:chOff x="3214688" y="3136900"/>
            <a:chExt cx="187325" cy="669925"/>
          </a:xfrm>
        </p:grpSpPr>
        <p:sp>
          <p:nvSpPr>
            <p:cNvPr id="40" name="Freeform 27">
              <a:extLst>
                <a:ext uri="{FF2B5EF4-FFF2-40B4-BE49-F238E27FC236}">
                  <a16:creationId xmlns:a16="http://schemas.microsoft.com/office/drawing/2014/main" id="{2493D26E-E138-457D-9BD1-B093F83FAA0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40088" y="3433763"/>
              <a:ext cx="139700" cy="309563"/>
            </a:xfrm>
            <a:custGeom>
              <a:avLst/>
              <a:gdLst>
                <a:gd name="T0" fmla="*/ 49 w 49"/>
                <a:gd name="T1" fmla="*/ 113 h 113"/>
                <a:gd name="T2" fmla="*/ 7 w 49"/>
                <a:gd name="T3" fmla="*/ 113 h 113"/>
                <a:gd name="T4" fmla="*/ 0 w 49"/>
                <a:gd name="T5" fmla="*/ 1 h 113"/>
                <a:gd name="T6" fmla="*/ 49 w 49"/>
                <a:gd name="T7" fmla="*/ 0 h 113"/>
                <a:gd name="T8" fmla="*/ 46 w 49"/>
                <a:gd name="T9" fmla="*/ 16 h 113"/>
                <a:gd name="T10" fmla="*/ 3 w 49"/>
                <a:gd name="T11" fmla="*/ 9 h 113"/>
                <a:gd name="T12" fmla="*/ 45 w 49"/>
                <a:gd name="T13" fmla="*/ 17 h 113"/>
                <a:gd name="T14" fmla="*/ 45 w 49"/>
                <a:gd name="T15" fmla="*/ 40 h 113"/>
                <a:gd name="T16" fmla="*/ 4 w 49"/>
                <a:gd name="T17" fmla="*/ 32 h 113"/>
                <a:gd name="T18" fmla="*/ 2 w 49"/>
                <a:gd name="T19" fmla="*/ 37 h 113"/>
                <a:gd name="T20" fmla="*/ 45 w 49"/>
                <a:gd name="T21" fmla="*/ 110 h 113"/>
                <a:gd name="T22" fmla="*/ 33 w 49"/>
                <a:gd name="T23" fmla="*/ 105 h 113"/>
                <a:gd name="T24" fmla="*/ 3 w 49"/>
                <a:gd name="T25" fmla="*/ 107 h 113"/>
                <a:gd name="T26" fmla="*/ 3 w 49"/>
                <a:gd name="T27" fmla="*/ 95 h 113"/>
                <a:gd name="T28" fmla="*/ 26 w 49"/>
                <a:gd name="T29" fmla="*/ 101 h 113"/>
                <a:gd name="T30" fmla="*/ 46 w 49"/>
                <a:gd name="T31" fmla="*/ 98 h 113"/>
                <a:gd name="T32" fmla="*/ 45 w 49"/>
                <a:gd name="T33" fmla="*/ 79 h 113"/>
                <a:gd name="T34" fmla="*/ 44 w 49"/>
                <a:gd name="T35" fmla="*/ 75 h 113"/>
                <a:gd name="T36" fmla="*/ 3 w 49"/>
                <a:gd name="T37" fmla="*/ 72 h 113"/>
                <a:gd name="T38" fmla="*/ 3 w 49"/>
                <a:gd name="T39" fmla="*/ 40 h 113"/>
                <a:gd name="T40" fmla="*/ 15 w 49"/>
                <a:gd name="T41" fmla="*/ 46 h 113"/>
                <a:gd name="T42" fmla="*/ 46 w 49"/>
                <a:gd name="T43" fmla="*/ 43 h 113"/>
                <a:gd name="T44" fmla="*/ 45 w 49"/>
                <a:gd name="T45" fmla="*/ 56 h 113"/>
                <a:gd name="T46" fmla="*/ 19 w 49"/>
                <a:gd name="T47" fmla="*/ 49 h 113"/>
                <a:gd name="T48" fmla="*/ 6 w 49"/>
                <a:gd name="T49" fmla="*/ 53 h 113"/>
                <a:gd name="T50" fmla="*/ 45 w 49"/>
                <a:gd name="T51" fmla="*/ 56 h 113"/>
                <a:gd name="T52" fmla="*/ 46 w 49"/>
                <a:gd name="T53" fmla="*/ 87 h 113"/>
                <a:gd name="T54" fmla="*/ 3 w 49"/>
                <a:gd name="T55" fmla="*/ 79 h 113"/>
                <a:gd name="T56" fmla="*/ 3 w 49"/>
                <a:gd name="T57" fmla="*/ 17 h 113"/>
                <a:gd name="T58" fmla="*/ 44 w 49"/>
                <a:gd name="T59" fmla="*/ 25 h 113"/>
                <a:gd name="T60" fmla="*/ 46 w 49"/>
                <a:gd name="T61" fmla="*/ 20 h 113"/>
                <a:gd name="T62" fmla="*/ 2 w 49"/>
                <a:gd name="T63" fmla="*/ 1 h 113"/>
                <a:gd name="T64" fmla="*/ 45 w 49"/>
                <a:gd name="T65" fmla="*/ 9 h 113"/>
                <a:gd name="T66" fmla="*/ 43 w 49"/>
                <a:gd name="T67" fmla="*/ 4 h 113"/>
                <a:gd name="T68" fmla="*/ 46 w 49"/>
                <a:gd name="T69" fmla="*/ 67 h 113"/>
                <a:gd name="T70" fmla="*/ 2 w 49"/>
                <a:gd name="T71" fmla="*/ 66 h 113"/>
                <a:gd name="T72" fmla="*/ 17 w 49"/>
                <a:gd name="T73" fmla="*/ 69 h 113"/>
                <a:gd name="T74" fmla="*/ 46 w 49"/>
                <a:gd name="T75" fmla="*/ 67 h 113"/>
                <a:gd name="T76" fmla="*/ 2 w 49"/>
                <a:gd name="T77" fmla="*/ 56 h 113"/>
                <a:gd name="T78" fmla="*/ 46 w 49"/>
                <a:gd name="T79" fmla="*/ 64 h 113"/>
                <a:gd name="T80" fmla="*/ 45 w 49"/>
                <a:gd name="T81" fmla="*/ 32 h 113"/>
                <a:gd name="T82" fmla="*/ 43 w 49"/>
                <a:gd name="T83" fmla="*/ 28 h 113"/>
                <a:gd name="T84" fmla="*/ 3 w 49"/>
                <a:gd name="T85" fmla="*/ 25 h 113"/>
                <a:gd name="T86" fmla="*/ 45 w 49"/>
                <a:gd name="T87" fmla="*/ 32 h 113"/>
                <a:gd name="T88" fmla="*/ 3 w 49"/>
                <a:gd name="T89" fmla="*/ 87 h 113"/>
                <a:gd name="T90" fmla="*/ 6 w 49"/>
                <a:gd name="T91" fmla="*/ 92 h 113"/>
                <a:gd name="T92" fmla="*/ 46 w 49"/>
                <a:gd name="T93" fmla="*/ 95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49" h="113">
                  <a:moveTo>
                    <a:pt x="49" y="0"/>
                  </a:moveTo>
                  <a:cubicBezTo>
                    <a:pt x="49" y="38"/>
                    <a:pt x="49" y="75"/>
                    <a:pt x="49" y="113"/>
                  </a:cubicBezTo>
                  <a:cubicBezTo>
                    <a:pt x="46" y="113"/>
                    <a:pt x="45" y="113"/>
                    <a:pt x="43" y="113"/>
                  </a:cubicBezTo>
                  <a:cubicBezTo>
                    <a:pt x="31" y="113"/>
                    <a:pt x="19" y="113"/>
                    <a:pt x="7" y="113"/>
                  </a:cubicBezTo>
                  <a:cubicBezTo>
                    <a:pt x="2" y="113"/>
                    <a:pt x="0" y="111"/>
                    <a:pt x="0" y="107"/>
                  </a:cubicBezTo>
                  <a:cubicBezTo>
                    <a:pt x="0" y="71"/>
                    <a:pt x="0" y="36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ubicBezTo>
                    <a:pt x="16" y="0"/>
                    <a:pt x="32" y="0"/>
                    <a:pt x="49" y="0"/>
                  </a:cubicBezTo>
                  <a:close/>
                  <a:moveTo>
                    <a:pt x="45" y="17"/>
                  </a:moveTo>
                  <a:cubicBezTo>
                    <a:pt x="45" y="16"/>
                    <a:pt x="46" y="16"/>
                    <a:pt x="46" y="16"/>
                  </a:cubicBezTo>
                  <a:cubicBezTo>
                    <a:pt x="45" y="14"/>
                    <a:pt x="45" y="12"/>
                    <a:pt x="43" y="12"/>
                  </a:cubicBezTo>
                  <a:cubicBezTo>
                    <a:pt x="30" y="11"/>
                    <a:pt x="17" y="10"/>
                    <a:pt x="3" y="9"/>
                  </a:cubicBezTo>
                  <a:cubicBezTo>
                    <a:pt x="1" y="14"/>
                    <a:pt x="5" y="14"/>
                    <a:pt x="7" y="14"/>
                  </a:cubicBezTo>
                  <a:cubicBezTo>
                    <a:pt x="20" y="15"/>
                    <a:pt x="33" y="16"/>
                    <a:pt x="45" y="17"/>
                  </a:cubicBezTo>
                  <a:close/>
                  <a:moveTo>
                    <a:pt x="2" y="37"/>
                  </a:moveTo>
                  <a:cubicBezTo>
                    <a:pt x="17" y="38"/>
                    <a:pt x="31" y="39"/>
                    <a:pt x="45" y="40"/>
                  </a:cubicBezTo>
                  <a:cubicBezTo>
                    <a:pt x="47" y="36"/>
                    <a:pt x="45" y="35"/>
                    <a:pt x="42" y="35"/>
                  </a:cubicBezTo>
                  <a:cubicBezTo>
                    <a:pt x="29" y="34"/>
                    <a:pt x="17" y="33"/>
                    <a:pt x="4" y="32"/>
                  </a:cubicBezTo>
                  <a:cubicBezTo>
                    <a:pt x="4" y="32"/>
                    <a:pt x="3" y="33"/>
                    <a:pt x="3" y="33"/>
                  </a:cubicBezTo>
                  <a:cubicBezTo>
                    <a:pt x="3" y="34"/>
                    <a:pt x="3" y="35"/>
                    <a:pt x="2" y="37"/>
                  </a:cubicBezTo>
                  <a:close/>
                  <a:moveTo>
                    <a:pt x="3" y="107"/>
                  </a:moveTo>
                  <a:cubicBezTo>
                    <a:pt x="17" y="108"/>
                    <a:pt x="31" y="109"/>
                    <a:pt x="45" y="110"/>
                  </a:cubicBezTo>
                  <a:cubicBezTo>
                    <a:pt x="47" y="107"/>
                    <a:pt x="46" y="106"/>
                    <a:pt x="42" y="106"/>
                  </a:cubicBezTo>
                  <a:cubicBezTo>
                    <a:pt x="39" y="105"/>
                    <a:pt x="36" y="105"/>
                    <a:pt x="33" y="105"/>
                  </a:cubicBezTo>
                  <a:cubicBezTo>
                    <a:pt x="23" y="104"/>
                    <a:pt x="13" y="103"/>
                    <a:pt x="3" y="103"/>
                  </a:cubicBezTo>
                  <a:cubicBezTo>
                    <a:pt x="3" y="104"/>
                    <a:pt x="3" y="105"/>
                    <a:pt x="3" y="107"/>
                  </a:cubicBezTo>
                  <a:close/>
                  <a:moveTo>
                    <a:pt x="46" y="98"/>
                  </a:moveTo>
                  <a:cubicBezTo>
                    <a:pt x="31" y="97"/>
                    <a:pt x="17" y="96"/>
                    <a:pt x="3" y="95"/>
                  </a:cubicBezTo>
                  <a:cubicBezTo>
                    <a:pt x="2" y="98"/>
                    <a:pt x="3" y="100"/>
                    <a:pt x="6" y="100"/>
                  </a:cubicBezTo>
                  <a:cubicBezTo>
                    <a:pt x="13" y="100"/>
                    <a:pt x="20" y="101"/>
                    <a:pt x="26" y="101"/>
                  </a:cubicBezTo>
                  <a:cubicBezTo>
                    <a:pt x="33" y="102"/>
                    <a:pt x="39" y="102"/>
                    <a:pt x="46" y="103"/>
                  </a:cubicBezTo>
                  <a:cubicBezTo>
                    <a:pt x="46" y="101"/>
                    <a:pt x="46" y="99"/>
                    <a:pt x="46" y="98"/>
                  </a:cubicBezTo>
                  <a:close/>
                  <a:moveTo>
                    <a:pt x="3" y="76"/>
                  </a:moveTo>
                  <a:cubicBezTo>
                    <a:pt x="17" y="77"/>
                    <a:pt x="31" y="78"/>
                    <a:pt x="45" y="79"/>
                  </a:cubicBezTo>
                  <a:cubicBezTo>
                    <a:pt x="46" y="79"/>
                    <a:pt x="46" y="78"/>
                    <a:pt x="46" y="78"/>
                  </a:cubicBezTo>
                  <a:cubicBezTo>
                    <a:pt x="45" y="77"/>
                    <a:pt x="45" y="75"/>
                    <a:pt x="44" y="75"/>
                  </a:cubicBezTo>
                  <a:cubicBezTo>
                    <a:pt x="30" y="73"/>
                    <a:pt x="17" y="73"/>
                    <a:pt x="4" y="72"/>
                  </a:cubicBezTo>
                  <a:cubicBezTo>
                    <a:pt x="3" y="72"/>
                    <a:pt x="3" y="72"/>
                    <a:pt x="3" y="72"/>
                  </a:cubicBezTo>
                  <a:cubicBezTo>
                    <a:pt x="3" y="73"/>
                    <a:pt x="3" y="75"/>
                    <a:pt x="3" y="76"/>
                  </a:cubicBezTo>
                  <a:close/>
                  <a:moveTo>
                    <a:pt x="3" y="40"/>
                  </a:moveTo>
                  <a:cubicBezTo>
                    <a:pt x="2" y="44"/>
                    <a:pt x="3" y="45"/>
                    <a:pt x="6" y="45"/>
                  </a:cubicBezTo>
                  <a:cubicBezTo>
                    <a:pt x="9" y="45"/>
                    <a:pt x="12" y="46"/>
                    <a:pt x="15" y="46"/>
                  </a:cubicBezTo>
                  <a:cubicBezTo>
                    <a:pt x="25" y="47"/>
                    <a:pt x="35" y="47"/>
                    <a:pt x="46" y="48"/>
                  </a:cubicBezTo>
                  <a:cubicBezTo>
                    <a:pt x="46" y="46"/>
                    <a:pt x="46" y="45"/>
                    <a:pt x="46" y="43"/>
                  </a:cubicBezTo>
                  <a:cubicBezTo>
                    <a:pt x="31" y="42"/>
                    <a:pt x="17" y="41"/>
                    <a:pt x="3" y="40"/>
                  </a:cubicBezTo>
                  <a:close/>
                  <a:moveTo>
                    <a:pt x="45" y="56"/>
                  </a:moveTo>
                  <a:cubicBezTo>
                    <a:pt x="46" y="53"/>
                    <a:pt x="46" y="51"/>
                    <a:pt x="43" y="51"/>
                  </a:cubicBezTo>
                  <a:cubicBezTo>
                    <a:pt x="35" y="50"/>
                    <a:pt x="27" y="50"/>
                    <a:pt x="19" y="49"/>
                  </a:cubicBezTo>
                  <a:cubicBezTo>
                    <a:pt x="13" y="49"/>
                    <a:pt x="8" y="48"/>
                    <a:pt x="3" y="48"/>
                  </a:cubicBezTo>
                  <a:cubicBezTo>
                    <a:pt x="2" y="52"/>
                    <a:pt x="3" y="53"/>
                    <a:pt x="6" y="53"/>
                  </a:cubicBezTo>
                  <a:cubicBezTo>
                    <a:pt x="13" y="53"/>
                    <a:pt x="20" y="54"/>
                    <a:pt x="27" y="55"/>
                  </a:cubicBezTo>
                  <a:cubicBezTo>
                    <a:pt x="33" y="55"/>
                    <a:pt x="39" y="55"/>
                    <a:pt x="45" y="56"/>
                  </a:cubicBezTo>
                  <a:close/>
                  <a:moveTo>
                    <a:pt x="2" y="84"/>
                  </a:moveTo>
                  <a:cubicBezTo>
                    <a:pt x="17" y="85"/>
                    <a:pt x="31" y="86"/>
                    <a:pt x="46" y="87"/>
                  </a:cubicBezTo>
                  <a:cubicBezTo>
                    <a:pt x="46" y="85"/>
                    <a:pt x="46" y="84"/>
                    <a:pt x="46" y="83"/>
                  </a:cubicBezTo>
                  <a:cubicBezTo>
                    <a:pt x="31" y="81"/>
                    <a:pt x="17" y="80"/>
                    <a:pt x="3" y="79"/>
                  </a:cubicBezTo>
                  <a:cubicBezTo>
                    <a:pt x="3" y="81"/>
                    <a:pt x="3" y="82"/>
                    <a:pt x="2" y="84"/>
                  </a:cubicBezTo>
                  <a:close/>
                  <a:moveTo>
                    <a:pt x="3" y="17"/>
                  </a:moveTo>
                  <a:cubicBezTo>
                    <a:pt x="2" y="20"/>
                    <a:pt x="2" y="22"/>
                    <a:pt x="6" y="22"/>
                  </a:cubicBezTo>
                  <a:cubicBezTo>
                    <a:pt x="18" y="23"/>
                    <a:pt x="31" y="24"/>
                    <a:pt x="44" y="25"/>
                  </a:cubicBezTo>
                  <a:cubicBezTo>
                    <a:pt x="45" y="25"/>
                    <a:pt x="45" y="24"/>
                    <a:pt x="46" y="24"/>
                  </a:cubicBezTo>
                  <a:cubicBezTo>
                    <a:pt x="46" y="23"/>
                    <a:pt x="46" y="21"/>
                    <a:pt x="46" y="20"/>
                  </a:cubicBezTo>
                  <a:cubicBezTo>
                    <a:pt x="31" y="19"/>
                    <a:pt x="17" y="18"/>
                    <a:pt x="3" y="17"/>
                  </a:cubicBezTo>
                  <a:close/>
                  <a:moveTo>
                    <a:pt x="2" y="1"/>
                  </a:moveTo>
                  <a:cubicBezTo>
                    <a:pt x="3" y="3"/>
                    <a:pt x="3" y="4"/>
                    <a:pt x="3" y="6"/>
                  </a:cubicBezTo>
                  <a:cubicBezTo>
                    <a:pt x="17" y="7"/>
                    <a:pt x="31" y="8"/>
                    <a:pt x="45" y="9"/>
                  </a:cubicBezTo>
                  <a:cubicBezTo>
                    <a:pt x="46" y="9"/>
                    <a:pt x="46" y="8"/>
                    <a:pt x="46" y="8"/>
                  </a:cubicBezTo>
                  <a:cubicBezTo>
                    <a:pt x="45" y="7"/>
                    <a:pt x="44" y="4"/>
                    <a:pt x="43" y="4"/>
                  </a:cubicBezTo>
                  <a:cubicBezTo>
                    <a:pt x="30" y="3"/>
                    <a:pt x="17" y="2"/>
                    <a:pt x="2" y="1"/>
                  </a:cubicBezTo>
                  <a:close/>
                  <a:moveTo>
                    <a:pt x="46" y="67"/>
                  </a:moveTo>
                  <a:cubicBezTo>
                    <a:pt x="31" y="66"/>
                    <a:pt x="17" y="65"/>
                    <a:pt x="3" y="64"/>
                  </a:cubicBezTo>
                  <a:cubicBezTo>
                    <a:pt x="3" y="64"/>
                    <a:pt x="2" y="65"/>
                    <a:pt x="2" y="66"/>
                  </a:cubicBezTo>
                  <a:cubicBezTo>
                    <a:pt x="3" y="66"/>
                    <a:pt x="4" y="68"/>
                    <a:pt x="6" y="68"/>
                  </a:cubicBezTo>
                  <a:cubicBezTo>
                    <a:pt x="9" y="69"/>
                    <a:pt x="13" y="69"/>
                    <a:pt x="17" y="69"/>
                  </a:cubicBezTo>
                  <a:cubicBezTo>
                    <a:pt x="26" y="70"/>
                    <a:pt x="36" y="71"/>
                    <a:pt x="46" y="72"/>
                  </a:cubicBezTo>
                  <a:cubicBezTo>
                    <a:pt x="46" y="70"/>
                    <a:pt x="46" y="68"/>
                    <a:pt x="46" y="67"/>
                  </a:cubicBezTo>
                  <a:close/>
                  <a:moveTo>
                    <a:pt x="46" y="59"/>
                  </a:moveTo>
                  <a:cubicBezTo>
                    <a:pt x="31" y="58"/>
                    <a:pt x="17" y="57"/>
                    <a:pt x="2" y="56"/>
                  </a:cubicBezTo>
                  <a:cubicBezTo>
                    <a:pt x="3" y="58"/>
                    <a:pt x="3" y="59"/>
                    <a:pt x="3" y="60"/>
                  </a:cubicBezTo>
                  <a:cubicBezTo>
                    <a:pt x="17" y="61"/>
                    <a:pt x="31" y="63"/>
                    <a:pt x="46" y="64"/>
                  </a:cubicBezTo>
                  <a:cubicBezTo>
                    <a:pt x="46" y="62"/>
                    <a:pt x="46" y="61"/>
                    <a:pt x="46" y="59"/>
                  </a:cubicBezTo>
                  <a:close/>
                  <a:moveTo>
                    <a:pt x="45" y="32"/>
                  </a:moveTo>
                  <a:cubicBezTo>
                    <a:pt x="46" y="32"/>
                    <a:pt x="46" y="31"/>
                    <a:pt x="46" y="31"/>
                  </a:cubicBezTo>
                  <a:cubicBezTo>
                    <a:pt x="45" y="30"/>
                    <a:pt x="44" y="28"/>
                    <a:pt x="43" y="28"/>
                  </a:cubicBezTo>
                  <a:cubicBezTo>
                    <a:pt x="30" y="27"/>
                    <a:pt x="17" y="26"/>
                    <a:pt x="4" y="25"/>
                  </a:cubicBezTo>
                  <a:cubicBezTo>
                    <a:pt x="4" y="25"/>
                    <a:pt x="3" y="25"/>
                    <a:pt x="3" y="25"/>
                  </a:cubicBezTo>
                  <a:cubicBezTo>
                    <a:pt x="3" y="27"/>
                    <a:pt x="3" y="28"/>
                    <a:pt x="3" y="29"/>
                  </a:cubicBezTo>
                  <a:cubicBezTo>
                    <a:pt x="17" y="30"/>
                    <a:pt x="31" y="31"/>
                    <a:pt x="45" y="32"/>
                  </a:cubicBezTo>
                  <a:close/>
                  <a:moveTo>
                    <a:pt x="46" y="90"/>
                  </a:moveTo>
                  <a:cubicBezTo>
                    <a:pt x="31" y="89"/>
                    <a:pt x="17" y="88"/>
                    <a:pt x="3" y="87"/>
                  </a:cubicBezTo>
                  <a:cubicBezTo>
                    <a:pt x="3" y="88"/>
                    <a:pt x="2" y="88"/>
                    <a:pt x="2" y="89"/>
                  </a:cubicBezTo>
                  <a:cubicBezTo>
                    <a:pt x="3" y="90"/>
                    <a:pt x="4" y="91"/>
                    <a:pt x="6" y="92"/>
                  </a:cubicBezTo>
                  <a:cubicBezTo>
                    <a:pt x="10" y="92"/>
                    <a:pt x="14" y="92"/>
                    <a:pt x="18" y="93"/>
                  </a:cubicBezTo>
                  <a:cubicBezTo>
                    <a:pt x="27" y="93"/>
                    <a:pt x="36" y="94"/>
                    <a:pt x="46" y="95"/>
                  </a:cubicBezTo>
                  <a:cubicBezTo>
                    <a:pt x="46" y="93"/>
                    <a:pt x="46" y="92"/>
                    <a:pt x="46" y="90"/>
                  </a:cubicBezTo>
                  <a:close/>
                </a:path>
              </a:pathLst>
            </a:custGeom>
            <a:solidFill>
              <a:srgbClr val="09224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" name="Freeform 28">
              <a:extLst>
                <a:ext uri="{FF2B5EF4-FFF2-40B4-BE49-F238E27FC236}">
                  <a16:creationId xmlns:a16="http://schemas.microsoft.com/office/drawing/2014/main" id="{32A00810-E2CC-4858-BACE-79E662090EAF}"/>
                </a:ext>
              </a:extLst>
            </p:cNvPr>
            <p:cNvSpPr>
              <a:spLocks/>
            </p:cNvSpPr>
            <p:nvPr/>
          </p:nvSpPr>
          <p:spPr bwMode="auto">
            <a:xfrm>
              <a:off x="3232151" y="3306763"/>
              <a:ext cx="155575" cy="119063"/>
            </a:xfrm>
            <a:custGeom>
              <a:avLst/>
              <a:gdLst>
                <a:gd name="T0" fmla="*/ 0 w 55"/>
                <a:gd name="T1" fmla="*/ 43 h 43"/>
                <a:gd name="T2" fmla="*/ 0 w 55"/>
                <a:gd name="T3" fmla="*/ 0 h 43"/>
                <a:gd name="T4" fmla="*/ 55 w 55"/>
                <a:gd name="T5" fmla="*/ 0 h 43"/>
                <a:gd name="T6" fmla="*/ 55 w 55"/>
                <a:gd name="T7" fmla="*/ 43 h 43"/>
                <a:gd name="T8" fmla="*/ 0 w 55"/>
                <a:gd name="T9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" h="43">
                  <a:moveTo>
                    <a:pt x="0" y="43"/>
                  </a:moveTo>
                  <a:cubicBezTo>
                    <a:pt x="0" y="29"/>
                    <a:pt x="0" y="14"/>
                    <a:pt x="0" y="0"/>
                  </a:cubicBezTo>
                  <a:cubicBezTo>
                    <a:pt x="18" y="0"/>
                    <a:pt x="36" y="0"/>
                    <a:pt x="55" y="0"/>
                  </a:cubicBezTo>
                  <a:cubicBezTo>
                    <a:pt x="55" y="14"/>
                    <a:pt x="55" y="28"/>
                    <a:pt x="55" y="43"/>
                  </a:cubicBezTo>
                  <a:cubicBezTo>
                    <a:pt x="37" y="43"/>
                    <a:pt x="18" y="43"/>
                    <a:pt x="0" y="43"/>
                  </a:cubicBezTo>
                  <a:close/>
                </a:path>
              </a:pathLst>
            </a:custGeom>
            <a:solidFill>
              <a:srgbClr val="09224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2" name="Freeform 29">
              <a:extLst>
                <a:ext uri="{FF2B5EF4-FFF2-40B4-BE49-F238E27FC236}">
                  <a16:creationId xmlns:a16="http://schemas.microsoft.com/office/drawing/2014/main" id="{5F5DE929-CF95-40F8-B47C-402B24513784}"/>
                </a:ext>
              </a:extLst>
            </p:cNvPr>
            <p:cNvSpPr>
              <a:spLocks/>
            </p:cNvSpPr>
            <p:nvPr/>
          </p:nvSpPr>
          <p:spPr bwMode="auto">
            <a:xfrm>
              <a:off x="3214688" y="3749675"/>
              <a:ext cx="187325" cy="57150"/>
            </a:xfrm>
            <a:custGeom>
              <a:avLst/>
              <a:gdLst>
                <a:gd name="T0" fmla="*/ 33 w 66"/>
                <a:gd name="T1" fmla="*/ 21 h 21"/>
                <a:gd name="T2" fmla="*/ 6 w 66"/>
                <a:gd name="T3" fmla="*/ 21 h 21"/>
                <a:gd name="T4" fmla="*/ 0 w 66"/>
                <a:gd name="T5" fmla="*/ 15 h 21"/>
                <a:gd name="T6" fmla="*/ 0 w 66"/>
                <a:gd name="T7" fmla="*/ 5 h 21"/>
                <a:gd name="T8" fmla="*/ 5 w 66"/>
                <a:gd name="T9" fmla="*/ 0 h 21"/>
                <a:gd name="T10" fmla="*/ 61 w 66"/>
                <a:gd name="T11" fmla="*/ 0 h 21"/>
                <a:gd name="T12" fmla="*/ 66 w 66"/>
                <a:gd name="T13" fmla="*/ 5 h 21"/>
                <a:gd name="T14" fmla="*/ 66 w 66"/>
                <a:gd name="T15" fmla="*/ 15 h 21"/>
                <a:gd name="T16" fmla="*/ 60 w 66"/>
                <a:gd name="T17" fmla="*/ 21 h 21"/>
                <a:gd name="T18" fmla="*/ 33 w 66"/>
                <a:gd name="T19" fmla="*/ 21 h 21"/>
                <a:gd name="T20" fmla="*/ 33 w 66"/>
                <a:gd name="T21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6" h="21">
                  <a:moveTo>
                    <a:pt x="33" y="21"/>
                  </a:moveTo>
                  <a:cubicBezTo>
                    <a:pt x="24" y="21"/>
                    <a:pt x="15" y="21"/>
                    <a:pt x="6" y="21"/>
                  </a:cubicBezTo>
                  <a:cubicBezTo>
                    <a:pt x="2" y="21"/>
                    <a:pt x="0" y="19"/>
                    <a:pt x="0" y="15"/>
                  </a:cubicBezTo>
                  <a:cubicBezTo>
                    <a:pt x="0" y="12"/>
                    <a:pt x="0" y="8"/>
                    <a:pt x="0" y="5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24" y="0"/>
                    <a:pt x="43" y="0"/>
                    <a:pt x="61" y="0"/>
                  </a:cubicBezTo>
                  <a:cubicBezTo>
                    <a:pt x="65" y="0"/>
                    <a:pt x="66" y="1"/>
                    <a:pt x="66" y="5"/>
                  </a:cubicBezTo>
                  <a:cubicBezTo>
                    <a:pt x="66" y="8"/>
                    <a:pt x="66" y="12"/>
                    <a:pt x="66" y="15"/>
                  </a:cubicBezTo>
                  <a:cubicBezTo>
                    <a:pt x="66" y="19"/>
                    <a:pt x="64" y="21"/>
                    <a:pt x="60" y="21"/>
                  </a:cubicBezTo>
                  <a:cubicBezTo>
                    <a:pt x="51" y="21"/>
                    <a:pt x="42" y="21"/>
                    <a:pt x="33" y="21"/>
                  </a:cubicBezTo>
                  <a:cubicBezTo>
                    <a:pt x="33" y="21"/>
                    <a:pt x="33" y="21"/>
                    <a:pt x="33" y="21"/>
                  </a:cubicBezTo>
                  <a:close/>
                </a:path>
              </a:pathLst>
            </a:custGeom>
            <a:solidFill>
              <a:srgbClr val="09224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3" name="Freeform 30">
              <a:extLst>
                <a:ext uri="{FF2B5EF4-FFF2-40B4-BE49-F238E27FC236}">
                  <a16:creationId xmlns:a16="http://schemas.microsoft.com/office/drawing/2014/main" id="{AABB6FFB-ACA7-4980-9CC0-BB95983A813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68663" y="3162300"/>
              <a:ext cx="79375" cy="109538"/>
            </a:xfrm>
            <a:custGeom>
              <a:avLst/>
              <a:gdLst>
                <a:gd name="T0" fmla="*/ 0 w 28"/>
                <a:gd name="T1" fmla="*/ 40 h 40"/>
                <a:gd name="T2" fmla="*/ 0 w 28"/>
                <a:gd name="T3" fmla="*/ 0 h 40"/>
                <a:gd name="T4" fmla="*/ 28 w 28"/>
                <a:gd name="T5" fmla="*/ 0 h 40"/>
                <a:gd name="T6" fmla="*/ 28 w 28"/>
                <a:gd name="T7" fmla="*/ 18 h 40"/>
                <a:gd name="T8" fmla="*/ 0 w 28"/>
                <a:gd name="T9" fmla="*/ 16 h 40"/>
                <a:gd name="T10" fmla="*/ 2 w 28"/>
                <a:gd name="T11" fmla="*/ 19 h 40"/>
                <a:gd name="T12" fmla="*/ 28 w 28"/>
                <a:gd name="T13" fmla="*/ 22 h 40"/>
                <a:gd name="T14" fmla="*/ 28 w 28"/>
                <a:gd name="T15" fmla="*/ 40 h 40"/>
                <a:gd name="T16" fmla="*/ 0 w 28"/>
                <a:gd name="T17" fmla="*/ 40 h 40"/>
                <a:gd name="T18" fmla="*/ 27 w 28"/>
                <a:gd name="T19" fmla="*/ 27 h 40"/>
                <a:gd name="T20" fmla="*/ 28 w 28"/>
                <a:gd name="T21" fmla="*/ 26 h 40"/>
                <a:gd name="T22" fmla="*/ 25 w 28"/>
                <a:gd name="T23" fmla="*/ 24 h 40"/>
                <a:gd name="T24" fmla="*/ 3 w 28"/>
                <a:gd name="T25" fmla="*/ 22 h 40"/>
                <a:gd name="T26" fmla="*/ 1 w 28"/>
                <a:gd name="T27" fmla="*/ 23 h 40"/>
                <a:gd name="T28" fmla="*/ 3 w 28"/>
                <a:gd name="T29" fmla="*/ 25 h 40"/>
                <a:gd name="T30" fmla="*/ 27 w 28"/>
                <a:gd name="T31" fmla="*/ 27 h 40"/>
                <a:gd name="T32" fmla="*/ 25 w 28"/>
                <a:gd name="T33" fmla="*/ 33 h 40"/>
                <a:gd name="T34" fmla="*/ 27 w 28"/>
                <a:gd name="T35" fmla="*/ 31 h 40"/>
                <a:gd name="T36" fmla="*/ 24 w 28"/>
                <a:gd name="T37" fmla="*/ 29 h 40"/>
                <a:gd name="T38" fmla="*/ 4 w 28"/>
                <a:gd name="T39" fmla="*/ 27 h 40"/>
                <a:gd name="T40" fmla="*/ 1 w 28"/>
                <a:gd name="T41" fmla="*/ 29 h 40"/>
                <a:gd name="T42" fmla="*/ 4 w 28"/>
                <a:gd name="T43" fmla="*/ 31 h 40"/>
                <a:gd name="T44" fmla="*/ 25 w 28"/>
                <a:gd name="T45" fmla="*/ 33 h 40"/>
                <a:gd name="T46" fmla="*/ 24 w 28"/>
                <a:gd name="T47" fmla="*/ 39 h 40"/>
                <a:gd name="T48" fmla="*/ 27 w 28"/>
                <a:gd name="T49" fmla="*/ 37 h 40"/>
                <a:gd name="T50" fmla="*/ 23 w 28"/>
                <a:gd name="T51" fmla="*/ 35 h 40"/>
                <a:gd name="T52" fmla="*/ 5 w 28"/>
                <a:gd name="T53" fmla="*/ 33 h 40"/>
                <a:gd name="T54" fmla="*/ 1 w 28"/>
                <a:gd name="T55" fmla="*/ 35 h 40"/>
                <a:gd name="T56" fmla="*/ 4 w 28"/>
                <a:gd name="T57" fmla="*/ 37 h 40"/>
                <a:gd name="T58" fmla="*/ 24 w 28"/>
                <a:gd name="T59" fmla="*/ 39 h 40"/>
                <a:gd name="T60" fmla="*/ 1 w 28"/>
                <a:gd name="T61" fmla="*/ 4 h 40"/>
                <a:gd name="T62" fmla="*/ 2 w 28"/>
                <a:gd name="T63" fmla="*/ 8 h 40"/>
                <a:gd name="T64" fmla="*/ 28 w 28"/>
                <a:gd name="T65" fmla="*/ 10 h 40"/>
                <a:gd name="T66" fmla="*/ 27 w 28"/>
                <a:gd name="T67" fmla="*/ 7 h 40"/>
                <a:gd name="T68" fmla="*/ 1 w 28"/>
                <a:gd name="T69" fmla="*/ 4 h 40"/>
                <a:gd name="T70" fmla="*/ 1 w 28"/>
                <a:gd name="T71" fmla="*/ 10 h 40"/>
                <a:gd name="T72" fmla="*/ 1 w 28"/>
                <a:gd name="T73" fmla="*/ 11 h 40"/>
                <a:gd name="T74" fmla="*/ 3 w 28"/>
                <a:gd name="T75" fmla="*/ 14 h 40"/>
                <a:gd name="T76" fmla="*/ 25 w 28"/>
                <a:gd name="T77" fmla="*/ 16 h 40"/>
                <a:gd name="T78" fmla="*/ 27 w 28"/>
                <a:gd name="T79" fmla="*/ 14 h 40"/>
                <a:gd name="T80" fmla="*/ 25 w 28"/>
                <a:gd name="T81" fmla="*/ 12 h 40"/>
                <a:gd name="T82" fmla="*/ 1 w 28"/>
                <a:gd name="T83" fmla="*/ 1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8" h="40">
                  <a:moveTo>
                    <a:pt x="0" y="40"/>
                  </a:moveTo>
                  <a:cubicBezTo>
                    <a:pt x="0" y="27"/>
                    <a:pt x="0" y="13"/>
                    <a:pt x="0" y="0"/>
                  </a:cubicBezTo>
                  <a:cubicBezTo>
                    <a:pt x="10" y="0"/>
                    <a:pt x="19" y="0"/>
                    <a:pt x="28" y="0"/>
                  </a:cubicBezTo>
                  <a:cubicBezTo>
                    <a:pt x="28" y="6"/>
                    <a:pt x="28" y="12"/>
                    <a:pt x="28" y="18"/>
                  </a:cubicBezTo>
                  <a:cubicBezTo>
                    <a:pt x="19" y="17"/>
                    <a:pt x="10" y="17"/>
                    <a:pt x="0" y="16"/>
                  </a:cubicBezTo>
                  <a:cubicBezTo>
                    <a:pt x="1" y="18"/>
                    <a:pt x="2" y="19"/>
                    <a:pt x="2" y="19"/>
                  </a:cubicBezTo>
                  <a:cubicBezTo>
                    <a:pt x="11" y="20"/>
                    <a:pt x="19" y="21"/>
                    <a:pt x="28" y="22"/>
                  </a:cubicBezTo>
                  <a:cubicBezTo>
                    <a:pt x="28" y="27"/>
                    <a:pt x="28" y="33"/>
                    <a:pt x="28" y="40"/>
                  </a:cubicBezTo>
                  <a:cubicBezTo>
                    <a:pt x="19" y="40"/>
                    <a:pt x="10" y="40"/>
                    <a:pt x="0" y="40"/>
                  </a:cubicBezTo>
                  <a:close/>
                  <a:moveTo>
                    <a:pt x="27" y="27"/>
                  </a:moveTo>
                  <a:cubicBezTo>
                    <a:pt x="27" y="27"/>
                    <a:pt x="27" y="26"/>
                    <a:pt x="28" y="26"/>
                  </a:cubicBezTo>
                  <a:cubicBezTo>
                    <a:pt x="27" y="25"/>
                    <a:pt x="26" y="24"/>
                    <a:pt x="25" y="24"/>
                  </a:cubicBezTo>
                  <a:cubicBezTo>
                    <a:pt x="18" y="23"/>
                    <a:pt x="11" y="22"/>
                    <a:pt x="3" y="22"/>
                  </a:cubicBezTo>
                  <a:cubicBezTo>
                    <a:pt x="2" y="22"/>
                    <a:pt x="2" y="23"/>
                    <a:pt x="1" y="23"/>
                  </a:cubicBezTo>
                  <a:cubicBezTo>
                    <a:pt x="2" y="24"/>
                    <a:pt x="2" y="25"/>
                    <a:pt x="3" y="25"/>
                  </a:cubicBezTo>
                  <a:cubicBezTo>
                    <a:pt x="11" y="26"/>
                    <a:pt x="19" y="27"/>
                    <a:pt x="27" y="27"/>
                  </a:cubicBezTo>
                  <a:close/>
                  <a:moveTo>
                    <a:pt x="25" y="33"/>
                  </a:moveTo>
                  <a:cubicBezTo>
                    <a:pt x="25" y="33"/>
                    <a:pt x="26" y="32"/>
                    <a:pt x="27" y="31"/>
                  </a:cubicBezTo>
                  <a:cubicBezTo>
                    <a:pt x="26" y="31"/>
                    <a:pt x="25" y="29"/>
                    <a:pt x="24" y="29"/>
                  </a:cubicBezTo>
                  <a:cubicBezTo>
                    <a:pt x="17" y="28"/>
                    <a:pt x="11" y="28"/>
                    <a:pt x="4" y="27"/>
                  </a:cubicBezTo>
                  <a:cubicBezTo>
                    <a:pt x="3" y="27"/>
                    <a:pt x="2" y="28"/>
                    <a:pt x="1" y="29"/>
                  </a:cubicBezTo>
                  <a:cubicBezTo>
                    <a:pt x="2" y="29"/>
                    <a:pt x="3" y="31"/>
                    <a:pt x="4" y="31"/>
                  </a:cubicBezTo>
                  <a:cubicBezTo>
                    <a:pt x="11" y="32"/>
                    <a:pt x="17" y="32"/>
                    <a:pt x="25" y="33"/>
                  </a:cubicBezTo>
                  <a:close/>
                  <a:moveTo>
                    <a:pt x="24" y="39"/>
                  </a:moveTo>
                  <a:cubicBezTo>
                    <a:pt x="24" y="38"/>
                    <a:pt x="26" y="38"/>
                    <a:pt x="27" y="37"/>
                  </a:cubicBezTo>
                  <a:cubicBezTo>
                    <a:pt x="26" y="36"/>
                    <a:pt x="24" y="35"/>
                    <a:pt x="23" y="35"/>
                  </a:cubicBezTo>
                  <a:cubicBezTo>
                    <a:pt x="17" y="34"/>
                    <a:pt x="11" y="34"/>
                    <a:pt x="5" y="33"/>
                  </a:cubicBezTo>
                  <a:cubicBezTo>
                    <a:pt x="4" y="33"/>
                    <a:pt x="2" y="34"/>
                    <a:pt x="1" y="35"/>
                  </a:cubicBezTo>
                  <a:cubicBezTo>
                    <a:pt x="2" y="35"/>
                    <a:pt x="3" y="36"/>
                    <a:pt x="4" y="37"/>
                  </a:cubicBezTo>
                  <a:cubicBezTo>
                    <a:pt x="10" y="37"/>
                    <a:pt x="16" y="38"/>
                    <a:pt x="24" y="39"/>
                  </a:cubicBezTo>
                  <a:close/>
                  <a:moveTo>
                    <a:pt x="1" y="4"/>
                  </a:moveTo>
                  <a:cubicBezTo>
                    <a:pt x="1" y="6"/>
                    <a:pt x="1" y="7"/>
                    <a:pt x="2" y="8"/>
                  </a:cubicBezTo>
                  <a:cubicBezTo>
                    <a:pt x="10" y="9"/>
                    <a:pt x="19" y="9"/>
                    <a:pt x="28" y="10"/>
                  </a:cubicBezTo>
                  <a:cubicBezTo>
                    <a:pt x="27" y="9"/>
                    <a:pt x="27" y="7"/>
                    <a:pt x="27" y="7"/>
                  </a:cubicBezTo>
                  <a:cubicBezTo>
                    <a:pt x="18" y="6"/>
                    <a:pt x="10" y="5"/>
                    <a:pt x="1" y="4"/>
                  </a:cubicBezTo>
                  <a:close/>
                  <a:moveTo>
                    <a:pt x="1" y="10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2"/>
                    <a:pt x="2" y="14"/>
                    <a:pt x="3" y="14"/>
                  </a:cubicBezTo>
                  <a:cubicBezTo>
                    <a:pt x="10" y="15"/>
                    <a:pt x="18" y="15"/>
                    <a:pt x="25" y="16"/>
                  </a:cubicBezTo>
                  <a:cubicBezTo>
                    <a:pt x="26" y="16"/>
                    <a:pt x="27" y="15"/>
                    <a:pt x="27" y="14"/>
                  </a:cubicBezTo>
                  <a:cubicBezTo>
                    <a:pt x="27" y="14"/>
                    <a:pt x="26" y="12"/>
                    <a:pt x="25" y="12"/>
                  </a:cubicBezTo>
                  <a:cubicBezTo>
                    <a:pt x="17" y="11"/>
                    <a:pt x="9" y="11"/>
                    <a:pt x="1" y="10"/>
                  </a:cubicBezTo>
                  <a:close/>
                </a:path>
              </a:pathLst>
            </a:custGeom>
            <a:solidFill>
              <a:srgbClr val="09224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4" name="Freeform 31">
              <a:extLst>
                <a:ext uri="{FF2B5EF4-FFF2-40B4-BE49-F238E27FC236}">
                  <a16:creationId xmlns:a16="http://schemas.microsoft.com/office/drawing/2014/main" id="{EF51C18E-F3D6-4741-BB89-65D2CFDA87EB}"/>
                </a:ext>
              </a:extLst>
            </p:cNvPr>
            <p:cNvSpPr>
              <a:spLocks/>
            </p:cNvSpPr>
            <p:nvPr/>
          </p:nvSpPr>
          <p:spPr bwMode="auto">
            <a:xfrm>
              <a:off x="3228976" y="3276600"/>
              <a:ext cx="158750" cy="22225"/>
            </a:xfrm>
            <a:custGeom>
              <a:avLst/>
              <a:gdLst>
                <a:gd name="T0" fmla="*/ 1 w 56"/>
                <a:gd name="T1" fmla="*/ 8 h 8"/>
                <a:gd name="T2" fmla="*/ 7 w 56"/>
                <a:gd name="T3" fmla="*/ 0 h 8"/>
                <a:gd name="T4" fmla="*/ 49 w 56"/>
                <a:gd name="T5" fmla="*/ 0 h 8"/>
                <a:gd name="T6" fmla="*/ 56 w 56"/>
                <a:gd name="T7" fmla="*/ 8 h 8"/>
                <a:gd name="T8" fmla="*/ 1 w 56"/>
                <a:gd name="T9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8">
                  <a:moveTo>
                    <a:pt x="1" y="8"/>
                  </a:moveTo>
                  <a:cubicBezTo>
                    <a:pt x="0" y="1"/>
                    <a:pt x="1" y="0"/>
                    <a:pt x="7" y="0"/>
                  </a:cubicBezTo>
                  <a:cubicBezTo>
                    <a:pt x="21" y="0"/>
                    <a:pt x="35" y="0"/>
                    <a:pt x="49" y="0"/>
                  </a:cubicBezTo>
                  <a:cubicBezTo>
                    <a:pt x="56" y="0"/>
                    <a:pt x="56" y="1"/>
                    <a:pt x="56" y="8"/>
                  </a:cubicBezTo>
                  <a:cubicBezTo>
                    <a:pt x="38" y="8"/>
                    <a:pt x="19" y="8"/>
                    <a:pt x="1" y="8"/>
                  </a:cubicBezTo>
                  <a:close/>
                </a:path>
              </a:pathLst>
            </a:custGeom>
            <a:solidFill>
              <a:srgbClr val="09224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" name="Freeform 32">
              <a:extLst>
                <a:ext uri="{FF2B5EF4-FFF2-40B4-BE49-F238E27FC236}">
                  <a16:creationId xmlns:a16="http://schemas.microsoft.com/office/drawing/2014/main" id="{88D87B72-1A5C-48EB-BE9C-FBAB67CF2D3E}"/>
                </a:ext>
              </a:extLst>
            </p:cNvPr>
            <p:cNvSpPr>
              <a:spLocks/>
            </p:cNvSpPr>
            <p:nvPr/>
          </p:nvSpPr>
          <p:spPr bwMode="auto">
            <a:xfrm>
              <a:off x="3271838" y="3136900"/>
              <a:ext cx="76200" cy="17463"/>
            </a:xfrm>
            <a:custGeom>
              <a:avLst/>
              <a:gdLst>
                <a:gd name="T0" fmla="*/ 0 w 27"/>
                <a:gd name="T1" fmla="*/ 6 h 6"/>
                <a:gd name="T2" fmla="*/ 8 w 27"/>
                <a:gd name="T3" fmla="*/ 0 h 6"/>
                <a:gd name="T4" fmla="*/ 18 w 27"/>
                <a:gd name="T5" fmla="*/ 0 h 6"/>
                <a:gd name="T6" fmla="*/ 27 w 27"/>
                <a:gd name="T7" fmla="*/ 6 h 6"/>
                <a:gd name="T8" fmla="*/ 0 w 2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6">
                  <a:moveTo>
                    <a:pt x="0" y="6"/>
                  </a:moveTo>
                  <a:cubicBezTo>
                    <a:pt x="1" y="1"/>
                    <a:pt x="4" y="0"/>
                    <a:pt x="8" y="0"/>
                  </a:cubicBezTo>
                  <a:cubicBezTo>
                    <a:pt x="11" y="0"/>
                    <a:pt x="15" y="0"/>
                    <a:pt x="18" y="0"/>
                  </a:cubicBezTo>
                  <a:cubicBezTo>
                    <a:pt x="22" y="0"/>
                    <a:pt x="25" y="1"/>
                    <a:pt x="27" y="6"/>
                  </a:cubicBezTo>
                  <a:cubicBezTo>
                    <a:pt x="18" y="6"/>
                    <a:pt x="9" y="6"/>
                    <a:pt x="0" y="6"/>
                  </a:cubicBezTo>
                  <a:close/>
                </a:path>
              </a:pathLst>
            </a:custGeom>
            <a:solidFill>
              <a:srgbClr val="09224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ángulo 2">
            <a:extLst>
              <a:ext uri="{FF2B5EF4-FFF2-40B4-BE49-F238E27FC236}">
                <a16:creationId xmlns:a16="http://schemas.microsoft.com/office/drawing/2014/main" id="{9B679CAA-8955-45A9-9F97-42312CBAC1F0}"/>
              </a:ext>
            </a:extLst>
          </p:cNvPr>
          <p:cNvSpPr/>
          <p:nvPr/>
        </p:nvSpPr>
        <p:spPr>
          <a:xfrm rot="10800000">
            <a:off x="4038612" y="-6761"/>
            <a:ext cx="5105388" cy="5143500"/>
          </a:xfrm>
          <a:custGeom>
            <a:avLst/>
            <a:gdLst>
              <a:gd name="connsiteX0" fmla="*/ 0 w 1396721"/>
              <a:gd name="connsiteY0" fmla="*/ 0 h 1939332"/>
              <a:gd name="connsiteX1" fmla="*/ 1396721 w 1396721"/>
              <a:gd name="connsiteY1" fmla="*/ 0 h 1939332"/>
              <a:gd name="connsiteX2" fmla="*/ 1396721 w 1396721"/>
              <a:gd name="connsiteY2" fmla="*/ 1939332 h 1939332"/>
              <a:gd name="connsiteX3" fmla="*/ 0 w 1396721"/>
              <a:gd name="connsiteY3" fmla="*/ 1939332 h 1939332"/>
              <a:gd name="connsiteX4" fmla="*/ 0 w 1396721"/>
              <a:gd name="connsiteY4" fmla="*/ 0 h 1939332"/>
              <a:gd name="connsiteX0" fmla="*/ 0 w 1396721"/>
              <a:gd name="connsiteY0" fmla="*/ 0 h 1939332"/>
              <a:gd name="connsiteX1" fmla="*/ 1396721 w 1396721"/>
              <a:gd name="connsiteY1" fmla="*/ 0 h 1939332"/>
              <a:gd name="connsiteX2" fmla="*/ 1105319 w 1396721"/>
              <a:gd name="connsiteY2" fmla="*/ 1155560 h 1939332"/>
              <a:gd name="connsiteX3" fmla="*/ 0 w 1396721"/>
              <a:gd name="connsiteY3" fmla="*/ 1939332 h 1939332"/>
              <a:gd name="connsiteX4" fmla="*/ 0 w 1396721"/>
              <a:gd name="connsiteY4" fmla="*/ 0 h 1939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96721" h="1939332">
                <a:moveTo>
                  <a:pt x="0" y="0"/>
                </a:moveTo>
                <a:lnTo>
                  <a:pt x="1396721" y="0"/>
                </a:lnTo>
                <a:lnTo>
                  <a:pt x="1105319" y="1155560"/>
                </a:lnTo>
                <a:lnTo>
                  <a:pt x="0" y="1939332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  <p:sp>
        <p:nvSpPr>
          <p:cNvPr id="19" name="Rectángulo 2">
            <a:extLst>
              <a:ext uri="{FF2B5EF4-FFF2-40B4-BE49-F238E27FC236}">
                <a16:creationId xmlns:a16="http://schemas.microsoft.com/office/drawing/2014/main" id="{86991133-7159-4320-BC3E-7ED6E4AC3E08}"/>
              </a:ext>
            </a:extLst>
          </p:cNvPr>
          <p:cNvSpPr/>
          <p:nvPr/>
        </p:nvSpPr>
        <p:spPr>
          <a:xfrm>
            <a:off x="0" y="0"/>
            <a:ext cx="5105388" cy="5143500"/>
          </a:xfrm>
          <a:custGeom>
            <a:avLst/>
            <a:gdLst>
              <a:gd name="connsiteX0" fmla="*/ 0 w 1396721"/>
              <a:gd name="connsiteY0" fmla="*/ 0 h 1939332"/>
              <a:gd name="connsiteX1" fmla="*/ 1396721 w 1396721"/>
              <a:gd name="connsiteY1" fmla="*/ 0 h 1939332"/>
              <a:gd name="connsiteX2" fmla="*/ 1396721 w 1396721"/>
              <a:gd name="connsiteY2" fmla="*/ 1939332 h 1939332"/>
              <a:gd name="connsiteX3" fmla="*/ 0 w 1396721"/>
              <a:gd name="connsiteY3" fmla="*/ 1939332 h 1939332"/>
              <a:gd name="connsiteX4" fmla="*/ 0 w 1396721"/>
              <a:gd name="connsiteY4" fmla="*/ 0 h 1939332"/>
              <a:gd name="connsiteX0" fmla="*/ 0 w 1396721"/>
              <a:gd name="connsiteY0" fmla="*/ 0 h 1939332"/>
              <a:gd name="connsiteX1" fmla="*/ 1396721 w 1396721"/>
              <a:gd name="connsiteY1" fmla="*/ 0 h 1939332"/>
              <a:gd name="connsiteX2" fmla="*/ 1105319 w 1396721"/>
              <a:gd name="connsiteY2" fmla="*/ 1155560 h 1939332"/>
              <a:gd name="connsiteX3" fmla="*/ 0 w 1396721"/>
              <a:gd name="connsiteY3" fmla="*/ 1939332 h 1939332"/>
              <a:gd name="connsiteX4" fmla="*/ 0 w 1396721"/>
              <a:gd name="connsiteY4" fmla="*/ 0 h 1939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96721" h="1939332">
                <a:moveTo>
                  <a:pt x="0" y="0"/>
                </a:moveTo>
                <a:lnTo>
                  <a:pt x="1396721" y="0"/>
                </a:lnTo>
                <a:lnTo>
                  <a:pt x="1105319" y="1155560"/>
                </a:lnTo>
                <a:lnTo>
                  <a:pt x="0" y="1939332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  <p:sp>
        <p:nvSpPr>
          <p:cNvPr id="2002" name="Google Shape;2002;p68"/>
          <p:cNvSpPr txBox="1">
            <a:spLocks noGrp="1"/>
          </p:cNvSpPr>
          <p:nvPr>
            <p:ph type="subTitle" idx="2"/>
          </p:nvPr>
        </p:nvSpPr>
        <p:spPr>
          <a:xfrm>
            <a:off x="334689" y="2125339"/>
            <a:ext cx="3773400" cy="87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rPr lang="en" dirty="0" smtClean="0"/>
              <a:t>addyouremail@example.com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+91 620 421 838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yourcompany.com</a:t>
            </a:r>
            <a:endParaRPr dirty="0"/>
          </a:p>
        </p:txBody>
      </p:sp>
      <p:sp>
        <p:nvSpPr>
          <p:cNvPr id="2003" name="Google Shape;2003;p68"/>
          <p:cNvSpPr txBox="1">
            <a:spLocks noGrp="1"/>
          </p:cNvSpPr>
          <p:nvPr>
            <p:ph type="title"/>
          </p:nvPr>
        </p:nvSpPr>
        <p:spPr>
          <a:xfrm>
            <a:off x="282189" y="850942"/>
            <a:ext cx="3773400" cy="87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Thanks</a:t>
            </a:r>
            <a:endParaRPr dirty="0"/>
          </a:p>
        </p:txBody>
      </p:sp>
      <p:sp>
        <p:nvSpPr>
          <p:cNvPr id="2004" name="Google Shape;2004;p68"/>
          <p:cNvSpPr txBox="1">
            <a:spLocks noGrp="1"/>
          </p:cNvSpPr>
          <p:nvPr>
            <p:ph type="subTitle" idx="1"/>
          </p:nvPr>
        </p:nvSpPr>
        <p:spPr>
          <a:xfrm>
            <a:off x="282189" y="1568317"/>
            <a:ext cx="3878400" cy="61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>
                <a:solidFill>
                  <a:schemeClr val="accent6"/>
                </a:solidFill>
              </a:rPr>
              <a:t>Do you have any questions?</a:t>
            </a:r>
            <a:endParaRPr dirty="0">
              <a:solidFill>
                <a:schemeClr val="accent6"/>
              </a:solidFill>
            </a:endParaRPr>
          </a:p>
        </p:txBody>
      </p:sp>
      <p:sp>
        <p:nvSpPr>
          <p:cNvPr id="2005" name="Google Shape;2005;p68"/>
          <p:cNvSpPr txBox="1"/>
          <p:nvPr/>
        </p:nvSpPr>
        <p:spPr>
          <a:xfrm>
            <a:off x="334689" y="2950876"/>
            <a:ext cx="3773400" cy="2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solidFill>
                  <a:schemeClr val="accent6"/>
                </a:solidFill>
                <a:latin typeface="Kanit Light"/>
                <a:ea typeface="Kanit Light"/>
                <a:cs typeface="Kanit Light"/>
                <a:sym typeface="Kanit Light"/>
              </a:rPr>
              <a:t>Free Template</a:t>
            </a:r>
            <a:endParaRPr sz="2000" b="1" dirty="0">
              <a:solidFill>
                <a:schemeClr val="accent6"/>
              </a:solidFill>
              <a:latin typeface="Kanit Light"/>
              <a:ea typeface="Kanit Light"/>
              <a:cs typeface="Kanit Light"/>
              <a:sym typeface="Kanit Light"/>
            </a:endParaRPr>
          </a:p>
        </p:txBody>
      </p:sp>
      <p:sp>
        <p:nvSpPr>
          <p:cNvPr id="2044" name="Google Shape;2044;p68"/>
          <p:cNvSpPr/>
          <p:nvPr/>
        </p:nvSpPr>
        <p:spPr>
          <a:xfrm>
            <a:off x="7139854" y="3476200"/>
            <a:ext cx="510031" cy="509506"/>
          </a:xfrm>
          <a:custGeom>
            <a:avLst/>
            <a:gdLst/>
            <a:ahLst/>
            <a:cxnLst/>
            <a:rect l="l" t="t" r="r" b="b"/>
            <a:pathLst>
              <a:path w="13613" h="13599" extrusionOk="0">
                <a:moveTo>
                  <a:pt x="6799" y="0"/>
                </a:moveTo>
                <a:cubicBezTo>
                  <a:pt x="3046" y="0"/>
                  <a:pt x="0" y="3046"/>
                  <a:pt x="0" y="6799"/>
                </a:cubicBezTo>
                <a:cubicBezTo>
                  <a:pt x="0" y="10552"/>
                  <a:pt x="3046" y="13598"/>
                  <a:pt x="6799" y="13598"/>
                </a:cubicBezTo>
                <a:cubicBezTo>
                  <a:pt x="10567" y="13598"/>
                  <a:pt x="13613" y="10552"/>
                  <a:pt x="13613" y="6799"/>
                </a:cubicBezTo>
                <a:cubicBezTo>
                  <a:pt x="13613" y="3046"/>
                  <a:pt x="10567" y="0"/>
                  <a:pt x="6799" y="0"/>
                </a:cubicBezTo>
                <a:close/>
              </a:path>
            </a:pathLst>
          </a:custGeom>
          <a:solidFill>
            <a:srgbClr val="09224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5" name="Google Shape;2045;p68"/>
          <p:cNvSpPr/>
          <p:nvPr/>
        </p:nvSpPr>
        <p:spPr>
          <a:xfrm>
            <a:off x="7228536" y="3586540"/>
            <a:ext cx="277515" cy="399693"/>
          </a:xfrm>
          <a:custGeom>
            <a:avLst/>
            <a:gdLst/>
            <a:ahLst/>
            <a:cxnLst/>
            <a:rect l="l" t="t" r="r" b="b"/>
            <a:pathLst>
              <a:path w="7407" h="10668" extrusionOk="0">
                <a:moveTo>
                  <a:pt x="6208" y="0"/>
                </a:moveTo>
                <a:cubicBezTo>
                  <a:pt x="4086" y="14"/>
                  <a:pt x="2079" y="1732"/>
                  <a:pt x="2079" y="3854"/>
                </a:cubicBezTo>
                <a:lnTo>
                  <a:pt x="2079" y="4114"/>
                </a:lnTo>
                <a:cubicBezTo>
                  <a:pt x="2079" y="4129"/>
                  <a:pt x="2051" y="4157"/>
                  <a:pt x="2036" y="4157"/>
                </a:cubicBezTo>
                <a:lnTo>
                  <a:pt x="174" y="4157"/>
                </a:lnTo>
                <a:cubicBezTo>
                  <a:pt x="73" y="4157"/>
                  <a:pt x="1" y="4230"/>
                  <a:pt x="1" y="4331"/>
                </a:cubicBezTo>
                <a:lnTo>
                  <a:pt x="1" y="6048"/>
                </a:lnTo>
                <a:cubicBezTo>
                  <a:pt x="1" y="6149"/>
                  <a:pt x="73" y="6236"/>
                  <a:pt x="174" y="6236"/>
                </a:cubicBezTo>
                <a:lnTo>
                  <a:pt x="2036" y="6236"/>
                </a:lnTo>
                <a:cubicBezTo>
                  <a:pt x="2051" y="6236"/>
                  <a:pt x="2079" y="6251"/>
                  <a:pt x="2079" y="6279"/>
                </a:cubicBezTo>
                <a:lnTo>
                  <a:pt x="2079" y="10220"/>
                </a:lnTo>
                <a:cubicBezTo>
                  <a:pt x="2079" y="10235"/>
                  <a:pt x="2079" y="10249"/>
                  <a:pt x="2108" y="10264"/>
                </a:cubicBezTo>
                <a:cubicBezTo>
                  <a:pt x="2743" y="10495"/>
                  <a:pt x="3422" y="10624"/>
                  <a:pt x="4100" y="10668"/>
                </a:cubicBezTo>
                <a:cubicBezTo>
                  <a:pt x="4129" y="10668"/>
                  <a:pt x="4144" y="10639"/>
                  <a:pt x="4144" y="10624"/>
                </a:cubicBezTo>
                <a:lnTo>
                  <a:pt x="4144" y="6279"/>
                </a:lnTo>
                <a:cubicBezTo>
                  <a:pt x="4144" y="6251"/>
                  <a:pt x="4158" y="6236"/>
                  <a:pt x="4187" y="6236"/>
                </a:cubicBezTo>
                <a:lnTo>
                  <a:pt x="7218" y="6236"/>
                </a:lnTo>
                <a:cubicBezTo>
                  <a:pt x="7319" y="6236"/>
                  <a:pt x="7406" y="6149"/>
                  <a:pt x="7406" y="6048"/>
                </a:cubicBezTo>
                <a:lnTo>
                  <a:pt x="7406" y="4331"/>
                </a:lnTo>
                <a:cubicBezTo>
                  <a:pt x="7406" y="4230"/>
                  <a:pt x="7319" y="4143"/>
                  <a:pt x="7218" y="4143"/>
                </a:cubicBezTo>
                <a:lnTo>
                  <a:pt x="4187" y="4143"/>
                </a:lnTo>
                <a:cubicBezTo>
                  <a:pt x="4158" y="4143"/>
                  <a:pt x="4144" y="4129"/>
                  <a:pt x="4144" y="4100"/>
                </a:cubicBezTo>
                <a:lnTo>
                  <a:pt x="4144" y="3854"/>
                </a:lnTo>
                <a:cubicBezTo>
                  <a:pt x="4144" y="2714"/>
                  <a:pt x="5068" y="2079"/>
                  <a:pt x="6208" y="2079"/>
                </a:cubicBezTo>
                <a:lnTo>
                  <a:pt x="7218" y="2079"/>
                </a:lnTo>
                <a:cubicBezTo>
                  <a:pt x="7319" y="2079"/>
                  <a:pt x="7406" y="1992"/>
                  <a:pt x="7406" y="1891"/>
                </a:cubicBezTo>
                <a:lnTo>
                  <a:pt x="7406" y="173"/>
                </a:lnTo>
                <a:cubicBezTo>
                  <a:pt x="7406" y="72"/>
                  <a:pt x="7319" y="0"/>
                  <a:pt x="7218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7" name="Google Shape;2047;p68"/>
          <p:cNvSpPr/>
          <p:nvPr/>
        </p:nvSpPr>
        <p:spPr>
          <a:xfrm>
            <a:off x="7780756" y="3476200"/>
            <a:ext cx="510031" cy="509507"/>
          </a:xfrm>
          <a:custGeom>
            <a:avLst/>
            <a:gdLst/>
            <a:ahLst/>
            <a:cxnLst/>
            <a:rect l="l" t="t" r="r" b="b"/>
            <a:pathLst>
              <a:path w="13613" h="13599" extrusionOk="0">
                <a:moveTo>
                  <a:pt x="6814" y="0"/>
                </a:moveTo>
                <a:cubicBezTo>
                  <a:pt x="3046" y="0"/>
                  <a:pt x="0" y="3046"/>
                  <a:pt x="0" y="6799"/>
                </a:cubicBezTo>
                <a:cubicBezTo>
                  <a:pt x="0" y="10552"/>
                  <a:pt x="3046" y="13598"/>
                  <a:pt x="6814" y="13598"/>
                </a:cubicBezTo>
                <a:cubicBezTo>
                  <a:pt x="10567" y="13598"/>
                  <a:pt x="13613" y="10552"/>
                  <a:pt x="13613" y="6799"/>
                </a:cubicBezTo>
                <a:cubicBezTo>
                  <a:pt x="13613" y="3046"/>
                  <a:pt x="10567" y="0"/>
                  <a:pt x="6814" y="0"/>
                </a:cubicBezTo>
                <a:close/>
              </a:path>
            </a:pathLst>
          </a:custGeom>
          <a:solidFill>
            <a:srgbClr val="09224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048" name="Google Shape;2048;p68"/>
          <p:cNvSpPr/>
          <p:nvPr/>
        </p:nvSpPr>
        <p:spPr>
          <a:xfrm>
            <a:off x="7872699" y="3567582"/>
            <a:ext cx="326708" cy="326708"/>
          </a:xfrm>
          <a:custGeom>
            <a:avLst/>
            <a:gdLst/>
            <a:ahLst/>
            <a:cxnLst/>
            <a:rect l="l" t="t" r="r" b="b"/>
            <a:pathLst>
              <a:path w="8720" h="8720" extrusionOk="0">
                <a:moveTo>
                  <a:pt x="6886" y="448"/>
                </a:moveTo>
                <a:cubicBezTo>
                  <a:pt x="7651" y="448"/>
                  <a:pt x="8272" y="1069"/>
                  <a:pt x="8272" y="1834"/>
                </a:cubicBezTo>
                <a:lnTo>
                  <a:pt x="8272" y="6872"/>
                </a:lnTo>
                <a:lnTo>
                  <a:pt x="8272" y="6886"/>
                </a:lnTo>
                <a:cubicBezTo>
                  <a:pt x="8272" y="7652"/>
                  <a:pt x="7651" y="8272"/>
                  <a:pt x="6872" y="8272"/>
                </a:cubicBezTo>
                <a:lnTo>
                  <a:pt x="1848" y="8272"/>
                </a:lnTo>
                <a:cubicBezTo>
                  <a:pt x="1069" y="8272"/>
                  <a:pt x="448" y="7652"/>
                  <a:pt x="448" y="6886"/>
                </a:cubicBezTo>
                <a:lnTo>
                  <a:pt x="448" y="1834"/>
                </a:lnTo>
                <a:cubicBezTo>
                  <a:pt x="448" y="1069"/>
                  <a:pt x="1069" y="448"/>
                  <a:pt x="1848" y="448"/>
                </a:cubicBezTo>
                <a:close/>
                <a:moveTo>
                  <a:pt x="1848" y="1"/>
                </a:moveTo>
                <a:cubicBezTo>
                  <a:pt x="823" y="1"/>
                  <a:pt x="0" y="824"/>
                  <a:pt x="0" y="1834"/>
                </a:cubicBezTo>
                <a:lnTo>
                  <a:pt x="0" y="6872"/>
                </a:lnTo>
                <a:cubicBezTo>
                  <a:pt x="0" y="7897"/>
                  <a:pt x="823" y="8720"/>
                  <a:pt x="1848" y="8720"/>
                </a:cubicBezTo>
                <a:lnTo>
                  <a:pt x="6886" y="8720"/>
                </a:lnTo>
                <a:cubicBezTo>
                  <a:pt x="7897" y="8720"/>
                  <a:pt x="8719" y="7897"/>
                  <a:pt x="8719" y="6886"/>
                </a:cubicBezTo>
                <a:lnTo>
                  <a:pt x="8719" y="1834"/>
                </a:lnTo>
                <a:cubicBezTo>
                  <a:pt x="8719" y="824"/>
                  <a:pt x="7897" y="1"/>
                  <a:pt x="6872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9" name="Google Shape;2049;p68"/>
          <p:cNvSpPr/>
          <p:nvPr/>
        </p:nvSpPr>
        <p:spPr>
          <a:xfrm>
            <a:off x="7920843" y="3644950"/>
            <a:ext cx="200671" cy="171896"/>
          </a:xfrm>
          <a:custGeom>
            <a:avLst/>
            <a:gdLst/>
            <a:ahLst/>
            <a:cxnLst/>
            <a:rect l="l" t="t" r="r" b="b"/>
            <a:pathLst>
              <a:path w="5356" h="4588" extrusionOk="0">
                <a:moveTo>
                  <a:pt x="3063" y="447"/>
                </a:moveTo>
                <a:cubicBezTo>
                  <a:pt x="4013" y="447"/>
                  <a:pt x="4923" y="1183"/>
                  <a:pt x="4923" y="2295"/>
                </a:cubicBezTo>
                <a:cubicBezTo>
                  <a:pt x="4908" y="3320"/>
                  <a:pt x="4085" y="4143"/>
                  <a:pt x="3075" y="4143"/>
                </a:cubicBezTo>
                <a:cubicBezTo>
                  <a:pt x="1429" y="4143"/>
                  <a:pt x="592" y="2151"/>
                  <a:pt x="1761" y="996"/>
                </a:cubicBezTo>
                <a:cubicBezTo>
                  <a:pt x="2140" y="617"/>
                  <a:pt x="2606" y="447"/>
                  <a:pt x="3063" y="447"/>
                </a:cubicBezTo>
                <a:close/>
                <a:moveTo>
                  <a:pt x="3075" y="0"/>
                </a:moveTo>
                <a:cubicBezTo>
                  <a:pt x="1025" y="0"/>
                  <a:pt x="0" y="2468"/>
                  <a:pt x="1444" y="3912"/>
                </a:cubicBezTo>
                <a:cubicBezTo>
                  <a:pt x="1910" y="4379"/>
                  <a:pt x="2484" y="4587"/>
                  <a:pt x="3047" y="4587"/>
                </a:cubicBezTo>
                <a:cubicBezTo>
                  <a:pt x="4225" y="4587"/>
                  <a:pt x="5356" y="3673"/>
                  <a:pt x="5356" y="2295"/>
                </a:cubicBezTo>
                <a:cubicBezTo>
                  <a:pt x="5356" y="1025"/>
                  <a:pt x="4331" y="0"/>
                  <a:pt x="3075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0" name="Google Shape;2050;p68"/>
          <p:cNvSpPr/>
          <p:nvPr/>
        </p:nvSpPr>
        <p:spPr>
          <a:xfrm>
            <a:off x="8101994" y="3609244"/>
            <a:ext cx="44398" cy="44361"/>
          </a:xfrm>
          <a:custGeom>
            <a:avLst/>
            <a:gdLst/>
            <a:ahLst/>
            <a:cxnLst/>
            <a:rect l="l" t="t" r="r" b="b"/>
            <a:pathLst>
              <a:path w="1185" h="1184" extrusionOk="0">
                <a:moveTo>
                  <a:pt x="593" y="0"/>
                </a:moveTo>
                <a:cubicBezTo>
                  <a:pt x="275" y="0"/>
                  <a:pt x="1" y="260"/>
                  <a:pt x="1" y="592"/>
                </a:cubicBezTo>
                <a:cubicBezTo>
                  <a:pt x="1" y="910"/>
                  <a:pt x="275" y="1184"/>
                  <a:pt x="593" y="1184"/>
                </a:cubicBezTo>
                <a:cubicBezTo>
                  <a:pt x="925" y="1184"/>
                  <a:pt x="1185" y="910"/>
                  <a:pt x="1185" y="592"/>
                </a:cubicBezTo>
                <a:cubicBezTo>
                  <a:pt x="1185" y="260"/>
                  <a:pt x="925" y="0"/>
                  <a:pt x="59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2" name="Google Shape;2052;p68"/>
          <p:cNvSpPr/>
          <p:nvPr/>
        </p:nvSpPr>
        <p:spPr>
          <a:xfrm>
            <a:off x="8421657" y="3476200"/>
            <a:ext cx="510031" cy="509507"/>
          </a:xfrm>
          <a:custGeom>
            <a:avLst/>
            <a:gdLst/>
            <a:ahLst/>
            <a:cxnLst/>
            <a:rect l="l" t="t" r="r" b="b"/>
            <a:pathLst>
              <a:path w="13613" h="13599" extrusionOk="0">
                <a:moveTo>
                  <a:pt x="6814" y="0"/>
                </a:moveTo>
                <a:cubicBezTo>
                  <a:pt x="3046" y="0"/>
                  <a:pt x="0" y="3046"/>
                  <a:pt x="0" y="6799"/>
                </a:cubicBezTo>
                <a:cubicBezTo>
                  <a:pt x="0" y="10552"/>
                  <a:pt x="3046" y="13598"/>
                  <a:pt x="6814" y="13598"/>
                </a:cubicBezTo>
                <a:cubicBezTo>
                  <a:pt x="10567" y="13598"/>
                  <a:pt x="13613" y="10552"/>
                  <a:pt x="13613" y="6799"/>
                </a:cubicBezTo>
                <a:cubicBezTo>
                  <a:pt x="13613" y="3046"/>
                  <a:pt x="10567" y="0"/>
                  <a:pt x="6814" y="0"/>
                </a:cubicBezTo>
                <a:close/>
              </a:path>
            </a:pathLst>
          </a:custGeom>
          <a:solidFill>
            <a:srgbClr val="09224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3" name="Google Shape;2053;p68"/>
          <p:cNvSpPr/>
          <p:nvPr/>
        </p:nvSpPr>
        <p:spPr>
          <a:xfrm>
            <a:off x="8543348" y="3686051"/>
            <a:ext cx="56275" cy="167138"/>
          </a:xfrm>
          <a:custGeom>
            <a:avLst/>
            <a:gdLst/>
            <a:ahLst/>
            <a:cxnLst/>
            <a:rect l="l" t="t" r="r" b="b"/>
            <a:pathLst>
              <a:path w="1502" h="4461" extrusionOk="0">
                <a:moveTo>
                  <a:pt x="58" y="0"/>
                </a:moveTo>
                <a:cubicBezTo>
                  <a:pt x="29" y="0"/>
                  <a:pt x="0" y="29"/>
                  <a:pt x="0" y="58"/>
                </a:cubicBezTo>
                <a:lnTo>
                  <a:pt x="0" y="4403"/>
                </a:lnTo>
                <a:cubicBezTo>
                  <a:pt x="0" y="4432"/>
                  <a:pt x="29" y="4461"/>
                  <a:pt x="58" y="4461"/>
                </a:cubicBezTo>
                <a:lnTo>
                  <a:pt x="1444" y="4461"/>
                </a:lnTo>
                <a:cubicBezTo>
                  <a:pt x="1473" y="4461"/>
                  <a:pt x="1502" y="4446"/>
                  <a:pt x="1502" y="4403"/>
                </a:cubicBezTo>
                <a:lnTo>
                  <a:pt x="1502" y="58"/>
                </a:lnTo>
                <a:cubicBezTo>
                  <a:pt x="1502" y="29"/>
                  <a:pt x="1473" y="0"/>
                  <a:pt x="1444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4" name="Google Shape;2054;p68"/>
          <p:cNvSpPr/>
          <p:nvPr/>
        </p:nvSpPr>
        <p:spPr>
          <a:xfrm>
            <a:off x="8520606" y="3586314"/>
            <a:ext cx="79016" cy="67851"/>
          </a:xfrm>
          <a:custGeom>
            <a:avLst/>
            <a:gdLst/>
            <a:ahLst/>
            <a:cxnLst/>
            <a:rect l="l" t="t" r="r" b="b"/>
            <a:pathLst>
              <a:path w="2109" h="1811" extrusionOk="0">
                <a:moveTo>
                  <a:pt x="1208" y="0"/>
                </a:moveTo>
                <a:cubicBezTo>
                  <a:pt x="987" y="0"/>
                  <a:pt x="761" y="83"/>
                  <a:pt x="578" y="266"/>
                </a:cubicBezTo>
                <a:cubicBezTo>
                  <a:pt x="1" y="829"/>
                  <a:pt x="405" y="1810"/>
                  <a:pt x="1214" y="1810"/>
                </a:cubicBezTo>
                <a:cubicBezTo>
                  <a:pt x="1704" y="1810"/>
                  <a:pt x="2109" y="1406"/>
                  <a:pt x="2109" y="901"/>
                </a:cubicBezTo>
                <a:cubicBezTo>
                  <a:pt x="2109" y="355"/>
                  <a:pt x="1668" y="0"/>
                  <a:pt x="1208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5" name="Google Shape;2055;p68"/>
          <p:cNvSpPr/>
          <p:nvPr/>
        </p:nvSpPr>
        <p:spPr>
          <a:xfrm>
            <a:off x="8654212" y="3686012"/>
            <a:ext cx="178527" cy="167738"/>
          </a:xfrm>
          <a:custGeom>
            <a:avLst/>
            <a:gdLst/>
            <a:ahLst/>
            <a:cxnLst/>
            <a:rect l="l" t="t" r="r" b="b"/>
            <a:pathLst>
              <a:path w="4765" h="4477" extrusionOk="0">
                <a:moveTo>
                  <a:pt x="2716" y="1"/>
                </a:moveTo>
                <a:cubicBezTo>
                  <a:pt x="2701" y="1"/>
                  <a:pt x="2686" y="1"/>
                  <a:pt x="2671" y="1"/>
                </a:cubicBezTo>
                <a:cubicBezTo>
                  <a:pt x="2180" y="1"/>
                  <a:pt x="1718" y="145"/>
                  <a:pt x="1314" y="434"/>
                </a:cubicBezTo>
                <a:cubicBezTo>
                  <a:pt x="1304" y="441"/>
                  <a:pt x="1294" y="444"/>
                  <a:pt x="1284" y="444"/>
                </a:cubicBezTo>
                <a:cubicBezTo>
                  <a:pt x="1248" y="444"/>
                  <a:pt x="1213" y="410"/>
                  <a:pt x="1213" y="376"/>
                </a:cubicBezTo>
                <a:lnTo>
                  <a:pt x="1213" y="59"/>
                </a:lnTo>
                <a:cubicBezTo>
                  <a:pt x="1213" y="30"/>
                  <a:pt x="1170" y="1"/>
                  <a:pt x="1141" y="1"/>
                </a:cubicBezTo>
                <a:lnTo>
                  <a:pt x="58" y="1"/>
                </a:lnTo>
                <a:cubicBezTo>
                  <a:pt x="29" y="1"/>
                  <a:pt x="1" y="30"/>
                  <a:pt x="1" y="59"/>
                </a:cubicBezTo>
                <a:lnTo>
                  <a:pt x="1" y="4389"/>
                </a:lnTo>
                <a:cubicBezTo>
                  <a:pt x="1" y="4433"/>
                  <a:pt x="29" y="4462"/>
                  <a:pt x="58" y="4462"/>
                </a:cubicBezTo>
                <a:lnTo>
                  <a:pt x="1430" y="4462"/>
                </a:lnTo>
                <a:cubicBezTo>
                  <a:pt x="1473" y="4462"/>
                  <a:pt x="1502" y="4433"/>
                  <a:pt x="1502" y="4389"/>
                </a:cubicBezTo>
                <a:lnTo>
                  <a:pt x="1502" y="2859"/>
                </a:lnTo>
                <a:cubicBezTo>
                  <a:pt x="1502" y="2354"/>
                  <a:pt x="1617" y="1502"/>
                  <a:pt x="2382" y="1502"/>
                </a:cubicBezTo>
                <a:cubicBezTo>
                  <a:pt x="3133" y="1502"/>
                  <a:pt x="3249" y="2354"/>
                  <a:pt x="3249" y="2859"/>
                </a:cubicBezTo>
                <a:lnTo>
                  <a:pt x="3249" y="4404"/>
                </a:lnTo>
                <a:cubicBezTo>
                  <a:pt x="3249" y="4433"/>
                  <a:pt x="3277" y="4462"/>
                  <a:pt x="3321" y="4462"/>
                </a:cubicBezTo>
                <a:lnTo>
                  <a:pt x="3321" y="4476"/>
                </a:lnTo>
                <a:lnTo>
                  <a:pt x="4692" y="4476"/>
                </a:lnTo>
                <a:cubicBezTo>
                  <a:pt x="4721" y="4476"/>
                  <a:pt x="4750" y="4433"/>
                  <a:pt x="4750" y="4404"/>
                </a:cubicBezTo>
                <a:lnTo>
                  <a:pt x="4750" y="2383"/>
                </a:lnTo>
                <a:cubicBezTo>
                  <a:pt x="4764" y="1806"/>
                  <a:pt x="4591" y="1243"/>
                  <a:pt x="4259" y="766"/>
                </a:cubicBezTo>
                <a:cubicBezTo>
                  <a:pt x="3893" y="287"/>
                  <a:pt x="3320" y="1"/>
                  <a:pt x="271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Freeform 5">
            <a:extLst>
              <a:ext uri="{FF2B5EF4-FFF2-40B4-BE49-F238E27FC236}">
                <a16:creationId xmlns:a16="http://schemas.microsoft.com/office/drawing/2014/main" id="{E57ED5A4-0488-4248-8146-9E471B069F10}"/>
              </a:ext>
            </a:extLst>
          </p:cNvPr>
          <p:cNvSpPr>
            <a:spLocks/>
          </p:cNvSpPr>
          <p:nvPr/>
        </p:nvSpPr>
        <p:spPr bwMode="auto">
          <a:xfrm>
            <a:off x="4028877" y="4091979"/>
            <a:ext cx="5115123" cy="1058282"/>
          </a:xfrm>
          <a:custGeom>
            <a:avLst/>
            <a:gdLst>
              <a:gd name="T0" fmla="*/ 180 w 180"/>
              <a:gd name="T1" fmla="*/ 0 h 48"/>
              <a:gd name="T2" fmla="*/ 180 w 180"/>
              <a:gd name="T3" fmla="*/ 48 h 48"/>
              <a:gd name="T4" fmla="*/ 0 w 180"/>
              <a:gd name="T5" fmla="*/ 48 h 48"/>
              <a:gd name="T6" fmla="*/ 7 w 180"/>
              <a:gd name="T7" fmla="*/ 39 h 48"/>
              <a:gd name="T8" fmla="*/ 8 w 180"/>
              <a:gd name="T9" fmla="*/ 38 h 48"/>
              <a:gd name="T10" fmla="*/ 45 w 180"/>
              <a:gd name="T11" fmla="*/ 33 h 48"/>
              <a:gd name="T12" fmla="*/ 68 w 180"/>
              <a:gd name="T13" fmla="*/ 29 h 48"/>
              <a:gd name="T14" fmla="*/ 71 w 180"/>
              <a:gd name="T15" fmla="*/ 28 h 48"/>
              <a:gd name="T16" fmla="*/ 88 w 180"/>
              <a:gd name="T17" fmla="*/ 18 h 48"/>
              <a:gd name="T18" fmla="*/ 92 w 180"/>
              <a:gd name="T19" fmla="*/ 17 h 48"/>
              <a:gd name="T20" fmla="*/ 125 w 180"/>
              <a:gd name="T21" fmla="*/ 17 h 48"/>
              <a:gd name="T22" fmla="*/ 129 w 180"/>
              <a:gd name="T23" fmla="*/ 16 h 48"/>
              <a:gd name="T24" fmla="*/ 165 w 180"/>
              <a:gd name="T25" fmla="*/ 4 h 48"/>
              <a:gd name="T26" fmla="*/ 180 w 180"/>
              <a:gd name="T27" fmla="*/ 0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80" h="48">
                <a:moveTo>
                  <a:pt x="180" y="0"/>
                </a:moveTo>
                <a:cubicBezTo>
                  <a:pt x="180" y="16"/>
                  <a:pt x="180" y="32"/>
                  <a:pt x="180" y="48"/>
                </a:cubicBezTo>
                <a:cubicBezTo>
                  <a:pt x="120" y="48"/>
                  <a:pt x="60" y="48"/>
                  <a:pt x="0" y="48"/>
                </a:cubicBezTo>
                <a:cubicBezTo>
                  <a:pt x="2" y="45"/>
                  <a:pt x="4" y="42"/>
                  <a:pt x="7" y="39"/>
                </a:cubicBezTo>
                <a:cubicBezTo>
                  <a:pt x="7" y="39"/>
                  <a:pt x="8" y="38"/>
                  <a:pt x="8" y="38"/>
                </a:cubicBezTo>
                <a:cubicBezTo>
                  <a:pt x="20" y="36"/>
                  <a:pt x="33" y="35"/>
                  <a:pt x="45" y="33"/>
                </a:cubicBezTo>
                <a:cubicBezTo>
                  <a:pt x="53" y="31"/>
                  <a:pt x="60" y="30"/>
                  <a:pt x="68" y="29"/>
                </a:cubicBezTo>
                <a:cubicBezTo>
                  <a:pt x="69" y="29"/>
                  <a:pt x="70" y="29"/>
                  <a:pt x="71" y="28"/>
                </a:cubicBezTo>
                <a:cubicBezTo>
                  <a:pt x="76" y="25"/>
                  <a:pt x="82" y="21"/>
                  <a:pt x="88" y="18"/>
                </a:cubicBezTo>
                <a:cubicBezTo>
                  <a:pt x="89" y="17"/>
                  <a:pt x="91" y="17"/>
                  <a:pt x="92" y="17"/>
                </a:cubicBezTo>
                <a:cubicBezTo>
                  <a:pt x="103" y="17"/>
                  <a:pt x="114" y="17"/>
                  <a:pt x="125" y="17"/>
                </a:cubicBezTo>
                <a:cubicBezTo>
                  <a:pt x="126" y="17"/>
                  <a:pt x="128" y="16"/>
                  <a:pt x="129" y="16"/>
                </a:cubicBezTo>
                <a:cubicBezTo>
                  <a:pt x="141" y="12"/>
                  <a:pt x="153" y="8"/>
                  <a:pt x="165" y="4"/>
                </a:cubicBezTo>
                <a:cubicBezTo>
                  <a:pt x="170" y="3"/>
                  <a:pt x="175" y="1"/>
                  <a:pt x="180" y="0"/>
                </a:cubicBezTo>
                <a:close/>
              </a:path>
            </a:pathLst>
          </a:custGeom>
          <a:solidFill>
            <a:srgbClr val="09224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1" name="Freeform 5">
            <a:extLst>
              <a:ext uri="{FF2B5EF4-FFF2-40B4-BE49-F238E27FC236}">
                <a16:creationId xmlns:a16="http://schemas.microsoft.com/office/drawing/2014/main" id="{FDB612BF-98FF-4483-9AE5-2AACAAA9CCCB}"/>
              </a:ext>
            </a:extLst>
          </p:cNvPr>
          <p:cNvSpPr>
            <a:spLocks/>
          </p:cNvSpPr>
          <p:nvPr/>
        </p:nvSpPr>
        <p:spPr bwMode="auto">
          <a:xfrm rot="10800000">
            <a:off x="0" y="-14869"/>
            <a:ext cx="5115123" cy="1058282"/>
          </a:xfrm>
          <a:custGeom>
            <a:avLst/>
            <a:gdLst>
              <a:gd name="T0" fmla="*/ 180 w 180"/>
              <a:gd name="T1" fmla="*/ 0 h 48"/>
              <a:gd name="T2" fmla="*/ 180 w 180"/>
              <a:gd name="T3" fmla="*/ 48 h 48"/>
              <a:gd name="T4" fmla="*/ 0 w 180"/>
              <a:gd name="T5" fmla="*/ 48 h 48"/>
              <a:gd name="T6" fmla="*/ 7 w 180"/>
              <a:gd name="T7" fmla="*/ 39 h 48"/>
              <a:gd name="T8" fmla="*/ 8 w 180"/>
              <a:gd name="T9" fmla="*/ 38 h 48"/>
              <a:gd name="T10" fmla="*/ 45 w 180"/>
              <a:gd name="T11" fmla="*/ 33 h 48"/>
              <a:gd name="T12" fmla="*/ 68 w 180"/>
              <a:gd name="T13" fmla="*/ 29 h 48"/>
              <a:gd name="T14" fmla="*/ 71 w 180"/>
              <a:gd name="T15" fmla="*/ 28 h 48"/>
              <a:gd name="T16" fmla="*/ 88 w 180"/>
              <a:gd name="T17" fmla="*/ 18 h 48"/>
              <a:gd name="T18" fmla="*/ 92 w 180"/>
              <a:gd name="T19" fmla="*/ 17 h 48"/>
              <a:gd name="T20" fmla="*/ 125 w 180"/>
              <a:gd name="T21" fmla="*/ 17 h 48"/>
              <a:gd name="T22" fmla="*/ 129 w 180"/>
              <a:gd name="T23" fmla="*/ 16 h 48"/>
              <a:gd name="T24" fmla="*/ 165 w 180"/>
              <a:gd name="T25" fmla="*/ 4 h 48"/>
              <a:gd name="T26" fmla="*/ 180 w 180"/>
              <a:gd name="T27" fmla="*/ 0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80" h="48">
                <a:moveTo>
                  <a:pt x="180" y="0"/>
                </a:moveTo>
                <a:cubicBezTo>
                  <a:pt x="180" y="16"/>
                  <a:pt x="180" y="32"/>
                  <a:pt x="180" y="48"/>
                </a:cubicBezTo>
                <a:cubicBezTo>
                  <a:pt x="120" y="48"/>
                  <a:pt x="60" y="48"/>
                  <a:pt x="0" y="48"/>
                </a:cubicBezTo>
                <a:cubicBezTo>
                  <a:pt x="2" y="45"/>
                  <a:pt x="4" y="42"/>
                  <a:pt x="7" y="39"/>
                </a:cubicBezTo>
                <a:cubicBezTo>
                  <a:pt x="7" y="39"/>
                  <a:pt x="8" y="38"/>
                  <a:pt x="8" y="38"/>
                </a:cubicBezTo>
                <a:cubicBezTo>
                  <a:pt x="20" y="36"/>
                  <a:pt x="33" y="35"/>
                  <a:pt x="45" y="33"/>
                </a:cubicBezTo>
                <a:cubicBezTo>
                  <a:pt x="53" y="31"/>
                  <a:pt x="60" y="30"/>
                  <a:pt x="68" y="29"/>
                </a:cubicBezTo>
                <a:cubicBezTo>
                  <a:pt x="69" y="29"/>
                  <a:pt x="70" y="29"/>
                  <a:pt x="71" y="28"/>
                </a:cubicBezTo>
                <a:cubicBezTo>
                  <a:pt x="76" y="25"/>
                  <a:pt x="82" y="21"/>
                  <a:pt x="88" y="18"/>
                </a:cubicBezTo>
                <a:cubicBezTo>
                  <a:pt x="89" y="17"/>
                  <a:pt x="91" y="17"/>
                  <a:pt x="92" y="17"/>
                </a:cubicBezTo>
                <a:cubicBezTo>
                  <a:pt x="103" y="17"/>
                  <a:pt x="114" y="17"/>
                  <a:pt x="125" y="17"/>
                </a:cubicBezTo>
                <a:cubicBezTo>
                  <a:pt x="126" y="17"/>
                  <a:pt x="128" y="16"/>
                  <a:pt x="129" y="16"/>
                </a:cubicBezTo>
                <a:cubicBezTo>
                  <a:pt x="141" y="12"/>
                  <a:pt x="153" y="8"/>
                  <a:pt x="165" y="4"/>
                </a:cubicBezTo>
                <a:cubicBezTo>
                  <a:pt x="170" y="3"/>
                  <a:pt x="175" y="1"/>
                  <a:pt x="180" y="0"/>
                </a:cubicBezTo>
                <a:close/>
              </a:path>
            </a:pathLst>
          </a:custGeom>
          <a:solidFill>
            <a:srgbClr val="09224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grpSp>
        <p:nvGrpSpPr>
          <p:cNvPr id="32" name="Grupo 31">
            <a:extLst>
              <a:ext uri="{FF2B5EF4-FFF2-40B4-BE49-F238E27FC236}">
                <a16:creationId xmlns:a16="http://schemas.microsoft.com/office/drawing/2014/main" id="{4608E21C-DF85-4BEE-A8C4-5E00479514C7}"/>
              </a:ext>
            </a:extLst>
          </p:cNvPr>
          <p:cNvGrpSpPr/>
          <p:nvPr/>
        </p:nvGrpSpPr>
        <p:grpSpPr>
          <a:xfrm rot="21003673">
            <a:off x="2239055" y="2242402"/>
            <a:ext cx="4189413" cy="2843213"/>
            <a:chOff x="2278062" y="2271713"/>
            <a:chExt cx="4189413" cy="2843213"/>
          </a:xfrm>
          <a:solidFill>
            <a:srgbClr val="092242"/>
          </a:solidFill>
        </p:grpSpPr>
        <p:sp>
          <p:nvSpPr>
            <p:cNvPr id="9" name="Freeform 4">
              <a:extLst>
                <a:ext uri="{FF2B5EF4-FFF2-40B4-BE49-F238E27FC236}">
                  <a16:creationId xmlns:a16="http://schemas.microsoft.com/office/drawing/2014/main" id="{5158E154-A08B-453B-A605-0092E636A4EA}"/>
                </a:ext>
              </a:extLst>
            </p:cNvPr>
            <p:cNvSpPr>
              <a:spLocks/>
            </p:cNvSpPr>
            <p:nvPr/>
          </p:nvSpPr>
          <p:spPr bwMode="auto">
            <a:xfrm>
              <a:off x="4138613" y="2284413"/>
              <a:ext cx="1849438" cy="1973263"/>
            </a:xfrm>
            <a:custGeom>
              <a:avLst/>
              <a:gdLst>
                <a:gd name="T0" fmla="*/ 108 w 855"/>
                <a:gd name="T1" fmla="*/ 770 h 912"/>
                <a:gd name="T2" fmla="*/ 137 w 855"/>
                <a:gd name="T3" fmla="*/ 751 h 912"/>
                <a:gd name="T4" fmla="*/ 172 w 855"/>
                <a:gd name="T5" fmla="*/ 729 h 912"/>
                <a:gd name="T6" fmla="*/ 325 w 855"/>
                <a:gd name="T7" fmla="*/ 549 h 912"/>
                <a:gd name="T8" fmla="*/ 334 w 855"/>
                <a:gd name="T9" fmla="*/ 529 h 912"/>
                <a:gd name="T10" fmla="*/ 312 w 855"/>
                <a:gd name="T11" fmla="*/ 522 h 912"/>
                <a:gd name="T12" fmla="*/ 111 w 855"/>
                <a:gd name="T13" fmla="*/ 486 h 912"/>
                <a:gd name="T14" fmla="*/ 51 w 855"/>
                <a:gd name="T15" fmla="*/ 452 h 912"/>
                <a:gd name="T16" fmla="*/ 29 w 855"/>
                <a:gd name="T17" fmla="*/ 329 h 912"/>
                <a:gd name="T18" fmla="*/ 129 w 855"/>
                <a:gd name="T19" fmla="*/ 240 h 912"/>
                <a:gd name="T20" fmla="*/ 455 w 855"/>
                <a:gd name="T21" fmla="*/ 159 h 912"/>
                <a:gd name="T22" fmla="*/ 500 w 855"/>
                <a:gd name="T23" fmla="*/ 154 h 912"/>
                <a:gd name="T24" fmla="*/ 536 w 855"/>
                <a:gd name="T25" fmla="*/ 103 h 912"/>
                <a:gd name="T26" fmla="*/ 535 w 855"/>
                <a:gd name="T27" fmla="*/ 71 h 912"/>
                <a:gd name="T28" fmla="*/ 547 w 855"/>
                <a:gd name="T29" fmla="*/ 47 h 912"/>
                <a:gd name="T30" fmla="*/ 549 w 855"/>
                <a:gd name="T31" fmla="*/ 12 h 912"/>
                <a:gd name="T32" fmla="*/ 540 w 855"/>
                <a:gd name="T33" fmla="*/ 0 h 912"/>
                <a:gd name="T34" fmla="*/ 608 w 855"/>
                <a:gd name="T35" fmla="*/ 6 h 912"/>
                <a:gd name="T36" fmla="*/ 751 w 855"/>
                <a:gd name="T37" fmla="*/ 84 h 912"/>
                <a:gd name="T38" fmla="*/ 781 w 855"/>
                <a:gd name="T39" fmla="*/ 164 h 912"/>
                <a:gd name="T40" fmla="*/ 768 w 855"/>
                <a:gd name="T41" fmla="*/ 188 h 912"/>
                <a:gd name="T42" fmla="*/ 742 w 855"/>
                <a:gd name="T43" fmla="*/ 185 h 912"/>
                <a:gd name="T44" fmla="*/ 716 w 855"/>
                <a:gd name="T45" fmla="*/ 180 h 912"/>
                <a:gd name="T46" fmla="*/ 707 w 855"/>
                <a:gd name="T47" fmla="*/ 208 h 912"/>
                <a:gd name="T48" fmla="*/ 709 w 855"/>
                <a:gd name="T49" fmla="*/ 220 h 912"/>
                <a:gd name="T50" fmla="*/ 696 w 855"/>
                <a:gd name="T51" fmla="*/ 239 h 912"/>
                <a:gd name="T52" fmla="*/ 680 w 855"/>
                <a:gd name="T53" fmla="*/ 250 h 912"/>
                <a:gd name="T54" fmla="*/ 675 w 855"/>
                <a:gd name="T55" fmla="*/ 265 h 912"/>
                <a:gd name="T56" fmla="*/ 620 w 855"/>
                <a:gd name="T57" fmla="*/ 273 h 912"/>
                <a:gd name="T58" fmla="*/ 587 w 855"/>
                <a:gd name="T59" fmla="*/ 249 h 912"/>
                <a:gd name="T60" fmla="*/ 535 w 855"/>
                <a:gd name="T61" fmla="*/ 278 h 912"/>
                <a:gd name="T62" fmla="*/ 545 w 855"/>
                <a:gd name="T63" fmla="*/ 410 h 912"/>
                <a:gd name="T64" fmla="*/ 574 w 855"/>
                <a:gd name="T65" fmla="*/ 436 h 912"/>
                <a:gd name="T66" fmla="*/ 754 w 855"/>
                <a:gd name="T67" fmla="*/ 437 h 912"/>
                <a:gd name="T68" fmla="*/ 780 w 855"/>
                <a:gd name="T69" fmla="*/ 427 h 912"/>
                <a:gd name="T70" fmla="*/ 820 w 855"/>
                <a:gd name="T71" fmla="*/ 443 h 912"/>
                <a:gd name="T72" fmla="*/ 831 w 855"/>
                <a:gd name="T73" fmla="*/ 450 h 912"/>
                <a:gd name="T74" fmla="*/ 853 w 855"/>
                <a:gd name="T75" fmla="*/ 486 h 912"/>
                <a:gd name="T76" fmla="*/ 822 w 855"/>
                <a:gd name="T77" fmla="*/ 514 h 912"/>
                <a:gd name="T78" fmla="*/ 753 w 855"/>
                <a:gd name="T79" fmla="*/ 488 h 912"/>
                <a:gd name="T80" fmla="*/ 718 w 855"/>
                <a:gd name="T81" fmla="*/ 478 h 912"/>
                <a:gd name="T82" fmla="*/ 540 w 855"/>
                <a:gd name="T83" fmla="*/ 502 h 912"/>
                <a:gd name="T84" fmla="*/ 505 w 855"/>
                <a:gd name="T85" fmla="*/ 481 h 912"/>
                <a:gd name="T86" fmla="*/ 463 w 855"/>
                <a:gd name="T87" fmla="*/ 330 h 912"/>
                <a:gd name="T88" fmla="*/ 457 w 855"/>
                <a:gd name="T89" fmla="*/ 340 h 912"/>
                <a:gd name="T90" fmla="*/ 335 w 855"/>
                <a:gd name="T91" fmla="*/ 368 h 912"/>
                <a:gd name="T92" fmla="*/ 319 w 855"/>
                <a:gd name="T93" fmla="*/ 371 h 912"/>
                <a:gd name="T94" fmla="*/ 304 w 855"/>
                <a:gd name="T95" fmla="*/ 385 h 912"/>
                <a:gd name="T96" fmla="*/ 319 w 855"/>
                <a:gd name="T97" fmla="*/ 395 h 912"/>
                <a:gd name="T98" fmla="*/ 436 w 855"/>
                <a:gd name="T99" fmla="*/ 441 h 912"/>
                <a:gd name="T100" fmla="*/ 483 w 855"/>
                <a:gd name="T101" fmla="*/ 484 h 912"/>
                <a:gd name="T102" fmla="*/ 469 w 855"/>
                <a:gd name="T103" fmla="*/ 557 h 912"/>
                <a:gd name="T104" fmla="*/ 243 w 855"/>
                <a:gd name="T105" fmla="*/ 753 h 912"/>
                <a:gd name="T106" fmla="*/ 225 w 855"/>
                <a:gd name="T107" fmla="*/ 808 h 912"/>
                <a:gd name="T108" fmla="*/ 263 w 855"/>
                <a:gd name="T109" fmla="*/ 884 h 912"/>
                <a:gd name="T110" fmla="*/ 281 w 855"/>
                <a:gd name="T111" fmla="*/ 912 h 912"/>
                <a:gd name="T112" fmla="*/ 263 w 855"/>
                <a:gd name="T113" fmla="*/ 911 h 912"/>
                <a:gd name="T114" fmla="*/ 116 w 855"/>
                <a:gd name="T115" fmla="*/ 829 h 912"/>
                <a:gd name="T116" fmla="*/ 106 w 855"/>
                <a:gd name="T117" fmla="*/ 772 h 912"/>
                <a:gd name="T118" fmla="*/ 108 w 855"/>
                <a:gd name="T119" fmla="*/ 770 h 9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855" h="912">
                  <a:moveTo>
                    <a:pt x="108" y="770"/>
                  </a:moveTo>
                  <a:cubicBezTo>
                    <a:pt x="118" y="763"/>
                    <a:pt x="127" y="752"/>
                    <a:pt x="137" y="751"/>
                  </a:cubicBezTo>
                  <a:cubicBezTo>
                    <a:pt x="154" y="750"/>
                    <a:pt x="163" y="741"/>
                    <a:pt x="172" y="729"/>
                  </a:cubicBezTo>
                  <a:cubicBezTo>
                    <a:pt x="223" y="669"/>
                    <a:pt x="274" y="610"/>
                    <a:pt x="325" y="549"/>
                  </a:cubicBezTo>
                  <a:cubicBezTo>
                    <a:pt x="329" y="544"/>
                    <a:pt x="331" y="536"/>
                    <a:pt x="334" y="529"/>
                  </a:cubicBezTo>
                  <a:cubicBezTo>
                    <a:pt x="326" y="527"/>
                    <a:pt x="319" y="522"/>
                    <a:pt x="312" y="522"/>
                  </a:cubicBezTo>
                  <a:cubicBezTo>
                    <a:pt x="243" y="522"/>
                    <a:pt x="175" y="515"/>
                    <a:pt x="111" y="486"/>
                  </a:cubicBezTo>
                  <a:cubicBezTo>
                    <a:pt x="90" y="477"/>
                    <a:pt x="69" y="465"/>
                    <a:pt x="51" y="452"/>
                  </a:cubicBezTo>
                  <a:cubicBezTo>
                    <a:pt x="7" y="420"/>
                    <a:pt x="0" y="373"/>
                    <a:pt x="29" y="329"/>
                  </a:cubicBezTo>
                  <a:cubicBezTo>
                    <a:pt x="55" y="291"/>
                    <a:pt x="91" y="264"/>
                    <a:pt x="129" y="240"/>
                  </a:cubicBezTo>
                  <a:cubicBezTo>
                    <a:pt x="228" y="177"/>
                    <a:pt x="337" y="150"/>
                    <a:pt x="455" y="159"/>
                  </a:cubicBezTo>
                  <a:cubicBezTo>
                    <a:pt x="470" y="160"/>
                    <a:pt x="485" y="158"/>
                    <a:pt x="500" y="154"/>
                  </a:cubicBezTo>
                  <a:cubicBezTo>
                    <a:pt x="527" y="147"/>
                    <a:pt x="537" y="131"/>
                    <a:pt x="536" y="103"/>
                  </a:cubicBezTo>
                  <a:cubicBezTo>
                    <a:pt x="535" y="92"/>
                    <a:pt x="534" y="81"/>
                    <a:pt x="535" y="71"/>
                  </a:cubicBezTo>
                  <a:cubicBezTo>
                    <a:pt x="537" y="63"/>
                    <a:pt x="540" y="51"/>
                    <a:pt x="547" y="47"/>
                  </a:cubicBezTo>
                  <a:cubicBezTo>
                    <a:pt x="569" y="35"/>
                    <a:pt x="561" y="24"/>
                    <a:pt x="549" y="12"/>
                  </a:cubicBezTo>
                  <a:cubicBezTo>
                    <a:pt x="547" y="10"/>
                    <a:pt x="546" y="8"/>
                    <a:pt x="540" y="0"/>
                  </a:cubicBezTo>
                  <a:cubicBezTo>
                    <a:pt x="566" y="2"/>
                    <a:pt x="587" y="2"/>
                    <a:pt x="608" y="6"/>
                  </a:cubicBezTo>
                  <a:cubicBezTo>
                    <a:pt x="664" y="16"/>
                    <a:pt x="712" y="42"/>
                    <a:pt x="751" y="84"/>
                  </a:cubicBezTo>
                  <a:cubicBezTo>
                    <a:pt x="772" y="106"/>
                    <a:pt x="782" y="134"/>
                    <a:pt x="781" y="164"/>
                  </a:cubicBezTo>
                  <a:cubicBezTo>
                    <a:pt x="781" y="172"/>
                    <a:pt x="775" y="184"/>
                    <a:pt x="768" y="188"/>
                  </a:cubicBezTo>
                  <a:cubicBezTo>
                    <a:pt x="762" y="191"/>
                    <a:pt x="751" y="187"/>
                    <a:pt x="742" y="185"/>
                  </a:cubicBezTo>
                  <a:cubicBezTo>
                    <a:pt x="733" y="184"/>
                    <a:pt x="720" y="176"/>
                    <a:pt x="716" y="180"/>
                  </a:cubicBezTo>
                  <a:cubicBezTo>
                    <a:pt x="710" y="186"/>
                    <a:pt x="709" y="198"/>
                    <a:pt x="707" y="208"/>
                  </a:cubicBezTo>
                  <a:cubicBezTo>
                    <a:pt x="706" y="212"/>
                    <a:pt x="708" y="216"/>
                    <a:pt x="709" y="220"/>
                  </a:cubicBezTo>
                  <a:cubicBezTo>
                    <a:pt x="715" y="234"/>
                    <a:pt x="714" y="242"/>
                    <a:pt x="696" y="239"/>
                  </a:cubicBezTo>
                  <a:cubicBezTo>
                    <a:pt x="691" y="239"/>
                    <a:pt x="684" y="245"/>
                    <a:pt x="680" y="250"/>
                  </a:cubicBezTo>
                  <a:cubicBezTo>
                    <a:pt x="677" y="254"/>
                    <a:pt x="677" y="260"/>
                    <a:pt x="675" y="265"/>
                  </a:cubicBezTo>
                  <a:cubicBezTo>
                    <a:pt x="660" y="300"/>
                    <a:pt x="645" y="302"/>
                    <a:pt x="620" y="273"/>
                  </a:cubicBezTo>
                  <a:cubicBezTo>
                    <a:pt x="611" y="263"/>
                    <a:pt x="600" y="254"/>
                    <a:pt x="587" y="249"/>
                  </a:cubicBezTo>
                  <a:cubicBezTo>
                    <a:pt x="561" y="237"/>
                    <a:pt x="540" y="250"/>
                    <a:pt x="535" y="278"/>
                  </a:cubicBezTo>
                  <a:cubicBezTo>
                    <a:pt x="528" y="323"/>
                    <a:pt x="531" y="367"/>
                    <a:pt x="545" y="410"/>
                  </a:cubicBezTo>
                  <a:cubicBezTo>
                    <a:pt x="550" y="426"/>
                    <a:pt x="559" y="436"/>
                    <a:pt x="574" y="436"/>
                  </a:cubicBezTo>
                  <a:cubicBezTo>
                    <a:pt x="634" y="437"/>
                    <a:pt x="694" y="437"/>
                    <a:pt x="754" y="437"/>
                  </a:cubicBezTo>
                  <a:cubicBezTo>
                    <a:pt x="762" y="437"/>
                    <a:pt x="771" y="429"/>
                    <a:pt x="780" y="427"/>
                  </a:cubicBezTo>
                  <a:cubicBezTo>
                    <a:pt x="795" y="425"/>
                    <a:pt x="814" y="418"/>
                    <a:pt x="820" y="443"/>
                  </a:cubicBezTo>
                  <a:cubicBezTo>
                    <a:pt x="821" y="446"/>
                    <a:pt x="827" y="449"/>
                    <a:pt x="831" y="450"/>
                  </a:cubicBezTo>
                  <a:cubicBezTo>
                    <a:pt x="851" y="454"/>
                    <a:pt x="855" y="469"/>
                    <a:pt x="853" y="486"/>
                  </a:cubicBezTo>
                  <a:cubicBezTo>
                    <a:pt x="851" y="504"/>
                    <a:pt x="839" y="513"/>
                    <a:pt x="822" y="514"/>
                  </a:cubicBezTo>
                  <a:cubicBezTo>
                    <a:pt x="795" y="515"/>
                    <a:pt x="770" y="508"/>
                    <a:pt x="753" y="488"/>
                  </a:cubicBezTo>
                  <a:cubicBezTo>
                    <a:pt x="742" y="476"/>
                    <a:pt x="731" y="476"/>
                    <a:pt x="718" y="478"/>
                  </a:cubicBezTo>
                  <a:cubicBezTo>
                    <a:pt x="659" y="486"/>
                    <a:pt x="599" y="494"/>
                    <a:pt x="540" y="502"/>
                  </a:cubicBezTo>
                  <a:cubicBezTo>
                    <a:pt x="521" y="505"/>
                    <a:pt x="513" y="497"/>
                    <a:pt x="505" y="481"/>
                  </a:cubicBezTo>
                  <a:cubicBezTo>
                    <a:pt x="481" y="435"/>
                    <a:pt x="466" y="386"/>
                    <a:pt x="463" y="330"/>
                  </a:cubicBezTo>
                  <a:cubicBezTo>
                    <a:pt x="459" y="336"/>
                    <a:pt x="458" y="340"/>
                    <a:pt x="457" y="340"/>
                  </a:cubicBezTo>
                  <a:cubicBezTo>
                    <a:pt x="414" y="343"/>
                    <a:pt x="380" y="377"/>
                    <a:pt x="335" y="368"/>
                  </a:cubicBezTo>
                  <a:cubicBezTo>
                    <a:pt x="330" y="367"/>
                    <a:pt x="323" y="368"/>
                    <a:pt x="319" y="371"/>
                  </a:cubicBezTo>
                  <a:cubicBezTo>
                    <a:pt x="313" y="374"/>
                    <a:pt x="309" y="380"/>
                    <a:pt x="304" y="385"/>
                  </a:cubicBezTo>
                  <a:cubicBezTo>
                    <a:pt x="309" y="388"/>
                    <a:pt x="313" y="393"/>
                    <a:pt x="319" y="395"/>
                  </a:cubicBezTo>
                  <a:cubicBezTo>
                    <a:pt x="358" y="410"/>
                    <a:pt x="398" y="423"/>
                    <a:pt x="436" y="441"/>
                  </a:cubicBezTo>
                  <a:cubicBezTo>
                    <a:pt x="454" y="450"/>
                    <a:pt x="472" y="467"/>
                    <a:pt x="483" y="484"/>
                  </a:cubicBezTo>
                  <a:cubicBezTo>
                    <a:pt x="501" y="511"/>
                    <a:pt x="494" y="535"/>
                    <a:pt x="469" y="557"/>
                  </a:cubicBezTo>
                  <a:cubicBezTo>
                    <a:pt x="394" y="622"/>
                    <a:pt x="319" y="688"/>
                    <a:pt x="243" y="753"/>
                  </a:cubicBezTo>
                  <a:cubicBezTo>
                    <a:pt x="225" y="769"/>
                    <a:pt x="218" y="788"/>
                    <a:pt x="225" y="808"/>
                  </a:cubicBezTo>
                  <a:cubicBezTo>
                    <a:pt x="235" y="834"/>
                    <a:pt x="250" y="859"/>
                    <a:pt x="263" y="884"/>
                  </a:cubicBezTo>
                  <a:cubicBezTo>
                    <a:pt x="268" y="892"/>
                    <a:pt x="274" y="900"/>
                    <a:pt x="281" y="912"/>
                  </a:cubicBezTo>
                  <a:cubicBezTo>
                    <a:pt x="271" y="911"/>
                    <a:pt x="267" y="912"/>
                    <a:pt x="263" y="911"/>
                  </a:cubicBezTo>
                  <a:cubicBezTo>
                    <a:pt x="208" y="894"/>
                    <a:pt x="158" y="868"/>
                    <a:pt x="116" y="829"/>
                  </a:cubicBezTo>
                  <a:cubicBezTo>
                    <a:pt x="94" y="810"/>
                    <a:pt x="92" y="799"/>
                    <a:pt x="106" y="772"/>
                  </a:cubicBezTo>
                  <a:cubicBezTo>
                    <a:pt x="107" y="771"/>
                    <a:pt x="108" y="770"/>
                    <a:pt x="108" y="77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2A0719D1-FF64-4BC3-9C86-EC1FCF825AD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419600" y="3343276"/>
              <a:ext cx="2047875" cy="1719263"/>
            </a:xfrm>
            <a:custGeom>
              <a:avLst/>
              <a:gdLst>
                <a:gd name="T0" fmla="*/ 531 w 947"/>
                <a:gd name="T1" fmla="*/ 59 h 795"/>
                <a:gd name="T2" fmla="*/ 726 w 947"/>
                <a:gd name="T3" fmla="*/ 215 h 795"/>
                <a:gd name="T4" fmla="*/ 681 w 947"/>
                <a:gd name="T5" fmla="*/ 784 h 795"/>
                <a:gd name="T6" fmla="*/ 323 w 947"/>
                <a:gd name="T7" fmla="*/ 492 h 795"/>
                <a:gd name="T8" fmla="*/ 528 w 947"/>
                <a:gd name="T9" fmla="*/ 225 h 795"/>
                <a:gd name="T10" fmla="*/ 180 w 947"/>
                <a:gd name="T11" fmla="*/ 497 h 795"/>
                <a:gd name="T12" fmla="*/ 83 w 947"/>
                <a:gd name="T13" fmla="*/ 455 h 795"/>
                <a:gd name="T14" fmla="*/ 173 w 947"/>
                <a:gd name="T15" fmla="*/ 520 h 795"/>
                <a:gd name="T16" fmla="*/ 123 w 947"/>
                <a:gd name="T17" fmla="*/ 624 h 795"/>
                <a:gd name="T18" fmla="*/ 146 w 947"/>
                <a:gd name="T19" fmla="*/ 618 h 795"/>
                <a:gd name="T20" fmla="*/ 213 w 947"/>
                <a:gd name="T21" fmla="*/ 628 h 795"/>
                <a:gd name="T22" fmla="*/ 207 w 947"/>
                <a:gd name="T23" fmla="*/ 657 h 795"/>
                <a:gd name="T24" fmla="*/ 160 w 947"/>
                <a:gd name="T25" fmla="*/ 668 h 795"/>
                <a:gd name="T26" fmla="*/ 139 w 947"/>
                <a:gd name="T27" fmla="*/ 674 h 795"/>
                <a:gd name="T28" fmla="*/ 73 w 947"/>
                <a:gd name="T29" fmla="*/ 653 h 795"/>
                <a:gd name="T30" fmla="*/ 59 w 947"/>
                <a:gd name="T31" fmla="*/ 627 h 795"/>
                <a:gd name="T32" fmla="*/ 103 w 947"/>
                <a:gd name="T33" fmla="*/ 629 h 795"/>
                <a:gd name="T34" fmla="*/ 14 w 947"/>
                <a:gd name="T35" fmla="*/ 555 h 795"/>
                <a:gd name="T36" fmla="*/ 65 w 947"/>
                <a:gd name="T37" fmla="*/ 458 h 795"/>
                <a:gd name="T38" fmla="*/ 0 w 947"/>
                <a:gd name="T39" fmla="*/ 375 h 795"/>
                <a:gd name="T40" fmla="*/ 56 w 947"/>
                <a:gd name="T41" fmla="*/ 445 h 795"/>
                <a:gd name="T42" fmla="*/ 141 w 947"/>
                <a:gd name="T43" fmla="*/ 441 h 795"/>
                <a:gd name="T44" fmla="*/ 438 w 947"/>
                <a:gd name="T45" fmla="*/ 175 h 795"/>
                <a:gd name="T46" fmla="*/ 199 w 947"/>
                <a:gd name="T47" fmla="*/ 212 h 795"/>
                <a:gd name="T48" fmla="*/ 357 w 947"/>
                <a:gd name="T49" fmla="*/ 129 h 795"/>
                <a:gd name="T50" fmla="*/ 466 w 947"/>
                <a:gd name="T51" fmla="*/ 22 h 795"/>
                <a:gd name="T52" fmla="*/ 601 w 947"/>
                <a:gd name="T53" fmla="*/ 5 h 795"/>
                <a:gd name="T54" fmla="*/ 675 w 947"/>
                <a:gd name="T55" fmla="*/ 111 h 795"/>
                <a:gd name="T56" fmla="*/ 576 w 947"/>
                <a:gd name="T57" fmla="*/ 130 h 795"/>
                <a:gd name="T58" fmla="*/ 644 w 947"/>
                <a:gd name="T59" fmla="*/ 65 h 795"/>
                <a:gd name="T60" fmla="*/ 696 w 947"/>
                <a:gd name="T61" fmla="*/ 397 h 795"/>
                <a:gd name="T62" fmla="*/ 787 w 947"/>
                <a:gd name="T63" fmla="*/ 341 h 795"/>
                <a:gd name="T64" fmla="*/ 687 w 947"/>
                <a:gd name="T65" fmla="*/ 341 h 795"/>
                <a:gd name="T66" fmla="*/ 662 w 947"/>
                <a:gd name="T67" fmla="*/ 277 h 795"/>
                <a:gd name="T68" fmla="*/ 685 w 947"/>
                <a:gd name="T69" fmla="*/ 266 h 795"/>
                <a:gd name="T70" fmla="*/ 643 w 947"/>
                <a:gd name="T71" fmla="*/ 465 h 795"/>
                <a:gd name="T72" fmla="*/ 651 w 947"/>
                <a:gd name="T73" fmla="*/ 522 h 795"/>
                <a:gd name="T74" fmla="*/ 585 w 947"/>
                <a:gd name="T75" fmla="*/ 499 h 795"/>
                <a:gd name="T76" fmla="*/ 432 w 947"/>
                <a:gd name="T77" fmla="*/ 490 h 795"/>
                <a:gd name="T78" fmla="*/ 574 w 947"/>
                <a:gd name="T79" fmla="*/ 454 h 795"/>
                <a:gd name="T80" fmla="*/ 531 w 947"/>
                <a:gd name="T81" fmla="*/ 452 h 795"/>
                <a:gd name="T82" fmla="*/ 571 w 947"/>
                <a:gd name="T83" fmla="*/ 379 h 795"/>
                <a:gd name="T84" fmla="*/ 555 w 947"/>
                <a:gd name="T85" fmla="*/ 367 h 795"/>
                <a:gd name="T86" fmla="*/ 546 w 947"/>
                <a:gd name="T87" fmla="*/ 284 h 795"/>
                <a:gd name="T88" fmla="*/ 405 w 947"/>
                <a:gd name="T89" fmla="*/ 597 h 795"/>
                <a:gd name="T90" fmla="*/ 762 w 947"/>
                <a:gd name="T91" fmla="*/ 691 h 795"/>
                <a:gd name="T92" fmla="*/ 653 w 947"/>
                <a:gd name="T93" fmla="*/ 677 h 795"/>
                <a:gd name="T94" fmla="*/ 848 w 947"/>
                <a:gd name="T95" fmla="*/ 617 h 795"/>
                <a:gd name="T96" fmla="*/ 538 w 947"/>
                <a:gd name="T97" fmla="*/ 611 h 795"/>
                <a:gd name="T98" fmla="*/ 846 w 947"/>
                <a:gd name="T99" fmla="*/ 601 h 795"/>
                <a:gd name="T100" fmla="*/ 883 w 947"/>
                <a:gd name="T101" fmla="*/ 546 h 795"/>
                <a:gd name="T102" fmla="*/ 753 w 947"/>
                <a:gd name="T103" fmla="*/ 540 h 795"/>
                <a:gd name="T104" fmla="*/ 887 w 947"/>
                <a:gd name="T105" fmla="*/ 491 h 795"/>
                <a:gd name="T106" fmla="*/ 696 w 947"/>
                <a:gd name="T107" fmla="*/ 460 h 795"/>
                <a:gd name="T108" fmla="*/ 876 w 947"/>
                <a:gd name="T109" fmla="*/ 445 h 795"/>
                <a:gd name="T110" fmla="*/ 696 w 947"/>
                <a:gd name="T111" fmla="*/ 404 h 7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947" h="795">
                  <a:moveTo>
                    <a:pt x="644" y="65"/>
                  </a:moveTo>
                  <a:cubicBezTo>
                    <a:pt x="617" y="44"/>
                    <a:pt x="579" y="44"/>
                    <a:pt x="531" y="59"/>
                  </a:cubicBezTo>
                  <a:cubicBezTo>
                    <a:pt x="545" y="110"/>
                    <a:pt x="559" y="161"/>
                    <a:pt x="574" y="213"/>
                  </a:cubicBezTo>
                  <a:cubicBezTo>
                    <a:pt x="626" y="201"/>
                    <a:pt x="676" y="201"/>
                    <a:pt x="726" y="215"/>
                  </a:cubicBezTo>
                  <a:cubicBezTo>
                    <a:pt x="862" y="253"/>
                    <a:pt x="947" y="377"/>
                    <a:pt x="937" y="523"/>
                  </a:cubicBezTo>
                  <a:cubicBezTo>
                    <a:pt x="928" y="656"/>
                    <a:pt x="820" y="764"/>
                    <a:pt x="681" y="784"/>
                  </a:cubicBezTo>
                  <a:cubicBezTo>
                    <a:pt x="610" y="795"/>
                    <a:pt x="542" y="794"/>
                    <a:pt x="479" y="759"/>
                  </a:cubicBezTo>
                  <a:cubicBezTo>
                    <a:pt x="373" y="702"/>
                    <a:pt x="318" y="612"/>
                    <a:pt x="323" y="492"/>
                  </a:cubicBezTo>
                  <a:cubicBezTo>
                    <a:pt x="328" y="368"/>
                    <a:pt x="392" y="282"/>
                    <a:pt x="506" y="233"/>
                  </a:cubicBezTo>
                  <a:cubicBezTo>
                    <a:pt x="512" y="230"/>
                    <a:pt x="519" y="228"/>
                    <a:pt x="528" y="225"/>
                  </a:cubicBezTo>
                  <a:cubicBezTo>
                    <a:pt x="521" y="209"/>
                    <a:pt x="515" y="195"/>
                    <a:pt x="507" y="179"/>
                  </a:cubicBezTo>
                  <a:cubicBezTo>
                    <a:pt x="398" y="286"/>
                    <a:pt x="290" y="390"/>
                    <a:pt x="180" y="497"/>
                  </a:cubicBezTo>
                  <a:cubicBezTo>
                    <a:pt x="154" y="467"/>
                    <a:pt x="125" y="446"/>
                    <a:pt x="86" y="448"/>
                  </a:cubicBezTo>
                  <a:cubicBezTo>
                    <a:pt x="85" y="451"/>
                    <a:pt x="84" y="453"/>
                    <a:pt x="83" y="455"/>
                  </a:cubicBezTo>
                  <a:cubicBezTo>
                    <a:pt x="88" y="456"/>
                    <a:pt x="92" y="459"/>
                    <a:pt x="96" y="459"/>
                  </a:cubicBezTo>
                  <a:cubicBezTo>
                    <a:pt x="138" y="463"/>
                    <a:pt x="164" y="483"/>
                    <a:pt x="173" y="520"/>
                  </a:cubicBezTo>
                  <a:cubicBezTo>
                    <a:pt x="182" y="555"/>
                    <a:pt x="168" y="586"/>
                    <a:pt x="133" y="610"/>
                  </a:cubicBezTo>
                  <a:cubicBezTo>
                    <a:pt x="129" y="613"/>
                    <a:pt x="126" y="619"/>
                    <a:pt x="123" y="624"/>
                  </a:cubicBezTo>
                  <a:cubicBezTo>
                    <a:pt x="124" y="625"/>
                    <a:pt x="126" y="627"/>
                    <a:pt x="127" y="628"/>
                  </a:cubicBezTo>
                  <a:cubicBezTo>
                    <a:pt x="133" y="625"/>
                    <a:pt x="139" y="621"/>
                    <a:pt x="146" y="618"/>
                  </a:cubicBezTo>
                  <a:cubicBezTo>
                    <a:pt x="150" y="615"/>
                    <a:pt x="156" y="612"/>
                    <a:pt x="160" y="613"/>
                  </a:cubicBezTo>
                  <a:cubicBezTo>
                    <a:pt x="178" y="617"/>
                    <a:pt x="196" y="621"/>
                    <a:pt x="213" y="628"/>
                  </a:cubicBezTo>
                  <a:cubicBezTo>
                    <a:pt x="217" y="629"/>
                    <a:pt x="221" y="639"/>
                    <a:pt x="220" y="644"/>
                  </a:cubicBezTo>
                  <a:cubicBezTo>
                    <a:pt x="219" y="649"/>
                    <a:pt x="212" y="656"/>
                    <a:pt x="207" y="657"/>
                  </a:cubicBezTo>
                  <a:cubicBezTo>
                    <a:pt x="198" y="659"/>
                    <a:pt x="187" y="656"/>
                    <a:pt x="178" y="658"/>
                  </a:cubicBezTo>
                  <a:cubicBezTo>
                    <a:pt x="171" y="659"/>
                    <a:pt x="166" y="665"/>
                    <a:pt x="160" y="668"/>
                  </a:cubicBezTo>
                  <a:cubicBezTo>
                    <a:pt x="157" y="670"/>
                    <a:pt x="154" y="673"/>
                    <a:pt x="151" y="674"/>
                  </a:cubicBezTo>
                  <a:cubicBezTo>
                    <a:pt x="147" y="675"/>
                    <a:pt x="143" y="674"/>
                    <a:pt x="139" y="674"/>
                  </a:cubicBezTo>
                  <a:cubicBezTo>
                    <a:pt x="118" y="674"/>
                    <a:pt x="98" y="674"/>
                    <a:pt x="77" y="674"/>
                  </a:cubicBezTo>
                  <a:cubicBezTo>
                    <a:pt x="76" y="668"/>
                    <a:pt x="75" y="661"/>
                    <a:pt x="73" y="653"/>
                  </a:cubicBezTo>
                  <a:cubicBezTo>
                    <a:pt x="61" y="653"/>
                    <a:pt x="50" y="653"/>
                    <a:pt x="39" y="653"/>
                  </a:cubicBezTo>
                  <a:cubicBezTo>
                    <a:pt x="32" y="627"/>
                    <a:pt x="37" y="622"/>
                    <a:pt x="59" y="627"/>
                  </a:cubicBezTo>
                  <a:cubicBezTo>
                    <a:pt x="72" y="630"/>
                    <a:pt x="85" y="633"/>
                    <a:pt x="98" y="635"/>
                  </a:cubicBezTo>
                  <a:cubicBezTo>
                    <a:pt x="100" y="633"/>
                    <a:pt x="101" y="631"/>
                    <a:pt x="103" y="629"/>
                  </a:cubicBezTo>
                  <a:cubicBezTo>
                    <a:pt x="98" y="625"/>
                    <a:pt x="94" y="618"/>
                    <a:pt x="88" y="617"/>
                  </a:cubicBezTo>
                  <a:cubicBezTo>
                    <a:pt x="48" y="611"/>
                    <a:pt x="22" y="590"/>
                    <a:pt x="14" y="555"/>
                  </a:cubicBezTo>
                  <a:cubicBezTo>
                    <a:pt x="6" y="523"/>
                    <a:pt x="20" y="492"/>
                    <a:pt x="52" y="470"/>
                  </a:cubicBezTo>
                  <a:cubicBezTo>
                    <a:pt x="55" y="468"/>
                    <a:pt x="57" y="465"/>
                    <a:pt x="65" y="458"/>
                  </a:cubicBezTo>
                  <a:cubicBezTo>
                    <a:pt x="49" y="459"/>
                    <a:pt x="38" y="460"/>
                    <a:pt x="26" y="461"/>
                  </a:cubicBezTo>
                  <a:cubicBezTo>
                    <a:pt x="17" y="433"/>
                    <a:pt x="9" y="404"/>
                    <a:pt x="0" y="375"/>
                  </a:cubicBezTo>
                  <a:cubicBezTo>
                    <a:pt x="29" y="379"/>
                    <a:pt x="36" y="387"/>
                    <a:pt x="37" y="416"/>
                  </a:cubicBezTo>
                  <a:cubicBezTo>
                    <a:pt x="37" y="428"/>
                    <a:pt x="34" y="444"/>
                    <a:pt x="56" y="445"/>
                  </a:cubicBezTo>
                  <a:cubicBezTo>
                    <a:pt x="55" y="432"/>
                    <a:pt x="53" y="420"/>
                    <a:pt x="52" y="404"/>
                  </a:cubicBezTo>
                  <a:cubicBezTo>
                    <a:pt x="84" y="417"/>
                    <a:pt x="113" y="429"/>
                    <a:pt x="141" y="441"/>
                  </a:cubicBezTo>
                  <a:cubicBezTo>
                    <a:pt x="151" y="446"/>
                    <a:pt x="158" y="446"/>
                    <a:pt x="166" y="438"/>
                  </a:cubicBezTo>
                  <a:cubicBezTo>
                    <a:pt x="256" y="350"/>
                    <a:pt x="347" y="262"/>
                    <a:pt x="438" y="175"/>
                  </a:cubicBezTo>
                  <a:cubicBezTo>
                    <a:pt x="440" y="173"/>
                    <a:pt x="441" y="171"/>
                    <a:pt x="446" y="165"/>
                  </a:cubicBezTo>
                  <a:cubicBezTo>
                    <a:pt x="363" y="181"/>
                    <a:pt x="284" y="196"/>
                    <a:pt x="199" y="212"/>
                  </a:cubicBezTo>
                  <a:cubicBezTo>
                    <a:pt x="227" y="185"/>
                    <a:pt x="248" y="157"/>
                    <a:pt x="275" y="142"/>
                  </a:cubicBezTo>
                  <a:cubicBezTo>
                    <a:pt x="298" y="130"/>
                    <a:pt x="330" y="132"/>
                    <a:pt x="357" y="129"/>
                  </a:cubicBezTo>
                  <a:cubicBezTo>
                    <a:pt x="401" y="123"/>
                    <a:pt x="444" y="117"/>
                    <a:pt x="490" y="111"/>
                  </a:cubicBezTo>
                  <a:cubicBezTo>
                    <a:pt x="482" y="81"/>
                    <a:pt x="474" y="52"/>
                    <a:pt x="466" y="22"/>
                  </a:cubicBezTo>
                  <a:cubicBezTo>
                    <a:pt x="508" y="14"/>
                    <a:pt x="548" y="7"/>
                    <a:pt x="588" y="1"/>
                  </a:cubicBezTo>
                  <a:cubicBezTo>
                    <a:pt x="592" y="0"/>
                    <a:pt x="598" y="2"/>
                    <a:pt x="601" y="5"/>
                  </a:cubicBezTo>
                  <a:cubicBezTo>
                    <a:pt x="628" y="31"/>
                    <a:pt x="661" y="42"/>
                    <a:pt x="701" y="40"/>
                  </a:cubicBezTo>
                  <a:cubicBezTo>
                    <a:pt x="702" y="69"/>
                    <a:pt x="696" y="95"/>
                    <a:pt x="675" y="111"/>
                  </a:cubicBezTo>
                  <a:cubicBezTo>
                    <a:pt x="656" y="127"/>
                    <a:pt x="632" y="138"/>
                    <a:pt x="608" y="148"/>
                  </a:cubicBezTo>
                  <a:cubicBezTo>
                    <a:pt x="594" y="154"/>
                    <a:pt x="580" y="146"/>
                    <a:pt x="576" y="130"/>
                  </a:cubicBezTo>
                  <a:cubicBezTo>
                    <a:pt x="571" y="113"/>
                    <a:pt x="580" y="107"/>
                    <a:pt x="594" y="100"/>
                  </a:cubicBezTo>
                  <a:cubicBezTo>
                    <a:pt x="611" y="91"/>
                    <a:pt x="626" y="78"/>
                    <a:pt x="644" y="65"/>
                  </a:cubicBezTo>
                  <a:close/>
                  <a:moveTo>
                    <a:pt x="696" y="404"/>
                  </a:moveTo>
                  <a:cubicBezTo>
                    <a:pt x="696" y="402"/>
                    <a:pt x="696" y="399"/>
                    <a:pt x="696" y="397"/>
                  </a:cubicBezTo>
                  <a:cubicBezTo>
                    <a:pt x="746" y="393"/>
                    <a:pt x="796" y="389"/>
                    <a:pt x="846" y="384"/>
                  </a:cubicBezTo>
                  <a:cubicBezTo>
                    <a:pt x="833" y="345"/>
                    <a:pt x="824" y="339"/>
                    <a:pt x="787" y="341"/>
                  </a:cubicBezTo>
                  <a:cubicBezTo>
                    <a:pt x="754" y="342"/>
                    <a:pt x="721" y="343"/>
                    <a:pt x="688" y="345"/>
                  </a:cubicBezTo>
                  <a:cubicBezTo>
                    <a:pt x="687" y="344"/>
                    <a:pt x="687" y="342"/>
                    <a:pt x="687" y="341"/>
                  </a:cubicBezTo>
                  <a:cubicBezTo>
                    <a:pt x="718" y="333"/>
                    <a:pt x="748" y="324"/>
                    <a:pt x="780" y="315"/>
                  </a:cubicBezTo>
                  <a:cubicBezTo>
                    <a:pt x="747" y="279"/>
                    <a:pt x="704" y="280"/>
                    <a:pt x="662" y="277"/>
                  </a:cubicBezTo>
                  <a:cubicBezTo>
                    <a:pt x="670" y="275"/>
                    <a:pt x="678" y="272"/>
                    <a:pt x="686" y="270"/>
                  </a:cubicBezTo>
                  <a:cubicBezTo>
                    <a:pt x="686" y="269"/>
                    <a:pt x="685" y="268"/>
                    <a:pt x="685" y="266"/>
                  </a:cubicBezTo>
                  <a:cubicBezTo>
                    <a:pt x="656" y="266"/>
                    <a:pt x="627" y="266"/>
                    <a:pt x="595" y="266"/>
                  </a:cubicBezTo>
                  <a:cubicBezTo>
                    <a:pt x="612" y="335"/>
                    <a:pt x="627" y="400"/>
                    <a:pt x="643" y="465"/>
                  </a:cubicBezTo>
                  <a:cubicBezTo>
                    <a:pt x="644" y="470"/>
                    <a:pt x="650" y="474"/>
                    <a:pt x="653" y="479"/>
                  </a:cubicBezTo>
                  <a:cubicBezTo>
                    <a:pt x="666" y="493"/>
                    <a:pt x="666" y="511"/>
                    <a:pt x="651" y="522"/>
                  </a:cubicBezTo>
                  <a:cubicBezTo>
                    <a:pt x="637" y="533"/>
                    <a:pt x="617" y="530"/>
                    <a:pt x="610" y="513"/>
                  </a:cubicBezTo>
                  <a:cubicBezTo>
                    <a:pt x="604" y="501"/>
                    <a:pt x="597" y="499"/>
                    <a:pt x="585" y="499"/>
                  </a:cubicBezTo>
                  <a:cubicBezTo>
                    <a:pt x="534" y="497"/>
                    <a:pt x="483" y="495"/>
                    <a:pt x="432" y="493"/>
                  </a:cubicBezTo>
                  <a:cubicBezTo>
                    <a:pt x="432" y="492"/>
                    <a:pt x="432" y="491"/>
                    <a:pt x="432" y="490"/>
                  </a:cubicBezTo>
                  <a:cubicBezTo>
                    <a:pt x="487" y="486"/>
                    <a:pt x="543" y="482"/>
                    <a:pt x="598" y="478"/>
                  </a:cubicBezTo>
                  <a:cubicBezTo>
                    <a:pt x="598" y="458"/>
                    <a:pt x="591" y="452"/>
                    <a:pt x="574" y="454"/>
                  </a:cubicBezTo>
                  <a:cubicBezTo>
                    <a:pt x="560" y="456"/>
                    <a:pt x="545" y="455"/>
                    <a:pt x="531" y="455"/>
                  </a:cubicBezTo>
                  <a:cubicBezTo>
                    <a:pt x="531" y="454"/>
                    <a:pt x="531" y="453"/>
                    <a:pt x="531" y="452"/>
                  </a:cubicBezTo>
                  <a:cubicBezTo>
                    <a:pt x="548" y="448"/>
                    <a:pt x="566" y="443"/>
                    <a:pt x="587" y="438"/>
                  </a:cubicBezTo>
                  <a:cubicBezTo>
                    <a:pt x="582" y="418"/>
                    <a:pt x="577" y="399"/>
                    <a:pt x="571" y="379"/>
                  </a:cubicBezTo>
                  <a:cubicBezTo>
                    <a:pt x="555" y="383"/>
                    <a:pt x="541" y="387"/>
                    <a:pt x="526" y="390"/>
                  </a:cubicBezTo>
                  <a:cubicBezTo>
                    <a:pt x="535" y="380"/>
                    <a:pt x="546" y="374"/>
                    <a:pt x="555" y="367"/>
                  </a:cubicBezTo>
                  <a:cubicBezTo>
                    <a:pt x="559" y="364"/>
                    <a:pt x="563" y="357"/>
                    <a:pt x="562" y="353"/>
                  </a:cubicBezTo>
                  <a:cubicBezTo>
                    <a:pt x="558" y="331"/>
                    <a:pt x="552" y="308"/>
                    <a:pt x="546" y="284"/>
                  </a:cubicBezTo>
                  <a:cubicBezTo>
                    <a:pt x="513" y="293"/>
                    <a:pt x="485" y="309"/>
                    <a:pt x="460" y="331"/>
                  </a:cubicBezTo>
                  <a:cubicBezTo>
                    <a:pt x="382" y="398"/>
                    <a:pt x="357" y="514"/>
                    <a:pt x="405" y="597"/>
                  </a:cubicBezTo>
                  <a:cubicBezTo>
                    <a:pt x="456" y="685"/>
                    <a:pt x="533" y="729"/>
                    <a:pt x="634" y="730"/>
                  </a:cubicBezTo>
                  <a:cubicBezTo>
                    <a:pt x="680" y="731"/>
                    <a:pt x="723" y="719"/>
                    <a:pt x="762" y="691"/>
                  </a:cubicBezTo>
                  <a:cubicBezTo>
                    <a:pt x="725" y="689"/>
                    <a:pt x="689" y="686"/>
                    <a:pt x="653" y="684"/>
                  </a:cubicBezTo>
                  <a:cubicBezTo>
                    <a:pt x="653" y="682"/>
                    <a:pt x="653" y="679"/>
                    <a:pt x="653" y="677"/>
                  </a:cubicBezTo>
                  <a:cubicBezTo>
                    <a:pt x="695" y="677"/>
                    <a:pt x="738" y="677"/>
                    <a:pt x="780" y="677"/>
                  </a:cubicBezTo>
                  <a:cubicBezTo>
                    <a:pt x="805" y="676"/>
                    <a:pt x="841" y="646"/>
                    <a:pt x="848" y="617"/>
                  </a:cubicBezTo>
                  <a:cubicBezTo>
                    <a:pt x="795" y="617"/>
                    <a:pt x="744" y="617"/>
                    <a:pt x="693" y="616"/>
                  </a:cubicBezTo>
                  <a:cubicBezTo>
                    <a:pt x="641" y="616"/>
                    <a:pt x="590" y="613"/>
                    <a:pt x="538" y="611"/>
                  </a:cubicBezTo>
                  <a:cubicBezTo>
                    <a:pt x="549" y="609"/>
                    <a:pt x="561" y="608"/>
                    <a:pt x="572" y="608"/>
                  </a:cubicBezTo>
                  <a:cubicBezTo>
                    <a:pt x="663" y="606"/>
                    <a:pt x="754" y="604"/>
                    <a:pt x="846" y="601"/>
                  </a:cubicBezTo>
                  <a:cubicBezTo>
                    <a:pt x="853" y="601"/>
                    <a:pt x="863" y="598"/>
                    <a:pt x="866" y="593"/>
                  </a:cubicBezTo>
                  <a:cubicBezTo>
                    <a:pt x="873" y="580"/>
                    <a:pt x="876" y="566"/>
                    <a:pt x="883" y="546"/>
                  </a:cubicBezTo>
                  <a:cubicBezTo>
                    <a:pt x="836" y="546"/>
                    <a:pt x="794" y="546"/>
                    <a:pt x="753" y="546"/>
                  </a:cubicBezTo>
                  <a:cubicBezTo>
                    <a:pt x="753" y="544"/>
                    <a:pt x="753" y="542"/>
                    <a:pt x="753" y="540"/>
                  </a:cubicBezTo>
                  <a:cubicBezTo>
                    <a:pt x="797" y="537"/>
                    <a:pt x="842" y="534"/>
                    <a:pt x="887" y="531"/>
                  </a:cubicBezTo>
                  <a:cubicBezTo>
                    <a:pt x="887" y="516"/>
                    <a:pt x="886" y="504"/>
                    <a:pt x="887" y="491"/>
                  </a:cubicBezTo>
                  <a:cubicBezTo>
                    <a:pt x="887" y="474"/>
                    <a:pt x="881" y="469"/>
                    <a:pt x="863" y="468"/>
                  </a:cubicBezTo>
                  <a:cubicBezTo>
                    <a:pt x="807" y="467"/>
                    <a:pt x="752" y="463"/>
                    <a:pt x="696" y="460"/>
                  </a:cubicBezTo>
                  <a:cubicBezTo>
                    <a:pt x="696" y="459"/>
                    <a:pt x="696" y="458"/>
                    <a:pt x="696" y="457"/>
                  </a:cubicBezTo>
                  <a:cubicBezTo>
                    <a:pt x="756" y="453"/>
                    <a:pt x="816" y="449"/>
                    <a:pt x="876" y="445"/>
                  </a:cubicBezTo>
                  <a:cubicBezTo>
                    <a:pt x="869" y="407"/>
                    <a:pt x="867" y="405"/>
                    <a:pt x="831" y="404"/>
                  </a:cubicBezTo>
                  <a:cubicBezTo>
                    <a:pt x="786" y="404"/>
                    <a:pt x="741" y="404"/>
                    <a:pt x="696" y="4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A43AB7B2-3C2E-4E09-A864-2B40BF44931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70225" y="3292476"/>
              <a:ext cx="1704975" cy="1822450"/>
            </a:xfrm>
            <a:custGeom>
              <a:avLst/>
              <a:gdLst>
                <a:gd name="T0" fmla="*/ 600 w 788"/>
                <a:gd name="T1" fmla="*/ 306 h 842"/>
                <a:gd name="T2" fmla="*/ 559 w 788"/>
                <a:gd name="T3" fmla="*/ 370 h 842"/>
                <a:gd name="T4" fmla="*/ 219 w 788"/>
                <a:gd name="T5" fmla="*/ 807 h 842"/>
                <a:gd name="T6" fmla="*/ 170 w 788"/>
                <a:gd name="T7" fmla="*/ 249 h 842"/>
                <a:gd name="T8" fmla="*/ 517 w 788"/>
                <a:gd name="T9" fmla="*/ 285 h 842"/>
                <a:gd name="T10" fmla="*/ 578 w 788"/>
                <a:gd name="T11" fmla="*/ 224 h 842"/>
                <a:gd name="T12" fmla="*/ 504 w 788"/>
                <a:gd name="T13" fmla="*/ 50 h 842"/>
                <a:gd name="T14" fmla="*/ 428 w 788"/>
                <a:gd name="T15" fmla="*/ 28 h 842"/>
                <a:gd name="T16" fmla="*/ 543 w 788"/>
                <a:gd name="T17" fmla="*/ 10 h 842"/>
                <a:gd name="T18" fmla="*/ 627 w 788"/>
                <a:gd name="T19" fmla="*/ 188 h 842"/>
                <a:gd name="T20" fmla="*/ 653 w 788"/>
                <a:gd name="T21" fmla="*/ 167 h 842"/>
                <a:gd name="T22" fmla="*/ 788 w 788"/>
                <a:gd name="T23" fmla="*/ 76 h 842"/>
                <a:gd name="T24" fmla="*/ 618 w 788"/>
                <a:gd name="T25" fmla="*/ 280 h 842"/>
                <a:gd name="T26" fmla="*/ 161 w 788"/>
                <a:gd name="T27" fmla="*/ 477 h 842"/>
                <a:gd name="T28" fmla="*/ 184 w 788"/>
                <a:gd name="T29" fmla="*/ 469 h 842"/>
                <a:gd name="T30" fmla="*/ 368 w 788"/>
                <a:gd name="T31" fmla="*/ 418 h 842"/>
                <a:gd name="T32" fmla="*/ 367 w 788"/>
                <a:gd name="T33" fmla="*/ 404 h 842"/>
                <a:gd name="T34" fmla="*/ 322 w 788"/>
                <a:gd name="T35" fmla="*/ 358 h 842"/>
                <a:gd name="T36" fmla="*/ 446 w 788"/>
                <a:gd name="T37" fmla="*/ 346 h 842"/>
                <a:gd name="T38" fmla="*/ 388 w 788"/>
                <a:gd name="T39" fmla="*/ 299 h 842"/>
                <a:gd name="T40" fmla="*/ 66 w 788"/>
                <a:gd name="T41" fmla="*/ 592 h 842"/>
                <a:gd name="T42" fmla="*/ 416 w 788"/>
                <a:gd name="T43" fmla="*/ 730 h 842"/>
                <a:gd name="T44" fmla="*/ 295 w 788"/>
                <a:gd name="T45" fmla="*/ 713 h 842"/>
                <a:gd name="T46" fmla="*/ 508 w 788"/>
                <a:gd name="T47" fmla="*/ 644 h 842"/>
                <a:gd name="T48" fmla="*/ 221 w 788"/>
                <a:gd name="T49" fmla="*/ 632 h 842"/>
                <a:gd name="T50" fmla="*/ 532 w 788"/>
                <a:gd name="T51" fmla="*/ 610 h 842"/>
                <a:gd name="T52" fmla="*/ 441 w 788"/>
                <a:gd name="T53" fmla="*/ 563 h 842"/>
                <a:gd name="T54" fmla="*/ 551 w 788"/>
                <a:gd name="T55" fmla="*/ 552 h 842"/>
                <a:gd name="T56" fmla="*/ 532 w 788"/>
                <a:gd name="T57" fmla="*/ 492 h 842"/>
                <a:gd name="T58" fmla="*/ 424 w 788"/>
                <a:gd name="T59" fmla="*/ 489 h 842"/>
                <a:gd name="T60" fmla="*/ 493 w 788"/>
                <a:gd name="T61" fmla="*/ 379 h 842"/>
                <a:gd name="T62" fmla="*/ 277 w 788"/>
                <a:gd name="T63" fmla="*/ 540 h 842"/>
                <a:gd name="T64" fmla="*/ 307 w 788"/>
                <a:gd name="T65" fmla="*/ 483 h 842"/>
                <a:gd name="T66" fmla="*/ 161 w 788"/>
                <a:gd name="T67" fmla="*/ 477 h 8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788" h="842">
                  <a:moveTo>
                    <a:pt x="602" y="304"/>
                  </a:moveTo>
                  <a:cubicBezTo>
                    <a:pt x="602" y="304"/>
                    <a:pt x="601" y="305"/>
                    <a:pt x="600" y="306"/>
                  </a:cubicBezTo>
                  <a:cubicBezTo>
                    <a:pt x="585" y="321"/>
                    <a:pt x="569" y="335"/>
                    <a:pt x="554" y="351"/>
                  </a:cubicBezTo>
                  <a:cubicBezTo>
                    <a:pt x="552" y="354"/>
                    <a:pt x="556" y="364"/>
                    <a:pt x="559" y="370"/>
                  </a:cubicBezTo>
                  <a:cubicBezTo>
                    <a:pt x="613" y="473"/>
                    <a:pt x="612" y="575"/>
                    <a:pt x="553" y="675"/>
                  </a:cubicBezTo>
                  <a:cubicBezTo>
                    <a:pt x="486" y="789"/>
                    <a:pt x="347" y="842"/>
                    <a:pt x="219" y="807"/>
                  </a:cubicBezTo>
                  <a:cubicBezTo>
                    <a:pt x="90" y="771"/>
                    <a:pt x="0" y="655"/>
                    <a:pt x="0" y="522"/>
                  </a:cubicBezTo>
                  <a:cubicBezTo>
                    <a:pt x="1" y="397"/>
                    <a:pt x="58" y="303"/>
                    <a:pt x="170" y="249"/>
                  </a:cubicBezTo>
                  <a:cubicBezTo>
                    <a:pt x="280" y="196"/>
                    <a:pt x="387" y="211"/>
                    <a:pt x="485" y="285"/>
                  </a:cubicBezTo>
                  <a:cubicBezTo>
                    <a:pt x="498" y="295"/>
                    <a:pt x="505" y="295"/>
                    <a:pt x="517" y="285"/>
                  </a:cubicBezTo>
                  <a:cubicBezTo>
                    <a:pt x="534" y="270"/>
                    <a:pt x="553" y="258"/>
                    <a:pt x="571" y="243"/>
                  </a:cubicBezTo>
                  <a:cubicBezTo>
                    <a:pt x="575" y="239"/>
                    <a:pt x="580" y="230"/>
                    <a:pt x="578" y="224"/>
                  </a:cubicBezTo>
                  <a:cubicBezTo>
                    <a:pt x="564" y="172"/>
                    <a:pt x="549" y="121"/>
                    <a:pt x="533" y="69"/>
                  </a:cubicBezTo>
                  <a:cubicBezTo>
                    <a:pt x="529" y="54"/>
                    <a:pt x="522" y="46"/>
                    <a:pt x="504" y="50"/>
                  </a:cubicBezTo>
                  <a:cubicBezTo>
                    <a:pt x="488" y="54"/>
                    <a:pt x="471" y="53"/>
                    <a:pt x="454" y="53"/>
                  </a:cubicBezTo>
                  <a:cubicBezTo>
                    <a:pt x="439" y="53"/>
                    <a:pt x="430" y="44"/>
                    <a:pt x="428" y="28"/>
                  </a:cubicBezTo>
                  <a:cubicBezTo>
                    <a:pt x="427" y="13"/>
                    <a:pt x="436" y="0"/>
                    <a:pt x="451" y="1"/>
                  </a:cubicBezTo>
                  <a:cubicBezTo>
                    <a:pt x="482" y="2"/>
                    <a:pt x="513" y="5"/>
                    <a:pt x="543" y="10"/>
                  </a:cubicBezTo>
                  <a:cubicBezTo>
                    <a:pt x="561" y="13"/>
                    <a:pt x="573" y="26"/>
                    <a:pt x="579" y="44"/>
                  </a:cubicBezTo>
                  <a:cubicBezTo>
                    <a:pt x="594" y="92"/>
                    <a:pt x="611" y="140"/>
                    <a:pt x="627" y="188"/>
                  </a:cubicBezTo>
                  <a:cubicBezTo>
                    <a:pt x="629" y="195"/>
                    <a:pt x="631" y="202"/>
                    <a:pt x="633" y="209"/>
                  </a:cubicBezTo>
                  <a:cubicBezTo>
                    <a:pt x="665" y="197"/>
                    <a:pt x="666" y="196"/>
                    <a:pt x="653" y="167"/>
                  </a:cubicBezTo>
                  <a:cubicBezTo>
                    <a:pt x="634" y="123"/>
                    <a:pt x="615" y="79"/>
                    <a:pt x="594" y="30"/>
                  </a:cubicBezTo>
                  <a:cubicBezTo>
                    <a:pt x="657" y="60"/>
                    <a:pt x="719" y="76"/>
                    <a:pt x="788" y="76"/>
                  </a:cubicBezTo>
                  <a:cubicBezTo>
                    <a:pt x="783" y="84"/>
                    <a:pt x="780" y="89"/>
                    <a:pt x="776" y="94"/>
                  </a:cubicBezTo>
                  <a:cubicBezTo>
                    <a:pt x="724" y="156"/>
                    <a:pt x="671" y="218"/>
                    <a:pt x="618" y="280"/>
                  </a:cubicBezTo>
                  <a:cubicBezTo>
                    <a:pt x="612" y="287"/>
                    <a:pt x="607" y="296"/>
                    <a:pt x="602" y="304"/>
                  </a:cubicBezTo>
                  <a:close/>
                  <a:moveTo>
                    <a:pt x="161" y="477"/>
                  </a:moveTo>
                  <a:cubicBezTo>
                    <a:pt x="161" y="476"/>
                    <a:pt x="161" y="474"/>
                    <a:pt x="161" y="472"/>
                  </a:cubicBezTo>
                  <a:cubicBezTo>
                    <a:pt x="169" y="471"/>
                    <a:pt x="176" y="469"/>
                    <a:pt x="184" y="469"/>
                  </a:cubicBezTo>
                  <a:cubicBezTo>
                    <a:pt x="225" y="466"/>
                    <a:pt x="267" y="465"/>
                    <a:pt x="308" y="462"/>
                  </a:cubicBezTo>
                  <a:cubicBezTo>
                    <a:pt x="329" y="461"/>
                    <a:pt x="358" y="439"/>
                    <a:pt x="368" y="418"/>
                  </a:cubicBezTo>
                  <a:cubicBezTo>
                    <a:pt x="341" y="418"/>
                    <a:pt x="315" y="418"/>
                    <a:pt x="288" y="418"/>
                  </a:cubicBezTo>
                  <a:cubicBezTo>
                    <a:pt x="315" y="412"/>
                    <a:pt x="341" y="406"/>
                    <a:pt x="367" y="404"/>
                  </a:cubicBezTo>
                  <a:cubicBezTo>
                    <a:pt x="396" y="401"/>
                    <a:pt x="415" y="386"/>
                    <a:pt x="436" y="363"/>
                  </a:cubicBezTo>
                  <a:cubicBezTo>
                    <a:pt x="396" y="361"/>
                    <a:pt x="359" y="360"/>
                    <a:pt x="322" y="358"/>
                  </a:cubicBezTo>
                  <a:cubicBezTo>
                    <a:pt x="322" y="357"/>
                    <a:pt x="322" y="356"/>
                    <a:pt x="322" y="355"/>
                  </a:cubicBezTo>
                  <a:cubicBezTo>
                    <a:pt x="363" y="352"/>
                    <a:pt x="405" y="349"/>
                    <a:pt x="446" y="346"/>
                  </a:cubicBezTo>
                  <a:cubicBezTo>
                    <a:pt x="447" y="344"/>
                    <a:pt x="448" y="342"/>
                    <a:pt x="449" y="340"/>
                  </a:cubicBezTo>
                  <a:cubicBezTo>
                    <a:pt x="429" y="326"/>
                    <a:pt x="410" y="310"/>
                    <a:pt x="388" y="299"/>
                  </a:cubicBezTo>
                  <a:cubicBezTo>
                    <a:pt x="315" y="263"/>
                    <a:pt x="246" y="277"/>
                    <a:pt x="178" y="314"/>
                  </a:cubicBezTo>
                  <a:cubicBezTo>
                    <a:pt x="79" y="367"/>
                    <a:pt x="30" y="486"/>
                    <a:pt x="66" y="592"/>
                  </a:cubicBezTo>
                  <a:cubicBezTo>
                    <a:pt x="111" y="728"/>
                    <a:pt x="279" y="799"/>
                    <a:pt x="408" y="736"/>
                  </a:cubicBezTo>
                  <a:cubicBezTo>
                    <a:pt x="410" y="736"/>
                    <a:pt x="412" y="734"/>
                    <a:pt x="416" y="730"/>
                  </a:cubicBezTo>
                  <a:cubicBezTo>
                    <a:pt x="368" y="726"/>
                    <a:pt x="323" y="722"/>
                    <a:pt x="278" y="718"/>
                  </a:cubicBezTo>
                  <a:cubicBezTo>
                    <a:pt x="284" y="714"/>
                    <a:pt x="289" y="713"/>
                    <a:pt x="295" y="713"/>
                  </a:cubicBezTo>
                  <a:cubicBezTo>
                    <a:pt x="341" y="711"/>
                    <a:pt x="388" y="709"/>
                    <a:pt x="435" y="708"/>
                  </a:cubicBezTo>
                  <a:cubicBezTo>
                    <a:pt x="470" y="707"/>
                    <a:pt x="500" y="682"/>
                    <a:pt x="508" y="644"/>
                  </a:cubicBezTo>
                  <a:cubicBezTo>
                    <a:pt x="406" y="642"/>
                    <a:pt x="305" y="639"/>
                    <a:pt x="203" y="637"/>
                  </a:cubicBezTo>
                  <a:cubicBezTo>
                    <a:pt x="209" y="632"/>
                    <a:pt x="215" y="632"/>
                    <a:pt x="221" y="632"/>
                  </a:cubicBezTo>
                  <a:cubicBezTo>
                    <a:pt x="319" y="627"/>
                    <a:pt x="417" y="622"/>
                    <a:pt x="515" y="616"/>
                  </a:cubicBezTo>
                  <a:cubicBezTo>
                    <a:pt x="521" y="616"/>
                    <a:pt x="530" y="614"/>
                    <a:pt x="532" y="610"/>
                  </a:cubicBezTo>
                  <a:cubicBezTo>
                    <a:pt x="538" y="598"/>
                    <a:pt x="541" y="585"/>
                    <a:pt x="547" y="570"/>
                  </a:cubicBezTo>
                  <a:cubicBezTo>
                    <a:pt x="509" y="567"/>
                    <a:pt x="475" y="565"/>
                    <a:pt x="441" y="563"/>
                  </a:cubicBezTo>
                  <a:cubicBezTo>
                    <a:pt x="441" y="562"/>
                    <a:pt x="441" y="561"/>
                    <a:pt x="441" y="560"/>
                  </a:cubicBezTo>
                  <a:cubicBezTo>
                    <a:pt x="477" y="557"/>
                    <a:pt x="513" y="555"/>
                    <a:pt x="551" y="552"/>
                  </a:cubicBezTo>
                  <a:cubicBezTo>
                    <a:pt x="551" y="537"/>
                    <a:pt x="550" y="524"/>
                    <a:pt x="551" y="510"/>
                  </a:cubicBezTo>
                  <a:cubicBezTo>
                    <a:pt x="552" y="497"/>
                    <a:pt x="546" y="492"/>
                    <a:pt x="532" y="492"/>
                  </a:cubicBezTo>
                  <a:cubicBezTo>
                    <a:pt x="496" y="493"/>
                    <a:pt x="460" y="493"/>
                    <a:pt x="424" y="493"/>
                  </a:cubicBezTo>
                  <a:cubicBezTo>
                    <a:pt x="424" y="491"/>
                    <a:pt x="424" y="490"/>
                    <a:pt x="424" y="489"/>
                  </a:cubicBezTo>
                  <a:cubicBezTo>
                    <a:pt x="464" y="482"/>
                    <a:pt x="504" y="476"/>
                    <a:pt x="543" y="470"/>
                  </a:cubicBezTo>
                  <a:cubicBezTo>
                    <a:pt x="540" y="437"/>
                    <a:pt x="516" y="394"/>
                    <a:pt x="493" y="379"/>
                  </a:cubicBezTo>
                  <a:cubicBezTo>
                    <a:pt x="434" y="432"/>
                    <a:pt x="375" y="486"/>
                    <a:pt x="316" y="539"/>
                  </a:cubicBezTo>
                  <a:cubicBezTo>
                    <a:pt x="303" y="551"/>
                    <a:pt x="287" y="552"/>
                    <a:pt x="277" y="540"/>
                  </a:cubicBezTo>
                  <a:cubicBezTo>
                    <a:pt x="267" y="529"/>
                    <a:pt x="269" y="512"/>
                    <a:pt x="283" y="502"/>
                  </a:cubicBezTo>
                  <a:cubicBezTo>
                    <a:pt x="291" y="495"/>
                    <a:pt x="299" y="489"/>
                    <a:pt x="307" y="483"/>
                  </a:cubicBezTo>
                  <a:cubicBezTo>
                    <a:pt x="307" y="481"/>
                    <a:pt x="306" y="479"/>
                    <a:pt x="306" y="477"/>
                  </a:cubicBezTo>
                  <a:cubicBezTo>
                    <a:pt x="257" y="477"/>
                    <a:pt x="209" y="477"/>
                    <a:pt x="161" y="47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53BFF110-D2D4-4282-80F8-358A6B4F093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62250" y="3533776"/>
              <a:ext cx="1406525" cy="77788"/>
            </a:xfrm>
            <a:custGeom>
              <a:avLst/>
              <a:gdLst>
                <a:gd name="T0" fmla="*/ 651 w 651"/>
                <a:gd name="T1" fmla="*/ 0 h 36"/>
                <a:gd name="T2" fmla="*/ 651 w 651"/>
                <a:gd name="T3" fmla="*/ 36 h 36"/>
                <a:gd name="T4" fmla="*/ 0 w 651"/>
                <a:gd name="T5" fmla="*/ 18 h 36"/>
                <a:gd name="T6" fmla="*/ 0 w 651"/>
                <a:gd name="T7" fmla="*/ 14 h 36"/>
                <a:gd name="T8" fmla="*/ 651 w 651"/>
                <a:gd name="T9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1" h="36">
                  <a:moveTo>
                    <a:pt x="651" y="0"/>
                  </a:moveTo>
                  <a:cubicBezTo>
                    <a:pt x="651" y="13"/>
                    <a:pt x="651" y="23"/>
                    <a:pt x="651" y="36"/>
                  </a:cubicBezTo>
                  <a:cubicBezTo>
                    <a:pt x="433" y="30"/>
                    <a:pt x="217" y="24"/>
                    <a:pt x="0" y="18"/>
                  </a:cubicBezTo>
                  <a:cubicBezTo>
                    <a:pt x="0" y="16"/>
                    <a:pt x="0" y="15"/>
                    <a:pt x="0" y="14"/>
                  </a:cubicBezTo>
                  <a:cubicBezTo>
                    <a:pt x="217" y="9"/>
                    <a:pt x="434" y="5"/>
                    <a:pt x="65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id="{4B6169D2-8499-4FF7-931D-2040DB3B156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8763" y="3087688"/>
              <a:ext cx="1298575" cy="71438"/>
            </a:xfrm>
            <a:custGeom>
              <a:avLst/>
              <a:gdLst>
                <a:gd name="T0" fmla="*/ 601 w 601"/>
                <a:gd name="T1" fmla="*/ 0 h 33"/>
                <a:gd name="T2" fmla="*/ 601 w 601"/>
                <a:gd name="T3" fmla="*/ 33 h 33"/>
                <a:gd name="T4" fmla="*/ 0 w 601"/>
                <a:gd name="T5" fmla="*/ 17 h 33"/>
                <a:gd name="T6" fmla="*/ 0 w 601"/>
                <a:gd name="T7" fmla="*/ 13 h 33"/>
                <a:gd name="T8" fmla="*/ 601 w 601"/>
                <a:gd name="T9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1" h="33">
                  <a:moveTo>
                    <a:pt x="601" y="0"/>
                  </a:moveTo>
                  <a:cubicBezTo>
                    <a:pt x="601" y="12"/>
                    <a:pt x="601" y="21"/>
                    <a:pt x="601" y="33"/>
                  </a:cubicBezTo>
                  <a:cubicBezTo>
                    <a:pt x="400" y="28"/>
                    <a:pt x="200" y="22"/>
                    <a:pt x="0" y="17"/>
                  </a:cubicBezTo>
                  <a:cubicBezTo>
                    <a:pt x="0" y="16"/>
                    <a:pt x="0" y="15"/>
                    <a:pt x="0" y="13"/>
                  </a:cubicBezTo>
                  <a:cubicBezTo>
                    <a:pt x="199" y="9"/>
                    <a:pt x="399" y="4"/>
                    <a:pt x="60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9">
              <a:extLst>
                <a:ext uri="{FF2B5EF4-FFF2-40B4-BE49-F238E27FC236}">
                  <a16:creationId xmlns:a16="http://schemas.microsoft.com/office/drawing/2014/main" id="{2EF06CEC-7B35-44A9-9D71-385190825B11}"/>
                </a:ext>
              </a:extLst>
            </p:cNvPr>
            <p:cNvSpPr>
              <a:spLocks/>
            </p:cNvSpPr>
            <p:nvPr/>
          </p:nvSpPr>
          <p:spPr bwMode="auto">
            <a:xfrm>
              <a:off x="4306888" y="4895851"/>
              <a:ext cx="941388" cy="87313"/>
            </a:xfrm>
            <a:custGeom>
              <a:avLst/>
              <a:gdLst>
                <a:gd name="T0" fmla="*/ 0 w 435"/>
                <a:gd name="T1" fmla="*/ 16 h 40"/>
                <a:gd name="T2" fmla="*/ 274 w 435"/>
                <a:gd name="T3" fmla="*/ 6 h 40"/>
                <a:gd name="T4" fmla="*/ 389 w 435"/>
                <a:gd name="T5" fmla="*/ 2 h 40"/>
                <a:gd name="T6" fmla="*/ 435 w 435"/>
                <a:gd name="T7" fmla="*/ 40 h 40"/>
                <a:gd name="T8" fmla="*/ 0 w 435"/>
                <a:gd name="T9" fmla="*/ 20 h 40"/>
                <a:gd name="T10" fmla="*/ 0 w 435"/>
                <a:gd name="T1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35" h="40">
                  <a:moveTo>
                    <a:pt x="0" y="16"/>
                  </a:moveTo>
                  <a:cubicBezTo>
                    <a:pt x="92" y="12"/>
                    <a:pt x="183" y="9"/>
                    <a:pt x="274" y="6"/>
                  </a:cubicBezTo>
                  <a:cubicBezTo>
                    <a:pt x="312" y="4"/>
                    <a:pt x="351" y="3"/>
                    <a:pt x="389" y="2"/>
                  </a:cubicBezTo>
                  <a:cubicBezTo>
                    <a:pt x="424" y="0"/>
                    <a:pt x="424" y="0"/>
                    <a:pt x="435" y="40"/>
                  </a:cubicBezTo>
                  <a:cubicBezTo>
                    <a:pt x="290" y="33"/>
                    <a:pt x="145" y="27"/>
                    <a:pt x="0" y="20"/>
                  </a:cubicBezTo>
                  <a:cubicBezTo>
                    <a:pt x="0" y="18"/>
                    <a:pt x="0" y="17"/>
                    <a:pt x="0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10">
              <a:extLst>
                <a:ext uri="{FF2B5EF4-FFF2-40B4-BE49-F238E27FC236}">
                  <a16:creationId xmlns:a16="http://schemas.microsoft.com/office/drawing/2014/main" id="{3F24F937-B4B1-4B32-8734-9CA06CFA5790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3400" y="2800351"/>
              <a:ext cx="1112838" cy="61913"/>
            </a:xfrm>
            <a:custGeom>
              <a:avLst/>
              <a:gdLst>
                <a:gd name="T0" fmla="*/ 515 w 515"/>
                <a:gd name="T1" fmla="*/ 0 h 29"/>
                <a:gd name="T2" fmla="*/ 515 w 515"/>
                <a:gd name="T3" fmla="*/ 29 h 29"/>
                <a:gd name="T4" fmla="*/ 0 w 515"/>
                <a:gd name="T5" fmla="*/ 15 h 29"/>
                <a:gd name="T6" fmla="*/ 0 w 515"/>
                <a:gd name="T7" fmla="*/ 12 h 29"/>
                <a:gd name="T8" fmla="*/ 515 w 515"/>
                <a:gd name="T9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5" h="29">
                  <a:moveTo>
                    <a:pt x="515" y="0"/>
                  </a:moveTo>
                  <a:cubicBezTo>
                    <a:pt x="515" y="11"/>
                    <a:pt x="515" y="18"/>
                    <a:pt x="515" y="29"/>
                  </a:cubicBezTo>
                  <a:cubicBezTo>
                    <a:pt x="343" y="24"/>
                    <a:pt x="172" y="20"/>
                    <a:pt x="0" y="15"/>
                  </a:cubicBezTo>
                  <a:cubicBezTo>
                    <a:pt x="0" y="14"/>
                    <a:pt x="0" y="13"/>
                    <a:pt x="0" y="12"/>
                  </a:cubicBezTo>
                  <a:cubicBezTo>
                    <a:pt x="172" y="8"/>
                    <a:pt x="343" y="4"/>
                    <a:pt x="51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" name="Freeform 11">
              <a:extLst>
                <a:ext uri="{FF2B5EF4-FFF2-40B4-BE49-F238E27FC236}">
                  <a16:creationId xmlns:a16="http://schemas.microsoft.com/office/drawing/2014/main" id="{B73ACA1D-2A39-4F81-BEB6-99EC2F380F40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8062" y="4354513"/>
              <a:ext cx="731838" cy="93663"/>
            </a:xfrm>
            <a:custGeom>
              <a:avLst/>
              <a:gdLst>
                <a:gd name="T0" fmla="*/ 339 w 339"/>
                <a:gd name="T1" fmla="*/ 0 h 43"/>
                <a:gd name="T2" fmla="*/ 339 w 339"/>
                <a:gd name="T3" fmla="*/ 43 h 43"/>
                <a:gd name="T4" fmla="*/ 0 w 339"/>
                <a:gd name="T5" fmla="*/ 21 h 43"/>
                <a:gd name="T6" fmla="*/ 0 w 339"/>
                <a:gd name="T7" fmla="*/ 18 h 43"/>
                <a:gd name="T8" fmla="*/ 339 w 339"/>
                <a:gd name="T9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9" h="43">
                  <a:moveTo>
                    <a:pt x="339" y="0"/>
                  </a:moveTo>
                  <a:cubicBezTo>
                    <a:pt x="339" y="15"/>
                    <a:pt x="339" y="27"/>
                    <a:pt x="339" y="43"/>
                  </a:cubicBezTo>
                  <a:cubicBezTo>
                    <a:pt x="226" y="36"/>
                    <a:pt x="113" y="29"/>
                    <a:pt x="0" y="21"/>
                  </a:cubicBezTo>
                  <a:cubicBezTo>
                    <a:pt x="0" y="20"/>
                    <a:pt x="0" y="19"/>
                    <a:pt x="0" y="18"/>
                  </a:cubicBezTo>
                  <a:cubicBezTo>
                    <a:pt x="112" y="12"/>
                    <a:pt x="225" y="6"/>
                    <a:pt x="33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" name="Freeform 12">
              <a:extLst>
                <a:ext uri="{FF2B5EF4-FFF2-40B4-BE49-F238E27FC236}">
                  <a16:creationId xmlns:a16="http://schemas.microsoft.com/office/drawing/2014/main" id="{91407494-143F-4496-861F-907DBF0B5D32}"/>
                </a:ext>
              </a:extLst>
            </p:cNvPr>
            <p:cNvSpPr>
              <a:spLocks/>
            </p:cNvSpPr>
            <p:nvPr/>
          </p:nvSpPr>
          <p:spPr bwMode="auto">
            <a:xfrm>
              <a:off x="2544763" y="3725863"/>
              <a:ext cx="828675" cy="77788"/>
            </a:xfrm>
            <a:custGeom>
              <a:avLst/>
              <a:gdLst>
                <a:gd name="T0" fmla="*/ 383 w 383"/>
                <a:gd name="T1" fmla="*/ 0 h 36"/>
                <a:gd name="T2" fmla="*/ 383 w 383"/>
                <a:gd name="T3" fmla="*/ 36 h 36"/>
                <a:gd name="T4" fmla="*/ 0 w 383"/>
                <a:gd name="T5" fmla="*/ 18 h 36"/>
                <a:gd name="T6" fmla="*/ 0 w 383"/>
                <a:gd name="T7" fmla="*/ 15 h 36"/>
                <a:gd name="T8" fmla="*/ 383 w 383"/>
                <a:gd name="T9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3" h="36">
                  <a:moveTo>
                    <a:pt x="383" y="0"/>
                  </a:moveTo>
                  <a:cubicBezTo>
                    <a:pt x="383" y="13"/>
                    <a:pt x="383" y="23"/>
                    <a:pt x="383" y="36"/>
                  </a:cubicBezTo>
                  <a:cubicBezTo>
                    <a:pt x="255" y="30"/>
                    <a:pt x="127" y="24"/>
                    <a:pt x="0" y="18"/>
                  </a:cubicBezTo>
                  <a:cubicBezTo>
                    <a:pt x="0" y="17"/>
                    <a:pt x="0" y="16"/>
                    <a:pt x="0" y="15"/>
                  </a:cubicBezTo>
                  <a:cubicBezTo>
                    <a:pt x="127" y="10"/>
                    <a:pt x="254" y="5"/>
                    <a:pt x="38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" name="Freeform 13">
              <a:extLst>
                <a:ext uri="{FF2B5EF4-FFF2-40B4-BE49-F238E27FC236}">
                  <a16:creationId xmlns:a16="http://schemas.microsoft.com/office/drawing/2014/main" id="{F6E7B843-79DB-4143-85D9-7B38BC6D516C}"/>
                </a:ext>
              </a:extLst>
            </p:cNvPr>
            <p:cNvSpPr>
              <a:spLocks/>
            </p:cNvSpPr>
            <p:nvPr/>
          </p:nvSpPr>
          <p:spPr bwMode="auto">
            <a:xfrm>
              <a:off x="4668838" y="3816351"/>
              <a:ext cx="193675" cy="365125"/>
            </a:xfrm>
            <a:custGeom>
              <a:avLst/>
              <a:gdLst>
                <a:gd name="T0" fmla="*/ 42 w 90"/>
                <a:gd name="T1" fmla="*/ 169 h 169"/>
                <a:gd name="T2" fmla="*/ 1 w 90"/>
                <a:gd name="T3" fmla="*/ 76 h 169"/>
                <a:gd name="T4" fmla="*/ 6 w 90"/>
                <a:gd name="T5" fmla="*/ 60 h 169"/>
                <a:gd name="T6" fmla="*/ 72 w 90"/>
                <a:gd name="T7" fmla="*/ 0 h 169"/>
                <a:gd name="T8" fmla="*/ 67 w 90"/>
                <a:gd name="T9" fmla="*/ 67 h 169"/>
                <a:gd name="T10" fmla="*/ 42 w 90"/>
                <a:gd name="T11" fmla="*/ 141 h 169"/>
                <a:gd name="T12" fmla="*/ 42 w 90"/>
                <a:gd name="T13" fmla="*/ 169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0" h="169">
                  <a:moveTo>
                    <a:pt x="42" y="169"/>
                  </a:moveTo>
                  <a:cubicBezTo>
                    <a:pt x="18" y="142"/>
                    <a:pt x="5" y="111"/>
                    <a:pt x="1" y="76"/>
                  </a:cubicBezTo>
                  <a:cubicBezTo>
                    <a:pt x="0" y="71"/>
                    <a:pt x="2" y="63"/>
                    <a:pt x="6" y="60"/>
                  </a:cubicBezTo>
                  <a:cubicBezTo>
                    <a:pt x="27" y="40"/>
                    <a:pt x="49" y="21"/>
                    <a:pt x="72" y="0"/>
                  </a:cubicBezTo>
                  <a:cubicBezTo>
                    <a:pt x="90" y="26"/>
                    <a:pt x="80" y="48"/>
                    <a:pt x="67" y="67"/>
                  </a:cubicBezTo>
                  <a:cubicBezTo>
                    <a:pt x="52" y="90"/>
                    <a:pt x="44" y="114"/>
                    <a:pt x="42" y="141"/>
                  </a:cubicBezTo>
                  <a:cubicBezTo>
                    <a:pt x="42" y="150"/>
                    <a:pt x="42" y="160"/>
                    <a:pt x="42" y="16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" name="Freeform 14">
              <a:extLst>
                <a:ext uri="{FF2B5EF4-FFF2-40B4-BE49-F238E27FC236}">
                  <a16:creationId xmlns:a16="http://schemas.microsoft.com/office/drawing/2014/main" id="{85D65F05-236A-4B1C-9293-427C0C34F0DC}"/>
                </a:ext>
              </a:extLst>
            </p:cNvPr>
            <p:cNvSpPr>
              <a:spLocks/>
            </p:cNvSpPr>
            <p:nvPr/>
          </p:nvSpPr>
          <p:spPr bwMode="auto">
            <a:xfrm>
              <a:off x="2413000" y="4046538"/>
              <a:ext cx="655638" cy="80963"/>
            </a:xfrm>
            <a:custGeom>
              <a:avLst/>
              <a:gdLst>
                <a:gd name="T0" fmla="*/ 303 w 303"/>
                <a:gd name="T1" fmla="*/ 0 h 38"/>
                <a:gd name="T2" fmla="*/ 303 w 303"/>
                <a:gd name="T3" fmla="*/ 38 h 38"/>
                <a:gd name="T4" fmla="*/ 0 w 303"/>
                <a:gd name="T5" fmla="*/ 19 h 38"/>
                <a:gd name="T6" fmla="*/ 0 w 303"/>
                <a:gd name="T7" fmla="*/ 16 h 38"/>
                <a:gd name="T8" fmla="*/ 303 w 303"/>
                <a:gd name="T9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3" h="38">
                  <a:moveTo>
                    <a:pt x="303" y="0"/>
                  </a:moveTo>
                  <a:cubicBezTo>
                    <a:pt x="303" y="14"/>
                    <a:pt x="303" y="24"/>
                    <a:pt x="303" y="38"/>
                  </a:cubicBezTo>
                  <a:cubicBezTo>
                    <a:pt x="202" y="32"/>
                    <a:pt x="101" y="25"/>
                    <a:pt x="0" y="19"/>
                  </a:cubicBezTo>
                  <a:cubicBezTo>
                    <a:pt x="0" y="18"/>
                    <a:pt x="0" y="17"/>
                    <a:pt x="0" y="16"/>
                  </a:cubicBezTo>
                  <a:cubicBezTo>
                    <a:pt x="101" y="10"/>
                    <a:pt x="201" y="5"/>
                    <a:pt x="30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" name="Freeform 15">
              <a:extLst>
                <a:ext uri="{FF2B5EF4-FFF2-40B4-BE49-F238E27FC236}">
                  <a16:creationId xmlns:a16="http://schemas.microsoft.com/office/drawing/2014/main" id="{5B292432-31F8-4DE8-AEFB-41D4E27D0743}"/>
                </a:ext>
              </a:extLst>
            </p:cNvPr>
            <p:cNvSpPr>
              <a:spLocks/>
            </p:cNvSpPr>
            <p:nvPr/>
          </p:nvSpPr>
          <p:spPr bwMode="auto">
            <a:xfrm>
              <a:off x="4357688" y="2462213"/>
              <a:ext cx="874713" cy="52388"/>
            </a:xfrm>
            <a:custGeom>
              <a:avLst/>
              <a:gdLst>
                <a:gd name="T0" fmla="*/ 0 w 405"/>
                <a:gd name="T1" fmla="*/ 10 h 24"/>
                <a:gd name="T2" fmla="*/ 405 w 405"/>
                <a:gd name="T3" fmla="*/ 0 h 24"/>
                <a:gd name="T4" fmla="*/ 405 w 405"/>
                <a:gd name="T5" fmla="*/ 24 h 24"/>
                <a:gd name="T6" fmla="*/ 0 w 405"/>
                <a:gd name="T7" fmla="*/ 14 h 24"/>
                <a:gd name="T8" fmla="*/ 0 w 405"/>
                <a:gd name="T9" fmla="*/ 1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5" h="24">
                  <a:moveTo>
                    <a:pt x="0" y="10"/>
                  </a:moveTo>
                  <a:cubicBezTo>
                    <a:pt x="134" y="7"/>
                    <a:pt x="269" y="4"/>
                    <a:pt x="405" y="0"/>
                  </a:cubicBezTo>
                  <a:cubicBezTo>
                    <a:pt x="405" y="9"/>
                    <a:pt x="405" y="16"/>
                    <a:pt x="405" y="24"/>
                  </a:cubicBezTo>
                  <a:cubicBezTo>
                    <a:pt x="270" y="21"/>
                    <a:pt x="135" y="17"/>
                    <a:pt x="0" y="14"/>
                  </a:cubicBezTo>
                  <a:cubicBezTo>
                    <a:pt x="0" y="12"/>
                    <a:pt x="0" y="11"/>
                    <a:pt x="0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" name="Freeform 16">
              <a:extLst>
                <a:ext uri="{FF2B5EF4-FFF2-40B4-BE49-F238E27FC236}">
                  <a16:creationId xmlns:a16="http://schemas.microsoft.com/office/drawing/2014/main" id="{50D65914-8648-4B4F-96F9-E7BBC0889168}"/>
                </a:ext>
              </a:extLst>
            </p:cNvPr>
            <p:cNvSpPr>
              <a:spLocks/>
            </p:cNvSpPr>
            <p:nvPr/>
          </p:nvSpPr>
          <p:spPr bwMode="auto">
            <a:xfrm>
              <a:off x="3735388" y="2603501"/>
              <a:ext cx="900113" cy="50800"/>
            </a:xfrm>
            <a:custGeom>
              <a:avLst/>
              <a:gdLst>
                <a:gd name="T0" fmla="*/ 417 w 417"/>
                <a:gd name="T1" fmla="*/ 0 h 24"/>
                <a:gd name="T2" fmla="*/ 415 w 417"/>
                <a:gd name="T3" fmla="*/ 24 h 24"/>
                <a:gd name="T4" fmla="*/ 0 w 417"/>
                <a:gd name="T5" fmla="*/ 13 h 24"/>
                <a:gd name="T6" fmla="*/ 0 w 417"/>
                <a:gd name="T7" fmla="*/ 10 h 24"/>
                <a:gd name="T8" fmla="*/ 417 w 417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7" h="24">
                  <a:moveTo>
                    <a:pt x="417" y="0"/>
                  </a:moveTo>
                  <a:cubicBezTo>
                    <a:pt x="416" y="10"/>
                    <a:pt x="416" y="15"/>
                    <a:pt x="415" y="24"/>
                  </a:cubicBezTo>
                  <a:cubicBezTo>
                    <a:pt x="276" y="20"/>
                    <a:pt x="138" y="17"/>
                    <a:pt x="0" y="13"/>
                  </a:cubicBezTo>
                  <a:cubicBezTo>
                    <a:pt x="0" y="12"/>
                    <a:pt x="0" y="11"/>
                    <a:pt x="0" y="10"/>
                  </a:cubicBezTo>
                  <a:cubicBezTo>
                    <a:pt x="138" y="6"/>
                    <a:pt x="276" y="3"/>
                    <a:pt x="41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" name="Freeform 17">
              <a:extLst>
                <a:ext uri="{FF2B5EF4-FFF2-40B4-BE49-F238E27FC236}">
                  <a16:creationId xmlns:a16="http://schemas.microsoft.com/office/drawing/2014/main" id="{F7BDBB47-CE08-434A-BF2A-0639F20696CE}"/>
                </a:ext>
              </a:extLst>
            </p:cNvPr>
            <p:cNvSpPr>
              <a:spLocks/>
            </p:cNvSpPr>
            <p:nvPr/>
          </p:nvSpPr>
          <p:spPr bwMode="auto">
            <a:xfrm>
              <a:off x="2447925" y="4578351"/>
              <a:ext cx="566738" cy="73025"/>
            </a:xfrm>
            <a:custGeom>
              <a:avLst/>
              <a:gdLst>
                <a:gd name="T0" fmla="*/ 0 w 262"/>
                <a:gd name="T1" fmla="*/ 14 h 34"/>
                <a:gd name="T2" fmla="*/ 262 w 262"/>
                <a:gd name="T3" fmla="*/ 0 h 34"/>
                <a:gd name="T4" fmla="*/ 262 w 262"/>
                <a:gd name="T5" fmla="*/ 34 h 34"/>
                <a:gd name="T6" fmla="*/ 0 w 262"/>
                <a:gd name="T7" fmla="*/ 17 h 34"/>
                <a:gd name="T8" fmla="*/ 0 w 262"/>
                <a:gd name="T9" fmla="*/ 1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2" h="34">
                  <a:moveTo>
                    <a:pt x="0" y="14"/>
                  </a:moveTo>
                  <a:cubicBezTo>
                    <a:pt x="87" y="9"/>
                    <a:pt x="174" y="5"/>
                    <a:pt x="262" y="0"/>
                  </a:cubicBezTo>
                  <a:cubicBezTo>
                    <a:pt x="262" y="12"/>
                    <a:pt x="262" y="22"/>
                    <a:pt x="262" y="34"/>
                  </a:cubicBezTo>
                  <a:cubicBezTo>
                    <a:pt x="174" y="29"/>
                    <a:pt x="87" y="23"/>
                    <a:pt x="0" y="17"/>
                  </a:cubicBezTo>
                  <a:cubicBezTo>
                    <a:pt x="0" y="16"/>
                    <a:pt x="0" y="15"/>
                    <a:pt x="0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" name="Freeform 18">
              <a:extLst>
                <a:ext uri="{FF2B5EF4-FFF2-40B4-BE49-F238E27FC236}">
                  <a16:creationId xmlns:a16="http://schemas.microsoft.com/office/drawing/2014/main" id="{77425E03-D457-49A1-9A82-CC0F2525DB35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8275" y="4819651"/>
              <a:ext cx="423863" cy="58738"/>
            </a:xfrm>
            <a:custGeom>
              <a:avLst/>
              <a:gdLst>
                <a:gd name="T0" fmla="*/ 0 w 196"/>
                <a:gd name="T1" fmla="*/ 10 h 27"/>
                <a:gd name="T2" fmla="*/ 196 w 196"/>
                <a:gd name="T3" fmla="*/ 0 h 27"/>
                <a:gd name="T4" fmla="*/ 196 w 196"/>
                <a:gd name="T5" fmla="*/ 27 h 27"/>
                <a:gd name="T6" fmla="*/ 0 w 196"/>
                <a:gd name="T7" fmla="*/ 14 h 27"/>
                <a:gd name="T8" fmla="*/ 0 w 196"/>
                <a:gd name="T9" fmla="*/ 1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6" h="27">
                  <a:moveTo>
                    <a:pt x="0" y="10"/>
                  </a:moveTo>
                  <a:cubicBezTo>
                    <a:pt x="65" y="7"/>
                    <a:pt x="129" y="4"/>
                    <a:pt x="196" y="0"/>
                  </a:cubicBezTo>
                  <a:cubicBezTo>
                    <a:pt x="196" y="9"/>
                    <a:pt x="196" y="16"/>
                    <a:pt x="196" y="27"/>
                  </a:cubicBezTo>
                  <a:cubicBezTo>
                    <a:pt x="131" y="23"/>
                    <a:pt x="66" y="18"/>
                    <a:pt x="0" y="14"/>
                  </a:cubicBezTo>
                  <a:cubicBezTo>
                    <a:pt x="0" y="13"/>
                    <a:pt x="0" y="12"/>
                    <a:pt x="0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" name="Freeform 19">
              <a:extLst>
                <a:ext uri="{FF2B5EF4-FFF2-40B4-BE49-F238E27FC236}">
                  <a16:creationId xmlns:a16="http://schemas.microsoft.com/office/drawing/2014/main" id="{E9F71FA6-4DEA-41F9-943B-CF1295A8D874}"/>
                </a:ext>
              </a:extLst>
            </p:cNvPr>
            <p:cNvSpPr>
              <a:spLocks/>
            </p:cNvSpPr>
            <p:nvPr/>
          </p:nvSpPr>
          <p:spPr bwMode="auto">
            <a:xfrm>
              <a:off x="4794250" y="2271713"/>
              <a:ext cx="473075" cy="25400"/>
            </a:xfrm>
            <a:custGeom>
              <a:avLst/>
              <a:gdLst>
                <a:gd name="T0" fmla="*/ 0 w 219"/>
                <a:gd name="T1" fmla="*/ 4 h 12"/>
                <a:gd name="T2" fmla="*/ 208 w 219"/>
                <a:gd name="T3" fmla="*/ 0 h 12"/>
                <a:gd name="T4" fmla="*/ 219 w 219"/>
                <a:gd name="T5" fmla="*/ 7 h 12"/>
                <a:gd name="T6" fmla="*/ 207 w 219"/>
                <a:gd name="T7" fmla="*/ 12 h 12"/>
                <a:gd name="T8" fmla="*/ 0 w 219"/>
                <a:gd name="T9" fmla="*/ 7 h 12"/>
                <a:gd name="T10" fmla="*/ 0 w 219"/>
                <a:gd name="T11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9" h="12">
                  <a:moveTo>
                    <a:pt x="0" y="4"/>
                  </a:moveTo>
                  <a:cubicBezTo>
                    <a:pt x="69" y="3"/>
                    <a:pt x="139" y="1"/>
                    <a:pt x="208" y="0"/>
                  </a:cubicBezTo>
                  <a:cubicBezTo>
                    <a:pt x="212" y="0"/>
                    <a:pt x="216" y="4"/>
                    <a:pt x="219" y="7"/>
                  </a:cubicBezTo>
                  <a:cubicBezTo>
                    <a:pt x="215" y="9"/>
                    <a:pt x="211" y="12"/>
                    <a:pt x="207" y="12"/>
                  </a:cubicBezTo>
                  <a:cubicBezTo>
                    <a:pt x="138" y="11"/>
                    <a:pt x="69" y="9"/>
                    <a:pt x="0" y="7"/>
                  </a:cubicBezTo>
                  <a:cubicBezTo>
                    <a:pt x="0" y="6"/>
                    <a:pt x="0" y="5"/>
                    <a:pt x="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" name="Freeform 20">
              <a:extLst>
                <a:ext uri="{FF2B5EF4-FFF2-40B4-BE49-F238E27FC236}">
                  <a16:creationId xmlns:a16="http://schemas.microsoft.com/office/drawing/2014/main" id="{A24580E5-5069-4061-9D08-11ADDF95FC43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0450" y="4425951"/>
              <a:ext cx="222250" cy="28575"/>
            </a:xfrm>
            <a:custGeom>
              <a:avLst/>
              <a:gdLst>
                <a:gd name="T0" fmla="*/ 103 w 103"/>
                <a:gd name="T1" fmla="*/ 13 h 13"/>
                <a:gd name="T2" fmla="*/ 0 w 103"/>
                <a:gd name="T3" fmla="*/ 7 h 13"/>
                <a:gd name="T4" fmla="*/ 0 w 103"/>
                <a:gd name="T5" fmla="*/ 0 h 13"/>
                <a:gd name="T6" fmla="*/ 102 w 103"/>
                <a:gd name="T7" fmla="*/ 0 h 13"/>
                <a:gd name="T8" fmla="*/ 103 w 103"/>
                <a:gd name="T9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" h="13">
                  <a:moveTo>
                    <a:pt x="103" y="13"/>
                  </a:moveTo>
                  <a:cubicBezTo>
                    <a:pt x="68" y="11"/>
                    <a:pt x="34" y="9"/>
                    <a:pt x="0" y="7"/>
                  </a:cubicBezTo>
                  <a:cubicBezTo>
                    <a:pt x="0" y="4"/>
                    <a:pt x="0" y="2"/>
                    <a:pt x="0" y="0"/>
                  </a:cubicBezTo>
                  <a:cubicBezTo>
                    <a:pt x="34" y="0"/>
                    <a:pt x="68" y="0"/>
                    <a:pt x="102" y="0"/>
                  </a:cubicBezTo>
                  <a:cubicBezTo>
                    <a:pt x="102" y="0"/>
                    <a:pt x="103" y="7"/>
                    <a:pt x="103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" name="Freeform 21">
              <a:extLst>
                <a:ext uri="{FF2B5EF4-FFF2-40B4-BE49-F238E27FC236}">
                  <a16:creationId xmlns:a16="http://schemas.microsoft.com/office/drawing/2014/main" id="{0C956B84-28B5-4864-8D7D-4A80FD662C9B}"/>
                </a:ext>
              </a:extLst>
            </p:cNvPr>
            <p:cNvSpPr>
              <a:spLocks/>
            </p:cNvSpPr>
            <p:nvPr/>
          </p:nvSpPr>
          <p:spPr bwMode="auto">
            <a:xfrm>
              <a:off x="4924425" y="4640263"/>
              <a:ext cx="204788" cy="28575"/>
            </a:xfrm>
            <a:custGeom>
              <a:avLst/>
              <a:gdLst>
                <a:gd name="T0" fmla="*/ 0 w 95"/>
                <a:gd name="T1" fmla="*/ 4 h 13"/>
                <a:gd name="T2" fmla="*/ 83 w 95"/>
                <a:gd name="T3" fmla="*/ 0 h 13"/>
                <a:gd name="T4" fmla="*/ 95 w 95"/>
                <a:gd name="T5" fmla="*/ 6 h 13"/>
                <a:gd name="T6" fmla="*/ 81 w 95"/>
                <a:gd name="T7" fmla="*/ 12 h 13"/>
                <a:gd name="T8" fmla="*/ 0 w 95"/>
                <a:gd name="T9" fmla="*/ 8 h 13"/>
                <a:gd name="T10" fmla="*/ 0 w 95"/>
                <a:gd name="T11" fmla="*/ 4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5" h="13">
                  <a:moveTo>
                    <a:pt x="0" y="4"/>
                  </a:moveTo>
                  <a:cubicBezTo>
                    <a:pt x="27" y="3"/>
                    <a:pt x="55" y="1"/>
                    <a:pt x="83" y="0"/>
                  </a:cubicBezTo>
                  <a:cubicBezTo>
                    <a:pt x="87" y="0"/>
                    <a:pt x="91" y="4"/>
                    <a:pt x="95" y="6"/>
                  </a:cubicBezTo>
                  <a:cubicBezTo>
                    <a:pt x="91" y="8"/>
                    <a:pt x="86" y="13"/>
                    <a:pt x="81" y="12"/>
                  </a:cubicBezTo>
                  <a:cubicBezTo>
                    <a:pt x="54" y="11"/>
                    <a:pt x="27" y="9"/>
                    <a:pt x="0" y="8"/>
                  </a:cubicBezTo>
                  <a:cubicBezTo>
                    <a:pt x="0" y="6"/>
                    <a:pt x="0" y="5"/>
                    <a:pt x="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" name="Freeform 22">
              <a:extLst>
                <a:ext uri="{FF2B5EF4-FFF2-40B4-BE49-F238E27FC236}">
                  <a16:creationId xmlns:a16="http://schemas.microsoft.com/office/drawing/2014/main" id="{46BB267E-3474-4145-BFB7-38AB34081EAC}"/>
                </a:ext>
              </a:extLst>
            </p:cNvPr>
            <p:cNvSpPr>
              <a:spLocks/>
            </p:cNvSpPr>
            <p:nvPr/>
          </p:nvSpPr>
          <p:spPr bwMode="auto">
            <a:xfrm>
              <a:off x="4948238" y="4549776"/>
              <a:ext cx="155575" cy="22225"/>
            </a:xfrm>
            <a:custGeom>
              <a:avLst/>
              <a:gdLst>
                <a:gd name="T0" fmla="*/ 0 w 72"/>
                <a:gd name="T1" fmla="*/ 0 h 10"/>
                <a:gd name="T2" fmla="*/ 72 w 72"/>
                <a:gd name="T3" fmla="*/ 0 h 10"/>
                <a:gd name="T4" fmla="*/ 72 w 72"/>
                <a:gd name="T5" fmla="*/ 6 h 10"/>
                <a:gd name="T6" fmla="*/ 0 w 72"/>
                <a:gd name="T7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2" h="10">
                  <a:moveTo>
                    <a:pt x="0" y="0"/>
                  </a:moveTo>
                  <a:cubicBezTo>
                    <a:pt x="24" y="0"/>
                    <a:pt x="48" y="0"/>
                    <a:pt x="72" y="0"/>
                  </a:cubicBezTo>
                  <a:cubicBezTo>
                    <a:pt x="72" y="2"/>
                    <a:pt x="72" y="4"/>
                    <a:pt x="72" y="6"/>
                  </a:cubicBezTo>
                  <a:cubicBezTo>
                    <a:pt x="48" y="10"/>
                    <a:pt x="24" y="5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2">
            <a:extLst>
              <a:ext uri="{FF2B5EF4-FFF2-40B4-BE49-F238E27FC236}">
                <a16:creationId xmlns:a16="http://schemas.microsoft.com/office/drawing/2014/main" id="{017F5435-6C0C-4786-8C1F-B46A9FC53603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custGeom>
            <a:avLst/>
            <a:gdLst>
              <a:gd name="connsiteX0" fmla="*/ 0 w 1396721"/>
              <a:gd name="connsiteY0" fmla="*/ 0 h 1939332"/>
              <a:gd name="connsiteX1" fmla="*/ 1396721 w 1396721"/>
              <a:gd name="connsiteY1" fmla="*/ 0 h 1939332"/>
              <a:gd name="connsiteX2" fmla="*/ 1396721 w 1396721"/>
              <a:gd name="connsiteY2" fmla="*/ 1939332 h 1939332"/>
              <a:gd name="connsiteX3" fmla="*/ 0 w 1396721"/>
              <a:gd name="connsiteY3" fmla="*/ 1939332 h 1939332"/>
              <a:gd name="connsiteX4" fmla="*/ 0 w 1396721"/>
              <a:gd name="connsiteY4" fmla="*/ 0 h 1939332"/>
              <a:gd name="connsiteX0" fmla="*/ 0 w 1396721"/>
              <a:gd name="connsiteY0" fmla="*/ 0 h 1939332"/>
              <a:gd name="connsiteX1" fmla="*/ 1396721 w 1396721"/>
              <a:gd name="connsiteY1" fmla="*/ 0 h 1939332"/>
              <a:gd name="connsiteX2" fmla="*/ 1105319 w 1396721"/>
              <a:gd name="connsiteY2" fmla="*/ 1155560 h 1939332"/>
              <a:gd name="connsiteX3" fmla="*/ 0 w 1396721"/>
              <a:gd name="connsiteY3" fmla="*/ 1939332 h 1939332"/>
              <a:gd name="connsiteX4" fmla="*/ 0 w 1396721"/>
              <a:gd name="connsiteY4" fmla="*/ 0 h 1939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96721" h="1939332">
                <a:moveTo>
                  <a:pt x="0" y="0"/>
                </a:moveTo>
                <a:lnTo>
                  <a:pt x="1396721" y="0"/>
                </a:lnTo>
                <a:lnTo>
                  <a:pt x="1105319" y="1155560"/>
                </a:lnTo>
                <a:lnTo>
                  <a:pt x="0" y="1939332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080" name="Google Shape;1080;p39"/>
          <p:cNvSpPr txBox="1">
            <a:spLocks noGrp="1"/>
          </p:cNvSpPr>
          <p:nvPr>
            <p:ph type="subTitle" idx="1"/>
          </p:nvPr>
        </p:nvSpPr>
        <p:spPr>
          <a:xfrm>
            <a:off x="2297163" y="3665062"/>
            <a:ext cx="4567800" cy="117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It could be the part of the presentation where you can introduce yourself. Keep it short and go straight to the point. Your audience will appreciate that</a:t>
            </a:r>
            <a:endParaRPr/>
          </a:p>
        </p:txBody>
      </p:sp>
      <p:sp>
        <p:nvSpPr>
          <p:cNvPr id="1081" name="Google Shape;1081;p39"/>
          <p:cNvSpPr txBox="1">
            <a:spLocks noGrp="1"/>
          </p:cNvSpPr>
          <p:nvPr>
            <p:ph type="title"/>
          </p:nvPr>
        </p:nvSpPr>
        <p:spPr>
          <a:xfrm>
            <a:off x="1948113" y="1401150"/>
            <a:ext cx="5265900" cy="117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Whoa!</a:t>
            </a:r>
            <a:endParaRPr dirty="0"/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606AB43B-25C2-48F4-B63A-B89B5D28202C}"/>
              </a:ext>
            </a:extLst>
          </p:cNvPr>
          <p:cNvSpPr>
            <a:spLocks noEditPoints="1"/>
          </p:cNvSpPr>
          <p:nvPr/>
        </p:nvSpPr>
        <p:spPr bwMode="auto">
          <a:xfrm>
            <a:off x="1382713" y="285751"/>
            <a:ext cx="6450012" cy="3457575"/>
          </a:xfrm>
          <a:custGeom>
            <a:avLst/>
            <a:gdLst>
              <a:gd name="T0" fmla="*/ 232 w 249"/>
              <a:gd name="T1" fmla="*/ 97 h 132"/>
              <a:gd name="T2" fmla="*/ 191 w 249"/>
              <a:gd name="T3" fmla="*/ 126 h 132"/>
              <a:gd name="T4" fmla="*/ 124 w 249"/>
              <a:gd name="T5" fmla="*/ 123 h 132"/>
              <a:gd name="T6" fmla="*/ 71 w 249"/>
              <a:gd name="T7" fmla="*/ 127 h 132"/>
              <a:gd name="T8" fmla="*/ 28 w 249"/>
              <a:gd name="T9" fmla="*/ 114 h 132"/>
              <a:gd name="T10" fmla="*/ 2 w 249"/>
              <a:gd name="T11" fmla="*/ 76 h 132"/>
              <a:gd name="T12" fmla="*/ 16 w 249"/>
              <a:gd name="T13" fmla="*/ 32 h 132"/>
              <a:gd name="T14" fmla="*/ 42 w 249"/>
              <a:gd name="T15" fmla="*/ 4 h 132"/>
              <a:gd name="T16" fmla="*/ 94 w 249"/>
              <a:gd name="T17" fmla="*/ 6 h 132"/>
              <a:gd name="T18" fmla="*/ 154 w 249"/>
              <a:gd name="T19" fmla="*/ 6 h 132"/>
              <a:gd name="T20" fmla="*/ 219 w 249"/>
              <a:gd name="T21" fmla="*/ 5 h 132"/>
              <a:gd name="T22" fmla="*/ 237 w 249"/>
              <a:gd name="T23" fmla="*/ 45 h 132"/>
              <a:gd name="T24" fmla="*/ 154 w 249"/>
              <a:gd name="T25" fmla="*/ 112 h 132"/>
              <a:gd name="T26" fmla="*/ 214 w 249"/>
              <a:gd name="T27" fmla="*/ 108 h 132"/>
              <a:gd name="T28" fmla="*/ 232 w 249"/>
              <a:gd name="T29" fmla="*/ 66 h 132"/>
              <a:gd name="T30" fmla="*/ 203 w 249"/>
              <a:gd name="T31" fmla="*/ 19 h 132"/>
              <a:gd name="T32" fmla="*/ 155 w 249"/>
              <a:gd name="T33" fmla="*/ 20 h 132"/>
              <a:gd name="T34" fmla="*/ 106 w 249"/>
              <a:gd name="T35" fmla="*/ 20 h 132"/>
              <a:gd name="T36" fmla="*/ 45 w 249"/>
              <a:gd name="T37" fmla="*/ 20 h 132"/>
              <a:gd name="T38" fmla="*/ 16 w 249"/>
              <a:gd name="T39" fmla="*/ 66 h 132"/>
              <a:gd name="T40" fmla="*/ 35 w 249"/>
              <a:gd name="T41" fmla="*/ 108 h 132"/>
              <a:gd name="T42" fmla="*/ 76 w 249"/>
              <a:gd name="T43" fmla="*/ 115 h 132"/>
              <a:gd name="T44" fmla="*/ 63 w 249"/>
              <a:gd name="T45" fmla="*/ 18 h 132"/>
              <a:gd name="T46" fmla="*/ 63 w 249"/>
              <a:gd name="T47" fmla="*/ 18 h 132"/>
              <a:gd name="T48" fmla="*/ 114 w 249"/>
              <a:gd name="T49" fmla="*/ 18 h 132"/>
              <a:gd name="T50" fmla="*/ 31 w 249"/>
              <a:gd name="T51" fmla="*/ 31 h 132"/>
              <a:gd name="T52" fmla="*/ 241 w 249"/>
              <a:gd name="T53" fmla="*/ 57 h 132"/>
              <a:gd name="T54" fmla="*/ 241 w 249"/>
              <a:gd name="T55" fmla="*/ 57 h 132"/>
              <a:gd name="T56" fmla="*/ 32 w 249"/>
              <a:gd name="T57" fmla="*/ 13 h 132"/>
              <a:gd name="T58" fmla="*/ 217 w 249"/>
              <a:gd name="T59" fmla="*/ 31 h 132"/>
              <a:gd name="T60" fmla="*/ 231 w 249"/>
              <a:gd name="T61" fmla="*/ 76 h 132"/>
              <a:gd name="T62" fmla="*/ 228 w 249"/>
              <a:gd name="T63" fmla="*/ 102 h 132"/>
              <a:gd name="T64" fmla="*/ 223 w 249"/>
              <a:gd name="T65" fmla="*/ 106 h 132"/>
              <a:gd name="T66" fmla="*/ 168 w 249"/>
              <a:gd name="T67" fmla="*/ 13 h 132"/>
              <a:gd name="T68" fmla="*/ 84 w 249"/>
              <a:gd name="T69" fmla="*/ 19 h 132"/>
              <a:gd name="T70" fmla="*/ 81 w 249"/>
              <a:gd name="T71" fmla="*/ 13 h 132"/>
              <a:gd name="T72" fmla="*/ 168 w 249"/>
              <a:gd name="T73" fmla="*/ 119 h 132"/>
              <a:gd name="T74" fmla="*/ 213 w 249"/>
              <a:gd name="T75" fmla="*/ 18 h 132"/>
              <a:gd name="T76" fmla="*/ 213 w 249"/>
              <a:gd name="T77" fmla="*/ 18 h 132"/>
              <a:gd name="T78" fmla="*/ 207 w 249"/>
              <a:gd name="T79" fmla="*/ 119 h 132"/>
              <a:gd name="T80" fmla="*/ 65 w 249"/>
              <a:gd name="T81" fmla="*/ 114 h 132"/>
              <a:gd name="T82" fmla="*/ 31 w 249"/>
              <a:gd name="T83" fmla="*/ 101 h 132"/>
              <a:gd name="T84" fmla="*/ 15 w 249"/>
              <a:gd name="T85" fmla="*/ 71 h 132"/>
              <a:gd name="T86" fmla="*/ 15 w 249"/>
              <a:gd name="T87" fmla="*/ 71 h 132"/>
              <a:gd name="T88" fmla="*/ 13 w 249"/>
              <a:gd name="T89" fmla="*/ 50 h 132"/>
              <a:gd name="T90" fmla="*/ 188 w 249"/>
              <a:gd name="T91" fmla="*/ 13 h 132"/>
              <a:gd name="T92" fmla="*/ 129 w 249"/>
              <a:gd name="T93" fmla="*/ 13 h 132"/>
              <a:gd name="T94" fmla="*/ 129 w 249"/>
              <a:gd name="T95" fmla="*/ 13 h 132"/>
              <a:gd name="T96" fmla="*/ 114 w 249"/>
              <a:gd name="T97" fmla="*/ 114 h 132"/>
              <a:gd name="T98" fmla="*/ 185 w 249"/>
              <a:gd name="T99" fmla="*/ 125 h 132"/>
              <a:gd name="T100" fmla="*/ 182 w 249"/>
              <a:gd name="T101" fmla="*/ 125 h 132"/>
              <a:gd name="T102" fmla="*/ 135 w 249"/>
              <a:gd name="T103" fmla="*/ 114 h 132"/>
              <a:gd name="T104" fmla="*/ 43 w 249"/>
              <a:gd name="T105" fmla="*/ 118 h 132"/>
              <a:gd name="T106" fmla="*/ 43 w 249"/>
              <a:gd name="T107" fmla="*/ 120 h 132"/>
              <a:gd name="T108" fmla="*/ 86 w 249"/>
              <a:gd name="T109" fmla="*/ 114 h 1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249" h="132">
                <a:moveTo>
                  <a:pt x="239" y="66"/>
                </a:moveTo>
                <a:cubicBezTo>
                  <a:pt x="244" y="68"/>
                  <a:pt x="246" y="72"/>
                  <a:pt x="246" y="77"/>
                </a:cubicBezTo>
                <a:cubicBezTo>
                  <a:pt x="246" y="82"/>
                  <a:pt x="243" y="85"/>
                  <a:pt x="238" y="86"/>
                </a:cubicBezTo>
                <a:cubicBezTo>
                  <a:pt x="234" y="88"/>
                  <a:pt x="232" y="92"/>
                  <a:pt x="232" y="97"/>
                </a:cubicBezTo>
                <a:cubicBezTo>
                  <a:pt x="233" y="108"/>
                  <a:pt x="229" y="112"/>
                  <a:pt x="219" y="111"/>
                </a:cubicBezTo>
                <a:cubicBezTo>
                  <a:pt x="223" y="119"/>
                  <a:pt x="222" y="125"/>
                  <a:pt x="216" y="128"/>
                </a:cubicBezTo>
                <a:cubicBezTo>
                  <a:pt x="212" y="130"/>
                  <a:pt x="208" y="130"/>
                  <a:pt x="204" y="126"/>
                </a:cubicBezTo>
                <a:cubicBezTo>
                  <a:pt x="200" y="123"/>
                  <a:pt x="195" y="123"/>
                  <a:pt x="191" y="126"/>
                </a:cubicBezTo>
                <a:cubicBezTo>
                  <a:pt x="184" y="132"/>
                  <a:pt x="178" y="130"/>
                  <a:pt x="173" y="122"/>
                </a:cubicBezTo>
                <a:cubicBezTo>
                  <a:pt x="167" y="131"/>
                  <a:pt x="163" y="131"/>
                  <a:pt x="154" y="125"/>
                </a:cubicBezTo>
                <a:cubicBezTo>
                  <a:pt x="151" y="123"/>
                  <a:pt x="147" y="123"/>
                  <a:pt x="143" y="125"/>
                </a:cubicBezTo>
                <a:cubicBezTo>
                  <a:pt x="135" y="132"/>
                  <a:pt x="130" y="131"/>
                  <a:pt x="124" y="123"/>
                </a:cubicBezTo>
                <a:cubicBezTo>
                  <a:pt x="119" y="131"/>
                  <a:pt x="114" y="131"/>
                  <a:pt x="106" y="126"/>
                </a:cubicBezTo>
                <a:cubicBezTo>
                  <a:pt x="102" y="123"/>
                  <a:pt x="97" y="123"/>
                  <a:pt x="94" y="126"/>
                </a:cubicBezTo>
                <a:cubicBezTo>
                  <a:pt x="86" y="132"/>
                  <a:pt x="81" y="131"/>
                  <a:pt x="76" y="123"/>
                </a:cubicBezTo>
                <a:cubicBezTo>
                  <a:pt x="74" y="124"/>
                  <a:pt x="73" y="126"/>
                  <a:pt x="71" y="127"/>
                </a:cubicBezTo>
                <a:cubicBezTo>
                  <a:pt x="67" y="130"/>
                  <a:pt x="62" y="130"/>
                  <a:pt x="58" y="127"/>
                </a:cubicBezTo>
                <a:cubicBezTo>
                  <a:pt x="53" y="123"/>
                  <a:pt x="49" y="122"/>
                  <a:pt x="44" y="127"/>
                </a:cubicBezTo>
                <a:cubicBezTo>
                  <a:pt x="40" y="130"/>
                  <a:pt x="34" y="130"/>
                  <a:pt x="30" y="127"/>
                </a:cubicBezTo>
                <a:cubicBezTo>
                  <a:pt x="26" y="124"/>
                  <a:pt x="26" y="119"/>
                  <a:pt x="28" y="114"/>
                </a:cubicBezTo>
                <a:cubicBezTo>
                  <a:pt x="29" y="113"/>
                  <a:pt x="29" y="112"/>
                  <a:pt x="29" y="111"/>
                </a:cubicBezTo>
                <a:cubicBezTo>
                  <a:pt x="19" y="111"/>
                  <a:pt x="16" y="108"/>
                  <a:pt x="16" y="97"/>
                </a:cubicBezTo>
                <a:cubicBezTo>
                  <a:pt x="17" y="92"/>
                  <a:pt x="15" y="88"/>
                  <a:pt x="10" y="86"/>
                </a:cubicBezTo>
                <a:cubicBezTo>
                  <a:pt x="5" y="85"/>
                  <a:pt x="3" y="82"/>
                  <a:pt x="2" y="76"/>
                </a:cubicBezTo>
                <a:cubicBezTo>
                  <a:pt x="2" y="72"/>
                  <a:pt x="5" y="68"/>
                  <a:pt x="10" y="66"/>
                </a:cubicBezTo>
                <a:cubicBezTo>
                  <a:pt x="9" y="65"/>
                  <a:pt x="7" y="65"/>
                  <a:pt x="6" y="64"/>
                </a:cubicBezTo>
                <a:cubicBezTo>
                  <a:pt x="0" y="59"/>
                  <a:pt x="1" y="50"/>
                  <a:pt x="8" y="47"/>
                </a:cubicBezTo>
                <a:cubicBezTo>
                  <a:pt x="15" y="44"/>
                  <a:pt x="17" y="39"/>
                  <a:pt x="16" y="32"/>
                </a:cubicBezTo>
                <a:cubicBezTo>
                  <a:pt x="15" y="25"/>
                  <a:pt x="20" y="21"/>
                  <a:pt x="29" y="21"/>
                </a:cubicBezTo>
                <a:cubicBezTo>
                  <a:pt x="28" y="18"/>
                  <a:pt x="27" y="16"/>
                  <a:pt x="27" y="13"/>
                </a:cubicBezTo>
                <a:cubicBezTo>
                  <a:pt x="26" y="9"/>
                  <a:pt x="28" y="6"/>
                  <a:pt x="32" y="4"/>
                </a:cubicBezTo>
                <a:cubicBezTo>
                  <a:pt x="36" y="2"/>
                  <a:pt x="39" y="2"/>
                  <a:pt x="42" y="4"/>
                </a:cubicBezTo>
                <a:cubicBezTo>
                  <a:pt x="48" y="9"/>
                  <a:pt x="54" y="9"/>
                  <a:pt x="60" y="4"/>
                </a:cubicBezTo>
                <a:cubicBezTo>
                  <a:pt x="65" y="0"/>
                  <a:pt x="71" y="2"/>
                  <a:pt x="75" y="9"/>
                </a:cubicBezTo>
                <a:cubicBezTo>
                  <a:pt x="78" y="6"/>
                  <a:pt x="81" y="3"/>
                  <a:pt x="84" y="3"/>
                </a:cubicBezTo>
                <a:cubicBezTo>
                  <a:pt x="87" y="2"/>
                  <a:pt x="91" y="5"/>
                  <a:pt x="94" y="6"/>
                </a:cubicBezTo>
                <a:cubicBezTo>
                  <a:pt x="98" y="9"/>
                  <a:pt x="102" y="9"/>
                  <a:pt x="106" y="6"/>
                </a:cubicBezTo>
                <a:cubicBezTo>
                  <a:pt x="114" y="0"/>
                  <a:pt x="118" y="1"/>
                  <a:pt x="124" y="9"/>
                </a:cubicBezTo>
                <a:cubicBezTo>
                  <a:pt x="131" y="1"/>
                  <a:pt x="134" y="0"/>
                  <a:pt x="143" y="6"/>
                </a:cubicBezTo>
                <a:cubicBezTo>
                  <a:pt x="147" y="9"/>
                  <a:pt x="151" y="9"/>
                  <a:pt x="154" y="6"/>
                </a:cubicBezTo>
                <a:cubicBezTo>
                  <a:pt x="163" y="0"/>
                  <a:pt x="167" y="1"/>
                  <a:pt x="173" y="10"/>
                </a:cubicBezTo>
                <a:cubicBezTo>
                  <a:pt x="178" y="1"/>
                  <a:pt x="183" y="0"/>
                  <a:pt x="191" y="6"/>
                </a:cubicBezTo>
                <a:cubicBezTo>
                  <a:pt x="196" y="9"/>
                  <a:pt x="199" y="9"/>
                  <a:pt x="204" y="6"/>
                </a:cubicBezTo>
                <a:cubicBezTo>
                  <a:pt x="210" y="1"/>
                  <a:pt x="214" y="1"/>
                  <a:pt x="219" y="5"/>
                </a:cubicBezTo>
                <a:cubicBezTo>
                  <a:pt x="223" y="9"/>
                  <a:pt x="223" y="14"/>
                  <a:pt x="220" y="19"/>
                </a:cubicBezTo>
                <a:cubicBezTo>
                  <a:pt x="223" y="21"/>
                  <a:pt x="228" y="22"/>
                  <a:pt x="230" y="25"/>
                </a:cubicBezTo>
                <a:cubicBezTo>
                  <a:pt x="232" y="27"/>
                  <a:pt x="232" y="31"/>
                  <a:pt x="232" y="34"/>
                </a:cubicBezTo>
                <a:cubicBezTo>
                  <a:pt x="232" y="39"/>
                  <a:pt x="233" y="43"/>
                  <a:pt x="237" y="45"/>
                </a:cubicBezTo>
                <a:cubicBezTo>
                  <a:pt x="249" y="51"/>
                  <a:pt x="249" y="58"/>
                  <a:pt x="239" y="66"/>
                </a:cubicBezTo>
                <a:close/>
                <a:moveTo>
                  <a:pt x="124" y="116"/>
                </a:moveTo>
                <a:cubicBezTo>
                  <a:pt x="130" y="108"/>
                  <a:pt x="135" y="107"/>
                  <a:pt x="143" y="112"/>
                </a:cubicBezTo>
                <a:cubicBezTo>
                  <a:pt x="147" y="115"/>
                  <a:pt x="151" y="115"/>
                  <a:pt x="154" y="112"/>
                </a:cubicBezTo>
                <a:cubicBezTo>
                  <a:pt x="163" y="107"/>
                  <a:pt x="167" y="108"/>
                  <a:pt x="173" y="116"/>
                </a:cubicBezTo>
                <a:cubicBezTo>
                  <a:pt x="178" y="108"/>
                  <a:pt x="184" y="107"/>
                  <a:pt x="192" y="112"/>
                </a:cubicBezTo>
                <a:cubicBezTo>
                  <a:pt x="195" y="115"/>
                  <a:pt x="199" y="115"/>
                  <a:pt x="203" y="113"/>
                </a:cubicBezTo>
                <a:cubicBezTo>
                  <a:pt x="206" y="111"/>
                  <a:pt x="210" y="109"/>
                  <a:pt x="214" y="108"/>
                </a:cubicBezTo>
                <a:cubicBezTo>
                  <a:pt x="210" y="99"/>
                  <a:pt x="211" y="95"/>
                  <a:pt x="221" y="91"/>
                </a:cubicBezTo>
                <a:cubicBezTo>
                  <a:pt x="224" y="89"/>
                  <a:pt x="227" y="84"/>
                  <a:pt x="226" y="80"/>
                </a:cubicBezTo>
                <a:cubicBezTo>
                  <a:pt x="226" y="77"/>
                  <a:pt x="226" y="74"/>
                  <a:pt x="227" y="72"/>
                </a:cubicBezTo>
                <a:cubicBezTo>
                  <a:pt x="228" y="69"/>
                  <a:pt x="230" y="68"/>
                  <a:pt x="232" y="66"/>
                </a:cubicBezTo>
                <a:cubicBezTo>
                  <a:pt x="227" y="63"/>
                  <a:pt x="224" y="58"/>
                  <a:pt x="226" y="52"/>
                </a:cubicBezTo>
                <a:cubicBezTo>
                  <a:pt x="227" y="48"/>
                  <a:pt x="224" y="43"/>
                  <a:pt x="220" y="41"/>
                </a:cubicBezTo>
                <a:cubicBezTo>
                  <a:pt x="212" y="37"/>
                  <a:pt x="210" y="32"/>
                  <a:pt x="214" y="25"/>
                </a:cubicBezTo>
                <a:cubicBezTo>
                  <a:pt x="210" y="23"/>
                  <a:pt x="207" y="21"/>
                  <a:pt x="203" y="19"/>
                </a:cubicBezTo>
                <a:cubicBezTo>
                  <a:pt x="199" y="17"/>
                  <a:pt x="195" y="17"/>
                  <a:pt x="191" y="20"/>
                </a:cubicBezTo>
                <a:cubicBezTo>
                  <a:pt x="188" y="22"/>
                  <a:pt x="185" y="25"/>
                  <a:pt x="181" y="23"/>
                </a:cubicBezTo>
                <a:cubicBezTo>
                  <a:pt x="178" y="21"/>
                  <a:pt x="175" y="19"/>
                  <a:pt x="173" y="17"/>
                </a:cubicBezTo>
                <a:cubicBezTo>
                  <a:pt x="168" y="25"/>
                  <a:pt x="163" y="25"/>
                  <a:pt x="155" y="20"/>
                </a:cubicBezTo>
                <a:cubicBezTo>
                  <a:pt x="150" y="17"/>
                  <a:pt x="146" y="17"/>
                  <a:pt x="142" y="20"/>
                </a:cubicBezTo>
                <a:cubicBezTo>
                  <a:pt x="136" y="25"/>
                  <a:pt x="131" y="24"/>
                  <a:pt x="126" y="19"/>
                </a:cubicBezTo>
                <a:cubicBezTo>
                  <a:pt x="126" y="18"/>
                  <a:pt x="125" y="17"/>
                  <a:pt x="124" y="16"/>
                </a:cubicBezTo>
                <a:cubicBezTo>
                  <a:pt x="119" y="24"/>
                  <a:pt x="114" y="25"/>
                  <a:pt x="106" y="20"/>
                </a:cubicBezTo>
                <a:cubicBezTo>
                  <a:pt x="102" y="17"/>
                  <a:pt x="98" y="17"/>
                  <a:pt x="94" y="20"/>
                </a:cubicBezTo>
                <a:cubicBezTo>
                  <a:pt x="86" y="25"/>
                  <a:pt x="81" y="25"/>
                  <a:pt x="76" y="17"/>
                </a:cubicBezTo>
                <a:cubicBezTo>
                  <a:pt x="68" y="25"/>
                  <a:pt x="66" y="25"/>
                  <a:pt x="56" y="19"/>
                </a:cubicBezTo>
                <a:cubicBezTo>
                  <a:pt x="52" y="17"/>
                  <a:pt x="49" y="17"/>
                  <a:pt x="45" y="20"/>
                </a:cubicBezTo>
                <a:cubicBezTo>
                  <a:pt x="42" y="22"/>
                  <a:pt x="38" y="23"/>
                  <a:pt x="35" y="24"/>
                </a:cubicBezTo>
                <a:cubicBezTo>
                  <a:pt x="39" y="33"/>
                  <a:pt x="37" y="37"/>
                  <a:pt x="28" y="41"/>
                </a:cubicBezTo>
                <a:cubicBezTo>
                  <a:pt x="24" y="43"/>
                  <a:pt x="22" y="47"/>
                  <a:pt x="23" y="51"/>
                </a:cubicBezTo>
                <a:cubicBezTo>
                  <a:pt x="24" y="58"/>
                  <a:pt x="22" y="63"/>
                  <a:pt x="16" y="66"/>
                </a:cubicBezTo>
                <a:cubicBezTo>
                  <a:pt x="22" y="70"/>
                  <a:pt x="24" y="73"/>
                  <a:pt x="23" y="79"/>
                </a:cubicBezTo>
                <a:cubicBezTo>
                  <a:pt x="22" y="86"/>
                  <a:pt x="24" y="88"/>
                  <a:pt x="30" y="91"/>
                </a:cubicBezTo>
                <a:cubicBezTo>
                  <a:pt x="32" y="93"/>
                  <a:pt x="35" y="96"/>
                  <a:pt x="36" y="98"/>
                </a:cubicBezTo>
                <a:cubicBezTo>
                  <a:pt x="37" y="101"/>
                  <a:pt x="35" y="105"/>
                  <a:pt x="35" y="108"/>
                </a:cubicBezTo>
                <a:cubicBezTo>
                  <a:pt x="38" y="109"/>
                  <a:pt x="42" y="111"/>
                  <a:pt x="46" y="113"/>
                </a:cubicBezTo>
                <a:cubicBezTo>
                  <a:pt x="50" y="115"/>
                  <a:pt x="53" y="115"/>
                  <a:pt x="56" y="113"/>
                </a:cubicBezTo>
                <a:cubicBezTo>
                  <a:pt x="60" y="111"/>
                  <a:pt x="63" y="109"/>
                  <a:pt x="67" y="109"/>
                </a:cubicBezTo>
                <a:cubicBezTo>
                  <a:pt x="70" y="109"/>
                  <a:pt x="73" y="113"/>
                  <a:pt x="76" y="115"/>
                </a:cubicBezTo>
                <a:cubicBezTo>
                  <a:pt x="81" y="108"/>
                  <a:pt x="86" y="107"/>
                  <a:pt x="94" y="112"/>
                </a:cubicBezTo>
                <a:cubicBezTo>
                  <a:pt x="98" y="115"/>
                  <a:pt x="101" y="115"/>
                  <a:pt x="106" y="112"/>
                </a:cubicBezTo>
                <a:cubicBezTo>
                  <a:pt x="114" y="107"/>
                  <a:pt x="118" y="107"/>
                  <a:pt x="124" y="116"/>
                </a:cubicBezTo>
                <a:close/>
                <a:moveTo>
                  <a:pt x="63" y="18"/>
                </a:moveTo>
                <a:cubicBezTo>
                  <a:pt x="69" y="18"/>
                  <a:pt x="70" y="16"/>
                  <a:pt x="70" y="13"/>
                </a:cubicBezTo>
                <a:cubicBezTo>
                  <a:pt x="70" y="10"/>
                  <a:pt x="69" y="8"/>
                  <a:pt x="65" y="8"/>
                </a:cubicBezTo>
                <a:cubicBezTo>
                  <a:pt x="62" y="8"/>
                  <a:pt x="60" y="10"/>
                  <a:pt x="60" y="13"/>
                </a:cubicBezTo>
                <a:cubicBezTo>
                  <a:pt x="60" y="15"/>
                  <a:pt x="63" y="17"/>
                  <a:pt x="63" y="18"/>
                </a:cubicBezTo>
                <a:close/>
                <a:moveTo>
                  <a:pt x="119" y="11"/>
                </a:moveTo>
                <a:cubicBezTo>
                  <a:pt x="118" y="11"/>
                  <a:pt x="116" y="8"/>
                  <a:pt x="114" y="8"/>
                </a:cubicBezTo>
                <a:cubicBezTo>
                  <a:pt x="111" y="7"/>
                  <a:pt x="109" y="10"/>
                  <a:pt x="109" y="13"/>
                </a:cubicBezTo>
                <a:cubicBezTo>
                  <a:pt x="109" y="16"/>
                  <a:pt x="110" y="18"/>
                  <a:pt x="114" y="18"/>
                </a:cubicBezTo>
                <a:cubicBezTo>
                  <a:pt x="117" y="18"/>
                  <a:pt x="119" y="17"/>
                  <a:pt x="119" y="11"/>
                </a:cubicBezTo>
                <a:close/>
                <a:moveTo>
                  <a:pt x="25" y="37"/>
                </a:moveTo>
                <a:cubicBezTo>
                  <a:pt x="26" y="37"/>
                  <a:pt x="27" y="37"/>
                  <a:pt x="28" y="37"/>
                </a:cubicBezTo>
                <a:cubicBezTo>
                  <a:pt x="29" y="35"/>
                  <a:pt x="31" y="33"/>
                  <a:pt x="31" y="31"/>
                </a:cubicBezTo>
                <a:cubicBezTo>
                  <a:pt x="31" y="29"/>
                  <a:pt x="28" y="26"/>
                  <a:pt x="26" y="26"/>
                </a:cubicBezTo>
                <a:cubicBezTo>
                  <a:pt x="24" y="25"/>
                  <a:pt x="20" y="29"/>
                  <a:pt x="21" y="31"/>
                </a:cubicBezTo>
                <a:cubicBezTo>
                  <a:pt x="22" y="33"/>
                  <a:pt x="24" y="35"/>
                  <a:pt x="25" y="37"/>
                </a:cubicBezTo>
                <a:close/>
                <a:moveTo>
                  <a:pt x="241" y="57"/>
                </a:moveTo>
                <a:cubicBezTo>
                  <a:pt x="240" y="53"/>
                  <a:pt x="239" y="50"/>
                  <a:pt x="236" y="51"/>
                </a:cubicBezTo>
                <a:cubicBezTo>
                  <a:pt x="232" y="51"/>
                  <a:pt x="230" y="53"/>
                  <a:pt x="231" y="56"/>
                </a:cubicBezTo>
                <a:cubicBezTo>
                  <a:pt x="231" y="59"/>
                  <a:pt x="233" y="61"/>
                  <a:pt x="236" y="61"/>
                </a:cubicBezTo>
                <a:cubicBezTo>
                  <a:pt x="238" y="60"/>
                  <a:pt x="240" y="58"/>
                  <a:pt x="241" y="57"/>
                </a:cubicBezTo>
                <a:close/>
                <a:moveTo>
                  <a:pt x="36" y="18"/>
                </a:moveTo>
                <a:cubicBezTo>
                  <a:pt x="41" y="18"/>
                  <a:pt x="42" y="16"/>
                  <a:pt x="42" y="13"/>
                </a:cubicBezTo>
                <a:cubicBezTo>
                  <a:pt x="42" y="10"/>
                  <a:pt x="40" y="8"/>
                  <a:pt x="37" y="8"/>
                </a:cubicBezTo>
                <a:cubicBezTo>
                  <a:pt x="34" y="8"/>
                  <a:pt x="32" y="10"/>
                  <a:pt x="32" y="13"/>
                </a:cubicBezTo>
                <a:cubicBezTo>
                  <a:pt x="32" y="16"/>
                  <a:pt x="33" y="18"/>
                  <a:pt x="36" y="18"/>
                </a:cubicBezTo>
                <a:close/>
                <a:moveTo>
                  <a:pt x="228" y="29"/>
                </a:moveTo>
                <a:cubicBezTo>
                  <a:pt x="226" y="28"/>
                  <a:pt x="224" y="26"/>
                  <a:pt x="222" y="26"/>
                </a:cubicBezTo>
                <a:cubicBezTo>
                  <a:pt x="220" y="26"/>
                  <a:pt x="218" y="29"/>
                  <a:pt x="217" y="31"/>
                </a:cubicBezTo>
                <a:cubicBezTo>
                  <a:pt x="216" y="34"/>
                  <a:pt x="219" y="36"/>
                  <a:pt x="222" y="36"/>
                </a:cubicBezTo>
                <a:cubicBezTo>
                  <a:pt x="225" y="36"/>
                  <a:pt x="227" y="34"/>
                  <a:pt x="228" y="29"/>
                </a:cubicBezTo>
                <a:close/>
                <a:moveTo>
                  <a:pt x="235" y="69"/>
                </a:moveTo>
                <a:cubicBezTo>
                  <a:pt x="233" y="72"/>
                  <a:pt x="231" y="74"/>
                  <a:pt x="231" y="76"/>
                </a:cubicBezTo>
                <a:cubicBezTo>
                  <a:pt x="230" y="79"/>
                  <a:pt x="233" y="82"/>
                  <a:pt x="236" y="81"/>
                </a:cubicBezTo>
                <a:cubicBezTo>
                  <a:pt x="239" y="81"/>
                  <a:pt x="241" y="79"/>
                  <a:pt x="241" y="76"/>
                </a:cubicBezTo>
                <a:cubicBezTo>
                  <a:pt x="240" y="74"/>
                  <a:pt x="238" y="72"/>
                  <a:pt x="235" y="69"/>
                </a:cubicBezTo>
                <a:close/>
                <a:moveTo>
                  <a:pt x="228" y="102"/>
                </a:moveTo>
                <a:cubicBezTo>
                  <a:pt x="228" y="101"/>
                  <a:pt x="228" y="101"/>
                  <a:pt x="228" y="100"/>
                </a:cubicBezTo>
                <a:cubicBezTo>
                  <a:pt x="226" y="99"/>
                  <a:pt x="224" y="96"/>
                  <a:pt x="222" y="96"/>
                </a:cubicBezTo>
                <a:cubicBezTo>
                  <a:pt x="220" y="96"/>
                  <a:pt x="217" y="97"/>
                  <a:pt x="217" y="101"/>
                </a:cubicBezTo>
                <a:cubicBezTo>
                  <a:pt x="217" y="104"/>
                  <a:pt x="219" y="106"/>
                  <a:pt x="223" y="106"/>
                </a:cubicBezTo>
                <a:cubicBezTo>
                  <a:pt x="225" y="106"/>
                  <a:pt x="226" y="103"/>
                  <a:pt x="228" y="102"/>
                </a:cubicBezTo>
                <a:close/>
                <a:moveTo>
                  <a:pt x="162" y="19"/>
                </a:moveTo>
                <a:cubicBezTo>
                  <a:pt x="162" y="19"/>
                  <a:pt x="163" y="19"/>
                  <a:pt x="164" y="19"/>
                </a:cubicBezTo>
                <a:cubicBezTo>
                  <a:pt x="165" y="17"/>
                  <a:pt x="168" y="15"/>
                  <a:pt x="168" y="13"/>
                </a:cubicBezTo>
                <a:cubicBezTo>
                  <a:pt x="168" y="10"/>
                  <a:pt x="166" y="8"/>
                  <a:pt x="163" y="8"/>
                </a:cubicBezTo>
                <a:cubicBezTo>
                  <a:pt x="160" y="8"/>
                  <a:pt x="157" y="10"/>
                  <a:pt x="158" y="13"/>
                </a:cubicBezTo>
                <a:cubicBezTo>
                  <a:pt x="158" y="15"/>
                  <a:pt x="160" y="17"/>
                  <a:pt x="162" y="19"/>
                </a:cubicBezTo>
                <a:close/>
                <a:moveTo>
                  <a:pt x="84" y="19"/>
                </a:moveTo>
                <a:cubicBezTo>
                  <a:pt x="85" y="19"/>
                  <a:pt x="86" y="19"/>
                  <a:pt x="86" y="19"/>
                </a:cubicBezTo>
                <a:cubicBezTo>
                  <a:pt x="88" y="17"/>
                  <a:pt x="90" y="15"/>
                  <a:pt x="91" y="13"/>
                </a:cubicBezTo>
                <a:cubicBezTo>
                  <a:pt x="91" y="10"/>
                  <a:pt x="90" y="8"/>
                  <a:pt x="86" y="8"/>
                </a:cubicBezTo>
                <a:cubicBezTo>
                  <a:pt x="83" y="7"/>
                  <a:pt x="81" y="10"/>
                  <a:pt x="81" y="13"/>
                </a:cubicBezTo>
                <a:cubicBezTo>
                  <a:pt x="81" y="15"/>
                  <a:pt x="83" y="17"/>
                  <a:pt x="84" y="19"/>
                </a:cubicBezTo>
                <a:close/>
                <a:moveTo>
                  <a:pt x="162" y="125"/>
                </a:moveTo>
                <a:cubicBezTo>
                  <a:pt x="162" y="125"/>
                  <a:pt x="163" y="125"/>
                  <a:pt x="164" y="125"/>
                </a:cubicBezTo>
                <a:cubicBezTo>
                  <a:pt x="165" y="123"/>
                  <a:pt x="167" y="121"/>
                  <a:pt x="168" y="119"/>
                </a:cubicBezTo>
                <a:cubicBezTo>
                  <a:pt x="168" y="116"/>
                  <a:pt x="166" y="114"/>
                  <a:pt x="163" y="114"/>
                </a:cubicBezTo>
                <a:cubicBezTo>
                  <a:pt x="161" y="114"/>
                  <a:pt x="158" y="117"/>
                  <a:pt x="158" y="119"/>
                </a:cubicBezTo>
                <a:cubicBezTo>
                  <a:pt x="158" y="121"/>
                  <a:pt x="160" y="123"/>
                  <a:pt x="162" y="125"/>
                </a:cubicBezTo>
                <a:close/>
                <a:moveTo>
                  <a:pt x="213" y="18"/>
                </a:moveTo>
                <a:cubicBezTo>
                  <a:pt x="214" y="17"/>
                  <a:pt x="216" y="15"/>
                  <a:pt x="217" y="13"/>
                </a:cubicBezTo>
                <a:cubicBezTo>
                  <a:pt x="217" y="10"/>
                  <a:pt x="215" y="7"/>
                  <a:pt x="212" y="8"/>
                </a:cubicBezTo>
                <a:cubicBezTo>
                  <a:pt x="210" y="8"/>
                  <a:pt x="207" y="11"/>
                  <a:pt x="207" y="13"/>
                </a:cubicBezTo>
                <a:cubicBezTo>
                  <a:pt x="206" y="16"/>
                  <a:pt x="208" y="18"/>
                  <a:pt x="213" y="18"/>
                </a:cubicBezTo>
                <a:close/>
                <a:moveTo>
                  <a:pt x="213" y="124"/>
                </a:moveTo>
                <a:cubicBezTo>
                  <a:pt x="214" y="123"/>
                  <a:pt x="216" y="121"/>
                  <a:pt x="217" y="119"/>
                </a:cubicBezTo>
                <a:cubicBezTo>
                  <a:pt x="217" y="116"/>
                  <a:pt x="215" y="114"/>
                  <a:pt x="212" y="114"/>
                </a:cubicBezTo>
                <a:cubicBezTo>
                  <a:pt x="210" y="114"/>
                  <a:pt x="207" y="117"/>
                  <a:pt x="207" y="119"/>
                </a:cubicBezTo>
                <a:cubicBezTo>
                  <a:pt x="206" y="122"/>
                  <a:pt x="208" y="124"/>
                  <a:pt x="213" y="124"/>
                </a:cubicBezTo>
                <a:close/>
                <a:moveTo>
                  <a:pt x="63" y="124"/>
                </a:moveTo>
                <a:cubicBezTo>
                  <a:pt x="68" y="124"/>
                  <a:pt x="70" y="122"/>
                  <a:pt x="70" y="119"/>
                </a:cubicBezTo>
                <a:cubicBezTo>
                  <a:pt x="70" y="116"/>
                  <a:pt x="68" y="114"/>
                  <a:pt x="65" y="114"/>
                </a:cubicBezTo>
                <a:cubicBezTo>
                  <a:pt x="62" y="114"/>
                  <a:pt x="60" y="116"/>
                  <a:pt x="60" y="119"/>
                </a:cubicBezTo>
                <a:cubicBezTo>
                  <a:pt x="60" y="121"/>
                  <a:pt x="62" y="123"/>
                  <a:pt x="63" y="124"/>
                </a:cubicBezTo>
                <a:close/>
                <a:moveTo>
                  <a:pt x="25" y="106"/>
                </a:moveTo>
                <a:cubicBezTo>
                  <a:pt x="30" y="106"/>
                  <a:pt x="32" y="104"/>
                  <a:pt x="31" y="101"/>
                </a:cubicBezTo>
                <a:cubicBezTo>
                  <a:pt x="31" y="99"/>
                  <a:pt x="28" y="96"/>
                  <a:pt x="26" y="96"/>
                </a:cubicBezTo>
                <a:cubicBezTo>
                  <a:pt x="23" y="96"/>
                  <a:pt x="21" y="98"/>
                  <a:pt x="21" y="101"/>
                </a:cubicBezTo>
                <a:cubicBezTo>
                  <a:pt x="22" y="103"/>
                  <a:pt x="24" y="105"/>
                  <a:pt x="25" y="106"/>
                </a:cubicBezTo>
                <a:close/>
                <a:moveTo>
                  <a:pt x="15" y="71"/>
                </a:moveTo>
                <a:cubicBezTo>
                  <a:pt x="10" y="71"/>
                  <a:pt x="7" y="73"/>
                  <a:pt x="8" y="76"/>
                </a:cubicBezTo>
                <a:cubicBezTo>
                  <a:pt x="8" y="78"/>
                  <a:pt x="11" y="81"/>
                  <a:pt x="13" y="81"/>
                </a:cubicBezTo>
                <a:cubicBezTo>
                  <a:pt x="16" y="82"/>
                  <a:pt x="18" y="79"/>
                  <a:pt x="18" y="76"/>
                </a:cubicBezTo>
                <a:cubicBezTo>
                  <a:pt x="18" y="74"/>
                  <a:pt x="15" y="72"/>
                  <a:pt x="15" y="71"/>
                </a:cubicBezTo>
                <a:close/>
                <a:moveTo>
                  <a:pt x="8" y="57"/>
                </a:moveTo>
                <a:cubicBezTo>
                  <a:pt x="9" y="58"/>
                  <a:pt x="11" y="61"/>
                  <a:pt x="13" y="61"/>
                </a:cubicBezTo>
                <a:cubicBezTo>
                  <a:pt x="15" y="60"/>
                  <a:pt x="17" y="58"/>
                  <a:pt x="18" y="56"/>
                </a:cubicBezTo>
                <a:cubicBezTo>
                  <a:pt x="18" y="53"/>
                  <a:pt x="16" y="51"/>
                  <a:pt x="13" y="50"/>
                </a:cubicBezTo>
                <a:cubicBezTo>
                  <a:pt x="10" y="50"/>
                  <a:pt x="8" y="52"/>
                  <a:pt x="8" y="57"/>
                </a:cubicBezTo>
                <a:close/>
                <a:moveTo>
                  <a:pt x="182" y="19"/>
                </a:moveTo>
                <a:cubicBezTo>
                  <a:pt x="183" y="19"/>
                  <a:pt x="184" y="19"/>
                  <a:pt x="184" y="19"/>
                </a:cubicBezTo>
                <a:cubicBezTo>
                  <a:pt x="186" y="17"/>
                  <a:pt x="188" y="15"/>
                  <a:pt x="188" y="13"/>
                </a:cubicBezTo>
                <a:cubicBezTo>
                  <a:pt x="188" y="11"/>
                  <a:pt x="186" y="8"/>
                  <a:pt x="184" y="8"/>
                </a:cubicBezTo>
                <a:cubicBezTo>
                  <a:pt x="180" y="7"/>
                  <a:pt x="178" y="10"/>
                  <a:pt x="179" y="13"/>
                </a:cubicBezTo>
                <a:cubicBezTo>
                  <a:pt x="179" y="15"/>
                  <a:pt x="181" y="17"/>
                  <a:pt x="182" y="19"/>
                </a:cubicBezTo>
                <a:close/>
                <a:moveTo>
                  <a:pt x="129" y="13"/>
                </a:moveTo>
                <a:cubicBezTo>
                  <a:pt x="130" y="16"/>
                  <a:pt x="131" y="18"/>
                  <a:pt x="135" y="18"/>
                </a:cubicBezTo>
                <a:cubicBezTo>
                  <a:pt x="138" y="18"/>
                  <a:pt x="140" y="15"/>
                  <a:pt x="140" y="13"/>
                </a:cubicBezTo>
                <a:cubicBezTo>
                  <a:pt x="140" y="10"/>
                  <a:pt x="138" y="8"/>
                  <a:pt x="135" y="8"/>
                </a:cubicBezTo>
                <a:cubicBezTo>
                  <a:pt x="131" y="8"/>
                  <a:pt x="130" y="10"/>
                  <a:pt x="129" y="13"/>
                </a:cubicBezTo>
                <a:close/>
                <a:moveTo>
                  <a:pt x="113" y="125"/>
                </a:moveTo>
                <a:cubicBezTo>
                  <a:pt x="113" y="125"/>
                  <a:pt x="114" y="125"/>
                  <a:pt x="115" y="125"/>
                </a:cubicBezTo>
                <a:cubicBezTo>
                  <a:pt x="116" y="123"/>
                  <a:pt x="119" y="121"/>
                  <a:pt x="119" y="119"/>
                </a:cubicBezTo>
                <a:cubicBezTo>
                  <a:pt x="120" y="116"/>
                  <a:pt x="117" y="114"/>
                  <a:pt x="114" y="114"/>
                </a:cubicBezTo>
                <a:cubicBezTo>
                  <a:pt x="112" y="114"/>
                  <a:pt x="109" y="117"/>
                  <a:pt x="109" y="119"/>
                </a:cubicBezTo>
                <a:cubicBezTo>
                  <a:pt x="109" y="121"/>
                  <a:pt x="111" y="123"/>
                  <a:pt x="113" y="125"/>
                </a:cubicBezTo>
                <a:close/>
                <a:moveTo>
                  <a:pt x="182" y="125"/>
                </a:moveTo>
                <a:cubicBezTo>
                  <a:pt x="183" y="125"/>
                  <a:pt x="184" y="125"/>
                  <a:pt x="185" y="125"/>
                </a:cubicBezTo>
                <a:cubicBezTo>
                  <a:pt x="186" y="123"/>
                  <a:pt x="188" y="121"/>
                  <a:pt x="188" y="119"/>
                </a:cubicBezTo>
                <a:cubicBezTo>
                  <a:pt x="189" y="116"/>
                  <a:pt x="186" y="114"/>
                  <a:pt x="183" y="114"/>
                </a:cubicBezTo>
                <a:cubicBezTo>
                  <a:pt x="180" y="114"/>
                  <a:pt x="178" y="116"/>
                  <a:pt x="179" y="119"/>
                </a:cubicBezTo>
                <a:cubicBezTo>
                  <a:pt x="179" y="121"/>
                  <a:pt x="181" y="123"/>
                  <a:pt x="182" y="125"/>
                </a:cubicBezTo>
                <a:close/>
                <a:moveTo>
                  <a:pt x="133" y="125"/>
                </a:moveTo>
                <a:cubicBezTo>
                  <a:pt x="134" y="125"/>
                  <a:pt x="135" y="125"/>
                  <a:pt x="135" y="125"/>
                </a:cubicBezTo>
                <a:cubicBezTo>
                  <a:pt x="137" y="123"/>
                  <a:pt x="139" y="121"/>
                  <a:pt x="140" y="119"/>
                </a:cubicBezTo>
                <a:cubicBezTo>
                  <a:pt x="140" y="116"/>
                  <a:pt x="138" y="114"/>
                  <a:pt x="135" y="114"/>
                </a:cubicBezTo>
                <a:cubicBezTo>
                  <a:pt x="132" y="114"/>
                  <a:pt x="129" y="116"/>
                  <a:pt x="130" y="119"/>
                </a:cubicBezTo>
                <a:cubicBezTo>
                  <a:pt x="130" y="121"/>
                  <a:pt x="132" y="123"/>
                  <a:pt x="133" y="125"/>
                </a:cubicBezTo>
                <a:close/>
                <a:moveTo>
                  <a:pt x="43" y="120"/>
                </a:moveTo>
                <a:cubicBezTo>
                  <a:pt x="43" y="120"/>
                  <a:pt x="43" y="119"/>
                  <a:pt x="43" y="118"/>
                </a:cubicBezTo>
                <a:cubicBezTo>
                  <a:pt x="41" y="117"/>
                  <a:pt x="39" y="114"/>
                  <a:pt x="37" y="114"/>
                </a:cubicBezTo>
                <a:cubicBezTo>
                  <a:pt x="34" y="113"/>
                  <a:pt x="32" y="116"/>
                  <a:pt x="32" y="119"/>
                </a:cubicBezTo>
                <a:cubicBezTo>
                  <a:pt x="32" y="122"/>
                  <a:pt x="34" y="124"/>
                  <a:pt x="37" y="124"/>
                </a:cubicBezTo>
                <a:cubicBezTo>
                  <a:pt x="39" y="124"/>
                  <a:pt x="41" y="122"/>
                  <a:pt x="43" y="120"/>
                </a:cubicBezTo>
                <a:close/>
                <a:moveTo>
                  <a:pt x="85" y="125"/>
                </a:moveTo>
                <a:cubicBezTo>
                  <a:pt x="86" y="125"/>
                  <a:pt x="86" y="125"/>
                  <a:pt x="87" y="125"/>
                </a:cubicBezTo>
                <a:cubicBezTo>
                  <a:pt x="88" y="123"/>
                  <a:pt x="90" y="121"/>
                  <a:pt x="91" y="119"/>
                </a:cubicBezTo>
                <a:cubicBezTo>
                  <a:pt x="91" y="116"/>
                  <a:pt x="89" y="114"/>
                  <a:pt x="86" y="114"/>
                </a:cubicBezTo>
                <a:cubicBezTo>
                  <a:pt x="83" y="114"/>
                  <a:pt x="80" y="116"/>
                  <a:pt x="81" y="119"/>
                </a:cubicBezTo>
                <a:cubicBezTo>
                  <a:pt x="81" y="121"/>
                  <a:pt x="83" y="123"/>
                  <a:pt x="85" y="125"/>
                </a:cubicBezTo>
                <a:close/>
              </a:path>
            </a:pathLst>
          </a:custGeom>
          <a:solidFill>
            <a:srgbClr val="09224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grpSp>
        <p:nvGrpSpPr>
          <p:cNvPr id="11" name="Grupo 10">
            <a:extLst>
              <a:ext uri="{FF2B5EF4-FFF2-40B4-BE49-F238E27FC236}">
                <a16:creationId xmlns:a16="http://schemas.microsoft.com/office/drawing/2014/main" id="{54CEE595-2201-43B3-B816-643970A7EF40}"/>
              </a:ext>
            </a:extLst>
          </p:cNvPr>
          <p:cNvGrpSpPr/>
          <p:nvPr/>
        </p:nvGrpSpPr>
        <p:grpSpPr>
          <a:xfrm>
            <a:off x="8018463" y="4364038"/>
            <a:ext cx="1014413" cy="677862"/>
            <a:chOff x="8018463" y="4364038"/>
            <a:chExt cx="1014413" cy="677862"/>
          </a:xfrm>
        </p:grpSpPr>
        <p:sp>
          <p:nvSpPr>
            <p:cNvPr id="8" name="Freeform 5">
              <a:extLst>
                <a:ext uri="{FF2B5EF4-FFF2-40B4-BE49-F238E27FC236}">
                  <a16:creationId xmlns:a16="http://schemas.microsoft.com/office/drawing/2014/main" id="{87FB8823-BB3B-4D24-8546-ABD9FCDDAD3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018463" y="4364038"/>
              <a:ext cx="1014413" cy="677862"/>
            </a:xfrm>
            <a:custGeom>
              <a:avLst/>
              <a:gdLst>
                <a:gd name="T0" fmla="*/ 6 w 267"/>
                <a:gd name="T1" fmla="*/ 2 h 177"/>
                <a:gd name="T2" fmla="*/ 33 w 267"/>
                <a:gd name="T3" fmla="*/ 3 h 177"/>
                <a:gd name="T4" fmla="*/ 54 w 267"/>
                <a:gd name="T5" fmla="*/ 2 h 177"/>
                <a:gd name="T6" fmla="*/ 76 w 267"/>
                <a:gd name="T7" fmla="*/ 2 h 177"/>
                <a:gd name="T8" fmla="*/ 104 w 267"/>
                <a:gd name="T9" fmla="*/ 2 h 177"/>
                <a:gd name="T10" fmla="*/ 131 w 267"/>
                <a:gd name="T11" fmla="*/ 3 h 177"/>
                <a:gd name="T12" fmla="*/ 152 w 267"/>
                <a:gd name="T13" fmla="*/ 2 h 177"/>
                <a:gd name="T14" fmla="*/ 174 w 267"/>
                <a:gd name="T15" fmla="*/ 2 h 177"/>
                <a:gd name="T16" fmla="*/ 202 w 267"/>
                <a:gd name="T17" fmla="*/ 5 h 177"/>
                <a:gd name="T18" fmla="*/ 215 w 267"/>
                <a:gd name="T19" fmla="*/ 6 h 177"/>
                <a:gd name="T20" fmla="*/ 222 w 267"/>
                <a:gd name="T21" fmla="*/ 13 h 177"/>
                <a:gd name="T22" fmla="*/ 252 w 267"/>
                <a:gd name="T23" fmla="*/ 41 h 177"/>
                <a:gd name="T24" fmla="*/ 263 w 267"/>
                <a:gd name="T25" fmla="*/ 53 h 177"/>
                <a:gd name="T26" fmla="*/ 266 w 267"/>
                <a:gd name="T27" fmla="*/ 77 h 177"/>
                <a:gd name="T28" fmla="*/ 257 w 267"/>
                <a:gd name="T29" fmla="*/ 130 h 177"/>
                <a:gd name="T30" fmla="*/ 225 w 267"/>
                <a:gd name="T31" fmla="*/ 162 h 177"/>
                <a:gd name="T32" fmla="*/ 199 w 267"/>
                <a:gd name="T33" fmla="*/ 175 h 177"/>
                <a:gd name="T34" fmla="*/ 191 w 267"/>
                <a:gd name="T35" fmla="*/ 174 h 177"/>
                <a:gd name="T36" fmla="*/ 163 w 267"/>
                <a:gd name="T37" fmla="*/ 175 h 177"/>
                <a:gd name="T38" fmla="*/ 125 w 267"/>
                <a:gd name="T39" fmla="*/ 175 h 177"/>
                <a:gd name="T40" fmla="*/ 92 w 267"/>
                <a:gd name="T41" fmla="*/ 175 h 177"/>
                <a:gd name="T42" fmla="*/ 59 w 267"/>
                <a:gd name="T43" fmla="*/ 176 h 177"/>
                <a:gd name="T44" fmla="*/ 24 w 267"/>
                <a:gd name="T45" fmla="*/ 176 h 177"/>
                <a:gd name="T46" fmla="*/ 0 w 267"/>
                <a:gd name="T47" fmla="*/ 168 h 177"/>
                <a:gd name="T48" fmla="*/ 34 w 267"/>
                <a:gd name="T49" fmla="*/ 168 h 177"/>
                <a:gd name="T50" fmla="*/ 54 w 267"/>
                <a:gd name="T51" fmla="*/ 166 h 177"/>
                <a:gd name="T52" fmla="*/ 77 w 267"/>
                <a:gd name="T53" fmla="*/ 167 h 177"/>
                <a:gd name="T54" fmla="*/ 102 w 267"/>
                <a:gd name="T55" fmla="*/ 167 h 177"/>
                <a:gd name="T56" fmla="*/ 130 w 267"/>
                <a:gd name="T57" fmla="*/ 167 h 177"/>
                <a:gd name="T58" fmla="*/ 144 w 267"/>
                <a:gd name="T59" fmla="*/ 159 h 177"/>
                <a:gd name="T60" fmla="*/ 131 w 267"/>
                <a:gd name="T61" fmla="*/ 157 h 177"/>
                <a:gd name="T62" fmla="*/ 116 w 267"/>
                <a:gd name="T63" fmla="*/ 153 h 177"/>
                <a:gd name="T64" fmla="*/ 112 w 267"/>
                <a:gd name="T65" fmla="*/ 138 h 177"/>
                <a:gd name="T66" fmla="*/ 106 w 267"/>
                <a:gd name="T67" fmla="*/ 136 h 177"/>
                <a:gd name="T68" fmla="*/ 105 w 267"/>
                <a:gd name="T69" fmla="*/ 124 h 177"/>
                <a:gd name="T70" fmla="*/ 97 w 267"/>
                <a:gd name="T71" fmla="*/ 121 h 177"/>
                <a:gd name="T72" fmla="*/ 100 w 267"/>
                <a:gd name="T73" fmla="*/ 108 h 177"/>
                <a:gd name="T74" fmla="*/ 94 w 267"/>
                <a:gd name="T75" fmla="*/ 103 h 177"/>
                <a:gd name="T76" fmla="*/ 98 w 267"/>
                <a:gd name="T77" fmla="*/ 92 h 177"/>
                <a:gd name="T78" fmla="*/ 91 w 267"/>
                <a:gd name="T79" fmla="*/ 87 h 177"/>
                <a:gd name="T80" fmla="*/ 98 w 267"/>
                <a:gd name="T81" fmla="*/ 76 h 177"/>
                <a:gd name="T82" fmla="*/ 94 w 267"/>
                <a:gd name="T83" fmla="*/ 69 h 177"/>
                <a:gd name="T84" fmla="*/ 102 w 267"/>
                <a:gd name="T85" fmla="*/ 61 h 177"/>
                <a:gd name="T86" fmla="*/ 99 w 267"/>
                <a:gd name="T87" fmla="*/ 53 h 177"/>
                <a:gd name="T88" fmla="*/ 109 w 267"/>
                <a:gd name="T89" fmla="*/ 46 h 177"/>
                <a:gd name="T90" fmla="*/ 107 w 267"/>
                <a:gd name="T91" fmla="*/ 38 h 177"/>
                <a:gd name="T92" fmla="*/ 119 w 267"/>
                <a:gd name="T93" fmla="*/ 34 h 177"/>
                <a:gd name="T94" fmla="*/ 119 w 267"/>
                <a:gd name="T95" fmla="*/ 25 h 177"/>
                <a:gd name="T96" fmla="*/ 131 w 267"/>
                <a:gd name="T97" fmla="*/ 23 h 177"/>
                <a:gd name="T98" fmla="*/ 132 w 267"/>
                <a:gd name="T99" fmla="*/ 14 h 177"/>
                <a:gd name="T100" fmla="*/ 145 w 267"/>
                <a:gd name="T101" fmla="*/ 14 h 177"/>
                <a:gd name="T102" fmla="*/ 149 w 267"/>
                <a:gd name="T103" fmla="*/ 9 h 177"/>
                <a:gd name="T104" fmla="*/ 125 w 267"/>
                <a:gd name="T105" fmla="*/ 11 h 177"/>
                <a:gd name="T106" fmla="*/ 104 w 267"/>
                <a:gd name="T107" fmla="*/ 11 h 177"/>
                <a:gd name="T108" fmla="*/ 82 w 267"/>
                <a:gd name="T109" fmla="*/ 10 h 177"/>
                <a:gd name="T110" fmla="*/ 54 w 267"/>
                <a:gd name="T111" fmla="*/ 11 h 177"/>
                <a:gd name="T112" fmla="*/ 27 w 267"/>
                <a:gd name="T113" fmla="*/ 11 h 177"/>
                <a:gd name="T114" fmla="*/ 7 w 267"/>
                <a:gd name="T115" fmla="*/ 11 h 177"/>
                <a:gd name="T116" fmla="*/ 253 w 267"/>
                <a:gd name="T117" fmla="*/ 89 h 177"/>
                <a:gd name="T118" fmla="*/ 180 w 267"/>
                <a:gd name="T119" fmla="*/ 162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67" h="177">
                  <a:moveTo>
                    <a:pt x="0" y="9"/>
                  </a:moveTo>
                  <a:cubicBezTo>
                    <a:pt x="0" y="7"/>
                    <a:pt x="0" y="5"/>
                    <a:pt x="0" y="4"/>
                  </a:cubicBezTo>
                  <a:cubicBezTo>
                    <a:pt x="2" y="3"/>
                    <a:pt x="4" y="2"/>
                    <a:pt x="6" y="2"/>
                  </a:cubicBezTo>
                  <a:cubicBezTo>
                    <a:pt x="7" y="1"/>
                    <a:pt x="9" y="1"/>
                    <a:pt x="10" y="1"/>
                  </a:cubicBezTo>
                  <a:cubicBezTo>
                    <a:pt x="14" y="4"/>
                    <a:pt x="19" y="3"/>
                    <a:pt x="23" y="1"/>
                  </a:cubicBezTo>
                  <a:cubicBezTo>
                    <a:pt x="26" y="1"/>
                    <a:pt x="29" y="3"/>
                    <a:pt x="33" y="3"/>
                  </a:cubicBezTo>
                  <a:cubicBezTo>
                    <a:pt x="35" y="3"/>
                    <a:pt x="36" y="2"/>
                    <a:pt x="38" y="2"/>
                  </a:cubicBezTo>
                  <a:cubicBezTo>
                    <a:pt x="40" y="2"/>
                    <a:pt x="42" y="2"/>
                    <a:pt x="44" y="2"/>
                  </a:cubicBezTo>
                  <a:cubicBezTo>
                    <a:pt x="47" y="2"/>
                    <a:pt x="51" y="2"/>
                    <a:pt x="54" y="2"/>
                  </a:cubicBezTo>
                  <a:cubicBezTo>
                    <a:pt x="56" y="2"/>
                    <a:pt x="58" y="2"/>
                    <a:pt x="60" y="2"/>
                  </a:cubicBezTo>
                  <a:cubicBezTo>
                    <a:pt x="63" y="2"/>
                    <a:pt x="67" y="2"/>
                    <a:pt x="71" y="2"/>
                  </a:cubicBezTo>
                  <a:cubicBezTo>
                    <a:pt x="73" y="2"/>
                    <a:pt x="74" y="2"/>
                    <a:pt x="76" y="2"/>
                  </a:cubicBezTo>
                  <a:cubicBezTo>
                    <a:pt x="78" y="2"/>
                    <a:pt x="80" y="3"/>
                    <a:pt x="81" y="3"/>
                  </a:cubicBezTo>
                  <a:cubicBezTo>
                    <a:pt x="87" y="1"/>
                    <a:pt x="92" y="2"/>
                    <a:pt x="97" y="3"/>
                  </a:cubicBezTo>
                  <a:cubicBezTo>
                    <a:pt x="99" y="3"/>
                    <a:pt x="102" y="2"/>
                    <a:pt x="104" y="2"/>
                  </a:cubicBezTo>
                  <a:cubicBezTo>
                    <a:pt x="105" y="1"/>
                    <a:pt x="107" y="2"/>
                    <a:pt x="109" y="2"/>
                  </a:cubicBezTo>
                  <a:cubicBezTo>
                    <a:pt x="110" y="2"/>
                    <a:pt x="112" y="3"/>
                    <a:pt x="114" y="3"/>
                  </a:cubicBezTo>
                  <a:cubicBezTo>
                    <a:pt x="120" y="0"/>
                    <a:pt x="125" y="3"/>
                    <a:pt x="131" y="3"/>
                  </a:cubicBezTo>
                  <a:cubicBezTo>
                    <a:pt x="133" y="3"/>
                    <a:pt x="134" y="2"/>
                    <a:pt x="136" y="2"/>
                  </a:cubicBezTo>
                  <a:cubicBezTo>
                    <a:pt x="137" y="2"/>
                    <a:pt x="139" y="2"/>
                    <a:pt x="141" y="2"/>
                  </a:cubicBezTo>
                  <a:cubicBezTo>
                    <a:pt x="145" y="2"/>
                    <a:pt x="148" y="2"/>
                    <a:pt x="152" y="2"/>
                  </a:cubicBezTo>
                  <a:cubicBezTo>
                    <a:pt x="154" y="2"/>
                    <a:pt x="155" y="2"/>
                    <a:pt x="157" y="2"/>
                  </a:cubicBezTo>
                  <a:cubicBezTo>
                    <a:pt x="161" y="2"/>
                    <a:pt x="165" y="2"/>
                    <a:pt x="168" y="2"/>
                  </a:cubicBezTo>
                  <a:cubicBezTo>
                    <a:pt x="170" y="2"/>
                    <a:pt x="172" y="2"/>
                    <a:pt x="174" y="2"/>
                  </a:cubicBezTo>
                  <a:cubicBezTo>
                    <a:pt x="177" y="2"/>
                    <a:pt x="181" y="2"/>
                    <a:pt x="184" y="2"/>
                  </a:cubicBezTo>
                  <a:cubicBezTo>
                    <a:pt x="186" y="2"/>
                    <a:pt x="188" y="2"/>
                    <a:pt x="190" y="2"/>
                  </a:cubicBezTo>
                  <a:cubicBezTo>
                    <a:pt x="194" y="3"/>
                    <a:pt x="198" y="4"/>
                    <a:pt x="202" y="5"/>
                  </a:cubicBezTo>
                  <a:cubicBezTo>
                    <a:pt x="205" y="6"/>
                    <a:pt x="208" y="7"/>
                    <a:pt x="209" y="6"/>
                  </a:cubicBezTo>
                  <a:cubicBezTo>
                    <a:pt x="210" y="6"/>
                    <a:pt x="212" y="5"/>
                    <a:pt x="213" y="5"/>
                  </a:cubicBezTo>
                  <a:cubicBezTo>
                    <a:pt x="214" y="5"/>
                    <a:pt x="215" y="6"/>
                    <a:pt x="215" y="6"/>
                  </a:cubicBezTo>
                  <a:cubicBezTo>
                    <a:pt x="215" y="7"/>
                    <a:pt x="215" y="8"/>
                    <a:pt x="214" y="10"/>
                  </a:cubicBezTo>
                  <a:cubicBezTo>
                    <a:pt x="215" y="10"/>
                    <a:pt x="217" y="10"/>
                    <a:pt x="218" y="11"/>
                  </a:cubicBezTo>
                  <a:cubicBezTo>
                    <a:pt x="219" y="11"/>
                    <a:pt x="221" y="12"/>
                    <a:pt x="222" y="13"/>
                  </a:cubicBezTo>
                  <a:cubicBezTo>
                    <a:pt x="224" y="14"/>
                    <a:pt x="225" y="16"/>
                    <a:pt x="226" y="17"/>
                  </a:cubicBezTo>
                  <a:cubicBezTo>
                    <a:pt x="233" y="19"/>
                    <a:pt x="237" y="25"/>
                    <a:pt x="242" y="29"/>
                  </a:cubicBezTo>
                  <a:cubicBezTo>
                    <a:pt x="247" y="32"/>
                    <a:pt x="248" y="38"/>
                    <a:pt x="252" y="41"/>
                  </a:cubicBezTo>
                  <a:cubicBezTo>
                    <a:pt x="252" y="41"/>
                    <a:pt x="252" y="43"/>
                    <a:pt x="252" y="44"/>
                  </a:cubicBezTo>
                  <a:cubicBezTo>
                    <a:pt x="258" y="44"/>
                    <a:pt x="257" y="49"/>
                    <a:pt x="258" y="53"/>
                  </a:cubicBezTo>
                  <a:cubicBezTo>
                    <a:pt x="260" y="53"/>
                    <a:pt x="261" y="53"/>
                    <a:pt x="263" y="53"/>
                  </a:cubicBezTo>
                  <a:cubicBezTo>
                    <a:pt x="262" y="55"/>
                    <a:pt x="261" y="57"/>
                    <a:pt x="260" y="59"/>
                  </a:cubicBezTo>
                  <a:cubicBezTo>
                    <a:pt x="262" y="61"/>
                    <a:pt x="264" y="64"/>
                    <a:pt x="263" y="68"/>
                  </a:cubicBezTo>
                  <a:cubicBezTo>
                    <a:pt x="262" y="71"/>
                    <a:pt x="265" y="74"/>
                    <a:pt x="266" y="77"/>
                  </a:cubicBezTo>
                  <a:cubicBezTo>
                    <a:pt x="266" y="81"/>
                    <a:pt x="265" y="85"/>
                    <a:pt x="266" y="88"/>
                  </a:cubicBezTo>
                  <a:cubicBezTo>
                    <a:pt x="267" y="95"/>
                    <a:pt x="264" y="101"/>
                    <a:pt x="264" y="106"/>
                  </a:cubicBezTo>
                  <a:cubicBezTo>
                    <a:pt x="264" y="115"/>
                    <a:pt x="258" y="121"/>
                    <a:pt x="257" y="130"/>
                  </a:cubicBezTo>
                  <a:cubicBezTo>
                    <a:pt x="256" y="132"/>
                    <a:pt x="253" y="134"/>
                    <a:pt x="251" y="136"/>
                  </a:cubicBezTo>
                  <a:cubicBezTo>
                    <a:pt x="248" y="142"/>
                    <a:pt x="244" y="147"/>
                    <a:pt x="239" y="151"/>
                  </a:cubicBezTo>
                  <a:cubicBezTo>
                    <a:pt x="235" y="156"/>
                    <a:pt x="228" y="157"/>
                    <a:pt x="225" y="162"/>
                  </a:cubicBezTo>
                  <a:cubicBezTo>
                    <a:pt x="220" y="169"/>
                    <a:pt x="211" y="166"/>
                    <a:pt x="206" y="172"/>
                  </a:cubicBezTo>
                  <a:cubicBezTo>
                    <a:pt x="205" y="173"/>
                    <a:pt x="202" y="172"/>
                    <a:pt x="199" y="173"/>
                  </a:cubicBezTo>
                  <a:cubicBezTo>
                    <a:pt x="199" y="173"/>
                    <a:pt x="199" y="174"/>
                    <a:pt x="199" y="175"/>
                  </a:cubicBezTo>
                  <a:cubicBezTo>
                    <a:pt x="199" y="176"/>
                    <a:pt x="198" y="176"/>
                    <a:pt x="198" y="177"/>
                  </a:cubicBezTo>
                  <a:cubicBezTo>
                    <a:pt x="197" y="177"/>
                    <a:pt x="196" y="176"/>
                    <a:pt x="195" y="176"/>
                  </a:cubicBezTo>
                  <a:cubicBezTo>
                    <a:pt x="194" y="173"/>
                    <a:pt x="193" y="173"/>
                    <a:pt x="191" y="174"/>
                  </a:cubicBezTo>
                  <a:cubicBezTo>
                    <a:pt x="189" y="175"/>
                    <a:pt x="187" y="175"/>
                    <a:pt x="185" y="175"/>
                  </a:cubicBezTo>
                  <a:cubicBezTo>
                    <a:pt x="181" y="176"/>
                    <a:pt x="177" y="176"/>
                    <a:pt x="172" y="176"/>
                  </a:cubicBezTo>
                  <a:cubicBezTo>
                    <a:pt x="169" y="176"/>
                    <a:pt x="166" y="175"/>
                    <a:pt x="163" y="175"/>
                  </a:cubicBezTo>
                  <a:cubicBezTo>
                    <a:pt x="155" y="175"/>
                    <a:pt x="147" y="176"/>
                    <a:pt x="139" y="176"/>
                  </a:cubicBezTo>
                  <a:cubicBezTo>
                    <a:pt x="136" y="176"/>
                    <a:pt x="132" y="175"/>
                    <a:pt x="129" y="175"/>
                  </a:cubicBezTo>
                  <a:cubicBezTo>
                    <a:pt x="128" y="174"/>
                    <a:pt x="126" y="175"/>
                    <a:pt x="125" y="175"/>
                  </a:cubicBezTo>
                  <a:cubicBezTo>
                    <a:pt x="124" y="175"/>
                    <a:pt x="124" y="176"/>
                    <a:pt x="124" y="176"/>
                  </a:cubicBezTo>
                  <a:cubicBezTo>
                    <a:pt x="117" y="176"/>
                    <a:pt x="110" y="175"/>
                    <a:pt x="103" y="175"/>
                  </a:cubicBezTo>
                  <a:cubicBezTo>
                    <a:pt x="99" y="175"/>
                    <a:pt x="96" y="175"/>
                    <a:pt x="92" y="175"/>
                  </a:cubicBezTo>
                  <a:cubicBezTo>
                    <a:pt x="92" y="175"/>
                    <a:pt x="92" y="176"/>
                    <a:pt x="92" y="176"/>
                  </a:cubicBezTo>
                  <a:cubicBezTo>
                    <a:pt x="85" y="176"/>
                    <a:pt x="78" y="176"/>
                    <a:pt x="72" y="176"/>
                  </a:cubicBezTo>
                  <a:cubicBezTo>
                    <a:pt x="67" y="176"/>
                    <a:pt x="63" y="176"/>
                    <a:pt x="59" y="176"/>
                  </a:cubicBezTo>
                  <a:cubicBezTo>
                    <a:pt x="52" y="176"/>
                    <a:pt x="45" y="176"/>
                    <a:pt x="39" y="175"/>
                  </a:cubicBezTo>
                  <a:cubicBezTo>
                    <a:pt x="35" y="175"/>
                    <a:pt x="31" y="176"/>
                    <a:pt x="27" y="176"/>
                  </a:cubicBezTo>
                  <a:cubicBezTo>
                    <a:pt x="26" y="176"/>
                    <a:pt x="25" y="176"/>
                    <a:pt x="24" y="176"/>
                  </a:cubicBezTo>
                  <a:cubicBezTo>
                    <a:pt x="19" y="174"/>
                    <a:pt x="14" y="174"/>
                    <a:pt x="8" y="176"/>
                  </a:cubicBezTo>
                  <a:cubicBezTo>
                    <a:pt x="6" y="177"/>
                    <a:pt x="3" y="175"/>
                    <a:pt x="0" y="174"/>
                  </a:cubicBezTo>
                  <a:cubicBezTo>
                    <a:pt x="0" y="172"/>
                    <a:pt x="0" y="170"/>
                    <a:pt x="0" y="168"/>
                  </a:cubicBezTo>
                  <a:cubicBezTo>
                    <a:pt x="5" y="168"/>
                    <a:pt x="9" y="168"/>
                    <a:pt x="14" y="168"/>
                  </a:cubicBezTo>
                  <a:cubicBezTo>
                    <a:pt x="15" y="168"/>
                    <a:pt x="17" y="168"/>
                    <a:pt x="18" y="167"/>
                  </a:cubicBezTo>
                  <a:cubicBezTo>
                    <a:pt x="24" y="164"/>
                    <a:pt x="29" y="168"/>
                    <a:pt x="34" y="168"/>
                  </a:cubicBezTo>
                  <a:cubicBezTo>
                    <a:pt x="35" y="168"/>
                    <a:pt x="36" y="167"/>
                    <a:pt x="37" y="167"/>
                  </a:cubicBezTo>
                  <a:cubicBezTo>
                    <a:pt x="39" y="167"/>
                    <a:pt x="41" y="166"/>
                    <a:pt x="44" y="166"/>
                  </a:cubicBezTo>
                  <a:cubicBezTo>
                    <a:pt x="47" y="166"/>
                    <a:pt x="51" y="166"/>
                    <a:pt x="54" y="166"/>
                  </a:cubicBezTo>
                  <a:cubicBezTo>
                    <a:pt x="56" y="166"/>
                    <a:pt x="58" y="166"/>
                    <a:pt x="59" y="167"/>
                  </a:cubicBezTo>
                  <a:cubicBezTo>
                    <a:pt x="63" y="168"/>
                    <a:pt x="67" y="168"/>
                    <a:pt x="71" y="167"/>
                  </a:cubicBezTo>
                  <a:cubicBezTo>
                    <a:pt x="73" y="166"/>
                    <a:pt x="75" y="166"/>
                    <a:pt x="77" y="167"/>
                  </a:cubicBezTo>
                  <a:cubicBezTo>
                    <a:pt x="78" y="167"/>
                    <a:pt x="80" y="168"/>
                    <a:pt x="81" y="167"/>
                  </a:cubicBezTo>
                  <a:cubicBezTo>
                    <a:pt x="87" y="165"/>
                    <a:pt x="93" y="167"/>
                    <a:pt x="100" y="168"/>
                  </a:cubicBezTo>
                  <a:cubicBezTo>
                    <a:pt x="101" y="168"/>
                    <a:pt x="101" y="167"/>
                    <a:pt x="102" y="167"/>
                  </a:cubicBezTo>
                  <a:cubicBezTo>
                    <a:pt x="105" y="167"/>
                    <a:pt x="107" y="167"/>
                    <a:pt x="109" y="167"/>
                  </a:cubicBezTo>
                  <a:cubicBezTo>
                    <a:pt x="111" y="167"/>
                    <a:pt x="113" y="168"/>
                    <a:pt x="114" y="168"/>
                  </a:cubicBezTo>
                  <a:cubicBezTo>
                    <a:pt x="119" y="166"/>
                    <a:pt x="125" y="167"/>
                    <a:pt x="130" y="167"/>
                  </a:cubicBezTo>
                  <a:cubicBezTo>
                    <a:pt x="132" y="168"/>
                    <a:pt x="134" y="166"/>
                    <a:pt x="136" y="166"/>
                  </a:cubicBezTo>
                  <a:cubicBezTo>
                    <a:pt x="139" y="166"/>
                    <a:pt x="141" y="167"/>
                    <a:pt x="145" y="167"/>
                  </a:cubicBezTo>
                  <a:cubicBezTo>
                    <a:pt x="145" y="164"/>
                    <a:pt x="147" y="161"/>
                    <a:pt x="144" y="159"/>
                  </a:cubicBezTo>
                  <a:cubicBezTo>
                    <a:pt x="141" y="156"/>
                    <a:pt x="138" y="158"/>
                    <a:pt x="136" y="160"/>
                  </a:cubicBezTo>
                  <a:cubicBezTo>
                    <a:pt x="134" y="162"/>
                    <a:pt x="132" y="163"/>
                    <a:pt x="130" y="164"/>
                  </a:cubicBezTo>
                  <a:cubicBezTo>
                    <a:pt x="130" y="162"/>
                    <a:pt x="130" y="159"/>
                    <a:pt x="131" y="157"/>
                  </a:cubicBezTo>
                  <a:cubicBezTo>
                    <a:pt x="132" y="154"/>
                    <a:pt x="133" y="151"/>
                    <a:pt x="130" y="150"/>
                  </a:cubicBezTo>
                  <a:cubicBezTo>
                    <a:pt x="128" y="149"/>
                    <a:pt x="125" y="150"/>
                    <a:pt x="123" y="150"/>
                  </a:cubicBezTo>
                  <a:cubicBezTo>
                    <a:pt x="121" y="151"/>
                    <a:pt x="118" y="152"/>
                    <a:pt x="116" y="153"/>
                  </a:cubicBezTo>
                  <a:cubicBezTo>
                    <a:pt x="117" y="150"/>
                    <a:pt x="118" y="148"/>
                    <a:pt x="118" y="146"/>
                  </a:cubicBezTo>
                  <a:cubicBezTo>
                    <a:pt x="119" y="144"/>
                    <a:pt x="120" y="140"/>
                    <a:pt x="119" y="139"/>
                  </a:cubicBezTo>
                  <a:cubicBezTo>
                    <a:pt x="118" y="138"/>
                    <a:pt x="114" y="138"/>
                    <a:pt x="112" y="138"/>
                  </a:cubicBezTo>
                  <a:cubicBezTo>
                    <a:pt x="111" y="138"/>
                    <a:pt x="110" y="139"/>
                    <a:pt x="108" y="139"/>
                  </a:cubicBezTo>
                  <a:cubicBezTo>
                    <a:pt x="107" y="140"/>
                    <a:pt x="106" y="139"/>
                    <a:pt x="105" y="139"/>
                  </a:cubicBezTo>
                  <a:cubicBezTo>
                    <a:pt x="105" y="138"/>
                    <a:pt x="105" y="137"/>
                    <a:pt x="106" y="136"/>
                  </a:cubicBezTo>
                  <a:cubicBezTo>
                    <a:pt x="107" y="134"/>
                    <a:pt x="108" y="134"/>
                    <a:pt x="109" y="132"/>
                  </a:cubicBezTo>
                  <a:cubicBezTo>
                    <a:pt x="110" y="130"/>
                    <a:pt x="111" y="127"/>
                    <a:pt x="110" y="126"/>
                  </a:cubicBezTo>
                  <a:cubicBezTo>
                    <a:pt x="109" y="125"/>
                    <a:pt x="107" y="124"/>
                    <a:pt x="105" y="124"/>
                  </a:cubicBezTo>
                  <a:cubicBezTo>
                    <a:pt x="103" y="123"/>
                    <a:pt x="101" y="124"/>
                    <a:pt x="99" y="125"/>
                  </a:cubicBezTo>
                  <a:cubicBezTo>
                    <a:pt x="98" y="125"/>
                    <a:pt x="97" y="124"/>
                    <a:pt x="96" y="123"/>
                  </a:cubicBezTo>
                  <a:cubicBezTo>
                    <a:pt x="96" y="123"/>
                    <a:pt x="97" y="121"/>
                    <a:pt x="97" y="121"/>
                  </a:cubicBezTo>
                  <a:cubicBezTo>
                    <a:pt x="99" y="119"/>
                    <a:pt x="101" y="119"/>
                    <a:pt x="102" y="117"/>
                  </a:cubicBezTo>
                  <a:cubicBezTo>
                    <a:pt x="103" y="116"/>
                    <a:pt x="105" y="114"/>
                    <a:pt x="104" y="112"/>
                  </a:cubicBezTo>
                  <a:cubicBezTo>
                    <a:pt x="104" y="111"/>
                    <a:pt x="102" y="109"/>
                    <a:pt x="100" y="108"/>
                  </a:cubicBezTo>
                  <a:cubicBezTo>
                    <a:pt x="99" y="108"/>
                    <a:pt x="97" y="108"/>
                    <a:pt x="95" y="108"/>
                  </a:cubicBezTo>
                  <a:cubicBezTo>
                    <a:pt x="94" y="108"/>
                    <a:pt x="92" y="107"/>
                    <a:pt x="91" y="106"/>
                  </a:cubicBezTo>
                  <a:cubicBezTo>
                    <a:pt x="92" y="105"/>
                    <a:pt x="93" y="104"/>
                    <a:pt x="94" y="103"/>
                  </a:cubicBezTo>
                  <a:cubicBezTo>
                    <a:pt x="95" y="103"/>
                    <a:pt x="97" y="102"/>
                    <a:pt x="98" y="101"/>
                  </a:cubicBezTo>
                  <a:cubicBezTo>
                    <a:pt x="100" y="100"/>
                    <a:pt x="101" y="98"/>
                    <a:pt x="101" y="97"/>
                  </a:cubicBezTo>
                  <a:cubicBezTo>
                    <a:pt x="101" y="95"/>
                    <a:pt x="99" y="93"/>
                    <a:pt x="98" y="92"/>
                  </a:cubicBezTo>
                  <a:cubicBezTo>
                    <a:pt x="96" y="91"/>
                    <a:pt x="93" y="92"/>
                    <a:pt x="91" y="91"/>
                  </a:cubicBezTo>
                  <a:cubicBezTo>
                    <a:pt x="91" y="91"/>
                    <a:pt x="89" y="90"/>
                    <a:pt x="90" y="89"/>
                  </a:cubicBezTo>
                  <a:cubicBezTo>
                    <a:pt x="90" y="88"/>
                    <a:pt x="90" y="87"/>
                    <a:pt x="91" y="87"/>
                  </a:cubicBezTo>
                  <a:cubicBezTo>
                    <a:pt x="93" y="86"/>
                    <a:pt x="96" y="86"/>
                    <a:pt x="97" y="85"/>
                  </a:cubicBezTo>
                  <a:cubicBezTo>
                    <a:pt x="99" y="84"/>
                    <a:pt x="101" y="83"/>
                    <a:pt x="101" y="81"/>
                  </a:cubicBezTo>
                  <a:cubicBezTo>
                    <a:pt x="101" y="80"/>
                    <a:pt x="100" y="78"/>
                    <a:pt x="98" y="76"/>
                  </a:cubicBezTo>
                  <a:cubicBezTo>
                    <a:pt x="97" y="75"/>
                    <a:pt x="95" y="75"/>
                    <a:pt x="94" y="74"/>
                  </a:cubicBezTo>
                  <a:cubicBezTo>
                    <a:pt x="93" y="73"/>
                    <a:pt x="92" y="72"/>
                    <a:pt x="91" y="71"/>
                  </a:cubicBezTo>
                  <a:cubicBezTo>
                    <a:pt x="92" y="71"/>
                    <a:pt x="93" y="70"/>
                    <a:pt x="94" y="69"/>
                  </a:cubicBezTo>
                  <a:cubicBezTo>
                    <a:pt x="96" y="69"/>
                    <a:pt x="98" y="70"/>
                    <a:pt x="100" y="69"/>
                  </a:cubicBezTo>
                  <a:cubicBezTo>
                    <a:pt x="102" y="69"/>
                    <a:pt x="104" y="68"/>
                    <a:pt x="104" y="66"/>
                  </a:cubicBezTo>
                  <a:cubicBezTo>
                    <a:pt x="105" y="65"/>
                    <a:pt x="104" y="62"/>
                    <a:pt x="102" y="61"/>
                  </a:cubicBezTo>
                  <a:cubicBezTo>
                    <a:pt x="101" y="59"/>
                    <a:pt x="99" y="59"/>
                    <a:pt x="98" y="58"/>
                  </a:cubicBezTo>
                  <a:cubicBezTo>
                    <a:pt x="97" y="57"/>
                    <a:pt x="97" y="55"/>
                    <a:pt x="96" y="54"/>
                  </a:cubicBezTo>
                  <a:cubicBezTo>
                    <a:pt x="97" y="54"/>
                    <a:pt x="98" y="53"/>
                    <a:pt x="99" y="53"/>
                  </a:cubicBezTo>
                  <a:cubicBezTo>
                    <a:pt x="101" y="53"/>
                    <a:pt x="103" y="54"/>
                    <a:pt x="104" y="54"/>
                  </a:cubicBezTo>
                  <a:cubicBezTo>
                    <a:pt x="106" y="54"/>
                    <a:pt x="109" y="53"/>
                    <a:pt x="110" y="52"/>
                  </a:cubicBezTo>
                  <a:cubicBezTo>
                    <a:pt x="111" y="50"/>
                    <a:pt x="110" y="47"/>
                    <a:pt x="109" y="46"/>
                  </a:cubicBezTo>
                  <a:cubicBezTo>
                    <a:pt x="108" y="44"/>
                    <a:pt x="106" y="43"/>
                    <a:pt x="105" y="41"/>
                  </a:cubicBezTo>
                  <a:cubicBezTo>
                    <a:pt x="104" y="41"/>
                    <a:pt x="104" y="39"/>
                    <a:pt x="104" y="39"/>
                  </a:cubicBezTo>
                  <a:cubicBezTo>
                    <a:pt x="105" y="38"/>
                    <a:pt x="106" y="38"/>
                    <a:pt x="107" y="38"/>
                  </a:cubicBezTo>
                  <a:cubicBezTo>
                    <a:pt x="109" y="39"/>
                    <a:pt x="111" y="40"/>
                    <a:pt x="113" y="40"/>
                  </a:cubicBezTo>
                  <a:cubicBezTo>
                    <a:pt x="115" y="41"/>
                    <a:pt x="117" y="40"/>
                    <a:pt x="118" y="39"/>
                  </a:cubicBezTo>
                  <a:cubicBezTo>
                    <a:pt x="119" y="38"/>
                    <a:pt x="119" y="36"/>
                    <a:pt x="119" y="34"/>
                  </a:cubicBezTo>
                  <a:cubicBezTo>
                    <a:pt x="118" y="32"/>
                    <a:pt x="117" y="30"/>
                    <a:pt x="115" y="28"/>
                  </a:cubicBezTo>
                  <a:cubicBezTo>
                    <a:pt x="115" y="27"/>
                    <a:pt x="115" y="25"/>
                    <a:pt x="116" y="25"/>
                  </a:cubicBezTo>
                  <a:cubicBezTo>
                    <a:pt x="116" y="24"/>
                    <a:pt x="118" y="25"/>
                    <a:pt x="119" y="25"/>
                  </a:cubicBezTo>
                  <a:cubicBezTo>
                    <a:pt x="121" y="26"/>
                    <a:pt x="122" y="28"/>
                    <a:pt x="124" y="28"/>
                  </a:cubicBezTo>
                  <a:cubicBezTo>
                    <a:pt x="126" y="29"/>
                    <a:pt x="128" y="29"/>
                    <a:pt x="130" y="28"/>
                  </a:cubicBezTo>
                  <a:cubicBezTo>
                    <a:pt x="131" y="27"/>
                    <a:pt x="131" y="24"/>
                    <a:pt x="131" y="23"/>
                  </a:cubicBezTo>
                  <a:cubicBezTo>
                    <a:pt x="131" y="20"/>
                    <a:pt x="129" y="19"/>
                    <a:pt x="128" y="16"/>
                  </a:cubicBezTo>
                  <a:cubicBezTo>
                    <a:pt x="128" y="16"/>
                    <a:pt x="129" y="14"/>
                    <a:pt x="129" y="14"/>
                  </a:cubicBezTo>
                  <a:cubicBezTo>
                    <a:pt x="130" y="13"/>
                    <a:pt x="131" y="14"/>
                    <a:pt x="132" y="14"/>
                  </a:cubicBezTo>
                  <a:cubicBezTo>
                    <a:pt x="134" y="15"/>
                    <a:pt x="135" y="17"/>
                    <a:pt x="136" y="18"/>
                  </a:cubicBezTo>
                  <a:cubicBezTo>
                    <a:pt x="138" y="19"/>
                    <a:pt x="141" y="20"/>
                    <a:pt x="142" y="19"/>
                  </a:cubicBezTo>
                  <a:cubicBezTo>
                    <a:pt x="143" y="18"/>
                    <a:pt x="144" y="16"/>
                    <a:pt x="145" y="14"/>
                  </a:cubicBezTo>
                  <a:cubicBezTo>
                    <a:pt x="145" y="13"/>
                    <a:pt x="144" y="12"/>
                    <a:pt x="144" y="11"/>
                  </a:cubicBezTo>
                  <a:cubicBezTo>
                    <a:pt x="146" y="11"/>
                    <a:pt x="148" y="10"/>
                    <a:pt x="149" y="10"/>
                  </a:cubicBezTo>
                  <a:cubicBezTo>
                    <a:pt x="149" y="10"/>
                    <a:pt x="149" y="10"/>
                    <a:pt x="149" y="9"/>
                  </a:cubicBezTo>
                  <a:cubicBezTo>
                    <a:pt x="147" y="10"/>
                    <a:pt x="144" y="10"/>
                    <a:pt x="141" y="11"/>
                  </a:cubicBezTo>
                  <a:cubicBezTo>
                    <a:pt x="139" y="11"/>
                    <a:pt x="137" y="10"/>
                    <a:pt x="135" y="10"/>
                  </a:cubicBezTo>
                  <a:cubicBezTo>
                    <a:pt x="132" y="10"/>
                    <a:pt x="128" y="11"/>
                    <a:pt x="125" y="11"/>
                  </a:cubicBezTo>
                  <a:cubicBezTo>
                    <a:pt x="123" y="11"/>
                    <a:pt x="121" y="11"/>
                    <a:pt x="119" y="11"/>
                  </a:cubicBezTo>
                  <a:cubicBezTo>
                    <a:pt x="116" y="11"/>
                    <a:pt x="112" y="11"/>
                    <a:pt x="109" y="11"/>
                  </a:cubicBezTo>
                  <a:cubicBezTo>
                    <a:pt x="107" y="11"/>
                    <a:pt x="105" y="11"/>
                    <a:pt x="104" y="11"/>
                  </a:cubicBezTo>
                  <a:cubicBezTo>
                    <a:pt x="100" y="11"/>
                    <a:pt x="96" y="11"/>
                    <a:pt x="92" y="11"/>
                  </a:cubicBezTo>
                  <a:cubicBezTo>
                    <a:pt x="90" y="11"/>
                    <a:pt x="88" y="11"/>
                    <a:pt x="87" y="11"/>
                  </a:cubicBezTo>
                  <a:cubicBezTo>
                    <a:pt x="85" y="10"/>
                    <a:pt x="83" y="9"/>
                    <a:pt x="82" y="10"/>
                  </a:cubicBezTo>
                  <a:cubicBezTo>
                    <a:pt x="76" y="12"/>
                    <a:pt x="71" y="10"/>
                    <a:pt x="65" y="10"/>
                  </a:cubicBezTo>
                  <a:cubicBezTo>
                    <a:pt x="63" y="9"/>
                    <a:pt x="61" y="11"/>
                    <a:pt x="59" y="11"/>
                  </a:cubicBezTo>
                  <a:cubicBezTo>
                    <a:pt x="58" y="11"/>
                    <a:pt x="56" y="11"/>
                    <a:pt x="54" y="11"/>
                  </a:cubicBezTo>
                  <a:cubicBezTo>
                    <a:pt x="51" y="11"/>
                    <a:pt x="47" y="11"/>
                    <a:pt x="44" y="11"/>
                  </a:cubicBezTo>
                  <a:cubicBezTo>
                    <a:pt x="42" y="11"/>
                    <a:pt x="40" y="11"/>
                    <a:pt x="38" y="11"/>
                  </a:cubicBezTo>
                  <a:cubicBezTo>
                    <a:pt x="35" y="11"/>
                    <a:pt x="31" y="11"/>
                    <a:pt x="27" y="11"/>
                  </a:cubicBezTo>
                  <a:cubicBezTo>
                    <a:pt x="25" y="10"/>
                    <a:pt x="23" y="11"/>
                    <a:pt x="22" y="11"/>
                  </a:cubicBezTo>
                  <a:cubicBezTo>
                    <a:pt x="19" y="10"/>
                    <a:pt x="17" y="10"/>
                    <a:pt x="14" y="10"/>
                  </a:cubicBezTo>
                  <a:cubicBezTo>
                    <a:pt x="12" y="10"/>
                    <a:pt x="9" y="11"/>
                    <a:pt x="7" y="11"/>
                  </a:cubicBezTo>
                  <a:cubicBezTo>
                    <a:pt x="5" y="11"/>
                    <a:pt x="3" y="10"/>
                    <a:pt x="0" y="9"/>
                  </a:cubicBezTo>
                  <a:close/>
                  <a:moveTo>
                    <a:pt x="180" y="162"/>
                  </a:moveTo>
                  <a:cubicBezTo>
                    <a:pt x="220" y="162"/>
                    <a:pt x="253" y="129"/>
                    <a:pt x="253" y="89"/>
                  </a:cubicBezTo>
                  <a:cubicBezTo>
                    <a:pt x="253" y="49"/>
                    <a:pt x="220" y="15"/>
                    <a:pt x="180" y="15"/>
                  </a:cubicBezTo>
                  <a:cubicBezTo>
                    <a:pt x="140" y="15"/>
                    <a:pt x="106" y="48"/>
                    <a:pt x="106" y="89"/>
                  </a:cubicBezTo>
                  <a:cubicBezTo>
                    <a:pt x="106" y="129"/>
                    <a:pt x="139" y="162"/>
                    <a:pt x="180" y="162"/>
                  </a:cubicBezTo>
                  <a:close/>
                </a:path>
              </a:pathLst>
            </a:custGeom>
            <a:solidFill>
              <a:srgbClr val="09224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6">
              <a:extLst>
                <a:ext uri="{FF2B5EF4-FFF2-40B4-BE49-F238E27FC236}">
                  <a16:creationId xmlns:a16="http://schemas.microsoft.com/office/drawing/2014/main" id="{27B4C6EA-D6FB-46FB-9E4A-885275BA1B2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32801" y="4432300"/>
              <a:ext cx="534988" cy="541337"/>
            </a:xfrm>
            <a:custGeom>
              <a:avLst/>
              <a:gdLst>
                <a:gd name="T0" fmla="*/ 1 w 141"/>
                <a:gd name="T1" fmla="*/ 70 h 141"/>
                <a:gd name="T2" fmla="*/ 141 w 141"/>
                <a:gd name="T3" fmla="*/ 71 h 141"/>
                <a:gd name="T4" fmla="*/ 14 w 141"/>
                <a:gd name="T5" fmla="*/ 73 h 141"/>
                <a:gd name="T6" fmla="*/ 29 w 141"/>
                <a:gd name="T7" fmla="*/ 119 h 141"/>
                <a:gd name="T8" fmla="*/ 52 w 141"/>
                <a:gd name="T9" fmla="*/ 86 h 141"/>
                <a:gd name="T10" fmla="*/ 14 w 141"/>
                <a:gd name="T11" fmla="*/ 73 h 141"/>
                <a:gd name="T12" fmla="*/ 104 w 141"/>
                <a:gd name="T13" fmla="*/ 125 h 141"/>
                <a:gd name="T14" fmla="*/ 80 w 141"/>
                <a:gd name="T15" fmla="*/ 93 h 141"/>
                <a:gd name="T16" fmla="*/ 56 w 141"/>
                <a:gd name="T17" fmla="*/ 125 h 141"/>
                <a:gd name="T18" fmla="*/ 69 w 141"/>
                <a:gd name="T19" fmla="*/ 134 h 141"/>
                <a:gd name="T20" fmla="*/ 69 w 141"/>
                <a:gd name="T21" fmla="*/ 15 h 141"/>
                <a:gd name="T22" fmla="*/ 87 w 141"/>
                <a:gd name="T23" fmla="*/ 50 h 141"/>
                <a:gd name="T24" fmla="*/ 115 w 141"/>
                <a:gd name="T25" fmla="*/ 24 h 141"/>
                <a:gd name="T26" fmla="*/ 51 w 141"/>
                <a:gd name="T27" fmla="*/ 58 h 141"/>
                <a:gd name="T28" fmla="*/ 51 w 141"/>
                <a:gd name="T29" fmla="*/ 20 h 141"/>
                <a:gd name="T30" fmla="*/ 12 w 141"/>
                <a:gd name="T31" fmla="*/ 46 h 141"/>
                <a:gd name="T32" fmla="*/ 51 w 141"/>
                <a:gd name="T33" fmla="*/ 58 h 141"/>
                <a:gd name="T34" fmla="*/ 134 w 141"/>
                <a:gd name="T35" fmla="*/ 61 h 141"/>
                <a:gd name="T36" fmla="*/ 122 w 141"/>
                <a:gd name="T37" fmla="*/ 52 h 141"/>
                <a:gd name="T38" fmla="*/ 95 w 141"/>
                <a:gd name="T39" fmla="*/ 78 h 141"/>
                <a:gd name="T40" fmla="*/ 128 w 141"/>
                <a:gd name="T41" fmla="*/ 98 h 141"/>
                <a:gd name="T42" fmla="*/ 62 w 141"/>
                <a:gd name="T43" fmla="*/ 14 h 141"/>
                <a:gd name="T44" fmla="*/ 60 w 141"/>
                <a:gd name="T45" fmla="*/ 45 h 141"/>
                <a:gd name="T46" fmla="*/ 70 w 141"/>
                <a:gd name="T47" fmla="*/ 43 h 141"/>
                <a:gd name="T48" fmla="*/ 62 w 141"/>
                <a:gd name="T49" fmla="*/ 14 h 141"/>
                <a:gd name="T50" fmla="*/ 85 w 141"/>
                <a:gd name="T51" fmla="*/ 88 h 141"/>
                <a:gd name="T52" fmla="*/ 107 w 141"/>
                <a:gd name="T53" fmla="*/ 110 h 141"/>
                <a:gd name="T54" fmla="*/ 113 w 141"/>
                <a:gd name="T55" fmla="*/ 103 h 141"/>
                <a:gd name="T56" fmla="*/ 91 w 141"/>
                <a:gd name="T57" fmla="*/ 83 h 141"/>
                <a:gd name="T58" fmla="*/ 120 w 141"/>
                <a:gd name="T59" fmla="*/ 41 h 141"/>
                <a:gd name="T60" fmla="*/ 90 w 141"/>
                <a:gd name="T61" fmla="*/ 54 h 141"/>
                <a:gd name="T62" fmla="*/ 98 w 141"/>
                <a:gd name="T63" fmla="*/ 61 h 141"/>
                <a:gd name="T64" fmla="*/ 123 w 141"/>
                <a:gd name="T65" fmla="*/ 46 h 141"/>
                <a:gd name="T66" fmla="*/ 13 w 141"/>
                <a:gd name="T67" fmla="*/ 64 h 141"/>
                <a:gd name="T68" fmla="*/ 44 w 141"/>
                <a:gd name="T69" fmla="*/ 73 h 141"/>
                <a:gd name="T70" fmla="*/ 45 w 141"/>
                <a:gd name="T71" fmla="*/ 63 h 141"/>
                <a:gd name="T72" fmla="*/ 65 w 141"/>
                <a:gd name="T73" fmla="*/ 94 h 141"/>
                <a:gd name="T74" fmla="*/ 55 w 141"/>
                <a:gd name="T75" fmla="*/ 92 h 141"/>
                <a:gd name="T76" fmla="*/ 47 w 141"/>
                <a:gd name="T77" fmla="*/ 124 h 141"/>
                <a:gd name="T78" fmla="*/ 64 w 141"/>
                <a:gd name="T79" fmla="*/ 97 h 141"/>
                <a:gd name="T80" fmla="*/ 71 w 141"/>
                <a:gd name="T81" fmla="*/ 83 h 141"/>
                <a:gd name="T82" fmla="*/ 71 w 141"/>
                <a:gd name="T83" fmla="*/ 59 h 141"/>
                <a:gd name="T84" fmla="*/ 71 w 141"/>
                <a:gd name="T85" fmla="*/ 83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41" h="141">
                  <a:moveTo>
                    <a:pt x="71" y="141"/>
                  </a:moveTo>
                  <a:cubicBezTo>
                    <a:pt x="32" y="140"/>
                    <a:pt x="0" y="109"/>
                    <a:pt x="1" y="70"/>
                  </a:cubicBezTo>
                  <a:cubicBezTo>
                    <a:pt x="1" y="32"/>
                    <a:pt x="32" y="1"/>
                    <a:pt x="71" y="0"/>
                  </a:cubicBezTo>
                  <a:cubicBezTo>
                    <a:pt x="109" y="0"/>
                    <a:pt x="141" y="32"/>
                    <a:pt x="141" y="71"/>
                  </a:cubicBezTo>
                  <a:cubicBezTo>
                    <a:pt x="140" y="109"/>
                    <a:pt x="109" y="141"/>
                    <a:pt x="71" y="141"/>
                  </a:cubicBezTo>
                  <a:close/>
                  <a:moveTo>
                    <a:pt x="14" y="73"/>
                  </a:moveTo>
                  <a:cubicBezTo>
                    <a:pt x="10" y="73"/>
                    <a:pt x="7" y="76"/>
                    <a:pt x="8" y="81"/>
                  </a:cubicBezTo>
                  <a:cubicBezTo>
                    <a:pt x="10" y="96"/>
                    <a:pt x="18" y="109"/>
                    <a:pt x="29" y="119"/>
                  </a:cubicBezTo>
                  <a:cubicBezTo>
                    <a:pt x="33" y="122"/>
                    <a:pt x="37" y="121"/>
                    <a:pt x="39" y="118"/>
                  </a:cubicBezTo>
                  <a:cubicBezTo>
                    <a:pt x="43" y="107"/>
                    <a:pt x="48" y="97"/>
                    <a:pt x="52" y="86"/>
                  </a:cubicBezTo>
                  <a:cubicBezTo>
                    <a:pt x="53" y="83"/>
                    <a:pt x="51" y="79"/>
                    <a:pt x="48" y="79"/>
                  </a:cubicBezTo>
                  <a:cubicBezTo>
                    <a:pt x="37" y="77"/>
                    <a:pt x="25" y="75"/>
                    <a:pt x="14" y="73"/>
                  </a:cubicBezTo>
                  <a:close/>
                  <a:moveTo>
                    <a:pt x="69" y="134"/>
                  </a:moveTo>
                  <a:cubicBezTo>
                    <a:pt x="81" y="135"/>
                    <a:pt x="93" y="132"/>
                    <a:pt x="104" y="125"/>
                  </a:cubicBezTo>
                  <a:cubicBezTo>
                    <a:pt x="108" y="123"/>
                    <a:pt x="109" y="118"/>
                    <a:pt x="106" y="115"/>
                  </a:cubicBezTo>
                  <a:cubicBezTo>
                    <a:pt x="97" y="108"/>
                    <a:pt x="89" y="101"/>
                    <a:pt x="80" y="93"/>
                  </a:cubicBezTo>
                  <a:cubicBezTo>
                    <a:pt x="77" y="91"/>
                    <a:pt x="73" y="92"/>
                    <a:pt x="71" y="95"/>
                  </a:cubicBezTo>
                  <a:cubicBezTo>
                    <a:pt x="66" y="105"/>
                    <a:pt x="61" y="115"/>
                    <a:pt x="56" y="125"/>
                  </a:cubicBezTo>
                  <a:cubicBezTo>
                    <a:pt x="54" y="129"/>
                    <a:pt x="56" y="133"/>
                    <a:pt x="61" y="134"/>
                  </a:cubicBezTo>
                  <a:cubicBezTo>
                    <a:pt x="64" y="134"/>
                    <a:pt x="66" y="134"/>
                    <a:pt x="69" y="134"/>
                  </a:cubicBezTo>
                  <a:close/>
                  <a:moveTo>
                    <a:pt x="76" y="7"/>
                  </a:moveTo>
                  <a:cubicBezTo>
                    <a:pt x="71" y="7"/>
                    <a:pt x="68" y="10"/>
                    <a:pt x="69" y="15"/>
                  </a:cubicBezTo>
                  <a:cubicBezTo>
                    <a:pt x="71" y="25"/>
                    <a:pt x="74" y="35"/>
                    <a:pt x="76" y="45"/>
                  </a:cubicBezTo>
                  <a:cubicBezTo>
                    <a:pt x="78" y="51"/>
                    <a:pt x="81" y="53"/>
                    <a:pt x="87" y="50"/>
                  </a:cubicBezTo>
                  <a:cubicBezTo>
                    <a:pt x="95" y="45"/>
                    <a:pt x="104" y="41"/>
                    <a:pt x="113" y="36"/>
                  </a:cubicBezTo>
                  <a:cubicBezTo>
                    <a:pt x="119" y="33"/>
                    <a:pt x="119" y="29"/>
                    <a:pt x="115" y="24"/>
                  </a:cubicBezTo>
                  <a:cubicBezTo>
                    <a:pt x="104" y="14"/>
                    <a:pt x="91" y="8"/>
                    <a:pt x="76" y="7"/>
                  </a:cubicBezTo>
                  <a:close/>
                  <a:moveTo>
                    <a:pt x="51" y="58"/>
                  </a:moveTo>
                  <a:cubicBezTo>
                    <a:pt x="54" y="58"/>
                    <a:pt x="57" y="55"/>
                    <a:pt x="56" y="50"/>
                  </a:cubicBezTo>
                  <a:cubicBezTo>
                    <a:pt x="54" y="40"/>
                    <a:pt x="52" y="30"/>
                    <a:pt x="51" y="20"/>
                  </a:cubicBezTo>
                  <a:cubicBezTo>
                    <a:pt x="50" y="13"/>
                    <a:pt x="46" y="11"/>
                    <a:pt x="40" y="14"/>
                  </a:cubicBezTo>
                  <a:cubicBezTo>
                    <a:pt x="27" y="22"/>
                    <a:pt x="17" y="32"/>
                    <a:pt x="12" y="46"/>
                  </a:cubicBezTo>
                  <a:cubicBezTo>
                    <a:pt x="10" y="51"/>
                    <a:pt x="12" y="55"/>
                    <a:pt x="17" y="55"/>
                  </a:cubicBezTo>
                  <a:cubicBezTo>
                    <a:pt x="28" y="56"/>
                    <a:pt x="39" y="57"/>
                    <a:pt x="51" y="58"/>
                  </a:cubicBezTo>
                  <a:close/>
                  <a:moveTo>
                    <a:pt x="134" y="69"/>
                  </a:moveTo>
                  <a:cubicBezTo>
                    <a:pt x="134" y="67"/>
                    <a:pt x="134" y="64"/>
                    <a:pt x="134" y="61"/>
                  </a:cubicBezTo>
                  <a:cubicBezTo>
                    <a:pt x="134" y="60"/>
                    <a:pt x="133" y="59"/>
                    <a:pt x="133" y="57"/>
                  </a:cubicBezTo>
                  <a:cubicBezTo>
                    <a:pt x="132" y="51"/>
                    <a:pt x="128" y="49"/>
                    <a:pt x="122" y="52"/>
                  </a:cubicBezTo>
                  <a:cubicBezTo>
                    <a:pt x="113" y="58"/>
                    <a:pt x="105" y="63"/>
                    <a:pt x="96" y="68"/>
                  </a:cubicBezTo>
                  <a:cubicBezTo>
                    <a:pt x="92" y="71"/>
                    <a:pt x="91" y="75"/>
                    <a:pt x="95" y="78"/>
                  </a:cubicBezTo>
                  <a:cubicBezTo>
                    <a:pt x="102" y="86"/>
                    <a:pt x="109" y="93"/>
                    <a:pt x="117" y="100"/>
                  </a:cubicBezTo>
                  <a:cubicBezTo>
                    <a:pt x="121" y="105"/>
                    <a:pt x="125" y="104"/>
                    <a:pt x="128" y="98"/>
                  </a:cubicBezTo>
                  <a:cubicBezTo>
                    <a:pt x="132" y="89"/>
                    <a:pt x="135" y="79"/>
                    <a:pt x="134" y="69"/>
                  </a:cubicBezTo>
                  <a:close/>
                  <a:moveTo>
                    <a:pt x="62" y="14"/>
                  </a:moveTo>
                  <a:cubicBezTo>
                    <a:pt x="56" y="14"/>
                    <a:pt x="55" y="15"/>
                    <a:pt x="56" y="20"/>
                  </a:cubicBezTo>
                  <a:cubicBezTo>
                    <a:pt x="57" y="28"/>
                    <a:pt x="59" y="37"/>
                    <a:pt x="60" y="45"/>
                  </a:cubicBezTo>
                  <a:cubicBezTo>
                    <a:pt x="61" y="48"/>
                    <a:pt x="62" y="49"/>
                    <a:pt x="66" y="49"/>
                  </a:cubicBezTo>
                  <a:cubicBezTo>
                    <a:pt x="69" y="48"/>
                    <a:pt x="71" y="47"/>
                    <a:pt x="70" y="43"/>
                  </a:cubicBezTo>
                  <a:cubicBezTo>
                    <a:pt x="68" y="34"/>
                    <a:pt x="67" y="25"/>
                    <a:pt x="64" y="16"/>
                  </a:cubicBezTo>
                  <a:cubicBezTo>
                    <a:pt x="64" y="15"/>
                    <a:pt x="63" y="14"/>
                    <a:pt x="62" y="14"/>
                  </a:cubicBezTo>
                  <a:close/>
                  <a:moveTo>
                    <a:pt x="91" y="83"/>
                  </a:moveTo>
                  <a:cubicBezTo>
                    <a:pt x="89" y="85"/>
                    <a:pt x="87" y="86"/>
                    <a:pt x="85" y="88"/>
                  </a:cubicBezTo>
                  <a:cubicBezTo>
                    <a:pt x="85" y="89"/>
                    <a:pt x="86" y="92"/>
                    <a:pt x="87" y="92"/>
                  </a:cubicBezTo>
                  <a:cubicBezTo>
                    <a:pt x="94" y="98"/>
                    <a:pt x="100" y="104"/>
                    <a:pt x="107" y="110"/>
                  </a:cubicBezTo>
                  <a:cubicBezTo>
                    <a:pt x="109" y="113"/>
                    <a:pt x="111" y="112"/>
                    <a:pt x="113" y="110"/>
                  </a:cubicBezTo>
                  <a:cubicBezTo>
                    <a:pt x="116" y="107"/>
                    <a:pt x="115" y="105"/>
                    <a:pt x="113" y="103"/>
                  </a:cubicBezTo>
                  <a:cubicBezTo>
                    <a:pt x="106" y="97"/>
                    <a:pt x="100" y="91"/>
                    <a:pt x="94" y="85"/>
                  </a:cubicBezTo>
                  <a:cubicBezTo>
                    <a:pt x="93" y="84"/>
                    <a:pt x="92" y="84"/>
                    <a:pt x="91" y="83"/>
                  </a:cubicBezTo>
                  <a:close/>
                  <a:moveTo>
                    <a:pt x="123" y="46"/>
                  </a:moveTo>
                  <a:cubicBezTo>
                    <a:pt x="122" y="44"/>
                    <a:pt x="121" y="42"/>
                    <a:pt x="120" y="41"/>
                  </a:cubicBezTo>
                  <a:cubicBezTo>
                    <a:pt x="119" y="40"/>
                    <a:pt x="117" y="39"/>
                    <a:pt x="117" y="40"/>
                  </a:cubicBezTo>
                  <a:cubicBezTo>
                    <a:pt x="108" y="44"/>
                    <a:pt x="99" y="49"/>
                    <a:pt x="90" y="54"/>
                  </a:cubicBezTo>
                  <a:cubicBezTo>
                    <a:pt x="90" y="54"/>
                    <a:pt x="89" y="56"/>
                    <a:pt x="89" y="57"/>
                  </a:cubicBezTo>
                  <a:cubicBezTo>
                    <a:pt x="90" y="62"/>
                    <a:pt x="93" y="64"/>
                    <a:pt x="98" y="61"/>
                  </a:cubicBezTo>
                  <a:cubicBezTo>
                    <a:pt x="99" y="60"/>
                    <a:pt x="100" y="60"/>
                    <a:pt x="101" y="59"/>
                  </a:cubicBezTo>
                  <a:cubicBezTo>
                    <a:pt x="108" y="55"/>
                    <a:pt x="115" y="51"/>
                    <a:pt x="123" y="46"/>
                  </a:cubicBezTo>
                  <a:close/>
                  <a:moveTo>
                    <a:pt x="17" y="60"/>
                  </a:moveTo>
                  <a:cubicBezTo>
                    <a:pt x="15" y="59"/>
                    <a:pt x="13" y="60"/>
                    <a:pt x="13" y="64"/>
                  </a:cubicBezTo>
                  <a:cubicBezTo>
                    <a:pt x="13" y="66"/>
                    <a:pt x="13" y="69"/>
                    <a:pt x="16" y="69"/>
                  </a:cubicBezTo>
                  <a:cubicBezTo>
                    <a:pt x="26" y="70"/>
                    <a:pt x="35" y="72"/>
                    <a:pt x="44" y="73"/>
                  </a:cubicBezTo>
                  <a:cubicBezTo>
                    <a:pt x="49" y="73"/>
                    <a:pt x="48" y="69"/>
                    <a:pt x="48" y="67"/>
                  </a:cubicBezTo>
                  <a:cubicBezTo>
                    <a:pt x="49" y="65"/>
                    <a:pt x="48" y="63"/>
                    <a:pt x="45" y="63"/>
                  </a:cubicBezTo>
                  <a:cubicBezTo>
                    <a:pt x="36" y="62"/>
                    <a:pt x="27" y="61"/>
                    <a:pt x="17" y="60"/>
                  </a:cubicBezTo>
                  <a:close/>
                  <a:moveTo>
                    <a:pt x="65" y="94"/>
                  </a:moveTo>
                  <a:cubicBezTo>
                    <a:pt x="63" y="93"/>
                    <a:pt x="62" y="91"/>
                    <a:pt x="59" y="90"/>
                  </a:cubicBezTo>
                  <a:cubicBezTo>
                    <a:pt x="58" y="90"/>
                    <a:pt x="56" y="91"/>
                    <a:pt x="55" y="92"/>
                  </a:cubicBezTo>
                  <a:cubicBezTo>
                    <a:pt x="51" y="101"/>
                    <a:pt x="48" y="109"/>
                    <a:pt x="44" y="118"/>
                  </a:cubicBezTo>
                  <a:cubicBezTo>
                    <a:pt x="42" y="122"/>
                    <a:pt x="45" y="122"/>
                    <a:pt x="47" y="124"/>
                  </a:cubicBezTo>
                  <a:cubicBezTo>
                    <a:pt x="50" y="125"/>
                    <a:pt x="51" y="124"/>
                    <a:pt x="52" y="122"/>
                  </a:cubicBezTo>
                  <a:cubicBezTo>
                    <a:pt x="56" y="114"/>
                    <a:pt x="60" y="105"/>
                    <a:pt x="64" y="97"/>
                  </a:cubicBezTo>
                  <a:cubicBezTo>
                    <a:pt x="64" y="97"/>
                    <a:pt x="65" y="96"/>
                    <a:pt x="65" y="94"/>
                  </a:cubicBezTo>
                  <a:close/>
                  <a:moveTo>
                    <a:pt x="71" y="83"/>
                  </a:moveTo>
                  <a:cubicBezTo>
                    <a:pt x="77" y="83"/>
                    <a:pt x="83" y="77"/>
                    <a:pt x="83" y="70"/>
                  </a:cubicBezTo>
                  <a:cubicBezTo>
                    <a:pt x="83" y="64"/>
                    <a:pt x="77" y="59"/>
                    <a:pt x="71" y="59"/>
                  </a:cubicBezTo>
                  <a:cubicBezTo>
                    <a:pt x="64" y="59"/>
                    <a:pt x="59" y="64"/>
                    <a:pt x="59" y="71"/>
                  </a:cubicBezTo>
                  <a:cubicBezTo>
                    <a:pt x="59" y="78"/>
                    <a:pt x="64" y="83"/>
                    <a:pt x="71" y="83"/>
                  </a:cubicBezTo>
                  <a:close/>
                </a:path>
              </a:pathLst>
            </a:custGeom>
            <a:solidFill>
              <a:srgbClr val="09224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id="{F9A4FCA8-7C50-4B2C-A65E-F083A0921BDE}"/>
                </a:ext>
              </a:extLst>
            </p:cNvPr>
            <p:cNvSpPr>
              <a:spLocks/>
            </p:cNvSpPr>
            <p:nvPr/>
          </p:nvSpPr>
          <p:spPr bwMode="auto">
            <a:xfrm>
              <a:off x="8667751" y="4670425"/>
              <a:ext cx="65088" cy="65087"/>
            </a:xfrm>
            <a:custGeom>
              <a:avLst/>
              <a:gdLst>
                <a:gd name="T0" fmla="*/ 17 w 17"/>
                <a:gd name="T1" fmla="*/ 9 h 17"/>
                <a:gd name="T2" fmla="*/ 9 w 17"/>
                <a:gd name="T3" fmla="*/ 17 h 17"/>
                <a:gd name="T4" fmla="*/ 0 w 17"/>
                <a:gd name="T5" fmla="*/ 9 h 17"/>
                <a:gd name="T6" fmla="*/ 9 w 17"/>
                <a:gd name="T7" fmla="*/ 0 h 17"/>
                <a:gd name="T8" fmla="*/ 17 w 17"/>
                <a:gd name="T9" fmla="*/ 9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7">
                  <a:moveTo>
                    <a:pt x="17" y="9"/>
                  </a:moveTo>
                  <a:cubicBezTo>
                    <a:pt x="17" y="14"/>
                    <a:pt x="13" y="17"/>
                    <a:pt x="9" y="17"/>
                  </a:cubicBezTo>
                  <a:cubicBezTo>
                    <a:pt x="4" y="17"/>
                    <a:pt x="0" y="13"/>
                    <a:pt x="0" y="9"/>
                  </a:cubicBezTo>
                  <a:cubicBezTo>
                    <a:pt x="0" y="3"/>
                    <a:pt x="4" y="0"/>
                    <a:pt x="9" y="0"/>
                  </a:cubicBezTo>
                  <a:cubicBezTo>
                    <a:pt x="14" y="0"/>
                    <a:pt x="17" y="4"/>
                    <a:pt x="17" y="9"/>
                  </a:cubicBezTo>
                  <a:close/>
                </a:path>
              </a:pathLst>
            </a:custGeom>
            <a:solidFill>
              <a:srgbClr val="09224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14" name="Grupo 13">
            <a:extLst>
              <a:ext uri="{FF2B5EF4-FFF2-40B4-BE49-F238E27FC236}">
                <a16:creationId xmlns:a16="http://schemas.microsoft.com/office/drawing/2014/main" id="{76CC45E6-54A5-42AE-82B8-008B7262EECE}"/>
              </a:ext>
            </a:extLst>
          </p:cNvPr>
          <p:cNvGrpSpPr/>
          <p:nvPr/>
        </p:nvGrpSpPr>
        <p:grpSpPr>
          <a:xfrm rot="10800000">
            <a:off x="129250" y="4364038"/>
            <a:ext cx="1014413" cy="677862"/>
            <a:chOff x="8018463" y="4364038"/>
            <a:chExt cx="1014413" cy="677862"/>
          </a:xfrm>
        </p:grpSpPr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96424ABC-911F-429A-863A-1C8084143CD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018463" y="4364038"/>
              <a:ext cx="1014413" cy="677862"/>
            </a:xfrm>
            <a:custGeom>
              <a:avLst/>
              <a:gdLst>
                <a:gd name="T0" fmla="*/ 6 w 267"/>
                <a:gd name="T1" fmla="*/ 2 h 177"/>
                <a:gd name="T2" fmla="*/ 33 w 267"/>
                <a:gd name="T3" fmla="*/ 3 h 177"/>
                <a:gd name="T4" fmla="*/ 54 w 267"/>
                <a:gd name="T5" fmla="*/ 2 h 177"/>
                <a:gd name="T6" fmla="*/ 76 w 267"/>
                <a:gd name="T7" fmla="*/ 2 h 177"/>
                <a:gd name="T8" fmla="*/ 104 w 267"/>
                <a:gd name="T9" fmla="*/ 2 h 177"/>
                <a:gd name="T10" fmla="*/ 131 w 267"/>
                <a:gd name="T11" fmla="*/ 3 h 177"/>
                <a:gd name="T12" fmla="*/ 152 w 267"/>
                <a:gd name="T13" fmla="*/ 2 h 177"/>
                <a:gd name="T14" fmla="*/ 174 w 267"/>
                <a:gd name="T15" fmla="*/ 2 h 177"/>
                <a:gd name="T16" fmla="*/ 202 w 267"/>
                <a:gd name="T17" fmla="*/ 5 h 177"/>
                <a:gd name="T18" fmla="*/ 215 w 267"/>
                <a:gd name="T19" fmla="*/ 6 h 177"/>
                <a:gd name="T20" fmla="*/ 222 w 267"/>
                <a:gd name="T21" fmla="*/ 13 h 177"/>
                <a:gd name="T22" fmla="*/ 252 w 267"/>
                <a:gd name="T23" fmla="*/ 41 h 177"/>
                <a:gd name="T24" fmla="*/ 263 w 267"/>
                <a:gd name="T25" fmla="*/ 53 h 177"/>
                <a:gd name="T26" fmla="*/ 266 w 267"/>
                <a:gd name="T27" fmla="*/ 77 h 177"/>
                <a:gd name="T28" fmla="*/ 257 w 267"/>
                <a:gd name="T29" fmla="*/ 130 h 177"/>
                <a:gd name="T30" fmla="*/ 225 w 267"/>
                <a:gd name="T31" fmla="*/ 162 h 177"/>
                <a:gd name="T32" fmla="*/ 199 w 267"/>
                <a:gd name="T33" fmla="*/ 175 h 177"/>
                <a:gd name="T34" fmla="*/ 191 w 267"/>
                <a:gd name="T35" fmla="*/ 174 h 177"/>
                <a:gd name="T36" fmla="*/ 163 w 267"/>
                <a:gd name="T37" fmla="*/ 175 h 177"/>
                <a:gd name="T38" fmla="*/ 125 w 267"/>
                <a:gd name="T39" fmla="*/ 175 h 177"/>
                <a:gd name="T40" fmla="*/ 92 w 267"/>
                <a:gd name="T41" fmla="*/ 175 h 177"/>
                <a:gd name="T42" fmla="*/ 59 w 267"/>
                <a:gd name="T43" fmla="*/ 176 h 177"/>
                <a:gd name="T44" fmla="*/ 24 w 267"/>
                <a:gd name="T45" fmla="*/ 176 h 177"/>
                <a:gd name="T46" fmla="*/ 0 w 267"/>
                <a:gd name="T47" fmla="*/ 168 h 177"/>
                <a:gd name="T48" fmla="*/ 34 w 267"/>
                <a:gd name="T49" fmla="*/ 168 h 177"/>
                <a:gd name="T50" fmla="*/ 54 w 267"/>
                <a:gd name="T51" fmla="*/ 166 h 177"/>
                <a:gd name="T52" fmla="*/ 77 w 267"/>
                <a:gd name="T53" fmla="*/ 167 h 177"/>
                <a:gd name="T54" fmla="*/ 102 w 267"/>
                <a:gd name="T55" fmla="*/ 167 h 177"/>
                <a:gd name="T56" fmla="*/ 130 w 267"/>
                <a:gd name="T57" fmla="*/ 167 h 177"/>
                <a:gd name="T58" fmla="*/ 144 w 267"/>
                <a:gd name="T59" fmla="*/ 159 h 177"/>
                <a:gd name="T60" fmla="*/ 131 w 267"/>
                <a:gd name="T61" fmla="*/ 157 h 177"/>
                <a:gd name="T62" fmla="*/ 116 w 267"/>
                <a:gd name="T63" fmla="*/ 153 h 177"/>
                <a:gd name="T64" fmla="*/ 112 w 267"/>
                <a:gd name="T65" fmla="*/ 138 h 177"/>
                <a:gd name="T66" fmla="*/ 106 w 267"/>
                <a:gd name="T67" fmla="*/ 136 h 177"/>
                <a:gd name="T68" fmla="*/ 105 w 267"/>
                <a:gd name="T69" fmla="*/ 124 h 177"/>
                <a:gd name="T70" fmla="*/ 97 w 267"/>
                <a:gd name="T71" fmla="*/ 121 h 177"/>
                <a:gd name="T72" fmla="*/ 100 w 267"/>
                <a:gd name="T73" fmla="*/ 108 h 177"/>
                <a:gd name="T74" fmla="*/ 94 w 267"/>
                <a:gd name="T75" fmla="*/ 103 h 177"/>
                <a:gd name="T76" fmla="*/ 98 w 267"/>
                <a:gd name="T77" fmla="*/ 92 h 177"/>
                <a:gd name="T78" fmla="*/ 91 w 267"/>
                <a:gd name="T79" fmla="*/ 87 h 177"/>
                <a:gd name="T80" fmla="*/ 98 w 267"/>
                <a:gd name="T81" fmla="*/ 76 h 177"/>
                <a:gd name="T82" fmla="*/ 94 w 267"/>
                <a:gd name="T83" fmla="*/ 69 h 177"/>
                <a:gd name="T84" fmla="*/ 102 w 267"/>
                <a:gd name="T85" fmla="*/ 61 h 177"/>
                <a:gd name="T86" fmla="*/ 99 w 267"/>
                <a:gd name="T87" fmla="*/ 53 h 177"/>
                <a:gd name="T88" fmla="*/ 109 w 267"/>
                <a:gd name="T89" fmla="*/ 46 h 177"/>
                <a:gd name="T90" fmla="*/ 107 w 267"/>
                <a:gd name="T91" fmla="*/ 38 h 177"/>
                <a:gd name="T92" fmla="*/ 119 w 267"/>
                <a:gd name="T93" fmla="*/ 34 h 177"/>
                <a:gd name="T94" fmla="*/ 119 w 267"/>
                <a:gd name="T95" fmla="*/ 25 h 177"/>
                <a:gd name="T96" fmla="*/ 131 w 267"/>
                <a:gd name="T97" fmla="*/ 23 h 177"/>
                <a:gd name="T98" fmla="*/ 132 w 267"/>
                <a:gd name="T99" fmla="*/ 14 h 177"/>
                <a:gd name="T100" fmla="*/ 145 w 267"/>
                <a:gd name="T101" fmla="*/ 14 h 177"/>
                <a:gd name="T102" fmla="*/ 149 w 267"/>
                <a:gd name="T103" fmla="*/ 9 h 177"/>
                <a:gd name="T104" fmla="*/ 125 w 267"/>
                <a:gd name="T105" fmla="*/ 11 h 177"/>
                <a:gd name="T106" fmla="*/ 104 w 267"/>
                <a:gd name="T107" fmla="*/ 11 h 177"/>
                <a:gd name="T108" fmla="*/ 82 w 267"/>
                <a:gd name="T109" fmla="*/ 10 h 177"/>
                <a:gd name="T110" fmla="*/ 54 w 267"/>
                <a:gd name="T111" fmla="*/ 11 h 177"/>
                <a:gd name="T112" fmla="*/ 27 w 267"/>
                <a:gd name="T113" fmla="*/ 11 h 177"/>
                <a:gd name="T114" fmla="*/ 7 w 267"/>
                <a:gd name="T115" fmla="*/ 11 h 177"/>
                <a:gd name="T116" fmla="*/ 253 w 267"/>
                <a:gd name="T117" fmla="*/ 89 h 177"/>
                <a:gd name="T118" fmla="*/ 180 w 267"/>
                <a:gd name="T119" fmla="*/ 162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67" h="177">
                  <a:moveTo>
                    <a:pt x="0" y="9"/>
                  </a:moveTo>
                  <a:cubicBezTo>
                    <a:pt x="0" y="7"/>
                    <a:pt x="0" y="5"/>
                    <a:pt x="0" y="4"/>
                  </a:cubicBezTo>
                  <a:cubicBezTo>
                    <a:pt x="2" y="3"/>
                    <a:pt x="4" y="2"/>
                    <a:pt x="6" y="2"/>
                  </a:cubicBezTo>
                  <a:cubicBezTo>
                    <a:pt x="7" y="1"/>
                    <a:pt x="9" y="1"/>
                    <a:pt x="10" y="1"/>
                  </a:cubicBezTo>
                  <a:cubicBezTo>
                    <a:pt x="14" y="4"/>
                    <a:pt x="19" y="3"/>
                    <a:pt x="23" y="1"/>
                  </a:cubicBezTo>
                  <a:cubicBezTo>
                    <a:pt x="26" y="1"/>
                    <a:pt x="29" y="3"/>
                    <a:pt x="33" y="3"/>
                  </a:cubicBezTo>
                  <a:cubicBezTo>
                    <a:pt x="35" y="3"/>
                    <a:pt x="36" y="2"/>
                    <a:pt x="38" y="2"/>
                  </a:cubicBezTo>
                  <a:cubicBezTo>
                    <a:pt x="40" y="2"/>
                    <a:pt x="42" y="2"/>
                    <a:pt x="44" y="2"/>
                  </a:cubicBezTo>
                  <a:cubicBezTo>
                    <a:pt x="47" y="2"/>
                    <a:pt x="51" y="2"/>
                    <a:pt x="54" y="2"/>
                  </a:cubicBezTo>
                  <a:cubicBezTo>
                    <a:pt x="56" y="2"/>
                    <a:pt x="58" y="2"/>
                    <a:pt x="60" y="2"/>
                  </a:cubicBezTo>
                  <a:cubicBezTo>
                    <a:pt x="63" y="2"/>
                    <a:pt x="67" y="2"/>
                    <a:pt x="71" y="2"/>
                  </a:cubicBezTo>
                  <a:cubicBezTo>
                    <a:pt x="73" y="2"/>
                    <a:pt x="74" y="2"/>
                    <a:pt x="76" y="2"/>
                  </a:cubicBezTo>
                  <a:cubicBezTo>
                    <a:pt x="78" y="2"/>
                    <a:pt x="80" y="3"/>
                    <a:pt x="81" y="3"/>
                  </a:cubicBezTo>
                  <a:cubicBezTo>
                    <a:pt x="87" y="1"/>
                    <a:pt x="92" y="2"/>
                    <a:pt x="97" y="3"/>
                  </a:cubicBezTo>
                  <a:cubicBezTo>
                    <a:pt x="99" y="3"/>
                    <a:pt x="102" y="2"/>
                    <a:pt x="104" y="2"/>
                  </a:cubicBezTo>
                  <a:cubicBezTo>
                    <a:pt x="105" y="1"/>
                    <a:pt x="107" y="2"/>
                    <a:pt x="109" y="2"/>
                  </a:cubicBezTo>
                  <a:cubicBezTo>
                    <a:pt x="110" y="2"/>
                    <a:pt x="112" y="3"/>
                    <a:pt x="114" y="3"/>
                  </a:cubicBezTo>
                  <a:cubicBezTo>
                    <a:pt x="120" y="0"/>
                    <a:pt x="125" y="3"/>
                    <a:pt x="131" y="3"/>
                  </a:cubicBezTo>
                  <a:cubicBezTo>
                    <a:pt x="133" y="3"/>
                    <a:pt x="134" y="2"/>
                    <a:pt x="136" y="2"/>
                  </a:cubicBezTo>
                  <a:cubicBezTo>
                    <a:pt x="137" y="2"/>
                    <a:pt x="139" y="2"/>
                    <a:pt x="141" y="2"/>
                  </a:cubicBezTo>
                  <a:cubicBezTo>
                    <a:pt x="145" y="2"/>
                    <a:pt x="148" y="2"/>
                    <a:pt x="152" y="2"/>
                  </a:cubicBezTo>
                  <a:cubicBezTo>
                    <a:pt x="154" y="2"/>
                    <a:pt x="155" y="2"/>
                    <a:pt x="157" y="2"/>
                  </a:cubicBezTo>
                  <a:cubicBezTo>
                    <a:pt x="161" y="2"/>
                    <a:pt x="165" y="2"/>
                    <a:pt x="168" y="2"/>
                  </a:cubicBezTo>
                  <a:cubicBezTo>
                    <a:pt x="170" y="2"/>
                    <a:pt x="172" y="2"/>
                    <a:pt x="174" y="2"/>
                  </a:cubicBezTo>
                  <a:cubicBezTo>
                    <a:pt x="177" y="2"/>
                    <a:pt x="181" y="2"/>
                    <a:pt x="184" y="2"/>
                  </a:cubicBezTo>
                  <a:cubicBezTo>
                    <a:pt x="186" y="2"/>
                    <a:pt x="188" y="2"/>
                    <a:pt x="190" y="2"/>
                  </a:cubicBezTo>
                  <a:cubicBezTo>
                    <a:pt x="194" y="3"/>
                    <a:pt x="198" y="4"/>
                    <a:pt x="202" y="5"/>
                  </a:cubicBezTo>
                  <a:cubicBezTo>
                    <a:pt x="205" y="6"/>
                    <a:pt x="208" y="7"/>
                    <a:pt x="209" y="6"/>
                  </a:cubicBezTo>
                  <a:cubicBezTo>
                    <a:pt x="210" y="6"/>
                    <a:pt x="212" y="5"/>
                    <a:pt x="213" y="5"/>
                  </a:cubicBezTo>
                  <a:cubicBezTo>
                    <a:pt x="214" y="5"/>
                    <a:pt x="215" y="6"/>
                    <a:pt x="215" y="6"/>
                  </a:cubicBezTo>
                  <a:cubicBezTo>
                    <a:pt x="215" y="7"/>
                    <a:pt x="215" y="8"/>
                    <a:pt x="214" y="10"/>
                  </a:cubicBezTo>
                  <a:cubicBezTo>
                    <a:pt x="215" y="10"/>
                    <a:pt x="217" y="10"/>
                    <a:pt x="218" y="11"/>
                  </a:cubicBezTo>
                  <a:cubicBezTo>
                    <a:pt x="219" y="11"/>
                    <a:pt x="221" y="12"/>
                    <a:pt x="222" y="13"/>
                  </a:cubicBezTo>
                  <a:cubicBezTo>
                    <a:pt x="224" y="14"/>
                    <a:pt x="225" y="16"/>
                    <a:pt x="226" y="17"/>
                  </a:cubicBezTo>
                  <a:cubicBezTo>
                    <a:pt x="233" y="19"/>
                    <a:pt x="237" y="25"/>
                    <a:pt x="242" y="29"/>
                  </a:cubicBezTo>
                  <a:cubicBezTo>
                    <a:pt x="247" y="32"/>
                    <a:pt x="248" y="38"/>
                    <a:pt x="252" y="41"/>
                  </a:cubicBezTo>
                  <a:cubicBezTo>
                    <a:pt x="252" y="41"/>
                    <a:pt x="252" y="43"/>
                    <a:pt x="252" y="44"/>
                  </a:cubicBezTo>
                  <a:cubicBezTo>
                    <a:pt x="258" y="44"/>
                    <a:pt x="257" y="49"/>
                    <a:pt x="258" y="53"/>
                  </a:cubicBezTo>
                  <a:cubicBezTo>
                    <a:pt x="260" y="53"/>
                    <a:pt x="261" y="53"/>
                    <a:pt x="263" y="53"/>
                  </a:cubicBezTo>
                  <a:cubicBezTo>
                    <a:pt x="262" y="55"/>
                    <a:pt x="261" y="57"/>
                    <a:pt x="260" y="59"/>
                  </a:cubicBezTo>
                  <a:cubicBezTo>
                    <a:pt x="262" y="61"/>
                    <a:pt x="264" y="64"/>
                    <a:pt x="263" y="68"/>
                  </a:cubicBezTo>
                  <a:cubicBezTo>
                    <a:pt x="262" y="71"/>
                    <a:pt x="265" y="74"/>
                    <a:pt x="266" y="77"/>
                  </a:cubicBezTo>
                  <a:cubicBezTo>
                    <a:pt x="266" y="81"/>
                    <a:pt x="265" y="85"/>
                    <a:pt x="266" y="88"/>
                  </a:cubicBezTo>
                  <a:cubicBezTo>
                    <a:pt x="267" y="95"/>
                    <a:pt x="264" y="101"/>
                    <a:pt x="264" y="106"/>
                  </a:cubicBezTo>
                  <a:cubicBezTo>
                    <a:pt x="264" y="115"/>
                    <a:pt x="258" y="121"/>
                    <a:pt x="257" y="130"/>
                  </a:cubicBezTo>
                  <a:cubicBezTo>
                    <a:pt x="256" y="132"/>
                    <a:pt x="253" y="134"/>
                    <a:pt x="251" y="136"/>
                  </a:cubicBezTo>
                  <a:cubicBezTo>
                    <a:pt x="248" y="142"/>
                    <a:pt x="244" y="147"/>
                    <a:pt x="239" y="151"/>
                  </a:cubicBezTo>
                  <a:cubicBezTo>
                    <a:pt x="235" y="156"/>
                    <a:pt x="228" y="157"/>
                    <a:pt x="225" y="162"/>
                  </a:cubicBezTo>
                  <a:cubicBezTo>
                    <a:pt x="220" y="169"/>
                    <a:pt x="211" y="166"/>
                    <a:pt x="206" y="172"/>
                  </a:cubicBezTo>
                  <a:cubicBezTo>
                    <a:pt x="205" y="173"/>
                    <a:pt x="202" y="172"/>
                    <a:pt x="199" y="173"/>
                  </a:cubicBezTo>
                  <a:cubicBezTo>
                    <a:pt x="199" y="173"/>
                    <a:pt x="199" y="174"/>
                    <a:pt x="199" y="175"/>
                  </a:cubicBezTo>
                  <a:cubicBezTo>
                    <a:pt x="199" y="176"/>
                    <a:pt x="198" y="176"/>
                    <a:pt x="198" y="177"/>
                  </a:cubicBezTo>
                  <a:cubicBezTo>
                    <a:pt x="197" y="177"/>
                    <a:pt x="196" y="176"/>
                    <a:pt x="195" y="176"/>
                  </a:cubicBezTo>
                  <a:cubicBezTo>
                    <a:pt x="194" y="173"/>
                    <a:pt x="193" y="173"/>
                    <a:pt x="191" y="174"/>
                  </a:cubicBezTo>
                  <a:cubicBezTo>
                    <a:pt x="189" y="175"/>
                    <a:pt x="187" y="175"/>
                    <a:pt x="185" y="175"/>
                  </a:cubicBezTo>
                  <a:cubicBezTo>
                    <a:pt x="181" y="176"/>
                    <a:pt x="177" y="176"/>
                    <a:pt x="172" y="176"/>
                  </a:cubicBezTo>
                  <a:cubicBezTo>
                    <a:pt x="169" y="176"/>
                    <a:pt x="166" y="175"/>
                    <a:pt x="163" y="175"/>
                  </a:cubicBezTo>
                  <a:cubicBezTo>
                    <a:pt x="155" y="175"/>
                    <a:pt x="147" y="176"/>
                    <a:pt x="139" y="176"/>
                  </a:cubicBezTo>
                  <a:cubicBezTo>
                    <a:pt x="136" y="176"/>
                    <a:pt x="132" y="175"/>
                    <a:pt x="129" y="175"/>
                  </a:cubicBezTo>
                  <a:cubicBezTo>
                    <a:pt x="128" y="174"/>
                    <a:pt x="126" y="175"/>
                    <a:pt x="125" y="175"/>
                  </a:cubicBezTo>
                  <a:cubicBezTo>
                    <a:pt x="124" y="175"/>
                    <a:pt x="124" y="176"/>
                    <a:pt x="124" y="176"/>
                  </a:cubicBezTo>
                  <a:cubicBezTo>
                    <a:pt x="117" y="176"/>
                    <a:pt x="110" y="175"/>
                    <a:pt x="103" y="175"/>
                  </a:cubicBezTo>
                  <a:cubicBezTo>
                    <a:pt x="99" y="175"/>
                    <a:pt x="96" y="175"/>
                    <a:pt x="92" y="175"/>
                  </a:cubicBezTo>
                  <a:cubicBezTo>
                    <a:pt x="92" y="175"/>
                    <a:pt x="92" y="176"/>
                    <a:pt x="92" y="176"/>
                  </a:cubicBezTo>
                  <a:cubicBezTo>
                    <a:pt x="85" y="176"/>
                    <a:pt x="78" y="176"/>
                    <a:pt x="72" y="176"/>
                  </a:cubicBezTo>
                  <a:cubicBezTo>
                    <a:pt x="67" y="176"/>
                    <a:pt x="63" y="176"/>
                    <a:pt x="59" y="176"/>
                  </a:cubicBezTo>
                  <a:cubicBezTo>
                    <a:pt x="52" y="176"/>
                    <a:pt x="45" y="176"/>
                    <a:pt x="39" y="175"/>
                  </a:cubicBezTo>
                  <a:cubicBezTo>
                    <a:pt x="35" y="175"/>
                    <a:pt x="31" y="176"/>
                    <a:pt x="27" y="176"/>
                  </a:cubicBezTo>
                  <a:cubicBezTo>
                    <a:pt x="26" y="176"/>
                    <a:pt x="25" y="176"/>
                    <a:pt x="24" y="176"/>
                  </a:cubicBezTo>
                  <a:cubicBezTo>
                    <a:pt x="19" y="174"/>
                    <a:pt x="14" y="174"/>
                    <a:pt x="8" y="176"/>
                  </a:cubicBezTo>
                  <a:cubicBezTo>
                    <a:pt x="6" y="177"/>
                    <a:pt x="3" y="175"/>
                    <a:pt x="0" y="174"/>
                  </a:cubicBezTo>
                  <a:cubicBezTo>
                    <a:pt x="0" y="172"/>
                    <a:pt x="0" y="170"/>
                    <a:pt x="0" y="168"/>
                  </a:cubicBezTo>
                  <a:cubicBezTo>
                    <a:pt x="5" y="168"/>
                    <a:pt x="9" y="168"/>
                    <a:pt x="14" y="168"/>
                  </a:cubicBezTo>
                  <a:cubicBezTo>
                    <a:pt x="15" y="168"/>
                    <a:pt x="17" y="168"/>
                    <a:pt x="18" y="167"/>
                  </a:cubicBezTo>
                  <a:cubicBezTo>
                    <a:pt x="24" y="164"/>
                    <a:pt x="29" y="168"/>
                    <a:pt x="34" y="168"/>
                  </a:cubicBezTo>
                  <a:cubicBezTo>
                    <a:pt x="35" y="168"/>
                    <a:pt x="36" y="167"/>
                    <a:pt x="37" y="167"/>
                  </a:cubicBezTo>
                  <a:cubicBezTo>
                    <a:pt x="39" y="167"/>
                    <a:pt x="41" y="166"/>
                    <a:pt x="44" y="166"/>
                  </a:cubicBezTo>
                  <a:cubicBezTo>
                    <a:pt x="47" y="166"/>
                    <a:pt x="51" y="166"/>
                    <a:pt x="54" y="166"/>
                  </a:cubicBezTo>
                  <a:cubicBezTo>
                    <a:pt x="56" y="166"/>
                    <a:pt x="58" y="166"/>
                    <a:pt x="59" y="167"/>
                  </a:cubicBezTo>
                  <a:cubicBezTo>
                    <a:pt x="63" y="168"/>
                    <a:pt x="67" y="168"/>
                    <a:pt x="71" y="167"/>
                  </a:cubicBezTo>
                  <a:cubicBezTo>
                    <a:pt x="73" y="166"/>
                    <a:pt x="75" y="166"/>
                    <a:pt x="77" y="167"/>
                  </a:cubicBezTo>
                  <a:cubicBezTo>
                    <a:pt x="78" y="167"/>
                    <a:pt x="80" y="168"/>
                    <a:pt x="81" y="167"/>
                  </a:cubicBezTo>
                  <a:cubicBezTo>
                    <a:pt x="87" y="165"/>
                    <a:pt x="93" y="167"/>
                    <a:pt x="100" y="168"/>
                  </a:cubicBezTo>
                  <a:cubicBezTo>
                    <a:pt x="101" y="168"/>
                    <a:pt x="101" y="167"/>
                    <a:pt x="102" y="167"/>
                  </a:cubicBezTo>
                  <a:cubicBezTo>
                    <a:pt x="105" y="167"/>
                    <a:pt x="107" y="167"/>
                    <a:pt x="109" y="167"/>
                  </a:cubicBezTo>
                  <a:cubicBezTo>
                    <a:pt x="111" y="167"/>
                    <a:pt x="113" y="168"/>
                    <a:pt x="114" y="168"/>
                  </a:cubicBezTo>
                  <a:cubicBezTo>
                    <a:pt x="119" y="166"/>
                    <a:pt x="125" y="167"/>
                    <a:pt x="130" y="167"/>
                  </a:cubicBezTo>
                  <a:cubicBezTo>
                    <a:pt x="132" y="168"/>
                    <a:pt x="134" y="166"/>
                    <a:pt x="136" y="166"/>
                  </a:cubicBezTo>
                  <a:cubicBezTo>
                    <a:pt x="139" y="166"/>
                    <a:pt x="141" y="167"/>
                    <a:pt x="145" y="167"/>
                  </a:cubicBezTo>
                  <a:cubicBezTo>
                    <a:pt x="145" y="164"/>
                    <a:pt x="147" y="161"/>
                    <a:pt x="144" y="159"/>
                  </a:cubicBezTo>
                  <a:cubicBezTo>
                    <a:pt x="141" y="156"/>
                    <a:pt x="138" y="158"/>
                    <a:pt x="136" y="160"/>
                  </a:cubicBezTo>
                  <a:cubicBezTo>
                    <a:pt x="134" y="162"/>
                    <a:pt x="132" y="163"/>
                    <a:pt x="130" y="164"/>
                  </a:cubicBezTo>
                  <a:cubicBezTo>
                    <a:pt x="130" y="162"/>
                    <a:pt x="130" y="159"/>
                    <a:pt x="131" y="157"/>
                  </a:cubicBezTo>
                  <a:cubicBezTo>
                    <a:pt x="132" y="154"/>
                    <a:pt x="133" y="151"/>
                    <a:pt x="130" y="150"/>
                  </a:cubicBezTo>
                  <a:cubicBezTo>
                    <a:pt x="128" y="149"/>
                    <a:pt x="125" y="150"/>
                    <a:pt x="123" y="150"/>
                  </a:cubicBezTo>
                  <a:cubicBezTo>
                    <a:pt x="121" y="151"/>
                    <a:pt x="118" y="152"/>
                    <a:pt x="116" y="153"/>
                  </a:cubicBezTo>
                  <a:cubicBezTo>
                    <a:pt x="117" y="150"/>
                    <a:pt x="118" y="148"/>
                    <a:pt x="118" y="146"/>
                  </a:cubicBezTo>
                  <a:cubicBezTo>
                    <a:pt x="119" y="144"/>
                    <a:pt x="120" y="140"/>
                    <a:pt x="119" y="139"/>
                  </a:cubicBezTo>
                  <a:cubicBezTo>
                    <a:pt x="118" y="138"/>
                    <a:pt x="114" y="138"/>
                    <a:pt x="112" y="138"/>
                  </a:cubicBezTo>
                  <a:cubicBezTo>
                    <a:pt x="111" y="138"/>
                    <a:pt x="110" y="139"/>
                    <a:pt x="108" y="139"/>
                  </a:cubicBezTo>
                  <a:cubicBezTo>
                    <a:pt x="107" y="140"/>
                    <a:pt x="106" y="139"/>
                    <a:pt x="105" y="139"/>
                  </a:cubicBezTo>
                  <a:cubicBezTo>
                    <a:pt x="105" y="138"/>
                    <a:pt x="105" y="137"/>
                    <a:pt x="106" y="136"/>
                  </a:cubicBezTo>
                  <a:cubicBezTo>
                    <a:pt x="107" y="134"/>
                    <a:pt x="108" y="134"/>
                    <a:pt x="109" y="132"/>
                  </a:cubicBezTo>
                  <a:cubicBezTo>
                    <a:pt x="110" y="130"/>
                    <a:pt x="111" y="127"/>
                    <a:pt x="110" y="126"/>
                  </a:cubicBezTo>
                  <a:cubicBezTo>
                    <a:pt x="109" y="125"/>
                    <a:pt x="107" y="124"/>
                    <a:pt x="105" y="124"/>
                  </a:cubicBezTo>
                  <a:cubicBezTo>
                    <a:pt x="103" y="123"/>
                    <a:pt x="101" y="124"/>
                    <a:pt x="99" y="125"/>
                  </a:cubicBezTo>
                  <a:cubicBezTo>
                    <a:pt x="98" y="125"/>
                    <a:pt x="97" y="124"/>
                    <a:pt x="96" y="123"/>
                  </a:cubicBezTo>
                  <a:cubicBezTo>
                    <a:pt x="96" y="123"/>
                    <a:pt x="97" y="121"/>
                    <a:pt x="97" y="121"/>
                  </a:cubicBezTo>
                  <a:cubicBezTo>
                    <a:pt x="99" y="119"/>
                    <a:pt x="101" y="119"/>
                    <a:pt x="102" y="117"/>
                  </a:cubicBezTo>
                  <a:cubicBezTo>
                    <a:pt x="103" y="116"/>
                    <a:pt x="105" y="114"/>
                    <a:pt x="104" y="112"/>
                  </a:cubicBezTo>
                  <a:cubicBezTo>
                    <a:pt x="104" y="111"/>
                    <a:pt x="102" y="109"/>
                    <a:pt x="100" y="108"/>
                  </a:cubicBezTo>
                  <a:cubicBezTo>
                    <a:pt x="99" y="108"/>
                    <a:pt x="97" y="108"/>
                    <a:pt x="95" y="108"/>
                  </a:cubicBezTo>
                  <a:cubicBezTo>
                    <a:pt x="94" y="108"/>
                    <a:pt x="92" y="107"/>
                    <a:pt x="91" y="106"/>
                  </a:cubicBezTo>
                  <a:cubicBezTo>
                    <a:pt x="92" y="105"/>
                    <a:pt x="93" y="104"/>
                    <a:pt x="94" y="103"/>
                  </a:cubicBezTo>
                  <a:cubicBezTo>
                    <a:pt x="95" y="103"/>
                    <a:pt x="97" y="102"/>
                    <a:pt x="98" y="101"/>
                  </a:cubicBezTo>
                  <a:cubicBezTo>
                    <a:pt x="100" y="100"/>
                    <a:pt x="101" y="98"/>
                    <a:pt x="101" y="97"/>
                  </a:cubicBezTo>
                  <a:cubicBezTo>
                    <a:pt x="101" y="95"/>
                    <a:pt x="99" y="93"/>
                    <a:pt x="98" y="92"/>
                  </a:cubicBezTo>
                  <a:cubicBezTo>
                    <a:pt x="96" y="91"/>
                    <a:pt x="93" y="92"/>
                    <a:pt x="91" y="91"/>
                  </a:cubicBezTo>
                  <a:cubicBezTo>
                    <a:pt x="91" y="91"/>
                    <a:pt x="89" y="90"/>
                    <a:pt x="90" y="89"/>
                  </a:cubicBezTo>
                  <a:cubicBezTo>
                    <a:pt x="90" y="88"/>
                    <a:pt x="90" y="87"/>
                    <a:pt x="91" y="87"/>
                  </a:cubicBezTo>
                  <a:cubicBezTo>
                    <a:pt x="93" y="86"/>
                    <a:pt x="96" y="86"/>
                    <a:pt x="97" y="85"/>
                  </a:cubicBezTo>
                  <a:cubicBezTo>
                    <a:pt x="99" y="84"/>
                    <a:pt x="101" y="83"/>
                    <a:pt x="101" y="81"/>
                  </a:cubicBezTo>
                  <a:cubicBezTo>
                    <a:pt x="101" y="80"/>
                    <a:pt x="100" y="78"/>
                    <a:pt x="98" y="76"/>
                  </a:cubicBezTo>
                  <a:cubicBezTo>
                    <a:pt x="97" y="75"/>
                    <a:pt x="95" y="75"/>
                    <a:pt x="94" y="74"/>
                  </a:cubicBezTo>
                  <a:cubicBezTo>
                    <a:pt x="93" y="73"/>
                    <a:pt x="92" y="72"/>
                    <a:pt x="91" y="71"/>
                  </a:cubicBezTo>
                  <a:cubicBezTo>
                    <a:pt x="92" y="71"/>
                    <a:pt x="93" y="70"/>
                    <a:pt x="94" y="69"/>
                  </a:cubicBezTo>
                  <a:cubicBezTo>
                    <a:pt x="96" y="69"/>
                    <a:pt x="98" y="70"/>
                    <a:pt x="100" y="69"/>
                  </a:cubicBezTo>
                  <a:cubicBezTo>
                    <a:pt x="102" y="69"/>
                    <a:pt x="104" y="68"/>
                    <a:pt x="104" y="66"/>
                  </a:cubicBezTo>
                  <a:cubicBezTo>
                    <a:pt x="105" y="65"/>
                    <a:pt x="104" y="62"/>
                    <a:pt x="102" y="61"/>
                  </a:cubicBezTo>
                  <a:cubicBezTo>
                    <a:pt x="101" y="59"/>
                    <a:pt x="99" y="59"/>
                    <a:pt x="98" y="58"/>
                  </a:cubicBezTo>
                  <a:cubicBezTo>
                    <a:pt x="97" y="57"/>
                    <a:pt x="97" y="55"/>
                    <a:pt x="96" y="54"/>
                  </a:cubicBezTo>
                  <a:cubicBezTo>
                    <a:pt x="97" y="54"/>
                    <a:pt x="98" y="53"/>
                    <a:pt x="99" y="53"/>
                  </a:cubicBezTo>
                  <a:cubicBezTo>
                    <a:pt x="101" y="53"/>
                    <a:pt x="103" y="54"/>
                    <a:pt x="104" y="54"/>
                  </a:cubicBezTo>
                  <a:cubicBezTo>
                    <a:pt x="106" y="54"/>
                    <a:pt x="109" y="53"/>
                    <a:pt x="110" y="52"/>
                  </a:cubicBezTo>
                  <a:cubicBezTo>
                    <a:pt x="111" y="50"/>
                    <a:pt x="110" y="47"/>
                    <a:pt x="109" y="46"/>
                  </a:cubicBezTo>
                  <a:cubicBezTo>
                    <a:pt x="108" y="44"/>
                    <a:pt x="106" y="43"/>
                    <a:pt x="105" y="41"/>
                  </a:cubicBezTo>
                  <a:cubicBezTo>
                    <a:pt x="104" y="41"/>
                    <a:pt x="104" y="39"/>
                    <a:pt x="104" y="39"/>
                  </a:cubicBezTo>
                  <a:cubicBezTo>
                    <a:pt x="105" y="38"/>
                    <a:pt x="106" y="38"/>
                    <a:pt x="107" y="38"/>
                  </a:cubicBezTo>
                  <a:cubicBezTo>
                    <a:pt x="109" y="39"/>
                    <a:pt x="111" y="40"/>
                    <a:pt x="113" y="40"/>
                  </a:cubicBezTo>
                  <a:cubicBezTo>
                    <a:pt x="115" y="41"/>
                    <a:pt x="117" y="40"/>
                    <a:pt x="118" y="39"/>
                  </a:cubicBezTo>
                  <a:cubicBezTo>
                    <a:pt x="119" y="38"/>
                    <a:pt x="119" y="36"/>
                    <a:pt x="119" y="34"/>
                  </a:cubicBezTo>
                  <a:cubicBezTo>
                    <a:pt x="118" y="32"/>
                    <a:pt x="117" y="30"/>
                    <a:pt x="115" y="28"/>
                  </a:cubicBezTo>
                  <a:cubicBezTo>
                    <a:pt x="115" y="27"/>
                    <a:pt x="115" y="25"/>
                    <a:pt x="116" y="25"/>
                  </a:cubicBezTo>
                  <a:cubicBezTo>
                    <a:pt x="116" y="24"/>
                    <a:pt x="118" y="25"/>
                    <a:pt x="119" y="25"/>
                  </a:cubicBezTo>
                  <a:cubicBezTo>
                    <a:pt x="121" y="26"/>
                    <a:pt x="122" y="28"/>
                    <a:pt x="124" y="28"/>
                  </a:cubicBezTo>
                  <a:cubicBezTo>
                    <a:pt x="126" y="29"/>
                    <a:pt x="128" y="29"/>
                    <a:pt x="130" y="28"/>
                  </a:cubicBezTo>
                  <a:cubicBezTo>
                    <a:pt x="131" y="27"/>
                    <a:pt x="131" y="24"/>
                    <a:pt x="131" y="23"/>
                  </a:cubicBezTo>
                  <a:cubicBezTo>
                    <a:pt x="131" y="20"/>
                    <a:pt x="129" y="19"/>
                    <a:pt x="128" y="16"/>
                  </a:cubicBezTo>
                  <a:cubicBezTo>
                    <a:pt x="128" y="16"/>
                    <a:pt x="129" y="14"/>
                    <a:pt x="129" y="14"/>
                  </a:cubicBezTo>
                  <a:cubicBezTo>
                    <a:pt x="130" y="13"/>
                    <a:pt x="131" y="14"/>
                    <a:pt x="132" y="14"/>
                  </a:cubicBezTo>
                  <a:cubicBezTo>
                    <a:pt x="134" y="15"/>
                    <a:pt x="135" y="17"/>
                    <a:pt x="136" y="18"/>
                  </a:cubicBezTo>
                  <a:cubicBezTo>
                    <a:pt x="138" y="19"/>
                    <a:pt x="141" y="20"/>
                    <a:pt x="142" y="19"/>
                  </a:cubicBezTo>
                  <a:cubicBezTo>
                    <a:pt x="143" y="18"/>
                    <a:pt x="144" y="16"/>
                    <a:pt x="145" y="14"/>
                  </a:cubicBezTo>
                  <a:cubicBezTo>
                    <a:pt x="145" y="13"/>
                    <a:pt x="144" y="12"/>
                    <a:pt x="144" y="11"/>
                  </a:cubicBezTo>
                  <a:cubicBezTo>
                    <a:pt x="146" y="11"/>
                    <a:pt x="148" y="10"/>
                    <a:pt x="149" y="10"/>
                  </a:cubicBezTo>
                  <a:cubicBezTo>
                    <a:pt x="149" y="10"/>
                    <a:pt x="149" y="10"/>
                    <a:pt x="149" y="9"/>
                  </a:cubicBezTo>
                  <a:cubicBezTo>
                    <a:pt x="147" y="10"/>
                    <a:pt x="144" y="10"/>
                    <a:pt x="141" y="11"/>
                  </a:cubicBezTo>
                  <a:cubicBezTo>
                    <a:pt x="139" y="11"/>
                    <a:pt x="137" y="10"/>
                    <a:pt x="135" y="10"/>
                  </a:cubicBezTo>
                  <a:cubicBezTo>
                    <a:pt x="132" y="10"/>
                    <a:pt x="128" y="11"/>
                    <a:pt x="125" y="11"/>
                  </a:cubicBezTo>
                  <a:cubicBezTo>
                    <a:pt x="123" y="11"/>
                    <a:pt x="121" y="11"/>
                    <a:pt x="119" y="11"/>
                  </a:cubicBezTo>
                  <a:cubicBezTo>
                    <a:pt x="116" y="11"/>
                    <a:pt x="112" y="11"/>
                    <a:pt x="109" y="11"/>
                  </a:cubicBezTo>
                  <a:cubicBezTo>
                    <a:pt x="107" y="11"/>
                    <a:pt x="105" y="11"/>
                    <a:pt x="104" y="11"/>
                  </a:cubicBezTo>
                  <a:cubicBezTo>
                    <a:pt x="100" y="11"/>
                    <a:pt x="96" y="11"/>
                    <a:pt x="92" y="11"/>
                  </a:cubicBezTo>
                  <a:cubicBezTo>
                    <a:pt x="90" y="11"/>
                    <a:pt x="88" y="11"/>
                    <a:pt x="87" y="11"/>
                  </a:cubicBezTo>
                  <a:cubicBezTo>
                    <a:pt x="85" y="10"/>
                    <a:pt x="83" y="9"/>
                    <a:pt x="82" y="10"/>
                  </a:cubicBezTo>
                  <a:cubicBezTo>
                    <a:pt x="76" y="12"/>
                    <a:pt x="71" y="10"/>
                    <a:pt x="65" y="10"/>
                  </a:cubicBezTo>
                  <a:cubicBezTo>
                    <a:pt x="63" y="9"/>
                    <a:pt x="61" y="11"/>
                    <a:pt x="59" y="11"/>
                  </a:cubicBezTo>
                  <a:cubicBezTo>
                    <a:pt x="58" y="11"/>
                    <a:pt x="56" y="11"/>
                    <a:pt x="54" y="11"/>
                  </a:cubicBezTo>
                  <a:cubicBezTo>
                    <a:pt x="51" y="11"/>
                    <a:pt x="47" y="11"/>
                    <a:pt x="44" y="11"/>
                  </a:cubicBezTo>
                  <a:cubicBezTo>
                    <a:pt x="42" y="11"/>
                    <a:pt x="40" y="11"/>
                    <a:pt x="38" y="11"/>
                  </a:cubicBezTo>
                  <a:cubicBezTo>
                    <a:pt x="35" y="11"/>
                    <a:pt x="31" y="11"/>
                    <a:pt x="27" y="11"/>
                  </a:cubicBezTo>
                  <a:cubicBezTo>
                    <a:pt x="25" y="10"/>
                    <a:pt x="23" y="11"/>
                    <a:pt x="22" y="11"/>
                  </a:cubicBezTo>
                  <a:cubicBezTo>
                    <a:pt x="19" y="10"/>
                    <a:pt x="17" y="10"/>
                    <a:pt x="14" y="10"/>
                  </a:cubicBezTo>
                  <a:cubicBezTo>
                    <a:pt x="12" y="10"/>
                    <a:pt x="9" y="11"/>
                    <a:pt x="7" y="11"/>
                  </a:cubicBezTo>
                  <a:cubicBezTo>
                    <a:pt x="5" y="11"/>
                    <a:pt x="3" y="10"/>
                    <a:pt x="0" y="9"/>
                  </a:cubicBezTo>
                  <a:close/>
                  <a:moveTo>
                    <a:pt x="180" y="162"/>
                  </a:moveTo>
                  <a:cubicBezTo>
                    <a:pt x="220" y="162"/>
                    <a:pt x="253" y="129"/>
                    <a:pt x="253" y="89"/>
                  </a:cubicBezTo>
                  <a:cubicBezTo>
                    <a:pt x="253" y="49"/>
                    <a:pt x="220" y="15"/>
                    <a:pt x="180" y="15"/>
                  </a:cubicBezTo>
                  <a:cubicBezTo>
                    <a:pt x="140" y="15"/>
                    <a:pt x="106" y="48"/>
                    <a:pt x="106" y="89"/>
                  </a:cubicBezTo>
                  <a:cubicBezTo>
                    <a:pt x="106" y="129"/>
                    <a:pt x="139" y="162"/>
                    <a:pt x="180" y="162"/>
                  </a:cubicBezTo>
                  <a:close/>
                </a:path>
              </a:pathLst>
            </a:custGeom>
            <a:solidFill>
              <a:srgbClr val="09224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360B68DB-E428-4BD5-B297-AFBA4A3256C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32801" y="4432300"/>
              <a:ext cx="534988" cy="541337"/>
            </a:xfrm>
            <a:custGeom>
              <a:avLst/>
              <a:gdLst>
                <a:gd name="T0" fmla="*/ 1 w 141"/>
                <a:gd name="T1" fmla="*/ 70 h 141"/>
                <a:gd name="T2" fmla="*/ 141 w 141"/>
                <a:gd name="T3" fmla="*/ 71 h 141"/>
                <a:gd name="T4" fmla="*/ 14 w 141"/>
                <a:gd name="T5" fmla="*/ 73 h 141"/>
                <a:gd name="T6" fmla="*/ 29 w 141"/>
                <a:gd name="T7" fmla="*/ 119 h 141"/>
                <a:gd name="T8" fmla="*/ 52 w 141"/>
                <a:gd name="T9" fmla="*/ 86 h 141"/>
                <a:gd name="T10" fmla="*/ 14 w 141"/>
                <a:gd name="T11" fmla="*/ 73 h 141"/>
                <a:gd name="T12" fmla="*/ 104 w 141"/>
                <a:gd name="T13" fmla="*/ 125 h 141"/>
                <a:gd name="T14" fmla="*/ 80 w 141"/>
                <a:gd name="T15" fmla="*/ 93 h 141"/>
                <a:gd name="T16" fmla="*/ 56 w 141"/>
                <a:gd name="T17" fmla="*/ 125 h 141"/>
                <a:gd name="T18" fmla="*/ 69 w 141"/>
                <a:gd name="T19" fmla="*/ 134 h 141"/>
                <a:gd name="T20" fmla="*/ 69 w 141"/>
                <a:gd name="T21" fmla="*/ 15 h 141"/>
                <a:gd name="T22" fmla="*/ 87 w 141"/>
                <a:gd name="T23" fmla="*/ 50 h 141"/>
                <a:gd name="T24" fmla="*/ 115 w 141"/>
                <a:gd name="T25" fmla="*/ 24 h 141"/>
                <a:gd name="T26" fmla="*/ 51 w 141"/>
                <a:gd name="T27" fmla="*/ 58 h 141"/>
                <a:gd name="T28" fmla="*/ 51 w 141"/>
                <a:gd name="T29" fmla="*/ 20 h 141"/>
                <a:gd name="T30" fmla="*/ 12 w 141"/>
                <a:gd name="T31" fmla="*/ 46 h 141"/>
                <a:gd name="T32" fmla="*/ 51 w 141"/>
                <a:gd name="T33" fmla="*/ 58 h 141"/>
                <a:gd name="T34" fmla="*/ 134 w 141"/>
                <a:gd name="T35" fmla="*/ 61 h 141"/>
                <a:gd name="T36" fmla="*/ 122 w 141"/>
                <a:gd name="T37" fmla="*/ 52 h 141"/>
                <a:gd name="T38" fmla="*/ 95 w 141"/>
                <a:gd name="T39" fmla="*/ 78 h 141"/>
                <a:gd name="T40" fmla="*/ 128 w 141"/>
                <a:gd name="T41" fmla="*/ 98 h 141"/>
                <a:gd name="T42" fmla="*/ 62 w 141"/>
                <a:gd name="T43" fmla="*/ 14 h 141"/>
                <a:gd name="T44" fmla="*/ 60 w 141"/>
                <a:gd name="T45" fmla="*/ 45 h 141"/>
                <a:gd name="T46" fmla="*/ 70 w 141"/>
                <a:gd name="T47" fmla="*/ 43 h 141"/>
                <a:gd name="T48" fmla="*/ 62 w 141"/>
                <a:gd name="T49" fmla="*/ 14 h 141"/>
                <a:gd name="T50" fmla="*/ 85 w 141"/>
                <a:gd name="T51" fmla="*/ 88 h 141"/>
                <a:gd name="T52" fmla="*/ 107 w 141"/>
                <a:gd name="T53" fmla="*/ 110 h 141"/>
                <a:gd name="T54" fmla="*/ 113 w 141"/>
                <a:gd name="T55" fmla="*/ 103 h 141"/>
                <a:gd name="T56" fmla="*/ 91 w 141"/>
                <a:gd name="T57" fmla="*/ 83 h 141"/>
                <a:gd name="T58" fmla="*/ 120 w 141"/>
                <a:gd name="T59" fmla="*/ 41 h 141"/>
                <a:gd name="T60" fmla="*/ 90 w 141"/>
                <a:gd name="T61" fmla="*/ 54 h 141"/>
                <a:gd name="T62" fmla="*/ 98 w 141"/>
                <a:gd name="T63" fmla="*/ 61 h 141"/>
                <a:gd name="T64" fmla="*/ 123 w 141"/>
                <a:gd name="T65" fmla="*/ 46 h 141"/>
                <a:gd name="T66" fmla="*/ 13 w 141"/>
                <a:gd name="T67" fmla="*/ 64 h 141"/>
                <a:gd name="T68" fmla="*/ 44 w 141"/>
                <a:gd name="T69" fmla="*/ 73 h 141"/>
                <a:gd name="T70" fmla="*/ 45 w 141"/>
                <a:gd name="T71" fmla="*/ 63 h 141"/>
                <a:gd name="T72" fmla="*/ 65 w 141"/>
                <a:gd name="T73" fmla="*/ 94 h 141"/>
                <a:gd name="T74" fmla="*/ 55 w 141"/>
                <a:gd name="T75" fmla="*/ 92 h 141"/>
                <a:gd name="T76" fmla="*/ 47 w 141"/>
                <a:gd name="T77" fmla="*/ 124 h 141"/>
                <a:gd name="T78" fmla="*/ 64 w 141"/>
                <a:gd name="T79" fmla="*/ 97 h 141"/>
                <a:gd name="T80" fmla="*/ 71 w 141"/>
                <a:gd name="T81" fmla="*/ 83 h 141"/>
                <a:gd name="T82" fmla="*/ 71 w 141"/>
                <a:gd name="T83" fmla="*/ 59 h 141"/>
                <a:gd name="T84" fmla="*/ 71 w 141"/>
                <a:gd name="T85" fmla="*/ 83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41" h="141">
                  <a:moveTo>
                    <a:pt x="71" y="141"/>
                  </a:moveTo>
                  <a:cubicBezTo>
                    <a:pt x="32" y="140"/>
                    <a:pt x="0" y="109"/>
                    <a:pt x="1" y="70"/>
                  </a:cubicBezTo>
                  <a:cubicBezTo>
                    <a:pt x="1" y="32"/>
                    <a:pt x="32" y="1"/>
                    <a:pt x="71" y="0"/>
                  </a:cubicBezTo>
                  <a:cubicBezTo>
                    <a:pt x="109" y="0"/>
                    <a:pt x="141" y="32"/>
                    <a:pt x="141" y="71"/>
                  </a:cubicBezTo>
                  <a:cubicBezTo>
                    <a:pt x="140" y="109"/>
                    <a:pt x="109" y="141"/>
                    <a:pt x="71" y="141"/>
                  </a:cubicBezTo>
                  <a:close/>
                  <a:moveTo>
                    <a:pt x="14" y="73"/>
                  </a:moveTo>
                  <a:cubicBezTo>
                    <a:pt x="10" y="73"/>
                    <a:pt x="7" y="76"/>
                    <a:pt x="8" y="81"/>
                  </a:cubicBezTo>
                  <a:cubicBezTo>
                    <a:pt x="10" y="96"/>
                    <a:pt x="18" y="109"/>
                    <a:pt x="29" y="119"/>
                  </a:cubicBezTo>
                  <a:cubicBezTo>
                    <a:pt x="33" y="122"/>
                    <a:pt x="37" y="121"/>
                    <a:pt x="39" y="118"/>
                  </a:cubicBezTo>
                  <a:cubicBezTo>
                    <a:pt x="43" y="107"/>
                    <a:pt x="48" y="97"/>
                    <a:pt x="52" y="86"/>
                  </a:cubicBezTo>
                  <a:cubicBezTo>
                    <a:pt x="53" y="83"/>
                    <a:pt x="51" y="79"/>
                    <a:pt x="48" y="79"/>
                  </a:cubicBezTo>
                  <a:cubicBezTo>
                    <a:pt x="37" y="77"/>
                    <a:pt x="25" y="75"/>
                    <a:pt x="14" y="73"/>
                  </a:cubicBezTo>
                  <a:close/>
                  <a:moveTo>
                    <a:pt x="69" y="134"/>
                  </a:moveTo>
                  <a:cubicBezTo>
                    <a:pt x="81" y="135"/>
                    <a:pt x="93" y="132"/>
                    <a:pt x="104" y="125"/>
                  </a:cubicBezTo>
                  <a:cubicBezTo>
                    <a:pt x="108" y="123"/>
                    <a:pt x="109" y="118"/>
                    <a:pt x="106" y="115"/>
                  </a:cubicBezTo>
                  <a:cubicBezTo>
                    <a:pt x="97" y="108"/>
                    <a:pt x="89" y="101"/>
                    <a:pt x="80" y="93"/>
                  </a:cubicBezTo>
                  <a:cubicBezTo>
                    <a:pt x="77" y="91"/>
                    <a:pt x="73" y="92"/>
                    <a:pt x="71" y="95"/>
                  </a:cubicBezTo>
                  <a:cubicBezTo>
                    <a:pt x="66" y="105"/>
                    <a:pt x="61" y="115"/>
                    <a:pt x="56" y="125"/>
                  </a:cubicBezTo>
                  <a:cubicBezTo>
                    <a:pt x="54" y="129"/>
                    <a:pt x="56" y="133"/>
                    <a:pt x="61" y="134"/>
                  </a:cubicBezTo>
                  <a:cubicBezTo>
                    <a:pt x="64" y="134"/>
                    <a:pt x="66" y="134"/>
                    <a:pt x="69" y="134"/>
                  </a:cubicBezTo>
                  <a:close/>
                  <a:moveTo>
                    <a:pt x="76" y="7"/>
                  </a:moveTo>
                  <a:cubicBezTo>
                    <a:pt x="71" y="7"/>
                    <a:pt x="68" y="10"/>
                    <a:pt x="69" y="15"/>
                  </a:cubicBezTo>
                  <a:cubicBezTo>
                    <a:pt x="71" y="25"/>
                    <a:pt x="74" y="35"/>
                    <a:pt x="76" y="45"/>
                  </a:cubicBezTo>
                  <a:cubicBezTo>
                    <a:pt x="78" y="51"/>
                    <a:pt x="81" y="53"/>
                    <a:pt x="87" y="50"/>
                  </a:cubicBezTo>
                  <a:cubicBezTo>
                    <a:pt x="95" y="45"/>
                    <a:pt x="104" y="41"/>
                    <a:pt x="113" y="36"/>
                  </a:cubicBezTo>
                  <a:cubicBezTo>
                    <a:pt x="119" y="33"/>
                    <a:pt x="119" y="29"/>
                    <a:pt x="115" y="24"/>
                  </a:cubicBezTo>
                  <a:cubicBezTo>
                    <a:pt x="104" y="14"/>
                    <a:pt x="91" y="8"/>
                    <a:pt x="76" y="7"/>
                  </a:cubicBezTo>
                  <a:close/>
                  <a:moveTo>
                    <a:pt x="51" y="58"/>
                  </a:moveTo>
                  <a:cubicBezTo>
                    <a:pt x="54" y="58"/>
                    <a:pt x="57" y="55"/>
                    <a:pt x="56" y="50"/>
                  </a:cubicBezTo>
                  <a:cubicBezTo>
                    <a:pt x="54" y="40"/>
                    <a:pt x="52" y="30"/>
                    <a:pt x="51" y="20"/>
                  </a:cubicBezTo>
                  <a:cubicBezTo>
                    <a:pt x="50" y="13"/>
                    <a:pt x="46" y="11"/>
                    <a:pt x="40" y="14"/>
                  </a:cubicBezTo>
                  <a:cubicBezTo>
                    <a:pt x="27" y="22"/>
                    <a:pt x="17" y="32"/>
                    <a:pt x="12" y="46"/>
                  </a:cubicBezTo>
                  <a:cubicBezTo>
                    <a:pt x="10" y="51"/>
                    <a:pt x="12" y="55"/>
                    <a:pt x="17" y="55"/>
                  </a:cubicBezTo>
                  <a:cubicBezTo>
                    <a:pt x="28" y="56"/>
                    <a:pt x="39" y="57"/>
                    <a:pt x="51" y="58"/>
                  </a:cubicBezTo>
                  <a:close/>
                  <a:moveTo>
                    <a:pt x="134" y="69"/>
                  </a:moveTo>
                  <a:cubicBezTo>
                    <a:pt x="134" y="67"/>
                    <a:pt x="134" y="64"/>
                    <a:pt x="134" y="61"/>
                  </a:cubicBezTo>
                  <a:cubicBezTo>
                    <a:pt x="134" y="60"/>
                    <a:pt x="133" y="59"/>
                    <a:pt x="133" y="57"/>
                  </a:cubicBezTo>
                  <a:cubicBezTo>
                    <a:pt x="132" y="51"/>
                    <a:pt x="128" y="49"/>
                    <a:pt x="122" y="52"/>
                  </a:cubicBezTo>
                  <a:cubicBezTo>
                    <a:pt x="113" y="58"/>
                    <a:pt x="105" y="63"/>
                    <a:pt x="96" y="68"/>
                  </a:cubicBezTo>
                  <a:cubicBezTo>
                    <a:pt x="92" y="71"/>
                    <a:pt x="91" y="75"/>
                    <a:pt x="95" y="78"/>
                  </a:cubicBezTo>
                  <a:cubicBezTo>
                    <a:pt x="102" y="86"/>
                    <a:pt x="109" y="93"/>
                    <a:pt x="117" y="100"/>
                  </a:cubicBezTo>
                  <a:cubicBezTo>
                    <a:pt x="121" y="105"/>
                    <a:pt x="125" y="104"/>
                    <a:pt x="128" y="98"/>
                  </a:cubicBezTo>
                  <a:cubicBezTo>
                    <a:pt x="132" y="89"/>
                    <a:pt x="135" y="79"/>
                    <a:pt x="134" y="69"/>
                  </a:cubicBezTo>
                  <a:close/>
                  <a:moveTo>
                    <a:pt x="62" y="14"/>
                  </a:moveTo>
                  <a:cubicBezTo>
                    <a:pt x="56" y="14"/>
                    <a:pt x="55" y="15"/>
                    <a:pt x="56" y="20"/>
                  </a:cubicBezTo>
                  <a:cubicBezTo>
                    <a:pt x="57" y="28"/>
                    <a:pt x="59" y="37"/>
                    <a:pt x="60" y="45"/>
                  </a:cubicBezTo>
                  <a:cubicBezTo>
                    <a:pt x="61" y="48"/>
                    <a:pt x="62" y="49"/>
                    <a:pt x="66" y="49"/>
                  </a:cubicBezTo>
                  <a:cubicBezTo>
                    <a:pt x="69" y="48"/>
                    <a:pt x="71" y="47"/>
                    <a:pt x="70" y="43"/>
                  </a:cubicBezTo>
                  <a:cubicBezTo>
                    <a:pt x="68" y="34"/>
                    <a:pt x="67" y="25"/>
                    <a:pt x="64" y="16"/>
                  </a:cubicBezTo>
                  <a:cubicBezTo>
                    <a:pt x="64" y="15"/>
                    <a:pt x="63" y="14"/>
                    <a:pt x="62" y="14"/>
                  </a:cubicBezTo>
                  <a:close/>
                  <a:moveTo>
                    <a:pt x="91" y="83"/>
                  </a:moveTo>
                  <a:cubicBezTo>
                    <a:pt x="89" y="85"/>
                    <a:pt x="87" y="86"/>
                    <a:pt x="85" y="88"/>
                  </a:cubicBezTo>
                  <a:cubicBezTo>
                    <a:pt x="85" y="89"/>
                    <a:pt x="86" y="92"/>
                    <a:pt x="87" y="92"/>
                  </a:cubicBezTo>
                  <a:cubicBezTo>
                    <a:pt x="94" y="98"/>
                    <a:pt x="100" y="104"/>
                    <a:pt x="107" y="110"/>
                  </a:cubicBezTo>
                  <a:cubicBezTo>
                    <a:pt x="109" y="113"/>
                    <a:pt x="111" y="112"/>
                    <a:pt x="113" y="110"/>
                  </a:cubicBezTo>
                  <a:cubicBezTo>
                    <a:pt x="116" y="107"/>
                    <a:pt x="115" y="105"/>
                    <a:pt x="113" y="103"/>
                  </a:cubicBezTo>
                  <a:cubicBezTo>
                    <a:pt x="106" y="97"/>
                    <a:pt x="100" y="91"/>
                    <a:pt x="94" y="85"/>
                  </a:cubicBezTo>
                  <a:cubicBezTo>
                    <a:pt x="93" y="84"/>
                    <a:pt x="92" y="84"/>
                    <a:pt x="91" y="83"/>
                  </a:cubicBezTo>
                  <a:close/>
                  <a:moveTo>
                    <a:pt x="123" y="46"/>
                  </a:moveTo>
                  <a:cubicBezTo>
                    <a:pt x="122" y="44"/>
                    <a:pt x="121" y="42"/>
                    <a:pt x="120" y="41"/>
                  </a:cubicBezTo>
                  <a:cubicBezTo>
                    <a:pt x="119" y="40"/>
                    <a:pt x="117" y="39"/>
                    <a:pt x="117" y="40"/>
                  </a:cubicBezTo>
                  <a:cubicBezTo>
                    <a:pt x="108" y="44"/>
                    <a:pt x="99" y="49"/>
                    <a:pt x="90" y="54"/>
                  </a:cubicBezTo>
                  <a:cubicBezTo>
                    <a:pt x="90" y="54"/>
                    <a:pt x="89" y="56"/>
                    <a:pt x="89" y="57"/>
                  </a:cubicBezTo>
                  <a:cubicBezTo>
                    <a:pt x="90" y="62"/>
                    <a:pt x="93" y="64"/>
                    <a:pt x="98" y="61"/>
                  </a:cubicBezTo>
                  <a:cubicBezTo>
                    <a:pt x="99" y="60"/>
                    <a:pt x="100" y="60"/>
                    <a:pt x="101" y="59"/>
                  </a:cubicBezTo>
                  <a:cubicBezTo>
                    <a:pt x="108" y="55"/>
                    <a:pt x="115" y="51"/>
                    <a:pt x="123" y="46"/>
                  </a:cubicBezTo>
                  <a:close/>
                  <a:moveTo>
                    <a:pt x="17" y="60"/>
                  </a:moveTo>
                  <a:cubicBezTo>
                    <a:pt x="15" y="59"/>
                    <a:pt x="13" y="60"/>
                    <a:pt x="13" y="64"/>
                  </a:cubicBezTo>
                  <a:cubicBezTo>
                    <a:pt x="13" y="66"/>
                    <a:pt x="13" y="69"/>
                    <a:pt x="16" y="69"/>
                  </a:cubicBezTo>
                  <a:cubicBezTo>
                    <a:pt x="26" y="70"/>
                    <a:pt x="35" y="72"/>
                    <a:pt x="44" y="73"/>
                  </a:cubicBezTo>
                  <a:cubicBezTo>
                    <a:pt x="49" y="73"/>
                    <a:pt x="48" y="69"/>
                    <a:pt x="48" y="67"/>
                  </a:cubicBezTo>
                  <a:cubicBezTo>
                    <a:pt x="49" y="65"/>
                    <a:pt x="48" y="63"/>
                    <a:pt x="45" y="63"/>
                  </a:cubicBezTo>
                  <a:cubicBezTo>
                    <a:pt x="36" y="62"/>
                    <a:pt x="27" y="61"/>
                    <a:pt x="17" y="60"/>
                  </a:cubicBezTo>
                  <a:close/>
                  <a:moveTo>
                    <a:pt x="65" y="94"/>
                  </a:moveTo>
                  <a:cubicBezTo>
                    <a:pt x="63" y="93"/>
                    <a:pt x="62" y="91"/>
                    <a:pt x="59" y="90"/>
                  </a:cubicBezTo>
                  <a:cubicBezTo>
                    <a:pt x="58" y="90"/>
                    <a:pt x="56" y="91"/>
                    <a:pt x="55" y="92"/>
                  </a:cubicBezTo>
                  <a:cubicBezTo>
                    <a:pt x="51" y="101"/>
                    <a:pt x="48" y="109"/>
                    <a:pt x="44" y="118"/>
                  </a:cubicBezTo>
                  <a:cubicBezTo>
                    <a:pt x="42" y="122"/>
                    <a:pt x="45" y="122"/>
                    <a:pt x="47" y="124"/>
                  </a:cubicBezTo>
                  <a:cubicBezTo>
                    <a:pt x="50" y="125"/>
                    <a:pt x="51" y="124"/>
                    <a:pt x="52" y="122"/>
                  </a:cubicBezTo>
                  <a:cubicBezTo>
                    <a:pt x="56" y="114"/>
                    <a:pt x="60" y="105"/>
                    <a:pt x="64" y="97"/>
                  </a:cubicBezTo>
                  <a:cubicBezTo>
                    <a:pt x="64" y="97"/>
                    <a:pt x="65" y="96"/>
                    <a:pt x="65" y="94"/>
                  </a:cubicBezTo>
                  <a:close/>
                  <a:moveTo>
                    <a:pt x="71" y="83"/>
                  </a:moveTo>
                  <a:cubicBezTo>
                    <a:pt x="77" y="83"/>
                    <a:pt x="83" y="77"/>
                    <a:pt x="83" y="70"/>
                  </a:cubicBezTo>
                  <a:cubicBezTo>
                    <a:pt x="83" y="64"/>
                    <a:pt x="77" y="59"/>
                    <a:pt x="71" y="59"/>
                  </a:cubicBezTo>
                  <a:cubicBezTo>
                    <a:pt x="64" y="59"/>
                    <a:pt x="59" y="64"/>
                    <a:pt x="59" y="71"/>
                  </a:cubicBezTo>
                  <a:cubicBezTo>
                    <a:pt x="59" y="78"/>
                    <a:pt x="64" y="83"/>
                    <a:pt x="71" y="83"/>
                  </a:cubicBezTo>
                  <a:close/>
                </a:path>
              </a:pathLst>
            </a:custGeom>
            <a:solidFill>
              <a:srgbClr val="09224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57061982-2A4B-455F-98D4-E56185DA25D2}"/>
                </a:ext>
              </a:extLst>
            </p:cNvPr>
            <p:cNvSpPr>
              <a:spLocks/>
            </p:cNvSpPr>
            <p:nvPr/>
          </p:nvSpPr>
          <p:spPr bwMode="auto">
            <a:xfrm>
              <a:off x="8667751" y="4670425"/>
              <a:ext cx="65088" cy="65087"/>
            </a:xfrm>
            <a:custGeom>
              <a:avLst/>
              <a:gdLst>
                <a:gd name="T0" fmla="*/ 17 w 17"/>
                <a:gd name="T1" fmla="*/ 9 h 17"/>
                <a:gd name="T2" fmla="*/ 9 w 17"/>
                <a:gd name="T3" fmla="*/ 17 h 17"/>
                <a:gd name="T4" fmla="*/ 0 w 17"/>
                <a:gd name="T5" fmla="*/ 9 h 17"/>
                <a:gd name="T6" fmla="*/ 9 w 17"/>
                <a:gd name="T7" fmla="*/ 0 h 17"/>
                <a:gd name="T8" fmla="*/ 17 w 17"/>
                <a:gd name="T9" fmla="*/ 9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7">
                  <a:moveTo>
                    <a:pt x="17" y="9"/>
                  </a:moveTo>
                  <a:cubicBezTo>
                    <a:pt x="17" y="14"/>
                    <a:pt x="13" y="17"/>
                    <a:pt x="9" y="17"/>
                  </a:cubicBezTo>
                  <a:cubicBezTo>
                    <a:pt x="4" y="17"/>
                    <a:pt x="0" y="13"/>
                    <a:pt x="0" y="9"/>
                  </a:cubicBezTo>
                  <a:cubicBezTo>
                    <a:pt x="0" y="3"/>
                    <a:pt x="4" y="0"/>
                    <a:pt x="9" y="0"/>
                  </a:cubicBezTo>
                  <a:cubicBezTo>
                    <a:pt x="14" y="0"/>
                    <a:pt x="17" y="4"/>
                    <a:pt x="17" y="9"/>
                  </a:cubicBezTo>
                  <a:close/>
                </a:path>
              </a:pathLst>
            </a:custGeom>
            <a:solidFill>
              <a:srgbClr val="09224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 5">
            <a:extLst>
              <a:ext uri="{FF2B5EF4-FFF2-40B4-BE49-F238E27FC236}">
                <a16:creationId xmlns:a16="http://schemas.microsoft.com/office/drawing/2014/main" id="{BD1B8203-8DBE-49EC-893E-7032445130D8}"/>
              </a:ext>
            </a:extLst>
          </p:cNvPr>
          <p:cNvSpPr>
            <a:spLocks/>
          </p:cNvSpPr>
          <p:nvPr/>
        </p:nvSpPr>
        <p:spPr bwMode="auto">
          <a:xfrm rot="10800000" flipH="1">
            <a:off x="3920623" y="-12746"/>
            <a:ext cx="5223377" cy="1080679"/>
          </a:xfrm>
          <a:custGeom>
            <a:avLst/>
            <a:gdLst>
              <a:gd name="T0" fmla="*/ 180 w 180"/>
              <a:gd name="T1" fmla="*/ 0 h 48"/>
              <a:gd name="T2" fmla="*/ 180 w 180"/>
              <a:gd name="T3" fmla="*/ 48 h 48"/>
              <a:gd name="T4" fmla="*/ 0 w 180"/>
              <a:gd name="T5" fmla="*/ 48 h 48"/>
              <a:gd name="T6" fmla="*/ 7 w 180"/>
              <a:gd name="T7" fmla="*/ 39 h 48"/>
              <a:gd name="T8" fmla="*/ 8 w 180"/>
              <a:gd name="T9" fmla="*/ 38 h 48"/>
              <a:gd name="T10" fmla="*/ 45 w 180"/>
              <a:gd name="T11" fmla="*/ 33 h 48"/>
              <a:gd name="T12" fmla="*/ 68 w 180"/>
              <a:gd name="T13" fmla="*/ 29 h 48"/>
              <a:gd name="T14" fmla="*/ 71 w 180"/>
              <a:gd name="T15" fmla="*/ 28 h 48"/>
              <a:gd name="T16" fmla="*/ 88 w 180"/>
              <a:gd name="T17" fmla="*/ 18 h 48"/>
              <a:gd name="T18" fmla="*/ 92 w 180"/>
              <a:gd name="T19" fmla="*/ 17 h 48"/>
              <a:gd name="T20" fmla="*/ 125 w 180"/>
              <a:gd name="T21" fmla="*/ 17 h 48"/>
              <a:gd name="T22" fmla="*/ 129 w 180"/>
              <a:gd name="T23" fmla="*/ 16 h 48"/>
              <a:gd name="T24" fmla="*/ 165 w 180"/>
              <a:gd name="T25" fmla="*/ 4 h 48"/>
              <a:gd name="T26" fmla="*/ 180 w 180"/>
              <a:gd name="T27" fmla="*/ 0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80" h="48">
                <a:moveTo>
                  <a:pt x="180" y="0"/>
                </a:moveTo>
                <a:cubicBezTo>
                  <a:pt x="180" y="16"/>
                  <a:pt x="180" y="32"/>
                  <a:pt x="180" y="48"/>
                </a:cubicBezTo>
                <a:cubicBezTo>
                  <a:pt x="120" y="48"/>
                  <a:pt x="60" y="48"/>
                  <a:pt x="0" y="48"/>
                </a:cubicBezTo>
                <a:cubicBezTo>
                  <a:pt x="2" y="45"/>
                  <a:pt x="4" y="42"/>
                  <a:pt x="7" y="39"/>
                </a:cubicBezTo>
                <a:cubicBezTo>
                  <a:pt x="7" y="39"/>
                  <a:pt x="8" y="38"/>
                  <a:pt x="8" y="38"/>
                </a:cubicBezTo>
                <a:cubicBezTo>
                  <a:pt x="20" y="36"/>
                  <a:pt x="33" y="35"/>
                  <a:pt x="45" y="33"/>
                </a:cubicBezTo>
                <a:cubicBezTo>
                  <a:pt x="53" y="31"/>
                  <a:pt x="60" y="30"/>
                  <a:pt x="68" y="29"/>
                </a:cubicBezTo>
                <a:cubicBezTo>
                  <a:pt x="69" y="29"/>
                  <a:pt x="70" y="29"/>
                  <a:pt x="71" y="28"/>
                </a:cubicBezTo>
                <a:cubicBezTo>
                  <a:pt x="76" y="25"/>
                  <a:pt x="82" y="21"/>
                  <a:pt x="88" y="18"/>
                </a:cubicBezTo>
                <a:cubicBezTo>
                  <a:pt x="89" y="17"/>
                  <a:pt x="91" y="17"/>
                  <a:pt x="92" y="17"/>
                </a:cubicBezTo>
                <a:cubicBezTo>
                  <a:pt x="103" y="17"/>
                  <a:pt x="114" y="17"/>
                  <a:pt x="125" y="17"/>
                </a:cubicBezTo>
                <a:cubicBezTo>
                  <a:pt x="126" y="17"/>
                  <a:pt x="128" y="16"/>
                  <a:pt x="129" y="16"/>
                </a:cubicBezTo>
                <a:cubicBezTo>
                  <a:pt x="141" y="12"/>
                  <a:pt x="153" y="8"/>
                  <a:pt x="165" y="4"/>
                </a:cubicBezTo>
                <a:cubicBezTo>
                  <a:pt x="170" y="3"/>
                  <a:pt x="175" y="1"/>
                  <a:pt x="180" y="0"/>
                </a:cubicBezTo>
                <a:close/>
              </a:path>
            </a:pathLst>
          </a:custGeom>
          <a:solidFill>
            <a:srgbClr val="09224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0" name="Google Shape;263;p42"/>
          <p:cNvSpPr txBox="1">
            <a:spLocks/>
          </p:cNvSpPr>
          <p:nvPr/>
        </p:nvSpPr>
        <p:spPr>
          <a:xfrm>
            <a:off x="2531952" y="178958"/>
            <a:ext cx="40683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3600" b="1" i="0" u="none" strike="noStrike" cap="none">
                <a:solidFill>
                  <a:srgbClr val="27348B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r>
              <a:rPr lang="es-PE" sz="4400" b="0" dirty="0">
                <a:solidFill>
                  <a:srgbClr val="F7AC2D"/>
                </a:solidFill>
                <a:latin typeface="Bree Serif" panose="020B0604020202020204" charset="0"/>
                <a:cs typeface="Rubik" panose="020B0604020202020204" charset="-79"/>
              </a:rPr>
              <a:t>FUENTE</a:t>
            </a:r>
          </a:p>
        </p:txBody>
      </p:sp>
      <p:sp>
        <p:nvSpPr>
          <p:cNvPr id="12" name="Google Shape;270;p42"/>
          <p:cNvSpPr txBox="1"/>
          <p:nvPr/>
        </p:nvSpPr>
        <p:spPr>
          <a:xfrm>
            <a:off x="877424" y="1493268"/>
            <a:ext cx="4157664" cy="424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s-PE" sz="1600" dirty="0">
                <a:solidFill>
                  <a:srgbClr val="F7AC2D"/>
                </a:solidFill>
                <a:latin typeface="Bree Serif" panose="020B0604020202020204" charset="0"/>
                <a:ea typeface="Rubik"/>
                <a:cs typeface="Rubik"/>
                <a:sym typeface="Rubik"/>
              </a:rPr>
              <a:t>ELABORADO POR  </a:t>
            </a:r>
            <a:r>
              <a:rPr lang="es-PE" sz="1600" dirty="0">
                <a:solidFill>
                  <a:srgbClr val="F7AC2D"/>
                </a:solidFill>
                <a:latin typeface="Bree Serif" panose="020B0604020202020204" charset="0"/>
                <a:ea typeface="Montserrat"/>
                <a:cs typeface="Assistant Light" pitchFamily="2" charset="-79"/>
                <a:sym typeface="Montserrat"/>
              </a:rPr>
              <a:t>: </a:t>
            </a:r>
            <a:r>
              <a:rPr lang="es-PE" sz="1600" dirty="0" smtClean="0">
                <a:latin typeface="Kanit Light" panose="020B0604020202020204" charset="-34"/>
                <a:ea typeface="Montserrat"/>
                <a:cs typeface="Kanit Light" panose="020B0604020202020204" charset="-34"/>
                <a:sym typeface="Montserrat"/>
              </a:rPr>
              <a:t>plantillaspowerpoint.org</a:t>
            </a:r>
            <a:endParaRPr lang="es-PE" sz="1600" dirty="0">
              <a:latin typeface="Kanit Light" panose="020B0604020202020204" charset="-34"/>
              <a:ea typeface="Montserrat"/>
              <a:cs typeface="Kanit Light" panose="020B0604020202020204" charset="-34"/>
              <a:sym typeface="Montserrat"/>
            </a:endParaRPr>
          </a:p>
          <a:p>
            <a:pPr lvl="0"/>
            <a:endParaRPr sz="1600" b="1" dirty="0">
              <a:solidFill>
                <a:srgbClr val="02FFB3"/>
              </a:solidFill>
              <a:latin typeface="Bevan" panose="020B0604020202020204" charset="0"/>
              <a:ea typeface="Rubik"/>
              <a:cs typeface="Rubik"/>
              <a:sym typeface="Rubik"/>
            </a:endParaRPr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ADD76EE0-86EE-4091-9946-7B9B8D3CFA51}"/>
              </a:ext>
            </a:extLst>
          </p:cNvPr>
          <p:cNvGrpSpPr/>
          <p:nvPr/>
        </p:nvGrpSpPr>
        <p:grpSpPr>
          <a:xfrm>
            <a:off x="877424" y="2247649"/>
            <a:ext cx="2989182" cy="1594553"/>
            <a:chOff x="877424" y="2601843"/>
            <a:chExt cx="2989182" cy="1594553"/>
          </a:xfrm>
        </p:grpSpPr>
        <p:sp>
          <p:nvSpPr>
            <p:cNvPr id="14" name="Google Shape;272;p42"/>
            <p:cNvSpPr txBox="1"/>
            <p:nvPr/>
          </p:nvSpPr>
          <p:spPr>
            <a:xfrm>
              <a:off x="877424" y="2601843"/>
              <a:ext cx="2117100" cy="30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lvl="0"/>
              <a:r>
                <a:rPr lang="es-PE" sz="1600" dirty="0">
                  <a:solidFill>
                    <a:srgbClr val="F7AC2D"/>
                  </a:solidFill>
                  <a:latin typeface="Bree Serif" panose="020B0604020202020204" charset="0"/>
                  <a:ea typeface="Rubik"/>
                  <a:cs typeface="Rubik"/>
                  <a:sym typeface="Rubik"/>
                </a:rPr>
                <a:t>IMAGES</a:t>
              </a:r>
              <a:r>
                <a:rPr lang="en" sz="1600" dirty="0">
                  <a:solidFill>
                    <a:srgbClr val="F7AC2D"/>
                  </a:solidFill>
                  <a:latin typeface="Bree Serif" panose="020B0604020202020204" charset="0"/>
                  <a:ea typeface="Rubik"/>
                  <a:cs typeface="Rubik"/>
                  <a:sym typeface="Rubik"/>
                </a:rPr>
                <a:t> :</a:t>
              </a:r>
              <a:endParaRPr sz="1600" dirty="0">
                <a:solidFill>
                  <a:srgbClr val="F7AC2D"/>
                </a:solidFill>
                <a:latin typeface="Bree Serif" panose="020B0604020202020204" charset="0"/>
                <a:ea typeface="Rubik"/>
                <a:cs typeface="Rubik"/>
                <a:sym typeface="Rubik"/>
              </a:endParaRPr>
            </a:p>
          </p:txBody>
        </p:sp>
        <p:sp>
          <p:nvSpPr>
            <p:cNvPr id="15" name="Google Shape;273;p42"/>
            <p:cNvSpPr txBox="1"/>
            <p:nvPr/>
          </p:nvSpPr>
          <p:spPr>
            <a:xfrm>
              <a:off x="877424" y="2910468"/>
              <a:ext cx="2989182" cy="128592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285736" indent="-285736">
                <a:buFont typeface="Arial" panose="020B0604020202020204" pitchFamily="34" charset="0"/>
                <a:buChar char="•"/>
              </a:pPr>
              <a:r>
                <a:rPr lang="es-PE" sz="1500" dirty="0">
                  <a:latin typeface="Kanit Light" panose="020B0604020202020204" charset="-34"/>
                  <a:ea typeface="Montserrat"/>
                  <a:cs typeface="Kanit Light" panose="020B0604020202020204" charset="-34"/>
                  <a:sym typeface="Montserrat"/>
                </a:rPr>
                <a:t>unsplash.com</a:t>
              </a:r>
            </a:p>
            <a:p>
              <a:pPr marL="285736" indent="-285736">
                <a:buFont typeface="Arial" panose="020B0604020202020204" pitchFamily="34" charset="0"/>
                <a:buChar char="•"/>
              </a:pPr>
              <a:r>
                <a:rPr lang="es-PE" sz="1500" dirty="0">
                  <a:latin typeface="Kanit Light" panose="020B0604020202020204" charset="-34"/>
                  <a:ea typeface="Montserrat"/>
                  <a:cs typeface="Kanit Light" panose="020B0604020202020204" charset="-34"/>
                  <a:sym typeface="Montserrat"/>
                </a:rPr>
                <a:t>pixabay.com</a:t>
              </a:r>
            </a:p>
            <a:p>
              <a:endParaRPr lang="es-PE" sz="1500" dirty="0">
                <a:latin typeface="Kanit Light" panose="020B0604020202020204" charset="-34"/>
                <a:ea typeface="Montserrat"/>
                <a:cs typeface="Kanit Light" panose="020B0604020202020204" charset="-34"/>
                <a:sym typeface="Montserrat"/>
              </a:endParaRPr>
            </a:p>
          </p:txBody>
        </p:sp>
      </p:grpSp>
      <p:sp>
        <p:nvSpPr>
          <p:cNvPr id="16" name="Google Shape;274;p42"/>
          <p:cNvSpPr txBox="1"/>
          <p:nvPr/>
        </p:nvSpPr>
        <p:spPr>
          <a:xfrm>
            <a:off x="877424" y="3198689"/>
            <a:ext cx="2117100" cy="3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 sz="1600" dirty="0">
                <a:solidFill>
                  <a:srgbClr val="F7AC2D"/>
                </a:solidFill>
                <a:latin typeface="Bree Serif" panose="020B0604020202020204" charset="0"/>
                <a:ea typeface="Rubik"/>
                <a:cs typeface="Rubik"/>
                <a:sym typeface="Rubik"/>
              </a:rPr>
              <a:t>FONTS :</a:t>
            </a:r>
            <a:endParaRPr sz="1600" dirty="0">
              <a:solidFill>
                <a:srgbClr val="F7AC2D"/>
              </a:solidFill>
              <a:latin typeface="Bree Serif" panose="020B0604020202020204" charset="0"/>
              <a:ea typeface="Rubik"/>
              <a:cs typeface="Rubik"/>
              <a:sym typeface="Rubik"/>
            </a:endParaRPr>
          </a:p>
        </p:txBody>
      </p:sp>
      <p:sp>
        <p:nvSpPr>
          <p:cNvPr id="17" name="Google Shape;275;p42"/>
          <p:cNvSpPr txBox="1"/>
          <p:nvPr/>
        </p:nvSpPr>
        <p:spPr>
          <a:xfrm>
            <a:off x="877424" y="3507314"/>
            <a:ext cx="2645376" cy="6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36" indent="-285736">
              <a:buFont typeface="Arial" panose="020B0604020202020204" pitchFamily="34" charset="0"/>
              <a:buChar char="•"/>
            </a:pPr>
            <a:r>
              <a:rPr lang="es-PE" sz="1500" dirty="0">
                <a:latin typeface="Kanit Light" panose="020B0604020202020204" charset="-34"/>
                <a:ea typeface="Montserrat"/>
                <a:cs typeface="Kanit Light" panose="020B0604020202020204" charset="-34"/>
                <a:sym typeface="Montserrat"/>
              </a:rPr>
              <a:t>Bree Serif</a:t>
            </a:r>
          </a:p>
          <a:p>
            <a:pPr marL="285736" indent="-285736">
              <a:buFont typeface="Arial" panose="020B0604020202020204" pitchFamily="34" charset="0"/>
              <a:buChar char="•"/>
            </a:pPr>
            <a:r>
              <a:rPr lang="es-PE" sz="1500" dirty="0">
                <a:latin typeface="Kanit Light" panose="020B0604020202020204" charset="-34"/>
                <a:ea typeface="Montserrat"/>
                <a:cs typeface="Kanit Light" panose="020B0604020202020204" charset="-34"/>
                <a:sym typeface="Montserrat"/>
              </a:rPr>
              <a:t>Kanit Light</a:t>
            </a:r>
          </a:p>
        </p:txBody>
      </p:sp>
      <p:sp>
        <p:nvSpPr>
          <p:cNvPr id="13" name="Freeform 5">
            <a:extLst>
              <a:ext uri="{FF2B5EF4-FFF2-40B4-BE49-F238E27FC236}">
                <a16:creationId xmlns:a16="http://schemas.microsoft.com/office/drawing/2014/main" id="{93D44D49-DF25-43EB-8DDB-4AE0F8F3B074}"/>
              </a:ext>
            </a:extLst>
          </p:cNvPr>
          <p:cNvSpPr>
            <a:spLocks/>
          </p:cNvSpPr>
          <p:nvPr/>
        </p:nvSpPr>
        <p:spPr bwMode="auto">
          <a:xfrm flipH="1">
            <a:off x="0" y="4062821"/>
            <a:ext cx="5223377" cy="1080679"/>
          </a:xfrm>
          <a:custGeom>
            <a:avLst/>
            <a:gdLst>
              <a:gd name="T0" fmla="*/ 180 w 180"/>
              <a:gd name="T1" fmla="*/ 0 h 48"/>
              <a:gd name="T2" fmla="*/ 180 w 180"/>
              <a:gd name="T3" fmla="*/ 48 h 48"/>
              <a:gd name="T4" fmla="*/ 0 w 180"/>
              <a:gd name="T5" fmla="*/ 48 h 48"/>
              <a:gd name="T6" fmla="*/ 7 w 180"/>
              <a:gd name="T7" fmla="*/ 39 h 48"/>
              <a:gd name="T8" fmla="*/ 8 w 180"/>
              <a:gd name="T9" fmla="*/ 38 h 48"/>
              <a:gd name="T10" fmla="*/ 45 w 180"/>
              <a:gd name="T11" fmla="*/ 33 h 48"/>
              <a:gd name="T12" fmla="*/ 68 w 180"/>
              <a:gd name="T13" fmla="*/ 29 h 48"/>
              <a:gd name="T14" fmla="*/ 71 w 180"/>
              <a:gd name="T15" fmla="*/ 28 h 48"/>
              <a:gd name="T16" fmla="*/ 88 w 180"/>
              <a:gd name="T17" fmla="*/ 18 h 48"/>
              <a:gd name="T18" fmla="*/ 92 w 180"/>
              <a:gd name="T19" fmla="*/ 17 h 48"/>
              <a:gd name="T20" fmla="*/ 125 w 180"/>
              <a:gd name="T21" fmla="*/ 17 h 48"/>
              <a:gd name="T22" fmla="*/ 129 w 180"/>
              <a:gd name="T23" fmla="*/ 16 h 48"/>
              <a:gd name="T24" fmla="*/ 165 w 180"/>
              <a:gd name="T25" fmla="*/ 4 h 48"/>
              <a:gd name="T26" fmla="*/ 180 w 180"/>
              <a:gd name="T27" fmla="*/ 0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80" h="48">
                <a:moveTo>
                  <a:pt x="180" y="0"/>
                </a:moveTo>
                <a:cubicBezTo>
                  <a:pt x="180" y="16"/>
                  <a:pt x="180" y="32"/>
                  <a:pt x="180" y="48"/>
                </a:cubicBezTo>
                <a:cubicBezTo>
                  <a:pt x="120" y="48"/>
                  <a:pt x="60" y="48"/>
                  <a:pt x="0" y="48"/>
                </a:cubicBezTo>
                <a:cubicBezTo>
                  <a:pt x="2" y="45"/>
                  <a:pt x="4" y="42"/>
                  <a:pt x="7" y="39"/>
                </a:cubicBezTo>
                <a:cubicBezTo>
                  <a:pt x="7" y="39"/>
                  <a:pt x="8" y="38"/>
                  <a:pt x="8" y="38"/>
                </a:cubicBezTo>
                <a:cubicBezTo>
                  <a:pt x="20" y="36"/>
                  <a:pt x="33" y="35"/>
                  <a:pt x="45" y="33"/>
                </a:cubicBezTo>
                <a:cubicBezTo>
                  <a:pt x="53" y="31"/>
                  <a:pt x="60" y="30"/>
                  <a:pt x="68" y="29"/>
                </a:cubicBezTo>
                <a:cubicBezTo>
                  <a:pt x="69" y="29"/>
                  <a:pt x="70" y="29"/>
                  <a:pt x="71" y="28"/>
                </a:cubicBezTo>
                <a:cubicBezTo>
                  <a:pt x="76" y="25"/>
                  <a:pt x="82" y="21"/>
                  <a:pt x="88" y="18"/>
                </a:cubicBezTo>
                <a:cubicBezTo>
                  <a:pt x="89" y="17"/>
                  <a:pt x="91" y="17"/>
                  <a:pt x="92" y="17"/>
                </a:cubicBezTo>
                <a:cubicBezTo>
                  <a:pt x="103" y="17"/>
                  <a:pt x="114" y="17"/>
                  <a:pt x="125" y="17"/>
                </a:cubicBezTo>
                <a:cubicBezTo>
                  <a:pt x="126" y="17"/>
                  <a:pt x="128" y="16"/>
                  <a:pt x="129" y="16"/>
                </a:cubicBezTo>
                <a:cubicBezTo>
                  <a:pt x="141" y="12"/>
                  <a:pt x="153" y="8"/>
                  <a:pt x="165" y="4"/>
                </a:cubicBezTo>
                <a:cubicBezTo>
                  <a:pt x="170" y="3"/>
                  <a:pt x="175" y="1"/>
                  <a:pt x="180" y="0"/>
                </a:cubicBezTo>
                <a:close/>
              </a:path>
            </a:pathLst>
          </a:custGeom>
          <a:solidFill>
            <a:srgbClr val="F7AC2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" name="Freeform 4">
            <a:extLst>
              <a:ext uri="{FF2B5EF4-FFF2-40B4-BE49-F238E27FC236}">
                <a16:creationId xmlns:a16="http://schemas.microsoft.com/office/drawing/2014/main" id="{84C6894A-9CC3-437B-85AB-8B272A659D9F}"/>
              </a:ext>
            </a:extLst>
          </p:cNvPr>
          <p:cNvSpPr>
            <a:spLocks noEditPoints="1"/>
          </p:cNvSpPr>
          <p:nvPr/>
        </p:nvSpPr>
        <p:spPr bwMode="auto">
          <a:xfrm rot="482948">
            <a:off x="3632201" y="1852523"/>
            <a:ext cx="3594100" cy="3257550"/>
          </a:xfrm>
          <a:custGeom>
            <a:avLst/>
            <a:gdLst>
              <a:gd name="T0" fmla="*/ 529 w 1029"/>
              <a:gd name="T1" fmla="*/ 694 h 933"/>
              <a:gd name="T2" fmla="*/ 508 w 1029"/>
              <a:gd name="T3" fmla="*/ 851 h 933"/>
              <a:gd name="T4" fmla="*/ 392 w 1029"/>
              <a:gd name="T5" fmla="*/ 829 h 933"/>
              <a:gd name="T6" fmla="*/ 189 w 1029"/>
              <a:gd name="T7" fmla="*/ 506 h 933"/>
              <a:gd name="T8" fmla="*/ 349 w 1029"/>
              <a:gd name="T9" fmla="*/ 495 h 933"/>
              <a:gd name="T10" fmla="*/ 339 w 1029"/>
              <a:gd name="T11" fmla="*/ 530 h 933"/>
              <a:gd name="T12" fmla="*/ 255 w 1029"/>
              <a:gd name="T13" fmla="*/ 344 h 933"/>
              <a:gd name="T14" fmla="*/ 293 w 1029"/>
              <a:gd name="T15" fmla="*/ 188 h 933"/>
              <a:gd name="T16" fmla="*/ 623 w 1029"/>
              <a:gd name="T17" fmla="*/ 68 h 933"/>
              <a:gd name="T18" fmla="*/ 696 w 1029"/>
              <a:gd name="T19" fmla="*/ 8 h 933"/>
              <a:gd name="T20" fmla="*/ 749 w 1029"/>
              <a:gd name="T21" fmla="*/ 139 h 933"/>
              <a:gd name="T22" fmla="*/ 684 w 1029"/>
              <a:gd name="T23" fmla="*/ 182 h 933"/>
              <a:gd name="T24" fmla="*/ 720 w 1029"/>
              <a:gd name="T25" fmla="*/ 348 h 933"/>
              <a:gd name="T26" fmla="*/ 852 w 1029"/>
              <a:gd name="T27" fmla="*/ 340 h 933"/>
              <a:gd name="T28" fmla="*/ 869 w 1029"/>
              <a:gd name="T29" fmla="*/ 413 h 933"/>
              <a:gd name="T30" fmla="*/ 844 w 1029"/>
              <a:gd name="T31" fmla="*/ 389 h 933"/>
              <a:gd name="T32" fmla="*/ 759 w 1029"/>
              <a:gd name="T33" fmla="*/ 456 h 933"/>
              <a:gd name="T34" fmla="*/ 703 w 1029"/>
              <a:gd name="T35" fmla="*/ 398 h 933"/>
              <a:gd name="T36" fmla="*/ 742 w 1029"/>
              <a:gd name="T37" fmla="*/ 468 h 933"/>
              <a:gd name="T38" fmla="*/ 1009 w 1029"/>
              <a:gd name="T39" fmla="*/ 663 h 933"/>
              <a:gd name="T40" fmla="*/ 179 w 1029"/>
              <a:gd name="T41" fmla="*/ 686 h 933"/>
              <a:gd name="T42" fmla="*/ 320 w 1029"/>
              <a:gd name="T43" fmla="*/ 555 h 933"/>
              <a:gd name="T44" fmla="*/ 297 w 1029"/>
              <a:gd name="T45" fmla="*/ 563 h 933"/>
              <a:gd name="T46" fmla="*/ 153 w 1029"/>
              <a:gd name="T47" fmla="*/ 866 h 933"/>
              <a:gd name="T48" fmla="*/ 228 w 1029"/>
              <a:gd name="T49" fmla="*/ 772 h 933"/>
              <a:gd name="T50" fmla="*/ 367 w 1029"/>
              <a:gd name="T51" fmla="*/ 794 h 933"/>
              <a:gd name="T52" fmla="*/ 245 w 1029"/>
              <a:gd name="T53" fmla="*/ 729 h 933"/>
              <a:gd name="T54" fmla="*/ 187 w 1029"/>
              <a:gd name="T55" fmla="*/ 736 h 933"/>
              <a:gd name="T56" fmla="*/ 179 w 1029"/>
              <a:gd name="T57" fmla="*/ 686 h 933"/>
              <a:gd name="T58" fmla="*/ 982 w 1029"/>
              <a:gd name="T59" fmla="*/ 646 h 933"/>
              <a:gd name="T60" fmla="*/ 767 w 1029"/>
              <a:gd name="T61" fmla="*/ 550 h 933"/>
              <a:gd name="T62" fmla="*/ 810 w 1029"/>
              <a:gd name="T63" fmla="*/ 675 h 933"/>
              <a:gd name="T64" fmla="*/ 792 w 1029"/>
              <a:gd name="T65" fmla="*/ 695 h 933"/>
              <a:gd name="T66" fmla="*/ 623 w 1029"/>
              <a:gd name="T67" fmla="*/ 446 h 933"/>
              <a:gd name="T68" fmla="*/ 506 w 1029"/>
              <a:gd name="T69" fmla="*/ 599 h 933"/>
              <a:gd name="T70" fmla="*/ 694 w 1029"/>
              <a:gd name="T71" fmla="*/ 436 h 933"/>
              <a:gd name="T72" fmla="*/ 594 w 1029"/>
              <a:gd name="T73" fmla="*/ 361 h 933"/>
              <a:gd name="T74" fmla="*/ 583 w 1029"/>
              <a:gd name="T75" fmla="*/ 272 h 933"/>
              <a:gd name="T76" fmla="*/ 378 w 1029"/>
              <a:gd name="T77" fmla="*/ 674 h 933"/>
              <a:gd name="T78" fmla="*/ 251 w 1029"/>
              <a:gd name="T79" fmla="*/ 674 h 933"/>
              <a:gd name="T80" fmla="*/ 393 w 1029"/>
              <a:gd name="T81" fmla="*/ 720 h 933"/>
              <a:gd name="T82" fmla="*/ 505 w 1029"/>
              <a:gd name="T83" fmla="*/ 465 h 933"/>
              <a:gd name="T84" fmla="*/ 486 w 1029"/>
              <a:gd name="T85" fmla="*/ 747 h 933"/>
              <a:gd name="T86" fmla="*/ 507 w 1029"/>
              <a:gd name="T87" fmla="*/ 714 h 933"/>
              <a:gd name="T88" fmla="*/ 525 w 1029"/>
              <a:gd name="T89" fmla="*/ 427 h 933"/>
              <a:gd name="T90" fmla="*/ 441 w 1029"/>
              <a:gd name="T91" fmla="*/ 625 h 933"/>
              <a:gd name="T92" fmla="*/ 368 w 1029"/>
              <a:gd name="T93" fmla="*/ 517 h 933"/>
              <a:gd name="T94" fmla="*/ 490 w 1029"/>
              <a:gd name="T95" fmla="*/ 656 h 933"/>
              <a:gd name="T96" fmla="*/ 820 w 1029"/>
              <a:gd name="T97" fmla="*/ 385 h 933"/>
              <a:gd name="T98" fmla="*/ 463 w 1029"/>
              <a:gd name="T99" fmla="*/ 798 h 933"/>
              <a:gd name="T100" fmla="*/ 445 w 1029"/>
              <a:gd name="T101" fmla="*/ 787 h 933"/>
              <a:gd name="T102" fmla="*/ 441 w 1029"/>
              <a:gd name="T103" fmla="*/ 700 h 9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1029" h="933">
                <a:moveTo>
                  <a:pt x="722" y="524"/>
                </a:moveTo>
                <a:cubicBezTo>
                  <a:pt x="719" y="513"/>
                  <a:pt x="715" y="502"/>
                  <a:pt x="710" y="489"/>
                </a:cubicBezTo>
                <a:cubicBezTo>
                  <a:pt x="696" y="505"/>
                  <a:pt x="682" y="520"/>
                  <a:pt x="669" y="535"/>
                </a:cubicBezTo>
                <a:cubicBezTo>
                  <a:pt x="622" y="588"/>
                  <a:pt x="575" y="641"/>
                  <a:pt x="529" y="694"/>
                </a:cubicBezTo>
                <a:cubicBezTo>
                  <a:pt x="526" y="697"/>
                  <a:pt x="524" y="703"/>
                  <a:pt x="525" y="706"/>
                </a:cubicBezTo>
                <a:cubicBezTo>
                  <a:pt x="549" y="751"/>
                  <a:pt x="518" y="801"/>
                  <a:pt x="475" y="806"/>
                </a:cubicBezTo>
                <a:cubicBezTo>
                  <a:pt x="474" y="806"/>
                  <a:pt x="474" y="807"/>
                  <a:pt x="473" y="808"/>
                </a:cubicBezTo>
                <a:cubicBezTo>
                  <a:pt x="485" y="821"/>
                  <a:pt x="510" y="824"/>
                  <a:pt x="508" y="851"/>
                </a:cubicBezTo>
                <a:cubicBezTo>
                  <a:pt x="499" y="849"/>
                  <a:pt x="492" y="847"/>
                  <a:pt x="484" y="847"/>
                </a:cubicBezTo>
                <a:cubicBezTo>
                  <a:pt x="472" y="846"/>
                  <a:pt x="460" y="848"/>
                  <a:pt x="449" y="846"/>
                </a:cubicBezTo>
                <a:cubicBezTo>
                  <a:pt x="436" y="844"/>
                  <a:pt x="423" y="837"/>
                  <a:pt x="410" y="833"/>
                </a:cubicBezTo>
                <a:cubicBezTo>
                  <a:pt x="404" y="831"/>
                  <a:pt x="398" y="831"/>
                  <a:pt x="392" y="829"/>
                </a:cubicBezTo>
                <a:cubicBezTo>
                  <a:pt x="388" y="828"/>
                  <a:pt x="385" y="826"/>
                  <a:pt x="381" y="823"/>
                </a:cubicBezTo>
                <a:cubicBezTo>
                  <a:pt x="354" y="858"/>
                  <a:pt x="319" y="882"/>
                  <a:pt x="274" y="895"/>
                </a:cubicBezTo>
                <a:cubicBezTo>
                  <a:pt x="135" y="933"/>
                  <a:pt x="0" y="812"/>
                  <a:pt x="26" y="670"/>
                </a:cubicBezTo>
                <a:cubicBezTo>
                  <a:pt x="41" y="584"/>
                  <a:pt x="104" y="520"/>
                  <a:pt x="189" y="506"/>
                </a:cubicBezTo>
                <a:cubicBezTo>
                  <a:pt x="230" y="498"/>
                  <a:pt x="271" y="504"/>
                  <a:pt x="308" y="523"/>
                </a:cubicBezTo>
                <a:cubicBezTo>
                  <a:pt x="316" y="527"/>
                  <a:pt x="320" y="526"/>
                  <a:pt x="325" y="519"/>
                </a:cubicBezTo>
                <a:cubicBezTo>
                  <a:pt x="329" y="512"/>
                  <a:pt x="334" y="506"/>
                  <a:pt x="339" y="500"/>
                </a:cubicBezTo>
                <a:cubicBezTo>
                  <a:pt x="341" y="498"/>
                  <a:pt x="346" y="497"/>
                  <a:pt x="349" y="495"/>
                </a:cubicBezTo>
                <a:cubicBezTo>
                  <a:pt x="348" y="499"/>
                  <a:pt x="349" y="503"/>
                  <a:pt x="347" y="505"/>
                </a:cubicBezTo>
                <a:cubicBezTo>
                  <a:pt x="341" y="514"/>
                  <a:pt x="334" y="522"/>
                  <a:pt x="328" y="534"/>
                </a:cubicBezTo>
                <a:cubicBezTo>
                  <a:pt x="331" y="534"/>
                  <a:pt x="334" y="533"/>
                  <a:pt x="337" y="533"/>
                </a:cubicBezTo>
                <a:cubicBezTo>
                  <a:pt x="338" y="533"/>
                  <a:pt x="338" y="531"/>
                  <a:pt x="339" y="530"/>
                </a:cubicBezTo>
                <a:cubicBezTo>
                  <a:pt x="363" y="499"/>
                  <a:pt x="364" y="499"/>
                  <a:pt x="345" y="464"/>
                </a:cubicBezTo>
                <a:cubicBezTo>
                  <a:pt x="325" y="429"/>
                  <a:pt x="305" y="394"/>
                  <a:pt x="286" y="359"/>
                </a:cubicBezTo>
                <a:cubicBezTo>
                  <a:pt x="281" y="350"/>
                  <a:pt x="276" y="342"/>
                  <a:pt x="264" y="348"/>
                </a:cubicBezTo>
                <a:cubicBezTo>
                  <a:pt x="262" y="349"/>
                  <a:pt x="256" y="347"/>
                  <a:pt x="255" y="344"/>
                </a:cubicBezTo>
                <a:cubicBezTo>
                  <a:pt x="251" y="337"/>
                  <a:pt x="248" y="328"/>
                  <a:pt x="244" y="319"/>
                </a:cubicBezTo>
                <a:cubicBezTo>
                  <a:pt x="250" y="318"/>
                  <a:pt x="254" y="318"/>
                  <a:pt x="259" y="317"/>
                </a:cubicBezTo>
                <a:cubicBezTo>
                  <a:pt x="257" y="305"/>
                  <a:pt x="255" y="294"/>
                  <a:pt x="254" y="282"/>
                </a:cubicBezTo>
                <a:cubicBezTo>
                  <a:pt x="252" y="245"/>
                  <a:pt x="269" y="215"/>
                  <a:pt x="293" y="188"/>
                </a:cubicBezTo>
                <a:cubicBezTo>
                  <a:pt x="349" y="126"/>
                  <a:pt x="420" y="99"/>
                  <a:pt x="502" y="98"/>
                </a:cubicBezTo>
                <a:cubicBezTo>
                  <a:pt x="532" y="98"/>
                  <a:pt x="563" y="96"/>
                  <a:pt x="594" y="95"/>
                </a:cubicBezTo>
                <a:cubicBezTo>
                  <a:pt x="601" y="94"/>
                  <a:pt x="609" y="92"/>
                  <a:pt x="615" y="89"/>
                </a:cubicBezTo>
                <a:cubicBezTo>
                  <a:pt x="623" y="84"/>
                  <a:pt x="627" y="77"/>
                  <a:pt x="623" y="68"/>
                </a:cubicBezTo>
                <a:cubicBezTo>
                  <a:pt x="621" y="65"/>
                  <a:pt x="620" y="61"/>
                  <a:pt x="621" y="59"/>
                </a:cubicBezTo>
                <a:cubicBezTo>
                  <a:pt x="632" y="42"/>
                  <a:pt x="627" y="25"/>
                  <a:pt x="622" y="7"/>
                </a:cubicBezTo>
                <a:cubicBezTo>
                  <a:pt x="622" y="5"/>
                  <a:pt x="621" y="2"/>
                  <a:pt x="621" y="0"/>
                </a:cubicBezTo>
                <a:cubicBezTo>
                  <a:pt x="646" y="2"/>
                  <a:pt x="671" y="4"/>
                  <a:pt x="696" y="8"/>
                </a:cubicBezTo>
                <a:cubicBezTo>
                  <a:pt x="738" y="14"/>
                  <a:pt x="769" y="51"/>
                  <a:pt x="768" y="90"/>
                </a:cubicBezTo>
                <a:cubicBezTo>
                  <a:pt x="768" y="101"/>
                  <a:pt x="766" y="111"/>
                  <a:pt x="752" y="113"/>
                </a:cubicBezTo>
                <a:cubicBezTo>
                  <a:pt x="749" y="114"/>
                  <a:pt x="745" y="120"/>
                  <a:pt x="745" y="124"/>
                </a:cubicBezTo>
                <a:cubicBezTo>
                  <a:pt x="744" y="129"/>
                  <a:pt x="747" y="134"/>
                  <a:pt x="749" y="139"/>
                </a:cubicBezTo>
                <a:cubicBezTo>
                  <a:pt x="752" y="150"/>
                  <a:pt x="749" y="153"/>
                  <a:pt x="738" y="152"/>
                </a:cubicBezTo>
                <a:cubicBezTo>
                  <a:pt x="735" y="152"/>
                  <a:pt x="730" y="154"/>
                  <a:pt x="728" y="157"/>
                </a:cubicBezTo>
                <a:cubicBezTo>
                  <a:pt x="725" y="159"/>
                  <a:pt x="724" y="162"/>
                  <a:pt x="723" y="165"/>
                </a:cubicBezTo>
                <a:cubicBezTo>
                  <a:pt x="712" y="187"/>
                  <a:pt x="708" y="189"/>
                  <a:pt x="684" y="182"/>
                </a:cubicBezTo>
                <a:cubicBezTo>
                  <a:pt x="654" y="173"/>
                  <a:pt x="648" y="177"/>
                  <a:pt x="650" y="208"/>
                </a:cubicBezTo>
                <a:cubicBezTo>
                  <a:pt x="652" y="238"/>
                  <a:pt x="657" y="268"/>
                  <a:pt x="661" y="297"/>
                </a:cubicBezTo>
                <a:cubicBezTo>
                  <a:pt x="661" y="302"/>
                  <a:pt x="664" y="307"/>
                  <a:pt x="667" y="310"/>
                </a:cubicBezTo>
                <a:cubicBezTo>
                  <a:pt x="684" y="323"/>
                  <a:pt x="702" y="336"/>
                  <a:pt x="720" y="348"/>
                </a:cubicBezTo>
                <a:cubicBezTo>
                  <a:pt x="723" y="350"/>
                  <a:pt x="728" y="349"/>
                  <a:pt x="732" y="349"/>
                </a:cubicBezTo>
                <a:cubicBezTo>
                  <a:pt x="761" y="348"/>
                  <a:pt x="790" y="349"/>
                  <a:pt x="818" y="358"/>
                </a:cubicBezTo>
                <a:cubicBezTo>
                  <a:pt x="824" y="361"/>
                  <a:pt x="834" y="354"/>
                  <a:pt x="842" y="350"/>
                </a:cubicBezTo>
                <a:cubicBezTo>
                  <a:pt x="846" y="348"/>
                  <a:pt x="848" y="342"/>
                  <a:pt x="852" y="340"/>
                </a:cubicBezTo>
                <a:cubicBezTo>
                  <a:pt x="856" y="338"/>
                  <a:pt x="862" y="337"/>
                  <a:pt x="864" y="339"/>
                </a:cubicBezTo>
                <a:cubicBezTo>
                  <a:pt x="868" y="341"/>
                  <a:pt x="871" y="349"/>
                  <a:pt x="870" y="351"/>
                </a:cubicBezTo>
                <a:cubicBezTo>
                  <a:pt x="859" y="371"/>
                  <a:pt x="864" y="390"/>
                  <a:pt x="869" y="410"/>
                </a:cubicBezTo>
                <a:cubicBezTo>
                  <a:pt x="869" y="411"/>
                  <a:pt x="869" y="412"/>
                  <a:pt x="869" y="413"/>
                </a:cubicBezTo>
                <a:cubicBezTo>
                  <a:pt x="868" y="414"/>
                  <a:pt x="867" y="414"/>
                  <a:pt x="866" y="414"/>
                </a:cubicBezTo>
                <a:cubicBezTo>
                  <a:pt x="861" y="399"/>
                  <a:pt x="856" y="384"/>
                  <a:pt x="851" y="367"/>
                </a:cubicBezTo>
                <a:cubicBezTo>
                  <a:pt x="847" y="370"/>
                  <a:pt x="842" y="373"/>
                  <a:pt x="836" y="377"/>
                </a:cubicBezTo>
                <a:cubicBezTo>
                  <a:pt x="839" y="381"/>
                  <a:pt x="841" y="386"/>
                  <a:pt x="844" y="389"/>
                </a:cubicBezTo>
                <a:cubicBezTo>
                  <a:pt x="854" y="398"/>
                  <a:pt x="855" y="408"/>
                  <a:pt x="851" y="420"/>
                </a:cubicBezTo>
                <a:cubicBezTo>
                  <a:pt x="847" y="433"/>
                  <a:pt x="837" y="443"/>
                  <a:pt x="823" y="442"/>
                </a:cubicBezTo>
                <a:cubicBezTo>
                  <a:pt x="809" y="441"/>
                  <a:pt x="797" y="447"/>
                  <a:pt x="784" y="450"/>
                </a:cubicBezTo>
                <a:cubicBezTo>
                  <a:pt x="775" y="452"/>
                  <a:pt x="767" y="456"/>
                  <a:pt x="759" y="456"/>
                </a:cubicBezTo>
                <a:cubicBezTo>
                  <a:pt x="754" y="456"/>
                  <a:pt x="750" y="452"/>
                  <a:pt x="746" y="449"/>
                </a:cubicBezTo>
                <a:cubicBezTo>
                  <a:pt x="749" y="445"/>
                  <a:pt x="751" y="440"/>
                  <a:pt x="754" y="438"/>
                </a:cubicBezTo>
                <a:cubicBezTo>
                  <a:pt x="761" y="435"/>
                  <a:pt x="769" y="434"/>
                  <a:pt x="779" y="432"/>
                </a:cubicBezTo>
                <a:cubicBezTo>
                  <a:pt x="753" y="420"/>
                  <a:pt x="729" y="410"/>
                  <a:pt x="703" y="398"/>
                </a:cubicBezTo>
                <a:cubicBezTo>
                  <a:pt x="715" y="439"/>
                  <a:pt x="727" y="477"/>
                  <a:pt x="739" y="515"/>
                </a:cubicBezTo>
                <a:cubicBezTo>
                  <a:pt x="750" y="515"/>
                  <a:pt x="754" y="512"/>
                  <a:pt x="749" y="502"/>
                </a:cubicBezTo>
                <a:cubicBezTo>
                  <a:pt x="746" y="496"/>
                  <a:pt x="744" y="489"/>
                  <a:pt x="742" y="482"/>
                </a:cubicBezTo>
                <a:cubicBezTo>
                  <a:pt x="741" y="478"/>
                  <a:pt x="742" y="473"/>
                  <a:pt x="742" y="468"/>
                </a:cubicBezTo>
                <a:cubicBezTo>
                  <a:pt x="745" y="471"/>
                  <a:pt x="749" y="474"/>
                  <a:pt x="751" y="478"/>
                </a:cubicBezTo>
                <a:cubicBezTo>
                  <a:pt x="755" y="488"/>
                  <a:pt x="758" y="498"/>
                  <a:pt x="762" y="509"/>
                </a:cubicBezTo>
                <a:cubicBezTo>
                  <a:pt x="825" y="494"/>
                  <a:pt x="883" y="505"/>
                  <a:pt x="934" y="544"/>
                </a:cubicBezTo>
                <a:cubicBezTo>
                  <a:pt x="974" y="574"/>
                  <a:pt x="999" y="614"/>
                  <a:pt x="1009" y="663"/>
                </a:cubicBezTo>
                <a:cubicBezTo>
                  <a:pt x="1029" y="763"/>
                  <a:pt x="973" y="858"/>
                  <a:pt x="875" y="892"/>
                </a:cubicBezTo>
                <a:cubicBezTo>
                  <a:pt x="785" y="923"/>
                  <a:pt x="680" y="880"/>
                  <a:pt x="636" y="793"/>
                </a:cubicBezTo>
                <a:cubicBezTo>
                  <a:pt x="590" y="703"/>
                  <a:pt x="616" y="582"/>
                  <a:pt x="722" y="524"/>
                </a:cubicBezTo>
                <a:close/>
                <a:moveTo>
                  <a:pt x="179" y="686"/>
                </a:moveTo>
                <a:cubicBezTo>
                  <a:pt x="193" y="680"/>
                  <a:pt x="207" y="671"/>
                  <a:pt x="222" y="670"/>
                </a:cubicBezTo>
                <a:cubicBezTo>
                  <a:pt x="233" y="669"/>
                  <a:pt x="240" y="666"/>
                  <a:pt x="245" y="657"/>
                </a:cubicBezTo>
                <a:cubicBezTo>
                  <a:pt x="247" y="653"/>
                  <a:pt x="251" y="649"/>
                  <a:pt x="254" y="645"/>
                </a:cubicBezTo>
                <a:cubicBezTo>
                  <a:pt x="276" y="615"/>
                  <a:pt x="298" y="585"/>
                  <a:pt x="320" y="555"/>
                </a:cubicBezTo>
                <a:cubicBezTo>
                  <a:pt x="320" y="554"/>
                  <a:pt x="320" y="553"/>
                  <a:pt x="319" y="552"/>
                </a:cubicBezTo>
                <a:cubicBezTo>
                  <a:pt x="316" y="553"/>
                  <a:pt x="313" y="553"/>
                  <a:pt x="310" y="554"/>
                </a:cubicBezTo>
                <a:cubicBezTo>
                  <a:pt x="308" y="556"/>
                  <a:pt x="307" y="559"/>
                  <a:pt x="305" y="561"/>
                </a:cubicBezTo>
                <a:cubicBezTo>
                  <a:pt x="303" y="562"/>
                  <a:pt x="300" y="562"/>
                  <a:pt x="297" y="563"/>
                </a:cubicBezTo>
                <a:cubicBezTo>
                  <a:pt x="297" y="560"/>
                  <a:pt x="296" y="557"/>
                  <a:pt x="297" y="555"/>
                </a:cubicBezTo>
                <a:cubicBezTo>
                  <a:pt x="299" y="551"/>
                  <a:pt x="301" y="549"/>
                  <a:pt x="304" y="545"/>
                </a:cubicBezTo>
                <a:cubicBezTo>
                  <a:pt x="229" y="502"/>
                  <a:pt x="117" y="525"/>
                  <a:pt x="67" y="616"/>
                </a:cubicBezTo>
                <a:cubicBezTo>
                  <a:pt x="15" y="710"/>
                  <a:pt x="55" y="824"/>
                  <a:pt x="153" y="866"/>
                </a:cubicBezTo>
                <a:cubicBezTo>
                  <a:pt x="247" y="907"/>
                  <a:pt x="342" y="854"/>
                  <a:pt x="370" y="797"/>
                </a:cubicBezTo>
                <a:cubicBezTo>
                  <a:pt x="364" y="796"/>
                  <a:pt x="358" y="796"/>
                  <a:pt x="351" y="796"/>
                </a:cubicBezTo>
                <a:cubicBezTo>
                  <a:pt x="314" y="793"/>
                  <a:pt x="276" y="791"/>
                  <a:pt x="238" y="789"/>
                </a:cubicBezTo>
                <a:cubicBezTo>
                  <a:pt x="230" y="788"/>
                  <a:pt x="224" y="780"/>
                  <a:pt x="228" y="772"/>
                </a:cubicBezTo>
                <a:cubicBezTo>
                  <a:pt x="231" y="766"/>
                  <a:pt x="235" y="762"/>
                  <a:pt x="239" y="756"/>
                </a:cubicBezTo>
                <a:cubicBezTo>
                  <a:pt x="239" y="759"/>
                  <a:pt x="238" y="762"/>
                  <a:pt x="237" y="765"/>
                </a:cubicBezTo>
                <a:cubicBezTo>
                  <a:pt x="250" y="766"/>
                  <a:pt x="249" y="776"/>
                  <a:pt x="250" y="785"/>
                </a:cubicBezTo>
                <a:cubicBezTo>
                  <a:pt x="289" y="788"/>
                  <a:pt x="328" y="791"/>
                  <a:pt x="367" y="794"/>
                </a:cubicBezTo>
                <a:cubicBezTo>
                  <a:pt x="370" y="794"/>
                  <a:pt x="376" y="791"/>
                  <a:pt x="377" y="789"/>
                </a:cubicBezTo>
                <a:cubicBezTo>
                  <a:pt x="385" y="773"/>
                  <a:pt x="391" y="756"/>
                  <a:pt x="398" y="738"/>
                </a:cubicBezTo>
                <a:cubicBezTo>
                  <a:pt x="354" y="731"/>
                  <a:pt x="313" y="724"/>
                  <a:pt x="273" y="715"/>
                </a:cubicBezTo>
                <a:cubicBezTo>
                  <a:pt x="258" y="712"/>
                  <a:pt x="250" y="716"/>
                  <a:pt x="245" y="729"/>
                </a:cubicBezTo>
                <a:cubicBezTo>
                  <a:pt x="253" y="736"/>
                  <a:pt x="254" y="740"/>
                  <a:pt x="248" y="748"/>
                </a:cubicBezTo>
                <a:cubicBezTo>
                  <a:pt x="245" y="751"/>
                  <a:pt x="242" y="754"/>
                  <a:pt x="239" y="757"/>
                </a:cubicBezTo>
                <a:cubicBezTo>
                  <a:pt x="237" y="754"/>
                  <a:pt x="235" y="750"/>
                  <a:pt x="232" y="749"/>
                </a:cubicBezTo>
                <a:cubicBezTo>
                  <a:pt x="217" y="744"/>
                  <a:pt x="202" y="740"/>
                  <a:pt x="187" y="736"/>
                </a:cubicBezTo>
                <a:cubicBezTo>
                  <a:pt x="182" y="735"/>
                  <a:pt x="177" y="732"/>
                  <a:pt x="172" y="730"/>
                </a:cubicBezTo>
                <a:cubicBezTo>
                  <a:pt x="179" y="731"/>
                  <a:pt x="185" y="732"/>
                  <a:pt x="193" y="734"/>
                </a:cubicBezTo>
                <a:cubicBezTo>
                  <a:pt x="191" y="716"/>
                  <a:pt x="190" y="700"/>
                  <a:pt x="189" y="683"/>
                </a:cubicBezTo>
                <a:cubicBezTo>
                  <a:pt x="187" y="684"/>
                  <a:pt x="183" y="685"/>
                  <a:pt x="179" y="686"/>
                </a:cubicBezTo>
                <a:close/>
                <a:moveTo>
                  <a:pt x="728" y="547"/>
                </a:moveTo>
                <a:cubicBezTo>
                  <a:pt x="661" y="579"/>
                  <a:pt x="611" y="673"/>
                  <a:pt x="648" y="766"/>
                </a:cubicBezTo>
                <a:cubicBezTo>
                  <a:pt x="684" y="859"/>
                  <a:pt x="784" y="903"/>
                  <a:pt x="877" y="869"/>
                </a:cubicBezTo>
                <a:cubicBezTo>
                  <a:pt x="965" y="836"/>
                  <a:pt x="1013" y="735"/>
                  <a:pt x="982" y="646"/>
                </a:cubicBezTo>
                <a:cubicBezTo>
                  <a:pt x="949" y="547"/>
                  <a:pt x="846" y="508"/>
                  <a:pt x="770" y="531"/>
                </a:cubicBezTo>
                <a:cubicBezTo>
                  <a:pt x="772" y="536"/>
                  <a:pt x="775" y="541"/>
                  <a:pt x="776" y="547"/>
                </a:cubicBezTo>
                <a:cubicBezTo>
                  <a:pt x="776" y="549"/>
                  <a:pt x="775" y="552"/>
                  <a:pt x="774" y="554"/>
                </a:cubicBezTo>
                <a:cubicBezTo>
                  <a:pt x="772" y="553"/>
                  <a:pt x="768" y="552"/>
                  <a:pt x="767" y="550"/>
                </a:cubicBezTo>
                <a:cubicBezTo>
                  <a:pt x="764" y="545"/>
                  <a:pt x="762" y="539"/>
                  <a:pt x="760" y="533"/>
                </a:cubicBezTo>
                <a:cubicBezTo>
                  <a:pt x="756" y="534"/>
                  <a:pt x="752" y="536"/>
                  <a:pt x="749" y="537"/>
                </a:cubicBezTo>
                <a:cubicBezTo>
                  <a:pt x="749" y="538"/>
                  <a:pt x="749" y="539"/>
                  <a:pt x="749" y="540"/>
                </a:cubicBezTo>
                <a:cubicBezTo>
                  <a:pt x="769" y="585"/>
                  <a:pt x="789" y="630"/>
                  <a:pt x="810" y="675"/>
                </a:cubicBezTo>
                <a:cubicBezTo>
                  <a:pt x="811" y="677"/>
                  <a:pt x="815" y="679"/>
                  <a:pt x="818" y="680"/>
                </a:cubicBezTo>
                <a:cubicBezTo>
                  <a:pt x="831" y="684"/>
                  <a:pt x="839" y="695"/>
                  <a:pt x="836" y="707"/>
                </a:cubicBezTo>
                <a:cubicBezTo>
                  <a:pt x="832" y="720"/>
                  <a:pt x="820" y="727"/>
                  <a:pt x="808" y="724"/>
                </a:cubicBezTo>
                <a:cubicBezTo>
                  <a:pt x="795" y="721"/>
                  <a:pt x="789" y="709"/>
                  <a:pt x="792" y="695"/>
                </a:cubicBezTo>
                <a:cubicBezTo>
                  <a:pt x="793" y="691"/>
                  <a:pt x="793" y="687"/>
                  <a:pt x="792" y="684"/>
                </a:cubicBezTo>
                <a:cubicBezTo>
                  <a:pt x="771" y="639"/>
                  <a:pt x="750" y="593"/>
                  <a:pt x="728" y="547"/>
                </a:cubicBezTo>
                <a:close/>
                <a:moveTo>
                  <a:pt x="694" y="436"/>
                </a:moveTo>
                <a:cubicBezTo>
                  <a:pt x="670" y="439"/>
                  <a:pt x="647" y="443"/>
                  <a:pt x="623" y="446"/>
                </a:cubicBezTo>
                <a:cubicBezTo>
                  <a:pt x="613" y="447"/>
                  <a:pt x="605" y="452"/>
                  <a:pt x="600" y="461"/>
                </a:cubicBezTo>
                <a:cubicBezTo>
                  <a:pt x="594" y="469"/>
                  <a:pt x="588" y="478"/>
                  <a:pt x="581" y="485"/>
                </a:cubicBezTo>
                <a:cubicBezTo>
                  <a:pt x="556" y="515"/>
                  <a:pt x="531" y="545"/>
                  <a:pt x="505" y="574"/>
                </a:cubicBezTo>
                <a:cubicBezTo>
                  <a:pt x="497" y="583"/>
                  <a:pt x="498" y="591"/>
                  <a:pt x="506" y="599"/>
                </a:cubicBezTo>
                <a:cubicBezTo>
                  <a:pt x="519" y="611"/>
                  <a:pt x="532" y="623"/>
                  <a:pt x="545" y="636"/>
                </a:cubicBezTo>
                <a:cubicBezTo>
                  <a:pt x="596" y="579"/>
                  <a:pt x="647" y="522"/>
                  <a:pt x="698" y="464"/>
                </a:cubicBezTo>
                <a:cubicBezTo>
                  <a:pt x="700" y="462"/>
                  <a:pt x="700" y="458"/>
                  <a:pt x="699" y="456"/>
                </a:cubicBezTo>
                <a:cubicBezTo>
                  <a:pt x="698" y="449"/>
                  <a:pt x="696" y="443"/>
                  <a:pt x="694" y="436"/>
                </a:cubicBezTo>
                <a:close/>
                <a:moveTo>
                  <a:pt x="442" y="283"/>
                </a:moveTo>
                <a:cubicBezTo>
                  <a:pt x="441" y="284"/>
                  <a:pt x="441" y="286"/>
                  <a:pt x="441" y="288"/>
                </a:cubicBezTo>
                <a:cubicBezTo>
                  <a:pt x="450" y="293"/>
                  <a:pt x="459" y="299"/>
                  <a:pt x="469" y="303"/>
                </a:cubicBezTo>
                <a:cubicBezTo>
                  <a:pt x="511" y="323"/>
                  <a:pt x="553" y="341"/>
                  <a:pt x="594" y="361"/>
                </a:cubicBezTo>
                <a:cubicBezTo>
                  <a:pt x="632" y="379"/>
                  <a:pt x="634" y="385"/>
                  <a:pt x="622" y="427"/>
                </a:cubicBezTo>
                <a:cubicBezTo>
                  <a:pt x="644" y="423"/>
                  <a:pt x="666" y="420"/>
                  <a:pt x="687" y="417"/>
                </a:cubicBezTo>
                <a:cubicBezTo>
                  <a:pt x="683" y="389"/>
                  <a:pt x="682" y="385"/>
                  <a:pt x="661" y="374"/>
                </a:cubicBezTo>
                <a:cubicBezTo>
                  <a:pt x="618" y="352"/>
                  <a:pt x="591" y="320"/>
                  <a:pt x="583" y="272"/>
                </a:cubicBezTo>
                <a:cubicBezTo>
                  <a:pt x="582" y="266"/>
                  <a:pt x="579" y="261"/>
                  <a:pt x="577" y="254"/>
                </a:cubicBezTo>
                <a:cubicBezTo>
                  <a:pt x="533" y="275"/>
                  <a:pt x="488" y="283"/>
                  <a:pt x="442" y="283"/>
                </a:cubicBezTo>
                <a:close/>
                <a:moveTo>
                  <a:pt x="251" y="674"/>
                </a:moveTo>
                <a:cubicBezTo>
                  <a:pt x="296" y="674"/>
                  <a:pt x="338" y="674"/>
                  <a:pt x="378" y="674"/>
                </a:cubicBezTo>
                <a:cubicBezTo>
                  <a:pt x="375" y="650"/>
                  <a:pt x="371" y="626"/>
                  <a:pt x="367" y="601"/>
                </a:cubicBezTo>
                <a:cubicBezTo>
                  <a:pt x="367" y="599"/>
                  <a:pt x="366" y="597"/>
                  <a:pt x="364" y="596"/>
                </a:cubicBezTo>
                <a:cubicBezTo>
                  <a:pt x="355" y="585"/>
                  <a:pt x="345" y="574"/>
                  <a:pt x="334" y="562"/>
                </a:cubicBezTo>
                <a:cubicBezTo>
                  <a:pt x="306" y="600"/>
                  <a:pt x="279" y="636"/>
                  <a:pt x="251" y="674"/>
                </a:cubicBezTo>
                <a:close/>
                <a:moveTo>
                  <a:pt x="247" y="678"/>
                </a:moveTo>
                <a:cubicBezTo>
                  <a:pt x="257" y="695"/>
                  <a:pt x="257" y="695"/>
                  <a:pt x="274" y="698"/>
                </a:cubicBezTo>
                <a:cubicBezTo>
                  <a:pt x="292" y="702"/>
                  <a:pt x="309" y="705"/>
                  <a:pt x="327" y="708"/>
                </a:cubicBezTo>
                <a:cubicBezTo>
                  <a:pt x="349" y="712"/>
                  <a:pt x="370" y="716"/>
                  <a:pt x="393" y="720"/>
                </a:cubicBezTo>
                <a:cubicBezTo>
                  <a:pt x="389" y="705"/>
                  <a:pt x="385" y="692"/>
                  <a:pt x="381" y="678"/>
                </a:cubicBezTo>
                <a:cubicBezTo>
                  <a:pt x="336" y="678"/>
                  <a:pt x="292" y="678"/>
                  <a:pt x="247" y="678"/>
                </a:cubicBezTo>
                <a:close/>
                <a:moveTo>
                  <a:pt x="448" y="576"/>
                </a:moveTo>
                <a:cubicBezTo>
                  <a:pt x="474" y="543"/>
                  <a:pt x="495" y="508"/>
                  <a:pt x="505" y="465"/>
                </a:cubicBezTo>
                <a:cubicBezTo>
                  <a:pt x="490" y="467"/>
                  <a:pt x="476" y="469"/>
                  <a:pt x="460" y="472"/>
                </a:cubicBezTo>
                <a:cubicBezTo>
                  <a:pt x="471" y="509"/>
                  <a:pt x="451" y="541"/>
                  <a:pt x="448" y="576"/>
                </a:cubicBezTo>
                <a:close/>
                <a:moveTo>
                  <a:pt x="507" y="714"/>
                </a:moveTo>
                <a:cubicBezTo>
                  <a:pt x="499" y="726"/>
                  <a:pt x="493" y="737"/>
                  <a:pt x="486" y="747"/>
                </a:cubicBezTo>
                <a:cubicBezTo>
                  <a:pt x="484" y="751"/>
                  <a:pt x="481" y="756"/>
                  <a:pt x="478" y="757"/>
                </a:cubicBezTo>
                <a:cubicBezTo>
                  <a:pt x="462" y="763"/>
                  <a:pt x="466" y="776"/>
                  <a:pt x="464" y="788"/>
                </a:cubicBezTo>
                <a:cubicBezTo>
                  <a:pt x="485" y="787"/>
                  <a:pt x="500" y="779"/>
                  <a:pt x="509" y="762"/>
                </a:cubicBezTo>
                <a:cubicBezTo>
                  <a:pt x="516" y="747"/>
                  <a:pt x="517" y="732"/>
                  <a:pt x="507" y="714"/>
                </a:cubicBezTo>
                <a:close/>
                <a:moveTo>
                  <a:pt x="525" y="427"/>
                </a:moveTo>
                <a:cubicBezTo>
                  <a:pt x="500" y="424"/>
                  <a:pt x="477" y="421"/>
                  <a:pt x="453" y="418"/>
                </a:cubicBezTo>
                <a:cubicBezTo>
                  <a:pt x="455" y="430"/>
                  <a:pt x="457" y="440"/>
                  <a:pt x="459" y="452"/>
                </a:cubicBezTo>
                <a:cubicBezTo>
                  <a:pt x="481" y="444"/>
                  <a:pt x="509" y="455"/>
                  <a:pt x="525" y="427"/>
                </a:cubicBezTo>
                <a:close/>
                <a:moveTo>
                  <a:pt x="468" y="670"/>
                </a:moveTo>
                <a:cubicBezTo>
                  <a:pt x="479" y="656"/>
                  <a:pt x="471" y="645"/>
                  <a:pt x="464" y="635"/>
                </a:cubicBezTo>
                <a:cubicBezTo>
                  <a:pt x="459" y="629"/>
                  <a:pt x="450" y="627"/>
                  <a:pt x="443" y="623"/>
                </a:cubicBezTo>
                <a:cubicBezTo>
                  <a:pt x="443" y="624"/>
                  <a:pt x="442" y="624"/>
                  <a:pt x="441" y="625"/>
                </a:cubicBezTo>
                <a:cubicBezTo>
                  <a:pt x="446" y="640"/>
                  <a:pt x="450" y="655"/>
                  <a:pt x="455" y="670"/>
                </a:cubicBezTo>
                <a:cubicBezTo>
                  <a:pt x="460" y="670"/>
                  <a:pt x="465" y="670"/>
                  <a:pt x="468" y="670"/>
                </a:cubicBezTo>
                <a:close/>
                <a:moveTo>
                  <a:pt x="368" y="566"/>
                </a:moveTo>
                <a:cubicBezTo>
                  <a:pt x="376" y="528"/>
                  <a:pt x="376" y="528"/>
                  <a:pt x="368" y="517"/>
                </a:cubicBezTo>
                <a:cubicBezTo>
                  <a:pt x="360" y="526"/>
                  <a:pt x="353" y="536"/>
                  <a:pt x="346" y="546"/>
                </a:cubicBezTo>
                <a:cubicBezTo>
                  <a:pt x="353" y="552"/>
                  <a:pt x="360" y="559"/>
                  <a:pt x="368" y="566"/>
                </a:cubicBezTo>
                <a:close/>
                <a:moveTo>
                  <a:pt x="521" y="663"/>
                </a:moveTo>
                <a:cubicBezTo>
                  <a:pt x="511" y="653"/>
                  <a:pt x="500" y="651"/>
                  <a:pt x="490" y="656"/>
                </a:cubicBezTo>
                <a:cubicBezTo>
                  <a:pt x="486" y="658"/>
                  <a:pt x="486" y="667"/>
                  <a:pt x="484" y="673"/>
                </a:cubicBezTo>
                <a:cubicBezTo>
                  <a:pt x="491" y="676"/>
                  <a:pt x="497" y="679"/>
                  <a:pt x="504" y="682"/>
                </a:cubicBezTo>
                <a:cubicBezTo>
                  <a:pt x="510" y="676"/>
                  <a:pt x="515" y="669"/>
                  <a:pt x="521" y="663"/>
                </a:cubicBezTo>
                <a:close/>
                <a:moveTo>
                  <a:pt x="820" y="385"/>
                </a:moveTo>
                <a:cubicBezTo>
                  <a:pt x="802" y="369"/>
                  <a:pt x="782" y="370"/>
                  <a:pt x="763" y="369"/>
                </a:cubicBezTo>
                <a:cubicBezTo>
                  <a:pt x="779" y="379"/>
                  <a:pt x="796" y="389"/>
                  <a:pt x="820" y="385"/>
                </a:cubicBezTo>
                <a:close/>
                <a:moveTo>
                  <a:pt x="515" y="707"/>
                </a:moveTo>
                <a:cubicBezTo>
                  <a:pt x="530" y="762"/>
                  <a:pt x="519" y="779"/>
                  <a:pt x="463" y="798"/>
                </a:cubicBezTo>
                <a:cubicBezTo>
                  <a:pt x="482" y="801"/>
                  <a:pt x="504" y="791"/>
                  <a:pt x="516" y="772"/>
                </a:cubicBezTo>
                <a:cubicBezTo>
                  <a:pt x="529" y="751"/>
                  <a:pt x="529" y="726"/>
                  <a:pt x="515" y="707"/>
                </a:cubicBezTo>
                <a:close/>
                <a:moveTo>
                  <a:pt x="442" y="746"/>
                </a:moveTo>
                <a:cubicBezTo>
                  <a:pt x="443" y="761"/>
                  <a:pt x="444" y="772"/>
                  <a:pt x="445" y="787"/>
                </a:cubicBezTo>
                <a:cubicBezTo>
                  <a:pt x="455" y="768"/>
                  <a:pt x="455" y="761"/>
                  <a:pt x="442" y="746"/>
                </a:cubicBezTo>
                <a:close/>
                <a:moveTo>
                  <a:pt x="441" y="728"/>
                </a:moveTo>
                <a:cubicBezTo>
                  <a:pt x="443" y="728"/>
                  <a:pt x="444" y="728"/>
                  <a:pt x="445" y="728"/>
                </a:cubicBezTo>
                <a:cubicBezTo>
                  <a:pt x="453" y="718"/>
                  <a:pt x="444" y="710"/>
                  <a:pt x="441" y="700"/>
                </a:cubicBezTo>
                <a:cubicBezTo>
                  <a:pt x="441" y="710"/>
                  <a:pt x="441" y="719"/>
                  <a:pt x="441" y="728"/>
                </a:cubicBezTo>
                <a:close/>
              </a:path>
            </a:pathLst>
          </a:custGeom>
          <a:solidFill>
            <a:srgbClr val="09224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7109230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8" name="Google Shape;2968;p70"/>
          <p:cNvSpPr txBox="1">
            <a:spLocks noGrp="1"/>
          </p:cNvSpPr>
          <p:nvPr>
            <p:ph type="title"/>
          </p:nvPr>
        </p:nvSpPr>
        <p:spPr>
          <a:xfrm>
            <a:off x="127957" y="246213"/>
            <a:ext cx="2817595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 dirty="0">
                <a:solidFill>
                  <a:srgbClr val="092242"/>
                </a:solidFill>
              </a:rPr>
              <a:t>RESOURCES</a:t>
            </a:r>
            <a:endParaRPr dirty="0">
              <a:solidFill>
                <a:srgbClr val="092242"/>
              </a:solidFill>
            </a:endParaRPr>
          </a:p>
        </p:txBody>
      </p:sp>
      <p:grpSp>
        <p:nvGrpSpPr>
          <p:cNvPr id="28" name="Grupo 27">
            <a:extLst>
              <a:ext uri="{FF2B5EF4-FFF2-40B4-BE49-F238E27FC236}">
                <a16:creationId xmlns:a16="http://schemas.microsoft.com/office/drawing/2014/main" id="{48EDD624-2928-4E1B-9F41-376B7B3068E5}"/>
              </a:ext>
            </a:extLst>
          </p:cNvPr>
          <p:cNvGrpSpPr/>
          <p:nvPr/>
        </p:nvGrpSpPr>
        <p:grpSpPr>
          <a:xfrm>
            <a:off x="242888" y="1062038"/>
            <a:ext cx="4246562" cy="3840163"/>
            <a:chOff x="242888" y="1062038"/>
            <a:chExt cx="4246562" cy="3840163"/>
          </a:xfrm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95DA5F6D-5BD0-4DF1-9C8D-05BEF113B5F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19113" y="2573338"/>
              <a:ext cx="1065213" cy="923925"/>
            </a:xfrm>
            <a:custGeom>
              <a:avLst/>
              <a:gdLst>
                <a:gd name="T0" fmla="*/ 58 w 240"/>
                <a:gd name="T1" fmla="*/ 34 h 208"/>
                <a:gd name="T2" fmla="*/ 67 w 240"/>
                <a:gd name="T3" fmla="*/ 0 h 208"/>
                <a:gd name="T4" fmla="*/ 73 w 240"/>
                <a:gd name="T5" fmla="*/ 31 h 208"/>
                <a:gd name="T6" fmla="*/ 87 w 240"/>
                <a:gd name="T7" fmla="*/ 55 h 208"/>
                <a:gd name="T8" fmla="*/ 140 w 240"/>
                <a:gd name="T9" fmla="*/ 60 h 208"/>
                <a:gd name="T10" fmla="*/ 158 w 240"/>
                <a:gd name="T11" fmla="*/ 52 h 208"/>
                <a:gd name="T12" fmla="*/ 168 w 240"/>
                <a:gd name="T13" fmla="*/ 32 h 208"/>
                <a:gd name="T14" fmla="*/ 173 w 240"/>
                <a:gd name="T15" fmla="*/ 1 h 208"/>
                <a:gd name="T16" fmla="*/ 184 w 240"/>
                <a:gd name="T17" fmla="*/ 34 h 208"/>
                <a:gd name="T18" fmla="*/ 225 w 240"/>
                <a:gd name="T19" fmla="*/ 59 h 208"/>
                <a:gd name="T20" fmla="*/ 231 w 240"/>
                <a:gd name="T21" fmla="*/ 130 h 208"/>
                <a:gd name="T22" fmla="*/ 202 w 240"/>
                <a:gd name="T23" fmla="*/ 152 h 208"/>
                <a:gd name="T24" fmla="*/ 200 w 240"/>
                <a:gd name="T25" fmla="*/ 159 h 208"/>
                <a:gd name="T26" fmla="*/ 164 w 240"/>
                <a:gd name="T27" fmla="*/ 197 h 208"/>
                <a:gd name="T28" fmla="*/ 74 w 240"/>
                <a:gd name="T29" fmla="*/ 195 h 208"/>
                <a:gd name="T30" fmla="*/ 40 w 240"/>
                <a:gd name="T31" fmla="*/ 155 h 208"/>
                <a:gd name="T32" fmla="*/ 37 w 240"/>
                <a:gd name="T33" fmla="*/ 152 h 208"/>
                <a:gd name="T34" fmla="*/ 11 w 240"/>
                <a:gd name="T35" fmla="*/ 132 h 208"/>
                <a:gd name="T36" fmla="*/ 25 w 240"/>
                <a:gd name="T37" fmla="*/ 46 h 208"/>
                <a:gd name="T38" fmla="*/ 58 w 240"/>
                <a:gd name="T39" fmla="*/ 34 h 208"/>
                <a:gd name="T40" fmla="*/ 121 w 240"/>
                <a:gd name="T41" fmla="*/ 75 h 208"/>
                <a:gd name="T42" fmla="*/ 121 w 240"/>
                <a:gd name="T43" fmla="*/ 75 h 208"/>
                <a:gd name="T44" fmla="*/ 107 w 240"/>
                <a:gd name="T45" fmla="*/ 75 h 208"/>
                <a:gd name="T46" fmla="*/ 70 w 240"/>
                <a:gd name="T47" fmla="*/ 117 h 208"/>
                <a:gd name="T48" fmla="*/ 74 w 240"/>
                <a:gd name="T49" fmla="*/ 149 h 208"/>
                <a:gd name="T50" fmla="*/ 105 w 240"/>
                <a:gd name="T51" fmla="*/ 185 h 208"/>
                <a:gd name="T52" fmla="*/ 126 w 240"/>
                <a:gd name="T53" fmla="*/ 186 h 208"/>
                <a:gd name="T54" fmla="*/ 166 w 240"/>
                <a:gd name="T55" fmla="*/ 152 h 208"/>
                <a:gd name="T56" fmla="*/ 171 w 240"/>
                <a:gd name="T57" fmla="*/ 115 h 208"/>
                <a:gd name="T58" fmla="*/ 139 w 240"/>
                <a:gd name="T59" fmla="*/ 75 h 208"/>
                <a:gd name="T60" fmla="*/ 121 w 240"/>
                <a:gd name="T61" fmla="*/ 75 h 208"/>
                <a:gd name="T62" fmla="*/ 202 w 240"/>
                <a:gd name="T63" fmla="*/ 138 h 208"/>
                <a:gd name="T64" fmla="*/ 216 w 240"/>
                <a:gd name="T65" fmla="*/ 128 h 208"/>
                <a:gd name="T66" fmla="*/ 222 w 240"/>
                <a:gd name="T67" fmla="*/ 95 h 208"/>
                <a:gd name="T68" fmla="*/ 207 w 240"/>
                <a:gd name="T69" fmla="*/ 58 h 208"/>
                <a:gd name="T70" fmla="*/ 185 w 240"/>
                <a:gd name="T71" fmla="*/ 51 h 208"/>
                <a:gd name="T72" fmla="*/ 182 w 240"/>
                <a:gd name="T73" fmla="*/ 55 h 208"/>
                <a:gd name="T74" fmla="*/ 184 w 240"/>
                <a:gd name="T75" fmla="*/ 78 h 208"/>
                <a:gd name="T76" fmla="*/ 202 w 240"/>
                <a:gd name="T77" fmla="*/ 138 h 208"/>
                <a:gd name="T78" fmla="*/ 39 w 240"/>
                <a:gd name="T79" fmla="*/ 138 h 208"/>
                <a:gd name="T80" fmla="*/ 46 w 240"/>
                <a:gd name="T81" fmla="*/ 117 h 208"/>
                <a:gd name="T82" fmla="*/ 60 w 240"/>
                <a:gd name="T83" fmla="*/ 56 h 208"/>
                <a:gd name="T84" fmla="*/ 55 w 240"/>
                <a:gd name="T85" fmla="*/ 50 h 208"/>
                <a:gd name="T86" fmla="*/ 32 w 240"/>
                <a:gd name="T87" fmla="*/ 61 h 208"/>
                <a:gd name="T88" fmla="*/ 19 w 240"/>
                <a:gd name="T89" fmla="*/ 104 h 208"/>
                <a:gd name="T90" fmla="*/ 25 w 240"/>
                <a:gd name="T91" fmla="*/ 128 h 208"/>
                <a:gd name="T92" fmla="*/ 39 w 240"/>
                <a:gd name="T93" fmla="*/ 138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40" h="208">
                  <a:moveTo>
                    <a:pt x="58" y="34"/>
                  </a:moveTo>
                  <a:cubicBezTo>
                    <a:pt x="53" y="13"/>
                    <a:pt x="55" y="6"/>
                    <a:pt x="67" y="0"/>
                  </a:cubicBezTo>
                  <a:cubicBezTo>
                    <a:pt x="71" y="10"/>
                    <a:pt x="73" y="20"/>
                    <a:pt x="73" y="31"/>
                  </a:cubicBezTo>
                  <a:cubicBezTo>
                    <a:pt x="73" y="42"/>
                    <a:pt x="78" y="50"/>
                    <a:pt x="87" y="55"/>
                  </a:cubicBezTo>
                  <a:cubicBezTo>
                    <a:pt x="104" y="64"/>
                    <a:pt x="122" y="65"/>
                    <a:pt x="140" y="60"/>
                  </a:cubicBezTo>
                  <a:cubicBezTo>
                    <a:pt x="146" y="59"/>
                    <a:pt x="153" y="55"/>
                    <a:pt x="158" y="52"/>
                  </a:cubicBezTo>
                  <a:cubicBezTo>
                    <a:pt x="165" y="47"/>
                    <a:pt x="168" y="41"/>
                    <a:pt x="168" y="32"/>
                  </a:cubicBezTo>
                  <a:cubicBezTo>
                    <a:pt x="169" y="22"/>
                    <a:pt x="171" y="11"/>
                    <a:pt x="173" y="1"/>
                  </a:cubicBezTo>
                  <a:cubicBezTo>
                    <a:pt x="185" y="4"/>
                    <a:pt x="188" y="13"/>
                    <a:pt x="184" y="34"/>
                  </a:cubicBezTo>
                  <a:cubicBezTo>
                    <a:pt x="205" y="30"/>
                    <a:pt x="217" y="43"/>
                    <a:pt x="225" y="59"/>
                  </a:cubicBezTo>
                  <a:cubicBezTo>
                    <a:pt x="237" y="82"/>
                    <a:pt x="240" y="105"/>
                    <a:pt x="231" y="130"/>
                  </a:cubicBezTo>
                  <a:cubicBezTo>
                    <a:pt x="226" y="143"/>
                    <a:pt x="218" y="152"/>
                    <a:pt x="202" y="152"/>
                  </a:cubicBezTo>
                  <a:cubicBezTo>
                    <a:pt x="201" y="155"/>
                    <a:pt x="201" y="157"/>
                    <a:pt x="200" y="159"/>
                  </a:cubicBezTo>
                  <a:cubicBezTo>
                    <a:pt x="195" y="178"/>
                    <a:pt x="181" y="190"/>
                    <a:pt x="164" y="197"/>
                  </a:cubicBezTo>
                  <a:cubicBezTo>
                    <a:pt x="133" y="208"/>
                    <a:pt x="103" y="208"/>
                    <a:pt x="74" y="195"/>
                  </a:cubicBezTo>
                  <a:cubicBezTo>
                    <a:pt x="56" y="187"/>
                    <a:pt x="44" y="175"/>
                    <a:pt x="40" y="155"/>
                  </a:cubicBezTo>
                  <a:cubicBezTo>
                    <a:pt x="40" y="154"/>
                    <a:pt x="38" y="152"/>
                    <a:pt x="37" y="152"/>
                  </a:cubicBezTo>
                  <a:cubicBezTo>
                    <a:pt x="23" y="151"/>
                    <a:pt x="15" y="143"/>
                    <a:pt x="11" y="132"/>
                  </a:cubicBezTo>
                  <a:cubicBezTo>
                    <a:pt x="0" y="101"/>
                    <a:pt x="4" y="72"/>
                    <a:pt x="25" y="46"/>
                  </a:cubicBezTo>
                  <a:cubicBezTo>
                    <a:pt x="33" y="36"/>
                    <a:pt x="43" y="30"/>
                    <a:pt x="58" y="34"/>
                  </a:cubicBezTo>
                  <a:close/>
                  <a:moveTo>
                    <a:pt x="121" y="75"/>
                  </a:moveTo>
                  <a:cubicBezTo>
                    <a:pt x="121" y="75"/>
                    <a:pt x="121" y="75"/>
                    <a:pt x="121" y="75"/>
                  </a:cubicBezTo>
                  <a:cubicBezTo>
                    <a:pt x="116" y="75"/>
                    <a:pt x="111" y="75"/>
                    <a:pt x="107" y="75"/>
                  </a:cubicBezTo>
                  <a:cubicBezTo>
                    <a:pt x="84" y="75"/>
                    <a:pt x="65" y="95"/>
                    <a:pt x="70" y="117"/>
                  </a:cubicBezTo>
                  <a:cubicBezTo>
                    <a:pt x="72" y="128"/>
                    <a:pt x="73" y="139"/>
                    <a:pt x="74" y="149"/>
                  </a:cubicBezTo>
                  <a:cubicBezTo>
                    <a:pt x="77" y="168"/>
                    <a:pt x="89" y="182"/>
                    <a:pt x="105" y="185"/>
                  </a:cubicBezTo>
                  <a:cubicBezTo>
                    <a:pt x="112" y="186"/>
                    <a:pt x="119" y="186"/>
                    <a:pt x="126" y="186"/>
                  </a:cubicBezTo>
                  <a:cubicBezTo>
                    <a:pt x="148" y="186"/>
                    <a:pt x="162" y="174"/>
                    <a:pt x="166" y="152"/>
                  </a:cubicBezTo>
                  <a:cubicBezTo>
                    <a:pt x="168" y="140"/>
                    <a:pt x="169" y="127"/>
                    <a:pt x="171" y="115"/>
                  </a:cubicBezTo>
                  <a:cubicBezTo>
                    <a:pt x="175" y="92"/>
                    <a:pt x="155" y="77"/>
                    <a:pt x="139" y="75"/>
                  </a:cubicBezTo>
                  <a:cubicBezTo>
                    <a:pt x="133" y="75"/>
                    <a:pt x="127" y="75"/>
                    <a:pt x="121" y="75"/>
                  </a:cubicBezTo>
                  <a:close/>
                  <a:moveTo>
                    <a:pt x="202" y="138"/>
                  </a:moveTo>
                  <a:cubicBezTo>
                    <a:pt x="209" y="137"/>
                    <a:pt x="213" y="133"/>
                    <a:pt x="216" y="128"/>
                  </a:cubicBezTo>
                  <a:cubicBezTo>
                    <a:pt x="222" y="118"/>
                    <a:pt x="224" y="107"/>
                    <a:pt x="222" y="95"/>
                  </a:cubicBezTo>
                  <a:cubicBezTo>
                    <a:pt x="221" y="81"/>
                    <a:pt x="217" y="68"/>
                    <a:pt x="207" y="58"/>
                  </a:cubicBezTo>
                  <a:cubicBezTo>
                    <a:pt x="201" y="52"/>
                    <a:pt x="194" y="48"/>
                    <a:pt x="185" y="51"/>
                  </a:cubicBezTo>
                  <a:cubicBezTo>
                    <a:pt x="183" y="51"/>
                    <a:pt x="182" y="54"/>
                    <a:pt x="182" y="55"/>
                  </a:cubicBezTo>
                  <a:cubicBezTo>
                    <a:pt x="182" y="63"/>
                    <a:pt x="182" y="71"/>
                    <a:pt x="184" y="78"/>
                  </a:cubicBezTo>
                  <a:cubicBezTo>
                    <a:pt x="189" y="98"/>
                    <a:pt x="196" y="118"/>
                    <a:pt x="202" y="138"/>
                  </a:cubicBezTo>
                  <a:close/>
                  <a:moveTo>
                    <a:pt x="39" y="138"/>
                  </a:moveTo>
                  <a:cubicBezTo>
                    <a:pt x="41" y="131"/>
                    <a:pt x="43" y="123"/>
                    <a:pt x="46" y="117"/>
                  </a:cubicBezTo>
                  <a:cubicBezTo>
                    <a:pt x="53" y="97"/>
                    <a:pt x="58" y="77"/>
                    <a:pt x="60" y="56"/>
                  </a:cubicBezTo>
                  <a:cubicBezTo>
                    <a:pt x="60" y="53"/>
                    <a:pt x="59" y="51"/>
                    <a:pt x="55" y="50"/>
                  </a:cubicBezTo>
                  <a:cubicBezTo>
                    <a:pt x="45" y="48"/>
                    <a:pt x="38" y="54"/>
                    <a:pt x="32" y="61"/>
                  </a:cubicBezTo>
                  <a:cubicBezTo>
                    <a:pt x="22" y="74"/>
                    <a:pt x="18" y="88"/>
                    <a:pt x="19" y="104"/>
                  </a:cubicBezTo>
                  <a:cubicBezTo>
                    <a:pt x="19" y="113"/>
                    <a:pt x="21" y="121"/>
                    <a:pt x="25" y="128"/>
                  </a:cubicBezTo>
                  <a:cubicBezTo>
                    <a:pt x="28" y="133"/>
                    <a:pt x="32" y="137"/>
                    <a:pt x="39" y="138"/>
                  </a:cubicBezTo>
                  <a:close/>
                </a:path>
              </a:pathLst>
            </a:custGeom>
            <a:solidFill>
              <a:srgbClr val="09224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4ADAD2AC-9A91-4BB8-9BCC-75E8978FC44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44900" y="1062038"/>
              <a:ext cx="711200" cy="839788"/>
            </a:xfrm>
            <a:custGeom>
              <a:avLst/>
              <a:gdLst>
                <a:gd name="T0" fmla="*/ 76 w 160"/>
                <a:gd name="T1" fmla="*/ 13 h 189"/>
                <a:gd name="T2" fmla="*/ 83 w 160"/>
                <a:gd name="T3" fmla="*/ 6 h 189"/>
                <a:gd name="T4" fmla="*/ 90 w 160"/>
                <a:gd name="T5" fmla="*/ 0 h 189"/>
                <a:gd name="T6" fmla="*/ 104 w 160"/>
                <a:gd name="T7" fmla="*/ 1 h 189"/>
                <a:gd name="T8" fmla="*/ 109 w 160"/>
                <a:gd name="T9" fmla="*/ 7 h 189"/>
                <a:gd name="T10" fmla="*/ 109 w 160"/>
                <a:gd name="T11" fmla="*/ 17 h 189"/>
                <a:gd name="T12" fmla="*/ 115 w 160"/>
                <a:gd name="T13" fmla="*/ 13 h 189"/>
                <a:gd name="T14" fmla="*/ 115 w 160"/>
                <a:gd name="T15" fmla="*/ 9 h 189"/>
                <a:gd name="T16" fmla="*/ 123 w 160"/>
                <a:gd name="T17" fmla="*/ 2 h 189"/>
                <a:gd name="T18" fmla="*/ 133 w 160"/>
                <a:gd name="T19" fmla="*/ 3 h 189"/>
                <a:gd name="T20" fmla="*/ 139 w 160"/>
                <a:gd name="T21" fmla="*/ 11 h 189"/>
                <a:gd name="T22" fmla="*/ 136 w 160"/>
                <a:gd name="T23" fmla="*/ 40 h 189"/>
                <a:gd name="T24" fmla="*/ 137 w 160"/>
                <a:gd name="T25" fmla="*/ 48 h 189"/>
                <a:gd name="T26" fmla="*/ 140 w 160"/>
                <a:gd name="T27" fmla="*/ 117 h 189"/>
                <a:gd name="T28" fmla="*/ 141 w 160"/>
                <a:gd name="T29" fmla="*/ 129 h 189"/>
                <a:gd name="T30" fmla="*/ 158 w 160"/>
                <a:gd name="T31" fmla="*/ 141 h 189"/>
                <a:gd name="T32" fmla="*/ 150 w 160"/>
                <a:gd name="T33" fmla="*/ 156 h 189"/>
                <a:gd name="T34" fmla="*/ 150 w 160"/>
                <a:gd name="T35" fmla="*/ 160 h 189"/>
                <a:gd name="T36" fmla="*/ 141 w 160"/>
                <a:gd name="T37" fmla="*/ 173 h 189"/>
                <a:gd name="T38" fmla="*/ 94 w 160"/>
                <a:gd name="T39" fmla="*/ 186 h 189"/>
                <a:gd name="T40" fmla="*/ 77 w 160"/>
                <a:gd name="T41" fmla="*/ 176 h 189"/>
                <a:gd name="T42" fmla="*/ 62 w 160"/>
                <a:gd name="T43" fmla="*/ 164 h 189"/>
                <a:gd name="T44" fmla="*/ 69 w 160"/>
                <a:gd name="T45" fmla="*/ 150 h 189"/>
                <a:gd name="T46" fmla="*/ 62 w 160"/>
                <a:gd name="T47" fmla="*/ 140 h 189"/>
                <a:gd name="T48" fmla="*/ 23 w 160"/>
                <a:gd name="T49" fmla="*/ 114 h 189"/>
                <a:gd name="T50" fmla="*/ 5 w 160"/>
                <a:gd name="T51" fmla="*/ 99 h 189"/>
                <a:gd name="T52" fmla="*/ 1 w 160"/>
                <a:gd name="T53" fmla="*/ 89 h 189"/>
                <a:gd name="T54" fmla="*/ 8 w 160"/>
                <a:gd name="T55" fmla="*/ 69 h 189"/>
                <a:gd name="T56" fmla="*/ 14 w 160"/>
                <a:gd name="T57" fmla="*/ 63 h 189"/>
                <a:gd name="T58" fmla="*/ 19 w 160"/>
                <a:gd name="T59" fmla="*/ 58 h 189"/>
                <a:gd name="T60" fmla="*/ 19 w 160"/>
                <a:gd name="T61" fmla="*/ 36 h 189"/>
                <a:gd name="T62" fmla="*/ 16 w 160"/>
                <a:gd name="T63" fmla="*/ 23 h 189"/>
                <a:gd name="T64" fmla="*/ 21 w 160"/>
                <a:gd name="T65" fmla="*/ 13 h 189"/>
                <a:gd name="T66" fmla="*/ 31 w 160"/>
                <a:gd name="T67" fmla="*/ 10 h 189"/>
                <a:gd name="T68" fmla="*/ 40 w 160"/>
                <a:gd name="T69" fmla="*/ 15 h 189"/>
                <a:gd name="T70" fmla="*/ 41 w 160"/>
                <a:gd name="T71" fmla="*/ 19 h 189"/>
                <a:gd name="T72" fmla="*/ 46 w 160"/>
                <a:gd name="T73" fmla="*/ 22 h 189"/>
                <a:gd name="T74" fmla="*/ 50 w 160"/>
                <a:gd name="T75" fmla="*/ 17 h 189"/>
                <a:gd name="T76" fmla="*/ 61 w 160"/>
                <a:gd name="T77" fmla="*/ 3 h 189"/>
                <a:gd name="T78" fmla="*/ 63 w 160"/>
                <a:gd name="T79" fmla="*/ 2 h 189"/>
                <a:gd name="T80" fmla="*/ 75 w 160"/>
                <a:gd name="T81" fmla="*/ 10 h 189"/>
                <a:gd name="T82" fmla="*/ 76 w 160"/>
                <a:gd name="T83" fmla="*/ 13 h 189"/>
                <a:gd name="T84" fmla="*/ 117 w 160"/>
                <a:gd name="T85" fmla="*/ 82 h 189"/>
                <a:gd name="T86" fmla="*/ 108 w 160"/>
                <a:gd name="T87" fmla="*/ 49 h 189"/>
                <a:gd name="T88" fmla="*/ 103 w 160"/>
                <a:gd name="T89" fmla="*/ 45 h 189"/>
                <a:gd name="T90" fmla="*/ 92 w 160"/>
                <a:gd name="T91" fmla="*/ 40 h 189"/>
                <a:gd name="T92" fmla="*/ 86 w 160"/>
                <a:gd name="T93" fmla="*/ 39 h 189"/>
                <a:gd name="T94" fmla="*/ 57 w 160"/>
                <a:gd name="T95" fmla="*/ 47 h 189"/>
                <a:gd name="T96" fmla="*/ 56 w 160"/>
                <a:gd name="T97" fmla="*/ 48 h 189"/>
                <a:gd name="T98" fmla="*/ 49 w 160"/>
                <a:gd name="T99" fmla="*/ 55 h 189"/>
                <a:gd name="T100" fmla="*/ 38 w 160"/>
                <a:gd name="T101" fmla="*/ 82 h 189"/>
                <a:gd name="T102" fmla="*/ 38 w 160"/>
                <a:gd name="T103" fmla="*/ 89 h 189"/>
                <a:gd name="T104" fmla="*/ 68 w 160"/>
                <a:gd name="T105" fmla="*/ 113 h 189"/>
                <a:gd name="T106" fmla="*/ 76 w 160"/>
                <a:gd name="T107" fmla="*/ 113 h 189"/>
                <a:gd name="T108" fmla="*/ 103 w 160"/>
                <a:gd name="T109" fmla="*/ 105 h 189"/>
                <a:gd name="T110" fmla="*/ 117 w 160"/>
                <a:gd name="T111" fmla="*/ 82 h 189"/>
                <a:gd name="T112" fmla="*/ 117 w 160"/>
                <a:gd name="T113" fmla="*/ 145 h 189"/>
                <a:gd name="T114" fmla="*/ 121 w 160"/>
                <a:gd name="T115" fmla="*/ 155 h 189"/>
                <a:gd name="T116" fmla="*/ 149 w 160"/>
                <a:gd name="T117" fmla="*/ 147 h 189"/>
                <a:gd name="T118" fmla="*/ 146 w 160"/>
                <a:gd name="T119" fmla="*/ 137 h 189"/>
                <a:gd name="T120" fmla="*/ 117 w 160"/>
                <a:gd name="T121" fmla="*/ 145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60" h="189">
                  <a:moveTo>
                    <a:pt x="76" y="13"/>
                  </a:moveTo>
                  <a:cubicBezTo>
                    <a:pt x="81" y="13"/>
                    <a:pt x="83" y="11"/>
                    <a:pt x="83" y="6"/>
                  </a:cubicBezTo>
                  <a:cubicBezTo>
                    <a:pt x="83" y="2"/>
                    <a:pt x="86" y="0"/>
                    <a:pt x="90" y="0"/>
                  </a:cubicBezTo>
                  <a:cubicBezTo>
                    <a:pt x="94" y="0"/>
                    <a:pt x="99" y="1"/>
                    <a:pt x="104" y="1"/>
                  </a:cubicBezTo>
                  <a:cubicBezTo>
                    <a:pt x="107" y="1"/>
                    <a:pt x="109" y="3"/>
                    <a:pt x="109" y="7"/>
                  </a:cubicBezTo>
                  <a:cubicBezTo>
                    <a:pt x="109" y="10"/>
                    <a:pt x="109" y="14"/>
                    <a:pt x="109" y="17"/>
                  </a:cubicBezTo>
                  <a:cubicBezTo>
                    <a:pt x="113" y="18"/>
                    <a:pt x="115" y="17"/>
                    <a:pt x="115" y="13"/>
                  </a:cubicBezTo>
                  <a:cubicBezTo>
                    <a:pt x="115" y="12"/>
                    <a:pt x="115" y="10"/>
                    <a:pt x="115" y="9"/>
                  </a:cubicBezTo>
                  <a:cubicBezTo>
                    <a:pt x="115" y="4"/>
                    <a:pt x="118" y="2"/>
                    <a:pt x="123" y="2"/>
                  </a:cubicBezTo>
                  <a:cubicBezTo>
                    <a:pt x="126" y="3"/>
                    <a:pt x="129" y="3"/>
                    <a:pt x="133" y="3"/>
                  </a:cubicBezTo>
                  <a:cubicBezTo>
                    <a:pt x="137" y="4"/>
                    <a:pt x="139" y="6"/>
                    <a:pt x="139" y="11"/>
                  </a:cubicBezTo>
                  <a:cubicBezTo>
                    <a:pt x="138" y="20"/>
                    <a:pt x="137" y="30"/>
                    <a:pt x="136" y="40"/>
                  </a:cubicBezTo>
                  <a:cubicBezTo>
                    <a:pt x="136" y="43"/>
                    <a:pt x="136" y="45"/>
                    <a:pt x="137" y="48"/>
                  </a:cubicBezTo>
                  <a:cubicBezTo>
                    <a:pt x="147" y="71"/>
                    <a:pt x="147" y="94"/>
                    <a:pt x="140" y="117"/>
                  </a:cubicBezTo>
                  <a:cubicBezTo>
                    <a:pt x="139" y="121"/>
                    <a:pt x="141" y="125"/>
                    <a:pt x="141" y="129"/>
                  </a:cubicBezTo>
                  <a:cubicBezTo>
                    <a:pt x="154" y="128"/>
                    <a:pt x="154" y="128"/>
                    <a:pt x="158" y="141"/>
                  </a:cubicBezTo>
                  <a:cubicBezTo>
                    <a:pt x="160" y="149"/>
                    <a:pt x="159" y="151"/>
                    <a:pt x="150" y="156"/>
                  </a:cubicBezTo>
                  <a:cubicBezTo>
                    <a:pt x="150" y="157"/>
                    <a:pt x="150" y="159"/>
                    <a:pt x="150" y="160"/>
                  </a:cubicBezTo>
                  <a:cubicBezTo>
                    <a:pt x="151" y="166"/>
                    <a:pt x="148" y="171"/>
                    <a:pt x="141" y="173"/>
                  </a:cubicBezTo>
                  <a:cubicBezTo>
                    <a:pt x="125" y="177"/>
                    <a:pt x="109" y="182"/>
                    <a:pt x="94" y="186"/>
                  </a:cubicBezTo>
                  <a:cubicBezTo>
                    <a:pt x="86" y="189"/>
                    <a:pt x="82" y="186"/>
                    <a:pt x="77" y="176"/>
                  </a:cubicBezTo>
                  <a:cubicBezTo>
                    <a:pt x="66" y="177"/>
                    <a:pt x="65" y="177"/>
                    <a:pt x="62" y="164"/>
                  </a:cubicBezTo>
                  <a:cubicBezTo>
                    <a:pt x="59" y="156"/>
                    <a:pt x="60" y="154"/>
                    <a:pt x="69" y="150"/>
                  </a:cubicBezTo>
                  <a:cubicBezTo>
                    <a:pt x="69" y="145"/>
                    <a:pt x="68" y="142"/>
                    <a:pt x="62" y="140"/>
                  </a:cubicBezTo>
                  <a:cubicBezTo>
                    <a:pt x="47" y="136"/>
                    <a:pt x="34" y="126"/>
                    <a:pt x="23" y="114"/>
                  </a:cubicBezTo>
                  <a:cubicBezTo>
                    <a:pt x="18" y="109"/>
                    <a:pt x="11" y="104"/>
                    <a:pt x="5" y="99"/>
                  </a:cubicBezTo>
                  <a:cubicBezTo>
                    <a:pt x="2" y="97"/>
                    <a:pt x="0" y="94"/>
                    <a:pt x="1" y="89"/>
                  </a:cubicBezTo>
                  <a:cubicBezTo>
                    <a:pt x="3" y="83"/>
                    <a:pt x="5" y="76"/>
                    <a:pt x="8" y="69"/>
                  </a:cubicBezTo>
                  <a:cubicBezTo>
                    <a:pt x="9" y="67"/>
                    <a:pt x="11" y="64"/>
                    <a:pt x="14" y="63"/>
                  </a:cubicBezTo>
                  <a:cubicBezTo>
                    <a:pt x="17" y="62"/>
                    <a:pt x="18" y="61"/>
                    <a:pt x="19" y="58"/>
                  </a:cubicBezTo>
                  <a:cubicBezTo>
                    <a:pt x="22" y="50"/>
                    <a:pt x="22" y="43"/>
                    <a:pt x="19" y="36"/>
                  </a:cubicBezTo>
                  <a:cubicBezTo>
                    <a:pt x="18" y="32"/>
                    <a:pt x="17" y="27"/>
                    <a:pt x="16" y="23"/>
                  </a:cubicBezTo>
                  <a:cubicBezTo>
                    <a:pt x="14" y="17"/>
                    <a:pt x="15" y="14"/>
                    <a:pt x="21" y="13"/>
                  </a:cubicBezTo>
                  <a:cubicBezTo>
                    <a:pt x="24" y="12"/>
                    <a:pt x="28" y="11"/>
                    <a:pt x="31" y="10"/>
                  </a:cubicBezTo>
                  <a:cubicBezTo>
                    <a:pt x="36" y="8"/>
                    <a:pt x="39" y="10"/>
                    <a:pt x="40" y="15"/>
                  </a:cubicBezTo>
                  <a:cubicBezTo>
                    <a:pt x="41" y="16"/>
                    <a:pt x="41" y="17"/>
                    <a:pt x="41" y="19"/>
                  </a:cubicBezTo>
                  <a:cubicBezTo>
                    <a:pt x="42" y="22"/>
                    <a:pt x="44" y="22"/>
                    <a:pt x="46" y="22"/>
                  </a:cubicBezTo>
                  <a:cubicBezTo>
                    <a:pt x="49" y="21"/>
                    <a:pt x="51" y="20"/>
                    <a:pt x="50" y="17"/>
                  </a:cubicBezTo>
                  <a:cubicBezTo>
                    <a:pt x="49" y="5"/>
                    <a:pt x="49" y="5"/>
                    <a:pt x="61" y="3"/>
                  </a:cubicBezTo>
                  <a:cubicBezTo>
                    <a:pt x="62" y="3"/>
                    <a:pt x="62" y="2"/>
                    <a:pt x="63" y="2"/>
                  </a:cubicBezTo>
                  <a:cubicBezTo>
                    <a:pt x="72" y="0"/>
                    <a:pt x="73" y="1"/>
                    <a:pt x="75" y="10"/>
                  </a:cubicBezTo>
                  <a:cubicBezTo>
                    <a:pt x="75" y="11"/>
                    <a:pt x="76" y="12"/>
                    <a:pt x="76" y="13"/>
                  </a:cubicBezTo>
                  <a:close/>
                  <a:moveTo>
                    <a:pt x="117" y="82"/>
                  </a:moveTo>
                  <a:cubicBezTo>
                    <a:pt x="118" y="72"/>
                    <a:pt x="113" y="60"/>
                    <a:pt x="108" y="49"/>
                  </a:cubicBezTo>
                  <a:cubicBezTo>
                    <a:pt x="107" y="47"/>
                    <a:pt x="105" y="46"/>
                    <a:pt x="103" y="45"/>
                  </a:cubicBezTo>
                  <a:cubicBezTo>
                    <a:pt x="100" y="43"/>
                    <a:pt x="96" y="42"/>
                    <a:pt x="92" y="40"/>
                  </a:cubicBezTo>
                  <a:cubicBezTo>
                    <a:pt x="90" y="40"/>
                    <a:pt x="88" y="39"/>
                    <a:pt x="86" y="39"/>
                  </a:cubicBezTo>
                  <a:cubicBezTo>
                    <a:pt x="76" y="41"/>
                    <a:pt x="66" y="41"/>
                    <a:pt x="57" y="47"/>
                  </a:cubicBezTo>
                  <a:cubicBezTo>
                    <a:pt x="57" y="47"/>
                    <a:pt x="56" y="47"/>
                    <a:pt x="56" y="48"/>
                  </a:cubicBezTo>
                  <a:cubicBezTo>
                    <a:pt x="52" y="49"/>
                    <a:pt x="50" y="51"/>
                    <a:pt x="49" y="55"/>
                  </a:cubicBezTo>
                  <a:cubicBezTo>
                    <a:pt x="45" y="64"/>
                    <a:pt x="41" y="73"/>
                    <a:pt x="38" y="82"/>
                  </a:cubicBezTo>
                  <a:cubicBezTo>
                    <a:pt x="37" y="84"/>
                    <a:pt x="37" y="88"/>
                    <a:pt x="38" y="89"/>
                  </a:cubicBezTo>
                  <a:cubicBezTo>
                    <a:pt x="46" y="99"/>
                    <a:pt x="55" y="108"/>
                    <a:pt x="68" y="113"/>
                  </a:cubicBezTo>
                  <a:cubicBezTo>
                    <a:pt x="70" y="114"/>
                    <a:pt x="73" y="114"/>
                    <a:pt x="76" y="113"/>
                  </a:cubicBezTo>
                  <a:cubicBezTo>
                    <a:pt x="85" y="111"/>
                    <a:pt x="94" y="108"/>
                    <a:pt x="103" y="105"/>
                  </a:cubicBezTo>
                  <a:cubicBezTo>
                    <a:pt x="117" y="101"/>
                    <a:pt x="117" y="100"/>
                    <a:pt x="117" y="82"/>
                  </a:cubicBezTo>
                  <a:close/>
                  <a:moveTo>
                    <a:pt x="117" y="145"/>
                  </a:moveTo>
                  <a:cubicBezTo>
                    <a:pt x="119" y="149"/>
                    <a:pt x="120" y="152"/>
                    <a:pt x="121" y="155"/>
                  </a:cubicBezTo>
                  <a:cubicBezTo>
                    <a:pt x="130" y="152"/>
                    <a:pt x="139" y="150"/>
                    <a:pt x="149" y="147"/>
                  </a:cubicBezTo>
                  <a:cubicBezTo>
                    <a:pt x="148" y="143"/>
                    <a:pt x="147" y="140"/>
                    <a:pt x="146" y="137"/>
                  </a:cubicBezTo>
                  <a:cubicBezTo>
                    <a:pt x="136" y="139"/>
                    <a:pt x="127" y="142"/>
                    <a:pt x="117" y="145"/>
                  </a:cubicBezTo>
                  <a:close/>
                </a:path>
              </a:pathLst>
            </a:custGeom>
            <a:solidFill>
              <a:srgbClr val="09224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C41260FA-90D8-42F9-90B2-4A42021437B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38350" y="1062038"/>
              <a:ext cx="946150" cy="496888"/>
            </a:xfrm>
            <a:custGeom>
              <a:avLst/>
              <a:gdLst>
                <a:gd name="T0" fmla="*/ 76 w 213"/>
                <a:gd name="T1" fmla="*/ 0 h 112"/>
                <a:gd name="T2" fmla="*/ 186 w 213"/>
                <a:gd name="T3" fmla="*/ 36 h 112"/>
                <a:gd name="T4" fmla="*/ 212 w 213"/>
                <a:gd name="T5" fmla="*/ 73 h 112"/>
                <a:gd name="T6" fmla="*/ 212 w 213"/>
                <a:gd name="T7" fmla="*/ 83 h 112"/>
                <a:gd name="T8" fmla="*/ 200 w 213"/>
                <a:gd name="T9" fmla="*/ 97 h 112"/>
                <a:gd name="T10" fmla="*/ 173 w 213"/>
                <a:gd name="T11" fmla="*/ 109 h 112"/>
                <a:gd name="T12" fmla="*/ 167 w 213"/>
                <a:gd name="T13" fmla="*/ 111 h 112"/>
                <a:gd name="T14" fmla="*/ 74 w 213"/>
                <a:gd name="T15" fmla="*/ 94 h 112"/>
                <a:gd name="T16" fmla="*/ 21 w 213"/>
                <a:gd name="T17" fmla="*/ 64 h 112"/>
                <a:gd name="T18" fmla="*/ 21 w 213"/>
                <a:gd name="T19" fmla="*/ 64 h 112"/>
                <a:gd name="T20" fmla="*/ 25 w 213"/>
                <a:gd name="T21" fmla="*/ 13 h 112"/>
                <a:gd name="T22" fmla="*/ 72 w 213"/>
                <a:gd name="T23" fmla="*/ 0 h 112"/>
                <a:gd name="T24" fmla="*/ 76 w 213"/>
                <a:gd name="T25" fmla="*/ 0 h 112"/>
                <a:gd name="T26" fmla="*/ 112 w 213"/>
                <a:gd name="T27" fmla="*/ 84 h 112"/>
                <a:gd name="T28" fmla="*/ 124 w 213"/>
                <a:gd name="T29" fmla="*/ 87 h 112"/>
                <a:gd name="T30" fmla="*/ 183 w 213"/>
                <a:gd name="T31" fmla="*/ 88 h 112"/>
                <a:gd name="T32" fmla="*/ 191 w 213"/>
                <a:gd name="T33" fmla="*/ 73 h 112"/>
                <a:gd name="T34" fmla="*/ 188 w 213"/>
                <a:gd name="T35" fmla="*/ 68 h 112"/>
                <a:gd name="T36" fmla="*/ 170 w 213"/>
                <a:gd name="T37" fmla="*/ 50 h 112"/>
                <a:gd name="T38" fmla="*/ 102 w 213"/>
                <a:gd name="T39" fmla="*/ 24 h 112"/>
                <a:gd name="T40" fmla="*/ 77 w 213"/>
                <a:gd name="T41" fmla="*/ 21 h 112"/>
                <a:gd name="T42" fmla="*/ 102 w 213"/>
                <a:gd name="T43" fmla="*/ 27 h 112"/>
                <a:gd name="T44" fmla="*/ 127 w 213"/>
                <a:gd name="T45" fmla="*/ 34 h 112"/>
                <a:gd name="T46" fmla="*/ 164 w 213"/>
                <a:gd name="T47" fmla="*/ 53 h 112"/>
                <a:gd name="T48" fmla="*/ 174 w 213"/>
                <a:gd name="T49" fmla="*/ 69 h 112"/>
                <a:gd name="T50" fmla="*/ 166 w 213"/>
                <a:gd name="T51" fmla="*/ 81 h 112"/>
                <a:gd name="T52" fmla="*/ 140 w 213"/>
                <a:gd name="T53" fmla="*/ 84 h 112"/>
                <a:gd name="T54" fmla="*/ 112 w 213"/>
                <a:gd name="T55" fmla="*/ 84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13" h="112">
                  <a:moveTo>
                    <a:pt x="76" y="0"/>
                  </a:moveTo>
                  <a:cubicBezTo>
                    <a:pt x="116" y="2"/>
                    <a:pt x="153" y="12"/>
                    <a:pt x="186" y="36"/>
                  </a:cubicBezTo>
                  <a:cubicBezTo>
                    <a:pt x="199" y="46"/>
                    <a:pt x="209" y="57"/>
                    <a:pt x="212" y="73"/>
                  </a:cubicBezTo>
                  <a:cubicBezTo>
                    <a:pt x="212" y="76"/>
                    <a:pt x="213" y="80"/>
                    <a:pt x="212" y="83"/>
                  </a:cubicBezTo>
                  <a:cubicBezTo>
                    <a:pt x="212" y="94"/>
                    <a:pt x="210" y="95"/>
                    <a:pt x="200" y="97"/>
                  </a:cubicBezTo>
                  <a:cubicBezTo>
                    <a:pt x="190" y="98"/>
                    <a:pt x="180" y="101"/>
                    <a:pt x="173" y="109"/>
                  </a:cubicBezTo>
                  <a:cubicBezTo>
                    <a:pt x="172" y="110"/>
                    <a:pt x="169" y="111"/>
                    <a:pt x="167" y="111"/>
                  </a:cubicBezTo>
                  <a:cubicBezTo>
                    <a:pt x="135" y="112"/>
                    <a:pt x="104" y="105"/>
                    <a:pt x="74" y="94"/>
                  </a:cubicBezTo>
                  <a:cubicBezTo>
                    <a:pt x="55" y="87"/>
                    <a:pt x="37" y="78"/>
                    <a:pt x="21" y="64"/>
                  </a:cubicBezTo>
                  <a:cubicBezTo>
                    <a:pt x="21" y="64"/>
                    <a:pt x="21" y="64"/>
                    <a:pt x="21" y="64"/>
                  </a:cubicBezTo>
                  <a:cubicBezTo>
                    <a:pt x="0" y="45"/>
                    <a:pt x="6" y="27"/>
                    <a:pt x="25" y="13"/>
                  </a:cubicBezTo>
                  <a:cubicBezTo>
                    <a:pt x="39" y="3"/>
                    <a:pt x="55" y="1"/>
                    <a:pt x="72" y="0"/>
                  </a:cubicBezTo>
                  <a:cubicBezTo>
                    <a:pt x="73" y="0"/>
                    <a:pt x="74" y="0"/>
                    <a:pt x="76" y="0"/>
                  </a:cubicBezTo>
                  <a:close/>
                  <a:moveTo>
                    <a:pt x="112" y="84"/>
                  </a:moveTo>
                  <a:cubicBezTo>
                    <a:pt x="116" y="85"/>
                    <a:pt x="120" y="86"/>
                    <a:pt x="124" y="87"/>
                  </a:cubicBezTo>
                  <a:cubicBezTo>
                    <a:pt x="144" y="90"/>
                    <a:pt x="163" y="93"/>
                    <a:pt x="183" y="88"/>
                  </a:cubicBezTo>
                  <a:cubicBezTo>
                    <a:pt x="192" y="85"/>
                    <a:pt x="194" y="83"/>
                    <a:pt x="191" y="73"/>
                  </a:cubicBezTo>
                  <a:cubicBezTo>
                    <a:pt x="190" y="71"/>
                    <a:pt x="189" y="69"/>
                    <a:pt x="188" y="68"/>
                  </a:cubicBezTo>
                  <a:cubicBezTo>
                    <a:pt x="182" y="62"/>
                    <a:pt x="177" y="55"/>
                    <a:pt x="170" y="50"/>
                  </a:cubicBezTo>
                  <a:cubicBezTo>
                    <a:pt x="150" y="36"/>
                    <a:pt x="127" y="28"/>
                    <a:pt x="102" y="24"/>
                  </a:cubicBezTo>
                  <a:cubicBezTo>
                    <a:pt x="93" y="22"/>
                    <a:pt x="85" y="22"/>
                    <a:pt x="77" y="21"/>
                  </a:cubicBezTo>
                  <a:cubicBezTo>
                    <a:pt x="85" y="24"/>
                    <a:pt x="94" y="25"/>
                    <a:pt x="102" y="27"/>
                  </a:cubicBezTo>
                  <a:cubicBezTo>
                    <a:pt x="110" y="29"/>
                    <a:pt x="118" y="31"/>
                    <a:pt x="127" y="34"/>
                  </a:cubicBezTo>
                  <a:cubicBezTo>
                    <a:pt x="140" y="38"/>
                    <a:pt x="153" y="44"/>
                    <a:pt x="164" y="53"/>
                  </a:cubicBezTo>
                  <a:cubicBezTo>
                    <a:pt x="169" y="57"/>
                    <a:pt x="173" y="62"/>
                    <a:pt x="174" y="69"/>
                  </a:cubicBezTo>
                  <a:cubicBezTo>
                    <a:pt x="175" y="75"/>
                    <a:pt x="173" y="79"/>
                    <a:pt x="166" y="81"/>
                  </a:cubicBezTo>
                  <a:cubicBezTo>
                    <a:pt x="158" y="82"/>
                    <a:pt x="149" y="84"/>
                    <a:pt x="140" y="84"/>
                  </a:cubicBezTo>
                  <a:cubicBezTo>
                    <a:pt x="131" y="85"/>
                    <a:pt x="122" y="84"/>
                    <a:pt x="112" y="84"/>
                  </a:cubicBezTo>
                  <a:close/>
                </a:path>
              </a:pathLst>
            </a:custGeom>
            <a:solidFill>
              <a:srgbClr val="09224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6FC79461-4D0B-49C8-AB93-00C3C1BC7ED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2888" y="1084263"/>
              <a:ext cx="1603375" cy="830263"/>
            </a:xfrm>
            <a:custGeom>
              <a:avLst/>
              <a:gdLst>
                <a:gd name="T0" fmla="*/ 253 w 361"/>
                <a:gd name="T1" fmla="*/ 36 h 187"/>
                <a:gd name="T2" fmla="*/ 183 w 361"/>
                <a:gd name="T3" fmla="*/ 108 h 187"/>
                <a:gd name="T4" fmla="*/ 167 w 361"/>
                <a:gd name="T5" fmla="*/ 140 h 187"/>
                <a:gd name="T6" fmla="*/ 163 w 361"/>
                <a:gd name="T7" fmla="*/ 149 h 187"/>
                <a:gd name="T8" fmla="*/ 163 w 361"/>
                <a:gd name="T9" fmla="*/ 153 h 187"/>
                <a:gd name="T10" fmla="*/ 150 w 361"/>
                <a:gd name="T11" fmla="*/ 151 h 187"/>
                <a:gd name="T12" fmla="*/ 154 w 361"/>
                <a:gd name="T13" fmla="*/ 137 h 187"/>
                <a:gd name="T14" fmla="*/ 140 w 361"/>
                <a:gd name="T15" fmla="*/ 123 h 187"/>
                <a:gd name="T16" fmla="*/ 15 w 361"/>
                <a:gd name="T17" fmla="*/ 87 h 187"/>
                <a:gd name="T18" fmla="*/ 128 w 361"/>
                <a:gd name="T19" fmla="*/ 32 h 187"/>
                <a:gd name="T20" fmla="*/ 122 w 361"/>
                <a:gd name="T21" fmla="*/ 10 h 187"/>
                <a:gd name="T22" fmla="*/ 105 w 361"/>
                <a:gd name="T23" fmla="*/ 7 h 187"/>
                <a:gd name="T24" fmla="*/ 105 w 361"/>
                <a:gd name="T25" fmla="*/ 0 h 187"/>
                <a:gd name="T26" fmla="*/ 151 w 361"/>
                <a:gd name="T27" fmla="*/ 4 h 187"/>
                <a:gd name="T28" fmla="*/ 128 w 361"/>
                <a:gd name="T29" fmla="*/ 7 h 187"/>
                <a:gd name="T30" fmla="*/ 138 w 361"/>
                <a:gd name="T31" fmla="*/ 25 h 187"/>
                <a:gd name="T32" fmla="*/ 248 w 361"/>
                <a:gd name="T33" fmla="*/ 24 h 187"/>
                <a:gd name="T34" fmla="*/ 238 w 361"/>
                <a:gd name="T35" fmla="*/ 1 h 187"/>
                <a:gd name="T36" fmla="*/ 270 w 361"/>
                <a:gd name="T37" fmla="*/ 0 h 187"/>
                <a:gd name="T38" fmla="*/ 273 w 361"/>
                <a:gd name="T39" fmla="*/ 42 h 187"/>
                <a:gd name="T40" fmla="*/ 272 w 361"/>
                <a:gd name="T41" fmla="*/ 37 h 187"/>
                <a:gd name="T42" fmla="*/ 274 w 361"/>
                <a:gd name="T43" fmla="*/ 5 h 187"/>
                <a:gd name="T44" fmla="*/ 253 w 361"/>
                <a:gd name="T45" fmla="*/ 19 h 187"/>
                <a:gd name="T46" fmla="*/ 271 w 361"/>
                <a:gd name="T47" fmla="*/ 50 h 187"/>
                <a:gd name="T48" fmla="*/ 302 w 361"/>
                <a:gd name="T49" fmla="*/ 177 h 187"/>
                <a:gd name="T50" fmla="*/ 255 w 361"/>
                <a:gd name="T51" fmla="*/ 57 h 187"/>
                <a:gd name="T52" fmla="*/ 265 w 361"/>
                <a:gd name="T53" fmla="*/ 65 h 187"/>
                <a:gd name="T54" fmla="*/ 315 w 361"/>
                <a:gd name="T55" fmla="*/ 161 h 187"/>
                <a:gd name="T56" fmla="*/ 271 w 361"/>
                <a:gd name="T57" fmla="*/ 62 h 187"/>
                <a:gd name="T58" fmla="*/ 293 w 361"/>
                <a:gd name="T59" fmla="*/ 106 h 187"/>
                <a:gd name="T60" fmla="*/ 289 w 361"/>
                <a:gd name="T61" fmla="*/ 119 h 187"/>
                <a:gd name="T62" fmla="*/ 283 w 361"/>
                <a:gd name="T63" fmla="*/ 108 h 187"/>
                <a:gd name="T64" fmla="*/ 128 w 361"/>
                <a:gd name="T65" fmla="*/ 121 h 187"/>
                <a:gd name="T66" fmla="*/ 83 w 361"/>
                <a:gd name="T67" fmla="*/ 119 h 187"/>
                <a:gd name="T68" fmla="*/ 65 w 361"/>
                <a:gd name="T69" fmla="*/ 110 h 187"/>
                <a:gd name="T70" fmla="*/ 79 w 361"/>
                <a:gd name="T71" fmla="*/ 101 h 187"/>
                <a:gd name="T72" fmla="*/ 41 w 361"/>
                <a:gd name="T73" fmla="*/ 70 h 187"/>
                <a:gd name="T74" fmla="*/ 87 w 361"/>
                <a:gd name="T75" fmla="*/ 166 h 187"/>
                <a:gd name="T76" fmla="*/ 172 w 361"/>
                <a:gd name="T77" fmla="*/ 106 h 187"/>
                <a:gd name="T78" fmla="*/ 244 w 361"/>
                <a:gd name="T79" fmla="*/ 34 h 187"/>
                <a:gd name="T80" fmla="*/ 140 w 361"/>
                <a:gd name="T81" fmla="*/ 39 h 187"/>
                <a:gd name="T82" fmla="*/ 165 w 361"/>
                <a:gd name="T83" fmla="*/ 105 h 187"/>
                <a:gd name="T84" fmla="*/ 168 w 361"/>
                <a:gd name="T85" fmla="*/ 97 h 187"/>
                <a:gd name="T86" fmla="*/ 164 w 361"/>
                <a:gd name="T87" fmla="*/ 94 h 187"/>
                <a:gd name="T88" fmla="*/ 177 w 361"/>
                <a:gd name="T89" fmla="*/ 92 h 187"/>
                <a:gd name="T90" fmla="*/ 178 w 361"/>
                <a:gd name="T91" fmla="*/ 96 h 187"/>
                <a:gd name="T92" fmla="*/ 129 w 361"/>
                <a:gd name="T93" fmla="*/ 115 h 187"/>
                <a:gd name="T94" fmla="*/ 85 w 361"/>
                <a:gd name="T95" fmla="*/ 105 h 187"/>
                <a:gd name="T96" fmla="*/ 97 w 361"/>
                <a:gd name="T97" fmla="*/ 112 h 187"/>
                <a:gd name="T98" fmla="*/ 116 w 361"/>
                <a:gd name="T99" fmla="*/ 61 h 187"/>
                <a:gd name="T100" fmla="*/ 150 w 361"/>
                <a:gd name="T101" fmla="*/ 113 h 187"/>
                <a:gd name="T102" fmla="*/ 155 w 361"/>
                <a:gd name="T103" fmla="*/ 103 h 187"/>
                <a:gd name="T104" fmla="*/ 132 w 361"/>
                <a:gd name="T105" fmla="*/ 39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61" h="187">
                  <a:moveTo>
                    <a:pt x="260" y="54"/>
                  </a:moveTo>
                  <a:cubicBezTo>
                    <a:pt x="258" y="48"/>
                    <a:pt x="255" y="42"/>
                    <a:pt x="253" y="36"/>
                  </a:cubicBezTo>
                  <a:cubicBezTo>
                    <a:pt x="249" y="39"/>
                    <a:pt x="246" y="42"/>
                    <a:pt x="243" y="45"/>
                  </a:cubicBezTo>
                  <a:cubicBezTo>
                    <a:pt x="223" y="66"/>
                    <a:pt x="203" y="87"/>
                    <a:pt x="183" y="108"/>
                  </a:cubicBezTo>
                  <a:cubicBezTo>
                    <a:pt x="180" y="111"/>
                    <a:pt x="180" y="112"/>
                    <a:pt x="181" y="116"/>
                  </a:cubicBezTo>
                  <a:cubicBezTo>
                    <a:pt x="186" y="127"/>
                    <a:pt x="179" y="139"/>
                    <a:pt x="167" y="140"/>
                  </a:cubicBezTo>
                  <a:cubicBezTo>
                    <a:pt x="162" y="141"/>
                    <a:pt x="161" y="143"/>
                    <a:pt x="161" y="148"/>
                  </a:cubicBezTo>
                  <a:cubicBezTo>
                    <a:pt x="162" y="148"/>
                    <a:pt x="163" y="148"/>
                    <a:pt x="163" y="149"/>
                  </a:cubicBezTo>
                  <a:cubicBezTo>
                    <a:pt x="164" y="150"/>
                    <a:pt x="165" y="151"/>
                    <a:pt x="165" y="152"/>
                  </a:cubicBezTo>
                  <a:cubicBezTo>
                    <a:pt x="165" y="152"/>
                    <a:pt x="164" y="153"/>
                    <a:pt x="163" y="153"/>
                  </a:cubicBezTo>
                  <a:cubicBezTo>
                    <a:pt x="159" y="153"/>
                    <a:pt x="156" y="153"/>
                    <a:pt x="152" y="153"/>
                  </a:cubicBezTo>
                  <a:cubicBezTo>
                    <a:pt x="151" y="153"/>
                    <a:pt x="150" y="152"/>
                    <a:pt x="150" y="151"/>
                  </a:cubicBezTo>
                  <a:cubicBezTo>
                    <a:pt x="150" y="150"/>
                    <a:pt x="151" y="149"/>
                    <a:pt x="152" y="149"/>
                  </a:cubicBezTo>
                  <a:cubicBezTo>
                    <a:pt x="158" y="146"/>
                    <a:pt x="158" y="141"/>
                    <a:pt x="154" y="137"/>
                  </a:cubicBezTo>
                  <a:cubicBezTo>
                    <a:pt x="151" y="134"/>
                    <a:pt x="149" y="131"/>
                    <a:pt x="148" y="127"/>
                  </a:cubicBezTo>
                  <a:cubicBezTo>
                    <a:pt x="147" y="122"/>
                    <a:pt x="144" y="122"/>
                    <a:pt x="140" y="123"/>
                  </a:cubicBezTo>
                  <a:cubicBezTo>
                    <a:pt x="131" y="168"/>
                    <a:pt x="85" y="187"/>
                    <a:pt x="50" y="173"/>
                  </a:cubicBezTo>
                  <a:cubicBezTo>
                    <a:pt x="17" y="160"/>
                    <a:pt x="0" y="120"/>
                    <a:pt x="15" y="87"/>
                  </a:cubicBezTo>
                  <a:cubicBezTo>
                    <a:pt x="29" y="53"/>
                    <a:pt x="71" y="35"/>
                    <a:pt x="110" y="57"/>
                  </a:cubicBezTo>
                  <a:cubicBezTo>
                    <a:pt x="116" y="49"/>
                    <a:pt x="122" y="40"/>
                    <a:pt x="128" y="32"/>
                  </a:cubicBezTo>
                  <a:cubicBezTo>
                    <a:pt x="129" y="31"/>
                    <a:pt x="129" y="29"/>
                    <a:pt x="128" y="28"/>
                  </a:cubicBezTo>
                  <a:cubicBezTo>
                    <a:pt x="126" y="22"/>
                    <a:pt x="124" y="16"/>
                    <a:pt x="122" y="10"/>
                  </a:cubicBezTo>
                  <a:cubicBezTo>
                    <a:pt x="121" y="9"/>
                    <a:pt x="119" y="7"/>
                    <a:pt x="117" y="7"/>
                  </a:cubicBezTo>
                  <a:cubicBezTo>
                    <a:pt x="113" y="6"/>
                    <a:pt x="109" y="7"/>
                    <a:pt x="105" y="7"/>
                  </a:cubicBezTo>
                  <a:cubicBezTo>
                    <a:pt x="104" y="6"/>
                    <a:pt x="102" y="4"/>
                    <a:pt x="101" y="3"/>
                  </a:cubicBezTo>
                  <a:cubicBezTo>
                    <a:pt x="102" y="2"/>
                    <a:pt x="104" y="0"/>
                    <a:pt x="105" y="0"/>
                  </a:cubicBezTo>
                  <a:cubicBezTo>
                    <a:pt x="119" y="0"/>
                    <a:pt x="133" y="1"/>
                    <a:pt x="147" y="2"/>
                  </a:cubicBezTo>
                  <a:cubicBezTo>
                    <a:pt x="148" y="2"/>
                    <a:pt x="150" y="3"/>
                    <a:pt x="151" y="4"/>
                  </a:cubicBezTo>
                  <a:cubicBezTo>
                    <a:pt x="150" y="5"/>
                    <a:pt x="148" y="7"/>
                    <a:pt x="147" y="7"/>
                  </a:cubicBezTo>
                  <a:cubicBezTo>
                    <a:pt x="141" y="7"/>
                    <a:pt x="135" y="7"/>
                    <a:pt x="128" y="7"/>
                  </a:cubicBezTo>
                  <a:cubicBezTo>
                    <a:pt x="131" y="13"/>
                    <a:pt x="132" y="18"/>
                    <a:pt x="134" y="23"/>
                  </a:cubicBezTo>
                  <a:cubicBezTo>
                    <a:pt x="135" y="24"/>
                    <a:pt x="137" y="25"/>
                    <a:pt x="138" y="25"/>
                  </a:cubicBezTo>
                  <a:cubicBezTo>
                    <a:pt x="174" y="25"/>
                    <a:pt x="210" y="25"/>
                    <a:pt x="246" y="25"/>
                  </a:cubicBezTo>
                  <a:cubicBezTo>
                    <a:pt x="246" y="25"/>
                    <a:pt x="247" y="25"/>
                    <a:pt x="248" y="24"/>
                  </a:cubicBezTo>
                  <a:cubicBezTo>
                    <a:pt x="245" y="18"/>
                    <a:pt x="242" y="11"/>
                    <a:pt x="240" y="5"/>
                  </a:cubicBezTo>
                  <a:cubicBezTo>
                    <a:pt x="239" y="4"/>
                    <a:pt x="238" y="2"/>
                    <a:pt x="238" y="1"/>
                  </a:cubicBezTo>
                  <a:cubicBezTo>
                    <a:pt x="239" y="0"/>
                    <a:pt x="241" y="0"/>
                    <a:pt x="242" y="0"/>
                  </a:cubicBezTo>
                  <a:cubicBezTo>
                    <a:pt x="251" y="0"/>
                    <a:pt x="260" y="0"/>
                    <a:pt x="270" y="0"/>
                  </a:cubicBezTo>
                  <a:cubicBezTo>
                    <a:pt x="286" y="0"/>
                    <a:pt x="296" y="16"/>
                    <a:pt x="289" y="31"/>
                  </a:cubicBezTo>
                  <a:cubicBezTo>
                    <a:pt x="286" y="37"/>
                    <a:pt x="280" y="41"/>
                    <a:pt x="273" y="42"/>
                  </a:cubicBezTo>
                  <a:cubicBezTo>
                    <a:pt x="271" y="42"/>
                    <a:pt x="270" y="41"/>
                    <a:pt x="268" y="40"/>
                  </a:cubicBezTo>
                  <a:cubicBezTo>
                    <a:pt x="269" y="39"/>
                    <a:pt x="270" y="38"/>
                    <a:pt x="272" y="37"/>
                  </a:cubicBezTo>
                  <a:cubicBezTo>
                    <a:pt x="280" y="35"/>
                    <a:pt x="285" y="31"/>
                    <a:pt x="286" y="23"/>
                  </a:cubicBezTo>
                  <a:cubicBezTo>
                    <a:pt x="287" y="16"/>
                    <a:pt x="281" y="6"/>
                    <a:pt x="274" y="5"/>
                  </a:cubicBezTo>
                  <a:cubicBezTo>
                    <a:pt x="266" y="5"/>
                    <a:pt x="257" y="5"/>
                    <a:pt x="248" y="5"/>
                  </a:cubicBezTo>
                  <a:cubicBezTo>
                    <a:pt x="250" y="10"/>
                    <a:pt x="251" y="15"/>
                    <a:pt x="253" y="19"/>
                  </a:cubicBezTo>
                  <a:cubicBezTo>
                    <a:pt x="257" y="28"/>
                    <a:pt x="261" y="37"/>
                    <a:pt x="265" y="47"/>
                  </a:cubicBezTo>
                  <a:cubicBezTo>
                    <a:pt x="266" y="50"/>
                    <a:pt x="268" y="51"/>
                    <a:pt x="271" y="50"/>
                  </a:cubicBezTo>
                  <a:cubicBezTo>
                    <a:pt x="309" y="39"/>
                    <a:pt x="347" y="62"/>
                    <a:pt x="355" y="101"/>
                  </a:cubicBezTo>
                  <a:cubicBezTo>
                    <a:pt x="361" y="136"/>
                    <a:pt x="337" y="170"/>
                    <a:pt x="302" y="177"/>
                  </a:cubicBezTo>
                  <a:cubicBezTo>
                    <a:pt x="266" y="183"/>
                    <a:pt x="232" y="159"/>
                    <a:pt x="226" y="124"/>
                  </a:cubicBezTo>
                  <a:cubicBezTo>
                    <a:pt x="221" y="96"/>
                    <a:pt x="232" y="73"/>
                    <a:pt x="255" y="57"/>
                  </a:cubicBezTo>
                  <a:cubicBezTo>
                    <a:pt x="257" y="56"/>
                    <a:pt x="258" y="55"/>
                    <a:pt x="260" y="54"/>
                  </a:cubicBezTo>
                  <a:close/>
                  <a:moveTo>
                    <a:pt x="265" y="65"/>
                  </a:moveTo>
                  <a:cubicBezTo>
                    <a:pt x="242" y="75"/>
                    <a:pt x="227" y="107"/>
                    <a:pt x="241" y="136"/>
                  </a:cubicBezTo>
                  <a:cubicBezTo>
                    <a:pt x="254" y="164"/>
                    <a:pt x="288" y="175"/>
                    <a:pt x="315" y="161"/>
                  </a:cubicBezTo>
                  <a:cubicBezTo>
                    <a:pt x="342" y="147"/>
                    <a:pt x="353" y="113"/>
                    <a:pt x="338" y="86"/>
                  </a:cubicBezTo>
                  <a:cubicBezTo>
                    <a:pt x="322" y="57"/>
                    <a:pt x="288" y="53"/>
                    <a:pt x="271" y="62"/>
                  </a:cubicBezTo>
                  <a:cubicBezTo>
                    <a:pt x="277" y="75"/>
                    <a:pt x="282" y="87"/>
                    <a:pt x="287" y="100"/>
                  </a:cubicBezTo>
                  <a:cubicBezTo>
                    <a:pt x="288" y="103"/>
                    <a:pt x="290" y="105"/>
                    <a:pt x="293" y="106"/>
                  </a:cubicBezTo>
                  <a:cubicBezTo>
                    <a:pt x="297" y="107"/>
                    <a:pt x="298" y="110"/>
                    <a:pt x="297" y="114"/>
                  </a:cubicBezTo>
                  <a:cubicBezTo>
                    <a:pt x="296" y="118"/>
                    <a:pt x="293" y="120"/>
                    <a:pt x="289" y="119"/>
                  </a:cubicBezTo>
                  <a:cubicBezTo>
                    <a:pt x="285" y="119"/>
                    <a:pt x="283" y="116"/>
                    <a:pt x="283" y="112"/>
                  </a:cubicBezTo>
                  <a:cubicBezTo>
                    <a:pt x="283" y="111"/>
                    <a:pt x="283" y="110"/>
                    <a:pt x="283" y="108"/>
                  </a:cubicBezTo>
                  <a:cubicBezTo>
                    <a:pt x="277" y="94"/>
                    <a:pt x="271" y="79"/>
                    <a:pt x="265" y="65"/>
                  </a:cubicBezTo>
                  <a:close/>
                  <a:moveTo>
                    <a:pt x="128" y="121"/>
                  </a:moveTo>
                  <a:cubicBezTo>
                    <a:pt x="114" y="119"/>
                    <a:pt x="101" y="118"/>
                    <a:pt x="87" y="116"/>
                  </a:cubicBezTo>
                  <a:cubicBezTo>
                    <a:pt x="86" y="116"/>
                    <a:pt x="84" y="118"/>
                    <a:pt x="83" y="119"/>
                  </a:cubicBezTo>
                  <a:cubicBezTo>
                    <a:pt x="80" y="123"/>
                    <a:pt x="74" y="124"/>
                    <a:pt x="70" y="122"/>
                  </a:cubicBezTo>
                  <a:cubicBezTo>
                    <a:pt x="66" y="120"/>
                    <a:pt x="64" y="115"/>
                    <a:pt x="65" y="110"/>
                  </a:cubicBezTo>
                  <a:cubicBezTo>
                    <a:pt x="66" y="105"/>
                    <a:pt x="70" y="102"/>
                    <a:pt x="75" y="102"/>
                  </a:cubicBezTo>
                  <a:cubicBezTo>
                    <a:pt x="77" y="102"/>
                    <a:pt x="79" y="101"/>
                    <a:pt x="79" y="101"/>
                  </a:cubicBezTo>
                  <a:cubicBezTo>
                    <a:pt x="87" y="89"/>
                    <a:pt x="96" y="78"/>
                    <a:pt x="104" y="66"/>
                  </a:cubicBezTo>
                  <a:cubicBezTo>
                    <a:pt x="87" y="54"/>
                    <a:pt x="59" y="55"/>
                    <a:pt x="41" y="70"/>
                  </a:cubicBezTo>
                  <a:cubicBezTo>
                    <a:pt x="21" y="86"/>
                    <a:pt x="15" y="113"/>
                    <a:pt x="26" y="136"/>
                  </a:cubicBezTo>
                  <a:cubicBezTo>
                    <a:pt x="37" y="159"/>
                    <a:pt x="62" y="171"/>
                    <a:pt x="87" y="166"/>
                  </a:cubicBezTo>
                  <a:cubicBezTo>
                    <a:pt x="108" y="161"/>
                    <a:pt x="128" y="141"/>
                    <a:pt x="128" y="121"/>
                  </a:cubicBezTo>
                  <a:close/>
                  <a:moveTo>
                    <a:pt x="172" y="106"/>
                  </a:moveTo>
                  <a:cubicBezTo>
                    <a:pt x="173" y="106"/>
                    <a:pt x="173" y="107"/>
                    <a:pt x="174" y="107"/>
                  </a:cubicBezTo>
                  <a:cubicBezTo>
                    <a:pt x="197" y="83"/>
                    <a:pt x="220" y="59"/>
                    <a:pt x="244" y="34"/>
                  </a:cubicBezTo>
                  <a:cubicBezTo>
                    <a:pt x="208" y="34"/>
                    <a:pt x="173" y="34"/>
                    <a:pt x="138" y="34"/>
                  </a:cubicBezTo>
                  <a:cubicBezTo>
                    <a:pt x="139" y="36"/>
                    <a:pt x="139" y="38"/>
                    <a:pt x="140" y="39"/>
                  </a:cubicBezTo>
                  <a:cubicBezTo>
                    <a:pt x="147" y="59"/>
                    <a:pt x="154" y="79"/>
                    <a:pt x="161" y="99"/>
                  </a:cubicBezTo>
                  <a:cubicBezTo>
                    <a:pt x="162" y="101"/>
                    <a:pt x="164" y="103"/>
                    <a:pt x="165" y="105"/>
                  </a:cubicBezTo>
                  <a:cubicBezTo>
                    <a:pt x="166" y="103"/>
                    <a:pt x="167" y="101"/>
                    <a:pt x="168" y="98"/>
                  </a:cubicBezTo>
                  <a:cubicBezTo>
                    <a:pt x="168" y="98"/>
                    <a:pt x="168" y="98"/>
                    <a:pt x="168" y="97"/>
                  </a:cubicBezTo>
                  <a:cubicBezTo>
                    <a:pt x="168" y="98"/>
                    <a:pt x="168" y="98"/>
                    <a:pt x="167" y="98"/>
                  </a:cubicBezTo>
                  <a:cubicBezTo>
                    <a:pt x="166" y="96"/>
                    <a:pt x="165" y="95"/>
                    <a:pt x="164" y="94"/>
                  </a:cubicBezTo>
                  <a:cubicBezTo>
                    <a:pt x="166" y="93"/>
                    <a:pt x="167" y="92"/>
                    <a:pt x="169" y="92"/>
                  </a:cubicBezTo>
                  <a:cubicBezTo>
                    <a:pt x="172" y="91"/>
                    <a:pt x="174" y="92"/>
                    <a:pt x="177" y="92"/>
                  </a:cubicBezTo>
                  <a:cubicBezTo>
                    <a:pt x="178" y="92"/>
                    <a:pt x="179" y="93"/>
                    <a:pt x="179" y="94"/>
                  </a:cubicBezTo>
                  <a:cubicBezTo>
                    <a:pt x="180" y="95"/>
                    <a:pt x="178" y="96"/>
                    <a:pt x="178" y="96"/>
                  </a:cubicBezTo>
                  <a:cubicBezTo>
                    <a:pt x="171" y="97"/>
                    <a:pt x="173" y="103"/>
                    <a:pt x="172" y="106"/>
                  </a:cubicBezTo>
                  <a:close/>
                  <a:moveTo>
                    <a:pt x="129" y="115"/>
                  </a:moveTo>
                  <a:cubicBezTo>
                    <a:pt x="132" y="102"/>
                    <a:pt x="122" y="78"/>
                    <a:pt x="109" y="71"/>
                  </a:cubicBezTo>
                  <a:cubicBezTo>
                    <a:pt x="101" y="82"/>
                    <a:pt x="93" y="94"/>
                    <a:pt x="85" y="105"/>
                  </a:cubicBezTo>
                  <a:cubicBezTo>
                    <a:pt x="83" y="108"/>
                    <a:pt x="85" y="110"/>
                    <a:pt x="88" y="111"/>
                  </a:cubicBezTo>
                  <a:cubicBezTo>
                    <a:pt x="91" y="111"/>
                    <a:pt x="94" y="111"/>
                    <a:pt x="97" y="112"/>
                  </a:cubicBezTo>
                  <a:cubicBezTo>
                    <a:pt x="107" y="113"/>
                    <a:pt x="118" y="114"/>
                    <a:pt x="129" y="115"/>
                  </a:cubicBezTo>
                  <a:close/>
                  <a:moveTo>
                    <a:pt x="116" y="61"/>
                  </a:moveTo>
                  <a:cubicBezTo>
                    <a:pt x="133" y="76"/>
                    <a:pt x="141" y="94"/>
                    <a:pt x="141" y="116"/>
                  </a:cubicBezTo>
                  <a:cubicBezTo>
                    <a:pt x="145" y="118"/>
                    <a:pt x="148" y="118"/>
                    <a:pt x="150" y="113"/>
                  </a:cubicBezTo>
                  <a:cubicBezTo>
                    <a:pt x="150" y="111"/>
                    <a:pt x="152" y="110"/>
                    <a:pt x="153" y="109"/>
                  </a:cubicBezTo>
                  <a:cubicBezTo>
                    <a:pt x="156" y="107"/>
                    <a:pt x="156" y="105"/>
                    <a:pt x="155" y="103"/>
                  </a:cubicBezTo>
                  <a:cubicBezTo>
                    <a:pt x="150" y="89"/>
                    <a:pt x="145" y="76"/>
                    <a:pt x="140" y="62"/>
                  </a:cubicBezTo>
                  <a:cubicBezTo>
                    <a:pt x="138" y="55"/>
                    <a:pt x="135" y="48"/>
                    <a:pt x="132" y="39"/>
                  </a:cubicBezTo>
                  <a:cubicBezTo>
                    <a:pt x="126" y="47"/>
                    <a:pt x="121" y="54"/>
                    <a:pt x="116" y="61"/>
                  </a:cubicBezTo>
                  <a:close/>
                </a:path>
              </a:pathLst>
            </a:custGeom>
            <a:solidFill>
              <a:srgbClr val="09224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774569B-1DC4-4625-84BC-C83F1F4538E9}"/>
                </a:ext>
              </a:extLst>
            </p:cNvPr>
            <p:cNvSpPr>
              <a:spLocks/>
            </p:cNvSpPr>
            <p:nvPr/>
          </p:nvSpPr>
          <p:spPr bwMode="auto">
            <a:xfrm>
              <a:off x="3511550" y="2874963"/>
              <a:ext cx="977900" cy="360363"/>
            </a:xfrm>
            <a:custGeom>
              <a:avLst/>
              <a:gdLst>
                <a:gd name="T0" fmla="*/ 206 w 220"/>
                <a:gd name="T1" fmla="*/ 14 h 81"/>
                <a:gd name="T2" fmla="*/ 217 w 220"/>
                <a:gd name="T3" fmla="*/ 48 h 81"/>
                <a:gd name="T4" fmla="*/ 212 w 220"/>
                <a:gd name="T5" fmla="*/ 65 h 81"/>
                <a:gd name="T6" fmla="*/ 169 w 220"/>
                <a:gd name="T7" fmla="*/ 76 h 81"/>
                <a:gd name="T8" fmla="*/ 134 w 220"/>
                <a:gd name="T9" fmla="*/ 63 h 81"/>
                <a:gd name="T10" fmla="*/ 119 w 220"/>
                <a:gd name="T11" fmla="*/ 46 h 81"/>
                <a:gd name="T12" fmla="*/ 113 w 220"/>
                <a:gd name="T13" fmla="*/ 42 h 81"/>
                <a:gd name="T14" fmla="*/ 98 w 220"/>
                <a:gd name="T15" fmla="*/ 49 h 81"/>
                <a:gd name="T16" fmla="*/ 33 w 220"/>
                <a:gd name="T17" fmla="*/ 74 h 81"/>
                <a:gd name="T18" fmla="*/ 15 w 220"/>
                <a:gd name="T19" fmla="*/ 69 h 81"/>
                <a:gd name="T20" fmla="*/ 4 w 220"/>
                <a:gd name="T21" fmla="*/ 62 h 81"/>
                <a:gd name="T22" fmla="*/ 2 w 220"/>
                <a:gd name="T23" fmla="*/ 50 h 81"/>
                <a:gd name="T24" fmla="*/ 6 w 220"/>
                <a:gd name="T25" fmla="*/ 40 h 81"/>
                <a:gd name="T26" fmla="*/ 13 w 220"/>
                <a:gd name="T27" fmla="*/ 6 h 81"/>
                <a:gd name="T28" fmla="*/ 19 w 220"/>
                <a:gd name="T29" fmla="*/ 1 h 81"/>
                <a:gd name="T30" fmla="*/ 46 w 220"/>
                <a:gd name="T31" fmla="*/ 5 h 81"/>
                <a:gd name="T32" fmla="*/ 165 w 220"/>
                <a:gd name="T33" fmla="*/ 6 h 81"/>
                <a:gd name="T34" fmla="*/ 199 w 220"/>
                <a:gd name="T35" fmla="*/ 1 h 81"/>
                <a:gd name="T36" fmla="*/ 206 w 220"/>
                <a:gd name="T37" fmla="*/ 7 h 81"/>
                <a:gd name="T38" fmla="*/ 206 w 220"/>
                <a:gd name="T39" fmla="*/ 14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20" h="81">
                  <a:moveTo>
                    <a:pt x="206" y="14"/>
                  </a:moveTo>
                  <a:cubicBezTo>
                    <a:pt x="205" y="27"/>
                    <a:pt x="213" y="37"/>
                    <a:pt x="217" y="48"/>
                  </a:cubicBezTo>
                  <a:cubicBezTo>
                    <a:pt x="220" y="56"/>
                    <a:pt x="220" y="61"/>
                    <a:pt x="212" y="65"/>
                  </a:cubicBezTo>
                  <a:cubicBezTo>
                    <a:pt x="198" y="72"/>
                    <a:pt x="184" y="76"/>
                    <a:pt x="169" y="76"/>
                  </a:cubicBezTo>
                  <a:cubicBezTo>
                    <a:pt x="155" y="76"/>
                    <a:pt x="143" y="72"/>
                    <a:pt x="134" y="63"/>
                  </a:cubicBezTo>
                  <a:cubicBezTo>
                    <a:pt x="128" y="58"/>
                    <a:pt x="123" y="52"/>
                    <a:pt x="119" y="46"/>
                  </a:cubicBezTo>
                  <a:cubicBezTo>
                    <a:pt x="117" y="44"/>
                    <a:pt x="116" y="43"/>
                    <a:pt x="113" y="42"/>
                  </a:cubicBezTo>
                  <a:cubicBezTo>
                    <a:pt x="106" y="42"/>
                    <a:pt x="102" y="43"/>
                    <a:pt x="98" y="49"/>
                  </a:cubicBezTo>
                  <a:cubicBezTo>
                    <a:pt x="84" y="71"/>
                    <a:pt x="58" y="81"/>
                    <a:pt x="33" y="74"/>
                  </a:cubicBezTo>
                  <a:cubicBezTo>
                    <a:pt x="27" y="72"/>
                    <a:pt x="21" y="71"/>
                    <a:pt x="15" y="69"/>
                  </a:cubicBezTo>
                  <a:cubicBezTo>
                    <a:pt x="11" y="67"/>
                    <a:pt x="7" y="65"/>
                    <a:pt x="4" y="62"/>
                  </a:cubicBezTo>
                  <a:cubicBezTo>
                    <a:pt x="0" y="59"/>
                    <a:pt x="0" y="54"/>
                    <a:pt x="2" y="50"/>
                  </a:cubicBezTo>
                  <a:cubicBezTo>
                    <a:pt x="3" y="46"/>
                    <a:pt x="4" y="43"/>
                    <a:pt x="6" y="40"/>
                  </a:cubicBezTo>
                  <a:cubicBezTo>
                    <a:pt x="11" y="29"/>
                    <a:pt x="15" y="18"/>
                    <a:pt x="13" y="6"/>
                  </a:cubicBezTo>
                  <a:cubicBezTo>
                    <a:pt x="13" y="2"/>
                    <a:pt x="15" y="0"/>
                    <a:pt x="19" y="1"/>
                  </a:cubicBezTo>
                  <a:cubicBezTo>
                    <a:pt x="28" y="2"/>
                    <a:pt x="37" y="3"/>
                    <a:pt x="46" y="5"/>
                  </a:cubicBezTo>
                  <a:cubicBezTo>
                    <a:pt x="85" y="10"/>
                    <a:pt x="125" y="10"/>
                    <a:pt x="165" y="6"/>
                  </a:cubicBezTo>
                  <a:cubicBezTo>
                    <a:pt x="176" y="4"/>
                    <a:pt x="188" y="3"/>
                    <a:pt x="199" y="1"/>
                  </a:cubicBezTo>
                  <a:cubicBezTo>
                    <a:pt x="205" y="0"/>
                    <a:pt x="206" y="1"/>
                    <a:pt x="206" y="7"/>
                  </a:cubicBezTo>
                  <a:cubicBezTo>
                    <a:pt x="206" y="9"/>
                    <a:pt x="206" y="11"/>
                    <a:pt x="206" y="14"/>
                  </a:cubicBezTo>
                  <a:close/>
                </a:path>
              </a:pathLst>
            </a:custGeom>
            <a:solidFill>
              <a:srgbClr val="09224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BD3A74F2-AD65-4B41-9F4A-9CE70E455CF1}"/>
                </a:ext>
              </a:extLst>
            </p:cNvPr>
            <p:cNvSpPr>
              <a:spLocks/>
            </p:cNvSpPr>
            <p:nvPr/>
          </p:nvSpPr>
          <p:spPr bwMode="auto">
            <a:xfrm>
              <a:off x="677863" y="3951288"/>
              <a:ext cx="750888" cy="950913"/>
            </a:xfrm>
            <a:custGeom>
              <a:avLst/>
              <a:gdLst>
                <a:gd name="T0" fmla="*/ 127 w 169"/>
                <a:gd name="T1" fmla="*/ 73 h 214"/>
                <a:gd name="T2" fmla="*/ 91 w 169"/>
                <a:gd name="T3" fmla="*/ 73 h 214"/>
                <a:gd name="T4" fmla="*/ 91 w 169"/>
                <a:gd name="T5" fmla="*/ 92 h 214"/>
                <a:gd name="T6" fmla="*/ 105 w 169"/>
                <a:gd name="T7" fmla="*/ 92 h 214"/>
                <a:gd name="T8" fmla="*/ 112 w 169"/>
                <a:gd name="T9" fmla="*/ 99 h 214"/>
                <a:gd name="T10" fmla="*/ 112 w 169"/>
                <a:gd name="T11" fmla="*/ 135 h 214"/>
                <a:gd name="T12" fmla="*/ 104 w 169"/>
                <a:gd name="T13" fmla="*/ 142 h 214"/>
                <a:gd name="T14" fmla="*/ 93 w 169"/>
                <a:gd name="T15" fmla="*/ 142 h 214"/>
                <a:gd name="T16" fmla="*/ 91 w 169"/>
                <a:gd name="T17" fmla="*/ 143 h 214"/>
                <a:gd name="T18" fmla="*/ 91 w 169"/>
                <a:gd name="T19" fmla="*/ 201 h 214"/>
                <a:gd name="T20" fmla="*/ 105 w 169"/>
                <a:gd name="T21" fmla="*/ 201 h 214"/>
                <a:gd name="T22" fmla="*/ 113 w 169"/>
                <a:gd name="T23" fmla="*/ 207 h 214"/>
                <a:gd name="T24" fmla="*/ 105 w 169"/>
                <a:gd name="T25" fmla="*/ 214 h 214"/>
                <a:gd name="T26" fmla="*/ 64 w 169"/>
                <a:gd name="T27" fmla="*/ 214 h 214"/>
                <a:gd name="T28" fmla="*/ 56 w 169"/>
                <a:gd name="T29" fmla="*/ 207 h 214"/>
                <a:gd name="T30" fmla="*/ 64 w 169"/>
                <a:gd name="T31" fmla="*/ 201 h 214"/>
                <a:gd name="T32" fmla="*/ 78 w 169"/>
                <a:gd name="T33" fmla="*/ 201 h 214"/>
                <a:gd name="T34" fmla="*/ 78 w 169"/>
                <a:gd name="T35" fmla="*/ 196 h 214"/>
                <a:gd name="T36" fmla="*/ 78 w 169"/>
                <a:gd name="T37" fmla="*/ 147 h 214"/>
                <a:gd name="T38" fmla="*/ 73 w 169"/>
                <a:gd name="T39" fmla="*/ 142 h 214"/>
                <a:gd name="T40" fmla="*/ 41 w 169"/>
                <a:gd name="T41" fmla="*/ 142 h 214"/>
                <a:gd name="T42" fmla="*/ 40 w 169"/>
                <a:gd name="T43" fmla="*/ 146 h 214"/>
                <a:gd name="T44" fmla="*/ 37 w 169"/>
                <a:gd name="T45" fmla="*/ 151 h 214"/>
                <a:gd name="T46" fmla="*/ 32 w 169"/>
                <a:gd name="T47" fmla="*/ 150 h 214"/>
                <a:gd name="T48" fmla="*/ 3 w 169"/>
                <a:gd name="T49" fmla="*/ 121 h 214"/>
                <a:gd name="T50" fmla="*/ 4 w 169"/>
                <a:gd name="T51" fmla="*/ 113 h 214"/>
                <a:gd name="T52" fmla="*/ 30 w 169"/>
                <a:gd name="T53" fmla="*/ 86 h 214"/>
                <a:gd name="T54" fmla="*/ 37 w 169"/>
                <a:gd name="T55" fmla="*/ 83 h 214"/>
                <a:gd name="T56" fmla="*/ 40 w 169"/>
                <a:gd name="T57" fmla="*/ 89 h 214"/>
                <a:gd name="T58" fmla="*/ 41 w 169"/>
                <a:gd name="T59" fmla="*/ 92 h 214"/>
                <a:gd name="T60" fmla="*/ 76 w 169"/>
                <a:gd name="T61" fmla="*/ 92 h 214"/>
                <a:gd name="T62" fmla="*/ 78 w 169"/>
                <a:gd name="T63" fmla="*/ 89 h 214"/>
                <a:gd name="T64" fmla="*/ 78 w 169"/>
                <a:gd name="T65" fmla="*/ 73 h 214"/>
                <a:gd name="T66" fmla="*/ 64 w 169"/>
                <a:gd name="T67" fmla="*/ 73 h 214"/>
                <a:gd name="T68" fmla="*/ 57 w 169"/>
                <a:gd name="T69" fmla="*/ 66 h 214"/>
                <a:gd name="T70" fmla="*/ 57 w 169"/>
                <a:gd name="T71" fmla="*/ 29 h 214"/>
                <a:gd name="T72" fmla="*/ 64 w 169"/>
                <a:gd name="T73" fmla="*/ 22 h 214"/>
                <a:gd name="T74" fmla="*/ 78 w 169"/>
                <a:gd name="T75" fmla="*/ 22 h 214"/>
                <a:gd name="T76" fmla="*/ 78 w 169"/>
                <a:gd name="T77" fmla="*/ 8 h 214"/>
                <a:gd name="T78" fmla="*/ 84 w 169"/>
                <a:gd name="T79" fmla="*/ 0 h 214"/>
                <a:gd name="T80" fmla="*/ 91 w 169"/>
                <a:gd name="T81" fmla="*/ 8 h 214"/>
                <a:gd name="T82" fmla="*/ 91 w 169"/>
                <a:gd name="T83" fmla="*/ 19 h 214"/>
                <a:gd name="T84" fmla="*/ 94 w 169"/>
                <a:gd name="T85" fmla="*/ 22 h 214"/>
                <a:gd name="T86" fmla="*/ 127 w 169"/>
                <a:gd name="T87" fmla="*/ 22 h 214"/>
                <a:gd name="T88" fmla="*/ 132 w 169"/>
                <a:gd name="T89" fmla="*/ 14 h 214"/>
                <a:gd name="T90" fmla="*/ 141 w 169"/>
                <a:gd name="T91" fmla="*/ 18 h 214"/>
                <a:gd name="T92" fmla="*/ 165 w 169"/>
                <a:gd name="T93" fmla="*/ 42 h 214"/>
                <a:gd name="T94" fmla="*/ 165 w 169"/>
                <a:gd name="T95" fmla="*/ 52 h 214"/>
                <a:gd name="T96" fmla="*/ 140 w 169"/>
                <a:gd name="T97" fmla="*/ 78 h 214"/>
                <a:gd name="T98" fmla="*/ 132 w 169"/>
                <a:gd name="T99" fmla="*/ 81 h 214"/>
                <a:gd name="T100" fmla="*/ 127 w 169"/>
                <a:gd name="T101" fmla="*/ 73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69" h="214">
                  <a:moveTo>
                    <a:pt x="127" y="73"/>
                  </a:moveTo>
                  <a:cubicBezTo>
                    <a:pt x="116" y="73"/>
                    <a:pt x="104" y="73"/>
                    <a:pt x="91" y="73"/>
                  </a:cubicBezTo>
                  <a:cubicBezTo>
                    <a:pt x="91" y="79"/>
                    <a:pt x="91" y="85"/>
                    <a:pt x="91" y="92"/>
                  </a:cubicBezTo>
                  <a:cubicBezTo>
                    <a:pt x="96" y="92"/>
                    <a:pt x="100" y="92"/>
                    <a:pt x="105" y="92"/>
                  </a:cubicBezTo>
                  <a:cubicBezTo>
                    <a:pt x="111" y="92"/>
                    <a:pt x="112" y="93"/>
                    <a:pt x="112" y="99"/>
                  </a:cubicBezTo>
                  <a:cubicBezTo>
                    <a:pt x="112" y="111"/>
                    <a:pt x="112" y="123"/>
                    <a:pt x="112" y="135"/>
                  </a:cubicBezTo>
                  <a:cubicBezTo>
                    <a:pt x="112" y="141"/>
                    <a:pt x="110" y="142"/>
                    <a:pt x="104" y="142"/>
                  </a:cubicBezTo>
                  <a:cubicBezTo>
                    <a:pt x="100" y="142"/>
                    <a:pt x="97" y="142"/>
                    <a:pt x="93" y="142"/>
                  </a:cubicBezTo>
                  <a:cubicBezTo>
                    <a:pt x="92" y="142"/>
                    <a:pt x="92" y="143"/>
                    <a:pt x="91" y="143"/>
                  </a:cubicBezTo>
                  <a:cubicBezTo>
                    <a:pt x="91" y="162"/>
                    <a:pt x="91" y="181"/>
                    <a:pt x="91" y="201"/>
                  </a:cubicBezTo>
                  <a:cubicBezTo>
                    <a:pt x="96" y="201"/>
                    <a:pt x="100" y="201"/>
                    <a:pt x="105" y="201"/>
                  </a:cubicBezTo>
                  <a:cubicBezTo>
                    <a:pt x="110" y="201"/>
                    <a:pt x="113" y="203"/>
                    <a:pt x="113" y="207"/>
                  </a:cubicBezTo>
                  <a:cubicBezTo>
                    <a:pt x="113" y="211"/>
                    <a:pt x="110" y="214"/>
                    <a:pt x="105" y="214"/>
                  </a:cubicBezTo>
                  <a:cubicBezTo>
                    <a:pt x="91" y="214"/>
                    <a:pt x="78" y="214"/>
                    <a:pt x="64" y="214"/>
                  </a:cubicBezTo>
                  <a:cubicBezTo>
                    <a:pt x="59" y="214"/>
                    <a:pt x="56" y="211"/>
                    <a:pt x="56" y="207"/>
                  </a:cubicBezTo>
                  <a:cubicBezTo>
                    <a:pt x="56" y="203"/>
                    <a:pt x="59" y="201"/>
                    <a:pt x="64" y="201"/>
                  </a:cubicBezTo>
                  <a:cubicBezTo>
                    <a:pt x="69" y="201"/>
                    <a:pt x="73" y="201"/>
                    <a:pt x="78" y="201"/>
                  </a:cubicBezTo>
                  <a:cubicBezTo>
                    <a:pt x="78" y="199"/>
                    <a:pt x="78" y="198"/>
                    <a:pt x="78" y="196"/>
                  </a:cubicBezTo>
                  <a:cubicBezTo>
                    <a:pt x="78" y="180"/>
                    <a:pt x="78" y="163"/>
                    <a:pt x="78" y="147"/>
                  </a:cubicBezTo>
                  <a:cubicBezTo>
                    <a:pt x="78" y="143"/>
                    <a:pt x="77" y="142"/>
                    <a:pt x="73" y="142"/>
                  </a:cubicBezTo>
                  <a:cubicBezTo>
                    <a:pt x="63" y="142"/>
                    <a:pt x="52" y="142"/>
                    <a:pt x="41" y="142"/>
                  </a:cubicBezTo>
                  <a:cubicBezTo>
                    <a:pt x="41" y="144"/>
                    <a:pt x="41" y="145"/>
                    <a:pt x="40" y="146"/>
                  </a:cubicBezTo>
                  <a:cubicBezTo>
                    <a:pt x="39" y="148"/>
                    <a:pt x="39" y="150"/>
                    <a:pt x="37" y="151"/>
                  </a:cubicBezTo>
                  <a:cubicBezTo>
                    <a:pt x="36" y="151"/>
                    <a:pt x="33" y="151"/>
                    <a:pt x="32" y="150"/>
                  </a:cubicBezTo>
                  <a:cubicBezTo>
                    <a:pt x="22" y="140"/>
                    <a:pt x="13" y="130"/>
                    <a:pt x="3" y="121"/>
                  </a:cubicBezTo>
                  <a:cubicBezTo>
                    <a:pt x="0" y="118"/>
                    <a:pt x="1" y="115"/>
                    <a:pt x="4" y="113"/>
                  </a:cubicBezTo>
                  <a:cubicBezTo>
                    <a:pt x="12" y="104"/>
                    <a:pt x="21" y="95"/>
                    <a:pt x="30" y="86"/>
                  </a:cubicBezTo>
                  <a:cubicBezTo>
                    <a:pt x="32" y="84"/>
                    <a:pt x="35" y="83"/>
                    <a:pt x="37" y="83"/>
                  </a:cubicBezTo>
                  <a:cubicBezTo>
                    <a:pt x="39" y="84"/>
                    <a:pt x="39" y="87"/>
                    <a:pt x="40" y="89"/>
                  </a:cubicBezTo>
                  <a:cubicBezTo>
                    <a:pt x="41" y="90"/>
                    <a:pt x="41" y="91"/>
                    <a:pt x="41" y="92"/>
                  </a:cubicBezTo>
                  <a:cubicBezTo>
                    <a:pt x="52" y="92"/>
                    <a:pt x="64" y="92"/>
                    <a:pt x="76" y="92"/>
                  </a:cubicBezTo>
                  <a:cubicBezTo>
                    <a:pt x="77" y="92"/>
                    <a:pt x="78" y="90"/>
                    <a:pt x="78" y="89"/>
                  </a:cubicBezTo>
                  <a:cubicBezTo>
                    <a:pt x="78" y="84"/>
                    <a:pt x="78" y="79"/>
                    <a:pt x="78" y="73"/>
                  </a:cubicBezTo>
                  <a:cubicBezTo>
                    <a:pt x="73" y="73"/>
                    <a:pt x="68" y="72"/>
                    <a:pt x="64" y="73"/>
                  </a:cubicBezTo>
                  <a:cubicBezTo>
                    <a:pt x="59" y="73"/>
                    <a:pt x="57" y="70"/>
                    <a:pt x="57" y="66"/>
                  </a:cubicBezTo>
                  <a:cubicBezTo>
                    <a:pt x="57" y="54"/>
                    <a:pt x="57" y="41"/>
                    <a:pt x="57" y="29"/>
                  </a:cubicBezTo>
                  <a:cubicBezTo>
                    <a:pt x="57" y="24"/>
                    <a:pt x="59" y="22"/>
                    <a:pt x="64" y="22"/>
                  </a:cubicBezTo>
                  <a:cubicBezTo>
                    <a:pt x="69" y="22"/>
                    <a:pt x="73" y="22"/>
                    <a:pt x="78" y="22"/>
                  </a:cubicBezTo>
                  <a:cubicBezTo>
                    <a:pt x="78" y="17"/>
                    <a:pt x="78" y="13"/>
                    <a:pt x="78" y="8"/>
                  </a:cubicBezTo>
                  <a:cubicBezTo>
                    <a:pt x="78" y="4"/>
                    <a:pt x="80" y="1"/>
                    <a:pt x="84" y="0"/>
                  </a:cubicBezTo>
                  <a:cubicBezTo>
                    <a:pt x="88" y="0"/>
                    <a:pt x="91" y="3"/>
                    <a:pt x="91" y="8"/>
                  </a:cubicBezTo>
                  <a:cubicBezTo>
                    <a:pt x="91" y="12"/>
                    <a:pt x="91" y="15"/>
                    <a:pt x="91" y="19"/>
                  </a:cubicBezTo>
                  <a:cubicBezTo>
                    <a:pt x="91" y="20"/>
                    <a:pt x="93" y="22"/>
                    <a:pt x="94" y="22"/>
                  </a:cubicBezTo>
                  <a:cubicBezTo>
                    <a:pt x="105" y="22"/>
                    <a:pt x="117" y="22"/>
                    <a:pt x="127" y="22"/>
                  </a:cubicBezTo>
                  <a:cubicBezTo>
                    <a:pt x="129" y="18"/>
                    <a:pt x="130" y="14"/>
                    <a:pt x="132" y="14"/>
                  </a:cubicBezTo>
                  <a:cubicBezTo>
                    <a:pt x="135" y="13"/>
                    <a:pt x="139" y="16"/>
                    <a:pt x="141" y="18"/>
                  </a:cubicBezTo>
                  <a:cubicBezTo>
                    <a:pt x="149" y="26"/>
                    <a:pt x="157" y="34"/>
                    <a:pt x="165" y="42"/>
                  </a:cubicBezTo>
                  <a:cubicBezTo>
                    <a:pt x="169" y="46"/>
                    <a:pt x="169" y="48"/>
                    <a:pt x="165" y="52"/>
                  </a:cubicBezTo>
                  <a:cubicBezTo>
                    <a:pt x="157" y="61"/>
                    <a:pt x="148" y="69"/>
                    <a:pt x="140" y="78"/>
                  </a:cubicBezTo>
                  <a:cubicBezTo>
                    <a:pt x="138" y="79"/>
                    <a:pt x="134" y="81"/>
                    <a:pt x="132" y="81"/>
                  </a:cubicBezTo>
                  <a:cubicBezTo>
                    <a:pt x="130" y="80"/>
                    <a:pt x="129" y="77"/>
                    <a:pt x="127" y="73"/>
                  </a:cubicBezTo>
                  <a:close/>
                </a:path>
              </a:pathLst>
            </a:custGeom>
            <a:solidFill>
              <a:srgbClr val="09224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D817ED99-CE1D-476A-89C7-7BB40E0877D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24063" y="4141788"/>
              <a:ext cx="985838" cy="550863"/>
            </a:xfrm>
            <a:custGeom>
              <a:avLst/>
              <a:gdLst>
                <a:gd name="T0" fmla="*/ 164 w 222"/>
                <a:gd name="T1" fmla="*/ 31 h 124"/>
                <a:gd name="T2" fmla="*/ 164 w 222"/>
                <a:gd name="T3" fmla="*/ 17 h 124"/>
                <a:gd name="T4" fmla="*/ 183 w 222"/>
                <a:gd name="T5" fmla="*/ 1 h 124"/>
                <a:gd name="T6" fmla="*/ 205 w 222"/>
                <a:gd name="T7" fmla="*/ 14 h 124"/>
                <a:gd name="T8" fmla="*/ 221 w 222"/>
                <a:gd name="T9" fmla="*/ 70 h 124"/>
                <a:gd name="T10" fmla="*/ 217 w 222"/>
                <a:gd name="T11" fmla="*/ 77 h 124"/>
                <a:gd name="T12" fmla="*/ 187 w 222"/>
                <a:gd name="T13" fmla="*/ 86 h 124"/>
                <a:gd name="T14" fmla="*/ 179 w 222"/>
                <a:gd name="T15" fmla="*/ 80 h 124"/>
                <a:gd name="T16" fmla="*/ 150 w 222"/>
                <a:gd name="T17" fmla="*/ 88 h 124"/>
                <a:gd name="T18" fmla="*/ 34 w 222"/>
                <a:gd name="T19" fmla="*/ 121 h 124"/>
                <a:gd name="T20" fmla="*/ 6 w 222"/>
                <a:gd name="T21" fmla="*/ 112 h 124"/>
                <a:gd name="T22" fmla="*/ 5 w 222"/>
                <a:gd name="T23" fmla="*/ 84 h 124"/>
                <a:gd name="T24" fmla="*/ 21 w 222"/>
                <a:gd name="T25" fmla="*/ 73 h 124"/>
                <a:gd name="T26" fmla="*/ 159 w 222"/>
                <a:gd name="T27" fmla="*/ 33 h 124"/>
                <a:gd name="T28" fmla="*/ 164 w 222"/>
                <a:gd name="T29" fmla="*/ 31 h 124"/>
                <a:gd name="T30" fmla="*/ 185 w 222"/>
                <a:gd name="T31" fmla="*/ 13 h 124"/>
                <a:gd name="T32" fmla="*/ 177 w 222"/>
                <a:gd name="T33" fmla="*/ 21 h 124"/>
                <a:gd name="T34" fmla="*/ 185 w 222"/>
                <a:gd name="T35" fmla="*/ 29 h 124"/>
                <a:gd name="T36" fmla="*/ 193 w 222"/>
                <a:gd name="T37" fmla="*/ 21 h 124"/>
                <a:gd name="T38" fmla="*/ 185 w 222"/>
                <a:gd name="T39" fmla="*/ 13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22" h="124">
                  <a:moveTo>
                    <a:pt x="164" y="31"/>
                  </a:moveTo>
                  <a:cubicBezTo>
                    <a:pt x="164" y="26"/>
                    <a:pt x="163" y="22"/>
                    <a:pt x="164" y="17"/>
                  </a:cubicBezTo>
                  <a:cubicBezTo>
                    <a:pt x="166" y="8"/>
                    <a:pt x="174" y="1"/>
                    <a:pt x="183" y="1"/>
                  </a:cubicBezTo>
                  <a:cubicBezTo>
                    <a:pt x="193" y="0"/>
                    <a:pt x="202" y="5"/>
                    <a:pt x="205" y="14"/>
                  </a:cubicBezTo>
                  <a:cubicBezTo>
                    <a:pt x="211" y="33"/>
                    <a:pt x="216" y="52"/>
                    <a:pt x="221" y="70"/>
                  </a:cubicBezTo>
                  <a:cubicBezTo>
                    <a:pt x="222" y="74"/>
                    <a:pt x="220" y="76"/>
                    <a:pt x="217" y="77"/>
                  </a:cubicBezTo>
                  <a:cubicBezTo>
                    <a:pt x="207" y="80"/>
                    <a:pt x="197" y="83"/>
                    <a:pt x="187" y="86"/>
                  </a:cubicBezTo>
                  <a:cubicBezTo>
                    <a:pt x="182" y="87"/>
                    <a:pt x="180" y="84"/>
                    <a:pt x="179" y="80"/>
                  </a:cubicBezTo>
                  <a:cubicBezTo>
                    <a:pt x="169" y="83"/>
                    <a:pt x="159" y="85"/>
                    <a:pt x="150" y="88"/>
                  </a:cubicBezTo>
                  <a:cubicBezTo>
                    <a:pt x="111" y="99"/>
                    <a:pt x="73" y="110"/>
                    <a:pt x="34" y="121"/>
                  </a:cubicBezTo>
                  <a:cubicBezTo>
                    <a:pt x="23" y="124"/>
                    <a:pt x="13" y="121"/>
                    <a:pt x="6" y="112"/>
                  </a:cubicBezTo>
                  <a:cubicBezTo>
                    <a:pt x="0" y="104"/>
                    <a:pt x="0" y="92"/>
                    <a:pt x="5" y="84"/>
                  </a:cubicBezTo>
                  <a:cubicBezTo>
                    <a:pt x="9" y="78"/>
                    <a:pt x="14" y="75"/>
                    <a:pt x="21" y="73"/>
                  </a:cubicBezTo>
                  <a:cubicBezTo>
                    <a:pt x="67" y="60"/>
                    <a:pt x="113" y="46"/>
                    <a:pt x="159" y="33"/>
                  </a:cubicBezTo>
                  <a:cubicBezTo>
                    <a:pt x="161" y="32"/>
                    <a:pt x="163" y="32"/>
                    <a:pt x="164" y="31"/>
                  </a:cubicBezTo>
                  <a:close/>
                  <a:moveTo>
                    <a:pt x="185" y="13"/>
                  </a:moveTo>
                  <a:cubicBezTo>
                    <a:pt x="180" y="13"/>
                    <a:pt x="176" y="17"/>
                    <a:pt x="177" y="21"/>
                  </a:cubicBezTo>
                  <a:cubicBezTo>
                    <a:pt x="177" y="25"/>
                    <a:pt x="181" y="29"/>
                    <a:pt x="185" y="29"/>
                  </a:cubicBezTo>
                  <a:cubicBezTo>
                    <a:pt x="189" y="29"/>
                    <a:pt x="193" y="25"/>
                    <a:pt x="193" y="21"/>
                  </a:cubicBezTo>
                  <a:cubicBezTo>
                    <a:pt x="193" y="17"/>
                    <a:pt x="189" y="13"/>
                    <a:pt x="185" y="13"/>
                  </a:cubicBezTo>
                  <a:close/>
                </a:path>
              </a:pathLst>
            </a:custGeom>
            <a:solidFill>
              <a:srgbClr val="09224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FCEC4213-4634-4F40-AC1B-8F34339A0C7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75050" y="4057650"/>
              <a:ext cx="642938" cy="657225"/>
            </a:xfrm>
            <a:custGeom>
              <a:avLst/>
              <a:gdLst>
                <a:gd name="T0" fmla="*/ 0 w 145"/>
                <a:gd name="T1" fmla="*/ 35 h 148"/>
                <a:gd name="T2" fmla="*/ 21 w 145"/>
                <a:gd name="T3" fmla="*/ 5 h 148"/>
                <a:gd name="T4" fmla="*/ 58 w 145"/>
                <a:gd name="T5" fmla="*/ 13 h 148"/>
                <a:gd name="T6" fmla="*/ 121 w 145"/>
                <a:gd name="T7" fmla="*/ 77 h 148"/>
                <a:gd name="T8" fmla="*/ 142 w 145"/>
                <a:gd name="T9" fmla="*/ 97 h 148"/>
                <a:gd name="T10" fmla="*/ 142 w 145"/>
                <a:gd name="T11" fmla="*/ 105 h 148"/>
                <a:gd name="T12" fmla="*/ 103 w 145"/>
                <a:gd name="T13" fmla="*/ 145 h 148"/>
                <a:gd name="T14" fmla="*/ 96 w 145"/>
                <a:gd name="T15" fmla="*/ 145 h 148"/>
                <a:gd name="T16" fmla="*/ 10 w 145"/>
                <a:gd name="T17" fmla="*/ 59 h 148"/>
                <a:gd name="T18" fmla="*/ 0 w 145"/>
                <a:gd name="T19" fmla="*/ 35 h 148"/>
                <a:gd name="T20" fmla="*/ 25 w 145"/>
                <a:gd name="T21" fmla="*/ 38 h 148"/>
                <a:gd name="T22" fmla="*/ 36 w 145"/>
                <a:gd name="T23" fmla="*/ 50 h 148"/>
                <a:gd name="T24" fmla="*/ 48 w 145"/>
                <a:gd name="T25" fmla="*/ 38 h 148"/>
                <a:gd name="T26" fmla="*/ 36 w 145"/>
                <a:gd name="T27" fmla="*/ 27 h 148"/>
                <a:gd name="T28" fmla="*/ 25 w 145"/>
                <a:gd name="T29" fmla="*/ 3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5" h="148">
                  <a:moveTo>
                    <a:pt x="0" y="35"/>
                  </a:moveTo>
                  <a:cubicBezTo>
                    <a:pt x="1" y="21"/>
                    <a:pt x="8" y="11"/>
                    <a:pt x="21" y="5"/>
                  </a:cubicBezTo>
                  <a:cubicBezTo>
                    <a:pt x="35" y="0"/>
                    <a:pt x="47" y="3"/>
                    <a:pt x="58" y="13"/>
                  </a:cubicBezTo>
                  <a:cubicBezTo>
                    <a:pt x="79" y="34"/>
                    <a:pt x="100" y="56"/>
                    <a:pt x="121" y="77"/>
                  </a:cubicBezTo>
                  <a:cubicBezTo>
                    <a:pt x="128" y="84"/>
                    <a:pt x="135" y="91"/>
                    <a:pt x="142" y="97"/>
                  </a:cubicBezTo>
                  <a:cubicBezTo>
                    <a:pt x="145" y="100"/>
                    <a:pt x="145" y="102"/>
                    <a:pt x="142" y="105"/>
                  </a:cubicBezTo>
                  <a:cubicBezTo>
                    <a:pt x="129" y="118"/>
                    <a:pt x="116" y="131"/>
                    <a:pt x="103" y="145"/>
                  </a:cubicBezTo>
                  <a:cubicBezTo>
                    <a:pt x="100" y="147"/>
                    <a:pt x="98" y="148"/>
                    <a:pt x="96" y="145"/>
                  </a:cubicBezTo>
                  <a:cubicBezTo>
                    <a:pt x="67" y="116"/>
                    <a:pt x="38" y="87"/>
                    <a:pt x="10" y="59"/>
                  </a:cubicBezTo>
                  <a:cubicBezTo>
                    <a:pt x="3" y="52"/>
                    <a:pt x="1" y="44"/>
                    <a:pt x="0" y="35"/>
                  </a:cubicBezTo>
                  <a:close/>
                  <a:moveTo>
                    <a:pt x="25" y="38"/>
                  </a:moveTo>
                  <a:cubicBezTo>
                    <a:pt x="25" y="45"/>
                    <a:pt x="30" y="50"/>
                    <a:pt x="36" y="50"/>
                  </a:cubicBezTo>
                  <a:cubicBezTo>
                    <a:pt x="42" y="50"/>
                    <a:pt x="48" y="45"/>
                    <a:pt x="48" y="38"/>
                  </a:cubicBezTo>
                  <a:cubicBezTo>
                    <a:pt x="47" y="32"/>
                    <a:pt x="42" y="27"/>
                    <a:pt x="36" y="27"/>
                  </a:cubicBezTo>
                  <a:cubicBezTo>
                    <a:pt x="30" y="27"/>
                    <a:pt x="25" y="32"/>
                    <a:pt x="25" y="38"/>
                  </a:cubicBezTo>
                  <a:close/>
                </a:path>
              </a:pathLst>
            </a:custGeom>
            <a:solidFill>
              <a:srgbClr val="09224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9DDFC45F-F8E7-44C9-960D-FB1703D1E2C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17750" y="2706688"/>
              <a:ext cx="417513" cy="719138"/>
            </a:xfrm>
            <a:custGeom>
              <a:avLst/>
              <a:gdLst>
                <a:gd name="T0" fmla="*/ 11 w 94"/>
                <a:gd name="T1" fmla="*/ 44 h 162"/>
                <a:gd name="T2" fmla="*/ 9 w 94"/>
                <a:gd name="T3" fmla="*/ 29 h 162"/>
                <a:gd name="T4" fmla="*/ 9 w 94"/>
                <a:gd name="T5" fmla="*/ 10 h 162"/>
                <a:gd name="T6" fmla="*/ 18 w 94"/>
                <a:gd name="T7" fmla="*/ 0 h 162"/>
                <a:gd name="T8" fmla="*/ 76 w 94"/>
                <a:gd name="T9" fmla="*/ 0 h 162"/>
                <a:gd name="T10" fmla="*/ 86 w 94"/>
                <a:gd name="T11" fmla="*/ 10 h 162"/>
                <a:gd name="T12" fmla="*/ 86 w 94"/>
                <a:gd name="T13" fmla="*/ 33 h 162"/>
                <a:gd name="T14" fmla="*/ 83 w 94"/>
                <a:gd name="T15" fmla="*/ 43 h 162"/>
                <a:gd name="T16" fmla="*/ 94 w 94"/>
                <a:gd name="T17" fmla="*/ 66 h 162"/>
                <a:gd name="T18" fmla="*/ 94 w 94"/>
                <a:gd name="T19" fmla="*/ 142 h 162"/>
                <a:gd name="T20" fmla="*/ 75 w 94"/>
                <a:gd name="T21" fmla="*/ 162 h 162"/>
                <a:gd name="T22" fmla="*/ 19 w 94"/>
                <a:gd name="T23" fmla="*/ 162 h 162"/>
                <a:gd name="T24" fmla="*/ 0 w 94"/>
                <a:gd name="T25" fmla="*/ 143 h 162"/>
                <a:gd name="T26" fmla="*/ 0 w 94"/>
                <a:gd name="T27" fmla="*/ 61 h 162"/>
                <a:gd name="T28" fmla="*/ 11 w 94"/>
                <a:gd name="T29" fmla="*/ 44 h 162"/>
                <a:gd name="T30" fmla="*/ 19 w 94"/>
                <a:gd name="T31" fmla="*/ 102 h 162"/>
                <a:gd name="T32" fmla="*/ 19 w 94"/>
                <a:gd name="T33" fmla="*/ 134 h 162"/>
                <a:gd name="T34" fmla="*/ 28 w 94"/>
                <a:gd name="T35" fmla="*/ 144 h 162"/>
                <a:gd name="T36" fmla="*/ 66 w 94"/>
                <a:gd name="T37" fmla="*/ 144 h 162"/>
                <a:gd name="T38" fmla="*/ 76 w 94"/>
                <a:gd name="T39" fmla="*/ 134 h 162"/>
                <a:gd name="T40" fmla="*/ 76 w 94"/>
                <a:gd name="T41" fmla="*/ 70 h 162"/>
                <a:gd name="T42" fmla="*/ 66 w 94"/>
                <a:gd name="T43" fmla="*/ 61 h 162"/>
                <a:gd name="T44" fmla="*/ 28 w 94"/>
                <a:gd name="T45" fmla="*/ 61 h 162"/>
                <a:gd name="T46" fmla="*/ 19 w 94"/>
                <a:gd name="T47" fmla="*/ 70 h 162"/>
                <a:gd name="T48" fmla="*/ 19 w 94"/>
                <a:gd name="T49" fmla="*/ 102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94" h="162">
                  <a:moveTo>
                    <a:pt x="11" y="44"/>
                  </a:moveTo>
                  <a:cubicBezTo>
                    <a:pt x="10" y="38"/>
                    <a:pt x="9" y="34"/>
                    <a:pt x="9" y="29"/>
                  </a:cubicBezTo>
                  <a:cubicBezTo>
                    <a:pt x="8" y="23"/>
                    <a:pt x="8" y="16"/>
                    <a:pt x="9" y="10"/>
                  </a:cubicBezTo>
                  <a:cubicBezTo>
                    <a:pt x="9" y="3"/>
                    <a:pt x="12" y="0"/>
                    <a:pt x="18" y="0"/>
                  </a:cubicBezTo>
                  <a:cubicBezTo>
                    <a:pt x="38" y="0"/>
                    <a:pt x="57" y="0"/>
                    <a:pt x="76" y="0"/>
                  </a:cubicBezTo>
                  <a:cubicBezTo>
                    <a:pt x="82" y="0"/>
                    <a:pt x="86" y="3"/>
                    <a:pt x="86" y="10"/>
                  </a:cubicBezTo>
                  <a:cubicBezTo>
                    <a:pt x="86" y="18"/>
                    <a:pt x="86" y="25"/>
                    <a:pt x="86" y="33"/>
                  </a:cubicBezTo>
                  <a:cubicBezTo>
                    <a:pt x="86" y="36"/>
                    <a:pt x="84" y="40"/>
                    <a:pt x="83" y="43"/>
                  </a:cubicBezTo>
                  <a:cubicBezTo>
                    <a:pt x="92" y="48"/>
                    <a:pt x="94" y="56"/>
                    <a:pt x="94" y="66"/>
                  </a:cubicBezTo>
                  <a:cubicBezTo>
                    <a:pt x="94" y="91"/>
                    <a:pt x="94" y="117"/>
                    <a:pt x="94" y="142"/>
                  </a:cubicBezTo>
                  <a:cubicBezTo>
                    <a:pt x="94" y="155"/>
                    <a:pt x="87" y="162"/>
                    <a:pt x="75" y="162"/>
                  </a:cubicBezTo>
                  <a:cubicBezTo>
                    <a:pt x="56" y="162"/>
                    <a:pt x="38" y="162"/>
                    <a:pt x="19" y="162"/>
                  </a:cubicBezTo>
                  <a:cubicBezTo>
                    <a:pt x="7" y="162"/>
                    <a:pt x="0" y="155"/>
                    <a:pt x="0" y="143"/>
                  </a:cubicBezTo>
                  <a:cubicBezTo>
                    <a:pt x="0" y="116"/>
                    <a:pt x="0" y="88"/>
                    <a:pt x="0" y="61"/>
                  </a:cubicBezTo>
                  <a:cubicBezTo>
                    <a:pt x="0" y="52"/>
                    <a:pt x="5" y="47"/>
                    <a:pt x="11" y="44"/>
                  </a:cubicBezTo>
                  <a:close/>
                  <a:moveTo>
                    <a:pt x="19" y="102"/>
                  </a:moveTo>
                  <a:cubicBezTo>
                    <a:pt x="19" y="113"/>
                    <a:pt x="19" y="123"/>
                    <a:pt x="19" y="134"/>
                  </a:cubicBezTo>
                  <a:cubicBezTo>
                    <a:pt x="19" y="141"/>
                    <a:pt x="22" y="144"/>
                    <a:pt x="28" y="144"/>
                  </a:cubicBezTo>
                  <a:cubicBezTo>
                    <a:pt x="41" y="144"/>
                    <a:pt x="53" y="144"/>
                    <a:pt x="66" y="144"/>
                  </a:cubicBezTo>
                  <a:cubicBezTo>
                    <a:pt x="73" y="144"/>
                    <a:pt x="76" y="141"/>
                    <a:pt x="76" y="134"/>
                  </a:cubicBezTo>
                  <a:cubicBezTo>
                    <a:pt x="76" y="113"/>
                    <a:pt x="76" y="92"/>
                    <a:pt x="76" y="70"/>
                  </a:cubicBezTo>
                  <a:cubicBezTo>
                    <a:pt x="76" y="64"/>
                    <a:pt x="73" y="61"/>
                    <a:pt x="66" y="61"/>
                  </a:cubicBezTo>
                  <a:cubicBezTo>
                    <a:pt x="53" y="61"/>
                    <a:pt x="41" y="61"/>
                    <a:pt x="28" y="61"/>
                  </a:cubicBezTo>
                  <a:cubicBezTo>
                    <a:pt x="22" y="61"/>
                    <a:pt x="19" y="64"/>
                    <a:pt x="19" y="70"/>
                  </a:cubicBezTo>
                  <a:cubicBezTo>
                    <a:pt x="19" y="81"/>
                    <a:pt x="19" y="92"/>
                    <a:pt x="19" y="102"/>
                  </a:cubicBezTo>
                  <a:close/>
                </a:path>
              </a:pathLst>
            </a:custGeom>
            <a:solidFill>
              <a:srgbClr val="09224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DD757830-73AA-40AC-A1BD-78472E62CA9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7725" y="2417763"/>
              <a:ext cx="407988" cy="407988"/>
            </a:xfrm>
            <a:custGeom>
              <a:avLst/>
              <a:gdLst>
                <a:gd name="T0" fmla="*/ 92 w 92"/>
                <a:gd name="T1" fmla="*/ 32 h 92"/>
                <a:gd name="T2" fmla="*/ 87 w 92"/>
                <a:gd name="T3" fmla="*/ 71 h 92"/>
                <a:gd name="T4" fmla="*/ 79 w 92"/>
                <a:gd name="T5" fmla="*/ 82 h 92"/>
                <a:gd name="T6" fmla="*/ 51 w 92"/>
                <a:gd name="T7" fmla="*/ 91 h 92"/>
                <a:gd name="T8" fmla="*/ 17 w 92"/>
                <a:gd name="T9" fmla="*/ 85 h 92"/>
                <a:gd name="T10" fmla="*/ 5 w 92"/>
                <a:gd name="T11" fmla="*/ 65 h 92"/>
                <a:gd name="T12" fmla="*/ 0 w 92"/>
                <a:gd name="T13" fmla="*/ 31 h 92"/>
                <a:gd name="T14" fmla="*/ 11 w 92"/>
                <a:gd name="T15" fmla="*/ 29 h 92"/>
                <a:gd name="T16" fmla="*/ 16 w 92"/>
                <a:gd name="T17" fmla="*/ 24 h 92"/>
                <a:gd name="T18" fmla="*/ 35 w 92"/>
                <a:gd name="T19" fmla="*/ 2 h 92"/>
                <a:gd name="T20" fmla="*/ 68 w 92"/>
                <a:gd name="T21" fmla="*/ 6 h 92"/>
                <a:gd name="T22" fmla="*/ 77 w 92"/>
                <a:gd name="T23" fmla="*/ 22 h 92"/>
                <a:gd name="T24" fmla="*/ 84 w 92"/>
                <a:gd name="T25" fmla="*/ 29 h 92"/>
                <a:gd name="T26" fmla="*/ 92 w 92"/>
                <a:gd name="T27" fmla="*/ 32 h 92"/>
                <a:gd name="T28" fmla="*/ 69 w 92"/>
                <a:gd name="T29" fmla="*/ 26 h 92"/>
                <a:gd name="T30" fmla="*/ 61 w 92"/>
                <a:gd name="T31" fmla="*/ 12 h 92"/>
                <a:gd name="T32" fmla="*/ 32 w 92"/>
                <a:gd name="T33" fmla="*/ 12 h 92"/>
                <a:gd name="T34" fmla="*/ 25 w 92"/>
                <a:gd name="T35" fmla="*/ 26 h 92"/>
                <a:gd name="T36" fmla="*/ 69 w 92"/>
                <a:gd name="T37" fmla="*/ 26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2" h="92">
                  <a:moveTo>
                    <a:pt x="92" y="32"/>
                  </a:moveTo>
                  <a:cubicBezTo>
                    <a:pt x="91" y="45"/>
                    <a:pt x="90" y="58"/>
                    <a:pt x="87" y="71"/>
                  </a:cubicBezTo>
                  <a:cubicBezTo>
                    <a:pt x="86" y="75"/>
                    <a:pt x="83" y="79"/>
                    <a:pt x="79" y="82"/>
                  </a:cubicBezTo>
                  <a:cubicBezTo>
                    <a:pt x="71" y="89"/>
                    <a:pt x="61" y="91"/>
                    <a:pt x="51" y="91"/>
                  </a:cubicBezTo>
                  <a:cubicBezTo>
                    <a:pt x="39" y="92"/>
                    <a:pt x="28" y="90"/>
                    <a:pt x="17" y="85"/>
                  </a:cubicBezTo>
                  <a:cubicBezTo>
                    <a:pt x="10" y="80"/>
                    <a:pt x="6" y="75"/>
                    <a:pt x="5" y="65"/>
                  </a:cubicBezTo>
                  <a:cubicBezTo>
                    <a:pt x="5" y="54"/>
                    <a:pt x="2" y="43"/>
                    <a:pt x="0" y="31"/>
                  </a:cubicBezTo>
                  <a:cubicBezTo>
                    <a:pt x="4" y="31"/>
                    <a:pt x="7" y="29"/>
                    <a:pt x="11" y="29"/>
                  </a:cubicBezTo>
                  <a:cubicBezTo>
                    <a:pt x="14" y="28"/>
                    <a:pt x="15" y="27"/>
                    <a:pt x="16" y="24"/>
                  </a:cubicBezTo>
                  <a:cubicBezTo>
                    <a:pt x="17" y="10"/>
                    <a:pt x="22" y="5"/>
                    <a:pt x="35" y="2"/>
                  </a:cubicBezTo>
                  <a:cubicBezTo>
                    <a:pt x="47" y="0"/>
                    <a:pt x="58" y="0"/>
                    <a:pt x="68" y="6"/>
                  </a:cubicBezTo>
                  <a:cubicBezTo>
                    <a:pt x="74" y="10"/>
                    <a:pt x="78" y="15"/>
                    <a:pt x="77" y="22"/>
                  </a:cubicBezTo>
                  <a:cubicBezTo>
                    <a:pt x="77" y="27"/>
                    <a:pt x="79" y="29"/>
                    <a:pt x="84" y="29"/>
                  </a:cubicBezTo>
                  <a:cubicBezTo>
                    <a:pt x="87" y="30"/>
                    <a:pt x="90" y="31"/>
                    <a:pt x="92" y="32"/>
                  </a:cubicBezTo>
                  <a:close/>
                  <a:moveTo>
                    <a:pt x="69" y="26"/>
                  </a:moveTo>
                  <a:cubicBezTo>
                    <a:pt x="70" y="18"/>
                    <a:pt x="68" y="15"/>
                    <a:pt x="61" y="12"/>
                  </a:cubicBezTo>
                  <a:cubicBezTo>
                    <a:pt x="51" y="8"/>
                    <a:pt x="42" y="8"/>
                    <a:pt x="32" y="12"/>
                  </a:cubicBezTo>
                  <a:cubicBezTo>
                    <a:pt x="25" y="15"/>
                    <a:pt x="23" y="18"/>
                    <a:pt x="25" y="26"/>
                  </a:cubicBezTo>
                  <a:cubicBezTo>
                    <a:pt x="39" y="26"/>
                    <a:pt x="54" y="26"/>
                    <a:pt x="69" y="26"/>
                  </a:cubicBezTo>
                  <a:close/>
                </a:path>
              </a:pathLst>
            </a:custGeom>
            <a:solidFill>
              <a:srgbClr val="09224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9FBD1D4A-99D3-4120-A415-DF946F4496C7}"/>
                </a:ext>
              </a:extLst>
            </p:cNvPr>
            <p:cNvSpPr>
              <a:spLocks/>
            </p:cNvSpPr>
            <p:nvPr/>
          </p:nvSpPr>
          <p:spPr bwMode="auto">
            <a:xfrm>
              <a:off x="3862388" y="4008438"/>
              <a:ext cx="498475" cy="271463"/>
            </a:xfrm>
            <a:custGeom>
              <a:avLst/>
              <a:gdLst>
                <a:gd name="T0" fmla="*/ 80 w 112"/>
                <a:gd name="T1" fmla="*/ 41 h 61"/>
                <a:gd name="T2" fmla="*/ 91 w 112"/>
                <a:gd name="T3" fmla="*/ 52 h 61"/>
                <a:gd name="T4" fmla="*/ 90 w 112"/>
                <a:gd name="T5" fmla="*/ 58 h 61"/>
                <a:gd name="T6" fmla="*/ 59 w 112"/>
                <a:gd name="T7" fmla="*/ 46 h 61"/>
                <a:gd name="T8" fmla="*/ 53 w 112"/>
                <a:gd name="T9" fmla="*/ 43 h 61"/>
                <a:gd name="T10" fmla="*/ 28 w 112"/>
                <a:gd name="T11" fmla="*/ 43 h 61"/>
                <a:gd name="T12" fmla="*/ 19 w 112"/>
                <a:gd name="T13" fmla="*/ 39 h 61"/>
                <a:gd name="T14" fmla="*/ 3 w 112"/>
                <a:gd name="T15" fmla="*/ 23 h 61"/>
                <a:gd name="T16" fmla="*/ 0 w 112"/>
                <a:gd name="T17" fmla="*/ 17 h 61"/>
                <a:gd name="T18" fmla="*/ 5 w 112"/>
                <a:gd name="T19" fmla="*/ 16 h 61"/>
                <a:gd name="T20" fmla="*/ 53 w 112"/>
                <a:gd name="T21" fmla="*/ 16 h 61"/>
                <a:gd name="T22" fmla="*/ 62 w 112"/>
                <a:gd name="T23" fmla="*/ 12 h 61"/>
                <a:gd name="T24" fmla="*/ 95 w 112"/>
                <a:gd name="T25" fmla="*/ 5 h 61"/>
                <a:gd name="T26" fmla="*/ 110 w 112"/>
                <a:gd name="T27" fmla="*/ 35 h 61"/>
                <a:gd name="T28" fmla="*/ 107 w 112"/>
                <a:gd name="T29" fmla="*/ 41 h 61"/>
                <a:gd name="T30" fmla="*/ 102 w 112"/>
                <a:gd name="T31" fmla="*/ 38 h 61"/>
                <a:gd name="T32" fmla="*/ 93 w 112"/>
                <a:gd name="T33" fmla="*/ 28 h 61"/>
                <a:gd name="T34" fmla="*/ 80 w 112"/>
                <a:gd name="T35" fmla="*/ 41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12" h="61">
                  <a:moveTo>
                    <a:pt x="80" y="41"/>
                  </a:moveTo>
                  <a:cubicBezTo>
                    <a:pt x="84" y="45"/>
                    <a:pt x="88" y="48"/>
                    <a:pt x="91" y="52"/>
                  </a:cubicBezTo>
                  <a:cubicBezTo>
                    <a:pt x="95" y="55"/>
                    <a:pt x="94" y="57"/>
                    <a:pt x="90" y="58"/>
                  </a:cubicBezTo>
                  <a:cubicBezTo>
                    <a:pt x="79" y="61"/>
                    <a:pt x="66" y="57"/>
                    <a:pt x="59" y="46"/>
                  </a:cubicBezTo>
                  <a:cubicBezTo>
                    <a:pt x="58" y="44"/>
                    <a:pt x="56" y="43"/>
                    <a:pt x="53" y="43"/>
                  </a:cubicBezTo>
                  <a:cubicBezTo>
                    <a:pt x="45" y="43"/>
                    <a:pt x="36" y="43"/>
                    <a:pt x="28" y="43"/>
                  </a:cubicBezTo>
                  <a:cubicBezTo>
                    <a:pt x="25" y="43"/>
                    <a:pt x="22" y="41"/>
                    <a:pt x="19" y="39"/>
                  </a:cubicBezTo>
                  <a:cubicBezTo>
                    <a:pt x="14" y="34"/>
                    <a:pt x="8" y="29"/>
                    <a:pt x="3" y="23"/>
                  </a:cubicBezTo>
                  <a:cubicBezTo>
                    <a:pt x="1" y="21"/>
                    <a:pt x="1" y="19"/>
                    <a:pt x="0" y="17"/>
                  </a:cubicBezTo>
                  <a:cubicBezTo>
                    <a:pt x="2" y="17"/>
                    <a:pt x="3" y="16"/>
                    <a:pt x="5" y="16"/>
                  </a:cubicBezTo>
                  <a:cubicBezTo>
                    <a:pt x="21" y="16"/>
                    <a:pt x="37" y="16"/>
                    <a:pt x="53" y="16"/>
                  </a:cubicBezTo>
                  <a:cubicBezTo>
                    <a:pt x="57" y="16"/>
                    <a:pt x="59" y="15"/>
                    <a:pt x="62" y="12"/>
                  </a:cubicBezTo>
                  <a:cubicBezTo>
                    <a:pt x="71" y="3"/>
                    <a:pt x="83" y="0"/>
                    <a:pt x="95" y="5"/>
                  </a:cubicBezTo>
                  <a:cubicBezTo>
                    <a:pt x="106" y="11"/>
                    <a:pt x="112" y="22"/>
                    <a:pt x="110" y="35"/>
                  </a:cubicBezTo>
                  <a:cubicBezTo>
                    <a:pt x="110" y="37"/>
                    <a:pt x="108" y="39"/>
                    <a:pt x="107" y="41"/>
                  </a:cubicBezTo>
                  <a:cubicBezTo>
                    <a:pt x="106" y="40"/>
                    <a:pt x="103" y="40"/>
                    <a:pt x="102" y="38"/>
                  </a:cubicBezTo>
                  <a:cubicBezTo>
                    <a:pt x="99" y="35"/>
                    <a:pt x="96" y="31"/>
                    <a:pt x="93" y="28"/>
                  </a:cubicBezTo>
                  <a:cubicBezTo>
                    <a:pt x="88" y="33"/>
                    <a:pt x="85" y="37"/>
                    <a:pt x="80" y="41"/>
                  </a:cubicBezTo>
                  <a:close/>
                </a:path>
              </a:pathLst>
            </a:custGeom>
            <a:solidFill>
              <a:srgbClr val="09224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188260EF-B1F6-4F23-8A95-A242AB979499}"/>
                </a:ext>
              </a:extLst>
            </p:cNvPr>
            <p:cNvSpPr>
              <a:spLocks/>
            </p:cNvSpPr>
            <p:nvPr/>
          </p:nvSpPr>
          <p:spPr bwMode="auto">
            <a:xfrm>
              <a:off x="2347913" y="1519238"/>
              <a:ext cx="303213" cy="373063"/>
            </a:xfrm>
            <a:custGeom>
              <a:avLst/>
              <a:gdLst>
                <a:gd name="T0" fmla="*/ 21 w 68"/>
                <a:gd name="T1" fmla="*/ 8 h 84"/>
                <a:gd name="T2" fmla="*/ 37 w 68"/>
                <a:gd name="T3" fmla="*/ 10 h 84"/>
                <a:gd name="T4" fmla="*/ 38 w 68"/>
                <a:gd name="T5" fmla="*/ 14 h 84"/>
                <a:gd name="T6" fmla="*/ 37 w 68"/>
                <a:gd name="T7" fmla="*/ 15 h 84"/>
                <a:gd name="T8" fmla="*/ 29 w 68"/>
                <a:gd name="T9" fmla="*/ 38 h 84"/>
                <a:gd name="T10" fmla="*/ 29 w 68"/>
                <a:gd name="T11" fmla="*/ 58 h 84"/>
                <a:gd name="T12" fmla="*/ 38 w 68"/>
                <a:gd name="T13" fmla="*/ 69 h 84"/>
                <a:gd name="T14" fmla="*/ 48 w 68"/>
                <a:gd name="T15" fmla="*/ 58 h 84"/>
                <a:gd name="T16" fmla="*/ 48 w 68"/>
                <a:gd name="T17" fmla="*/ 27 h 84"/>
                <a:gd name="T18" fmla="*/ 44 w 68"/>
                <a:gd name="T19" fmla="*/ 19 h 84"/>
                <a:gd name="T20" fmla="*/ 42 w 68"/>
                <a:gd name="T21" fmla="*/ 15 h 84"/>
                <a:gd name="T22" fmla="*/ 48 w 68"/>
                <a:gd name="T23" fmla="*/ 12 h 84"/>
                <a:gd name="T24" fmla="*/ 64 w 68"/>
                <a:gd name="T25" fmla="*/ 14 h 84"/>
                <a:gd name="T26" fmla="*/ 65 w 68"/>
                <a:gd name="T27" fmla="*/ 20 h 84"/>
                <a:gd name="T28" fmla="*/ 62 w 68"/>
                <a:gd name="T29" fmla="*/ 29 h 84"/>
                <a:gd name="T30" fmla="*/ 62 w 68"/>
                <a:gd name="T31" fmla="*/ 59 h 84"/>
                <a:gd name="T32" fmla="*/ 38 w 68"/>
                <a:gd name="T33" fmla="*/ 84 h 84"/>
                <a:gd name="T34" fmla="*/ 14 w 68"/>
                <a:gd name="T35" fmla="*/ 59 h 84"/>
                <a:gd name="T36" fmla="*/ 14 w 68"/>
                <a:gd name="T37" fmla="*/ 29 h 84"/>
                <a:gd name="T38" fmla="*/ 10 w 68"/>
                <a:gd name="T39" fmla="*/ 20 h 84"/>
                <a:gd name="T40" fmla="*/ 5 w 68"/>
                <a:gd name="T41" fmla="*/ 15 h 84"/>
                <a:gd name="T42" fmla="*/ 5 w 68"/>
                <a:gd name="T43" fmla="*/ 4 h 84"/>
                <a:gd name="T44" fmla="*/ 16 w 68"/>
                <a:gd name="T45" fmla="*/ 4 h 84"/>
                <a:gd name="T46" fmla="*/ 21 w 68"/>
                <a:gd name="T47" fmla="*/ 8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68" h="84">
                  <a:moveTo>
                    <a:pt x="21" y="8"/>
                  </a:moveTo>
                  <a:cubicBezTo>
                    <a:pt x="27" y="4"/>
                    <a:pt x="32" y="8"/>
                    <a:pt x="37" y="10"/>
                  </a:cubicBezTo>
                  <a:cubicBezTo>
                    <a:pt x="38" y="10"/>
                    <a:pt x="38" y="12"/>
                    <a:pt x="38" y="14"/>
                  </a:cubicBezTo>
                  <a:cubicBezTo>
                    <a:pt x="38" y="14"/>
                    <a:pt x="38" y="14"/>
                    <a:pt x="37" y="15"/>
                  </a:cubicBezTo>
                  <a:cubicBezTo>
                    <a:pt x="29" y="20"/>
                    <a:pt x="28" y="29"/>
                    <a:pt x="29" y="38"/>
                  </a:cubicBezTo>
                  <a:cubicBezTo>
                    <a:pt x="29" y="45"/>
                    <a:pt x="29" y="51"/>
                    <a:pt x="29" y="58"/>
                  </a:cubicBezTo>
                  <a:cubicBezTo>
                    <a:pt x="29" y="65"/>
                    <a:pt x="33" y="69"/>
                    <a:pt x="38" y="69"/>
                  </a:cubicBezTo>
                  <a:cubicBezTo>
                    <a:pt x="44" y="69"/>
                    <a:pt x="48" y="65"/>
                    <a:pt x="48" y="58"/>
                  </a:cubicBezTo>
                  <a:cubicBezTo>
                    <a:pt x="48" y="48"/>
                    <a:pt x="48" y="38"/>
                    <a:pt x="48" y="27"/>
                  </a:cubicBezTo>
                  <a:cubicBezTo>
                    <a:pt x="47" y="25"/>
                    <a:pt x="45" y="22"/>
                    <a:pt x="44" y="19"/>
                  </a:cubicBezTo>
                  <a:cubicBezTo>
                    <a:pt x="43" y="18"/>
                    <a:pt x="42" y="15"/>
                    <a:pt x="42" y="15"/>
                  </a:cubicBezTo>
                  <a:cubicBezTo>
                    <a:pt x="44" y="13"/>
                    <a:pt x="46" y="12"/>
                    <a:pt x="48" y="12"/>
                  </a:cubicBezTo>
                  <a:cubicBezTo>
                    <a:pt x="53" y="12"/>
                    <a:pt x="58" y="13"/>
                    <a:pt x="64" y="14"/>
                  </a:cubicBezTo>
                  <a:cubicBezTo>
                    <a:pt x="67" y="15"/>
                    <a:pt x="68" y="18"/>
                    <a:pt x="65" y="20"/>
                  </a:cubicBezTo>
                  <a:cubicBezTo>
                    <a:pt x="63" y="23"/>
                    <a:pt x="62" y="26"/>
                    <a:pt x="62" y="29"/>
                  </a:cubicBezTo>
                  <a:cubicBezTo>
                    <a:pt x="62" y="39"/>
                    <a:pt x="62" y="49"/>
                    <a:pt x="62" y="59"/>
                  </a:cubicBezTo>
                  <a:cubicBezTo>
                    <a:pt x="62" y="73"/>
                    <a:pt x="52" y="84"/>
                    <a:pt x="38" y="84"/>
                  </a:cubicBezTo>
                  <a:cubicBezTo>
                    <a:pt x="25" y="84"/>
                    <a:pt x="14" y="73"/>
                    <a:pt x="14" y="59"/>
                  </a:cubicBezTo>
                  <a:cubicBezTo>
                    <a:pt x="14" y="49"/>
                    <a:pt x="14" y="39"/>
                    <a:pt x="14" y="29"/>
                  </a:cubicBezTo>
                  <a:cubicBezTo>
                    <a:pt x="14" y="25"/>
                    <a:pt x="13" y="22"/>
                    <a:pt x="10" y="20"/>
                  </a:cubicBezTo>
                  <a:cubicBezTo>
                    <a:pt x="8" y="18"/>
                    <a:pt x="7" y="16"/>
                    <a:pt x="5" y="15"/>
                  </a:cubicBezTo>
                  <a:cubicBezTo>
                    <a:pt x="0" y="10"/>
                    <a:pt x="0" y="10"/>
                    <a:pt x="5" y="4"/>
                  </a:cubicBezTo>
                  <a:cubicBezTo>
                    <a:pt x="8" y="0"/>
                    <a:pt x="12" y="0"/>
                    <a:pt x="16" y="4"/>
                  </a:cubicBezTo>
                  <a:cubicBezTo>
                    <a:pt x="18" y="5"/>
                    <a:pt x="19" y="6"/>
                    <a:pt x="21" y="8"/>
                  </a:cubicBezTo>
                  <a:close/>
                </a:path>
              </a:pathLst>
            </a:custGeom>
            <a:solidFill>
              <a:srgbClr val="09224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6B6EBE67-50E8-4DE6-8C29-F001F29AC59D}"/>
                </a:ext>
              </a:extLst>
            </p:cNvPr>
            <p:cNvSpPr>
              <a:spLocks/>
            </p:cNvSpPr>
            <p:nvPr/>
          </p:nvSpPr>
          <p:spPr bwMode="auto">
            <a:xfrm>
              <a:off x="4067175" y="4559300"/>
              <a:ext cx="271463" cy="284163"/>
            </a:xfrm>
            <a:custGeom>
              <a:avLst/>
              <a:gdLst>
                <a:gd name="T0" fmla="*/ 61 w 61"/>
                <a:gd name="T1" fmla="*/ 24 h 64"/>
                <a:gd name="T2" fmla="*/ 39 w 61"/>
                <a:gd name="T3" fmla="*/ 59 h 64"/>
                <a:gd name="T4" fmla="*/ 2 w 61"/>
                <a:gd name="T5" fmla="*/ 49 h 64"/>
                <a:gd name="T6" fmla="*/ 2 w 61"/>
                <a:gd name="T7" fmla="*/ 43 h 64"/>
                <a:gd name="T8" fmla="*/ 43 w 61"/>
                <a:gd name="T9" fmla="*/ 2 h 64"/>
                <a:gd name="T10" fmla="*/ 48 w 61"/>
                <a:gd name="T11" fmla="*/ 2 h 64"/>
                <a:gd name="T12" fmla="*/ 61 w 61"/>
                <a:gd name="T13" fmla="*/ 2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1" h="64">
                  <a:moveTo>
                    <a:pt x="61" y="24"/>
                  </a:moveTo>
                  <a:cubicBezTo>
                    <a:pt x="61" y="42"/>
                    <a:pt x="52" y="55"/>
                    <a:pt x="39" y="59"/>
                  </a:cubicBezTo>
                  <a:cubicBezTo>
                    <a:pt x="26" y="64"/>
                    <a:pt x="11" y="60"/>
                    <a:pt x="2" y="49"/>
                  </a:cubicBezTo>
                  <a:cubicBezTo>
                    <a:pt x="0" y="46"/>
                    <a:pt x="0" y="45"/>
                    <a:pt x="2" y="43"/>
                  </a:cubicBezTo>
                  <a:cubicBezTo>
                    <a:pt x="16" y="29"/>
                    <a:pt x="29" y="16"/>
                    <a:pt x="43" y="2"/>
                  </a:cubicBezTo>
                  <a:cubicBezTo>
                    <a:pt x="45" y="0"/>
                    <a:pt x="46" y="0"/>
                    <a:pt x="48" y="2"/>
                  </a:cubicBezTo>
                  <a:cubicBezTo>
                    <a:pt x="56" y="9"/>
                    <a:pt x="61" y="18"/>
                    <a:pt x="61" y="24"/>
                  </a:cubicBezTo>
                  <a:close/>
                </a:path>
              </a:pathLst>
            </a:custGeom>
            <a:solidFill>
              <a:srgbClr val="09224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3C565A7A-ADDE-424C-9569-934954BDF866}"/>
                </a:ext>
              </a:extLst>
            </p:cNvPr>
            <p:cNvSpPr>
              <a:spLocks/>
            </p:cNvSpPr>
            <p:nvPr/>
          </p:nvSpPr>
          <p:spPr bwMode="auto">
            <a:xfrm>
              <a:off x="4044950" y="4262438"/>
              <a:ext cx="377825" cy="203200"/>
            </a:xfrm>
            <a:custGeom>
              <a:avLst/>
              <a:gdLst>
                <a:gd name="T0" fmla="*/ 58 w 85"/>
                <a:gd name="T1" fmla="*/ 46 h 46"/>
                <a:gd name="T2" fmla="*/ 52 w 85"/>
                <a:gd name="T3" fmla="*/ 44 h 46"/>
                <a:gd name="T4" fmla="*/ 34 w 85"/>
                <a:gd name="T5" fmla="*/ 36 h 46"/>
                <a:gd name="T6" fmla="*/ 28 w 85"/>
                <a:gd name="T7" fmla="*/ 33 h 46"/>
                <a:gd name="T8" fmla="*/ 2 w 85"/>
                <a:gd name="T9" fmla="*/ 6 h 46"/>
                <a:gd name="T10" fmla="*/ 0 w 85"/>
                <a:gd name="T11" fmla="*/ 1 h 46"/>
                <a:gd name="T12" fmla="*/ 5 w 85"/>
                <a:gd name="T13" fmla="*/ 1 h 46"/>
                <a:gd name="T14" fmla="*/ 37 w 85"/>
                <a:gd name="T15" fmla="*/ 9 h 46"/>
                <a:gd name="T16" fmla="*/ 61 w 85"/>
                <a:gd name="T17" fmla="*/ 11 h 46"/>
                <a:gd name="T18" fmla="*/ 67 w 85"/>
                <a:gd name="T19" fmla="*/ 12 h 46"/>
                <a:gd name="T20" fmla="*/ 82 w 85"/>
                <a:gd name="T21" fmla="*/ 22 h 46"/>
                <a:gd name="T22" fmla="*/ 85 w 85"/>
                <a:gd name="T23" fmla="*/ 28 h 46"/>
                <a:gd name="T24" fmla="*/ 66 w 85"/>
                <a:gd name="T25" fmla="*/ 45 h 46"/>
                <a:gd name="T26" fmla="*/ 58 w 85"/>
                <a:gd name="T27" fmla="*/ 46 h 46"/>
                <a:gd name="T28" fmla="*/ 58 w 85"/>
                <a:gd name="T29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5" h="46">
                  <a:moveTo>
                    <a:pt x="58" y="46"/>
                  </a:moveTo>
                  <a:cubicBezTo>
                    <a:pt x="56" y="45"/>
                    <a:pt x="54" y="44"/>
                    <a:pt x="52" y="44"/>
                  </a:cubicBezTo>
                  <a:cubicBezTo>
                    <a:pt x="46" y="41"/>
                    <a:pt x="40" y="38"/>
                    <a:pt x="34" y="36"/>
                  </a:cubicBezTo>
                  <a:cubicBezTo>
                    <a:pt x="32" y="35"/>
                    <a:pt x="30" y="34"/>
                    <a:pt x="28" y="33"/>
                  </a:cubicBezTo>
                  <a:cubicBezTo>
                    <a:pt x="19" y="24"/>
                    <a:pt x="11" y="15"/>
                    <a:pt x="2" y="6"/>
                  </a:cubicBezTo>
                  <a:cubicBezTo>
                    <a:pt x="1" y="5"/>
                    <a:pt x="1" y="3"/>
                    <a:pt x="0" y="1"/>
                  </a:cubicBezTo>
                  <a:cubicBezTo>
                    <a:pt x="2" y="1"/>
                    <a:pt x="4" y="0"/>
                    <a:pt x="5" y="1"/>
                  </a:cubicBezTo>
                  <a:cubicBezTo>
                    <a:pt x="16" y="3"/>
                    <a:pt x="26" y="6"/>
                    <a:pt x="37" y="9"/>
                  </a:cubicBezTo>
                  <a:cubicBezTo>
                    <a:pt x="45" y="11"/>
                    <a:pt x="53" y="12"/>
                    <a:pt x="61" y="11"/>
                  </a:cubicBezTo>
                  <a:cubicBezTo>
                    <a:pt x="63" y="11"/>
                    <a:pt x="65" y="11"/>
                    <a:pt x="67" y="12"/>
                  </a:cubicBezTo>
                  <a:cubicBezTo>
                    <a:pt x="72" y="15"/>
                    <a:pt x="77" y="19"/>
                    <a:pt x="82" y="22"/>
                  </a:cubicBezTo>
                  <a:cubicBezTo>
                    <a:pt x="84" y="23"/>
                    <a:pt x="85" y="26"/>
                    <a:pt x="85" y="28"/>
                  </a:cubicBezTo>
                  <a:cubicBezTo>
                    <a:pt x="82" y="43"/>
                    <a:pt x="82" y="43"/>
                    <a:pt x="66" y="45"/>
                  </a:cubicBezTo>
                  <a:cubicBezTo>
                    <a:pt x="63" y="45"/>
                    <a:pt x="61" y="45"/>
                    <a:pt x="58" y="46"/>
                  </a:cubicBezTo>
                  <a:cubicBezTo>
                    <a:pt x="58" y="46"/>
                    <a:pt x="58" y="46"/>
                    <a:pt x="58" y="46"/>
                  </a:cubicBezTo>
                  <a:close/>
                </a:path>
              </a:pathLst>
            </a:custGeom>
            <a:solidFill>
              <a:srgbClr val="09224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466C719A-23DF-4A10-AB9A-7D8C463673C8}"/>
                </a:ext>
              </a:extLst>
            </p:cNvPr>
            <p:cNvSpPr>
              <a:spLocks/>
            </p:cNvSpPr>
            <p:nvPr/>
          </p:nvSpPr>
          <p:spPr bwMode="auto">
            <a:xfrm>
              <a:off x="2366963" y="4129088"/>
              <a:ext cx="385763" cy="185738"/>
            </a:xfrm>
            <a:custGeom>
              <a:avLst/>
              <a:gdLst>
                <a:gd name="T0" fmla="*/ 87 w 87"/>
                <a:gd name="T1" fmla="*/ 0 h 42"/>
                <a:gd name="T2" fmla="*/ 77 w 87"/>
                <a:gd name="T3" fmla="*/ 23 h 42"/>
                <a:gd name="T4" fmla="*/ 74 w 87"/>
                <a:gd name="T5" fmla="*/ 26 h 42"/>
                <a:gd name="T6" fmla="*/ 22 w 87"/>
                <a:gd name="T7" fmla="*/ 40 h 42"/>
                <a:gd name="T8" fmla="*/ 2 w 87"/>
                <a:gd name="T9" fmla="*/ 31 h 42"/>
                <a:gd name="T10" fmla="*/ 6 w 87"/>
                <a:gd name="T11" fmla="*/ 24 h 42"/>
                <a:gd name="T12" fmla="*/ 78 w 87"/>
                <a:gd name="T13" fmla="*/ 3 h 42"/>
                <a:gd name="T14" fmla="*/ 87 w 87"/>
                <a:gd name="T15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7" h="42">
                  <a:moveTo>
                    <a:pt x="87" y="0"/>
                  </a:moveTo>
                  <a:cubicBezTo>
                    <a:pt x="81" y="7"/>
                    <a:pt x="78" y="14"/>
                    <a:pt x="77" y="23"/>
                  </a:cubicBezTo>
                  <a:cubicBezTo>
                    <a:pt x="77" y="24"/>
                    <a:pt x="75" y="25"/>
                    <a:pt x="74" y="26"/>
                  </a:cubicBezTo>
                  <a:cubicBezTo>
                    <a:pt x="57" y="31"/>
                    <a:pt x="40" y="36"/>
                    <a:pt x="22" y="40"/>
                  </a:cubicBezTo>
                  <a:cubicBezTo>
                    <a:pt x="14" y="42"/>
                    <a:pt x="6" y="38"/>
                    <a:pt x="2" y="31"/>
                  </a:cubicBezTo>
                  <a:cubicBezTo>
                    <a:pt x="0" y="26"/>
                    <a:pt x="0" y="25"/>
                    <a:pt x="6" y="24"/>
                  </a:cubicBezTo>
                  <a:cubicBezTo>
                    <a:pt x="30" y="17"/>
                    <a:pt x="54" y="10"/>
                    <a:pt x="78" y="3"/>
                  </a:cubicBezTo>
                  <a:cubicBezTo>
                    <a:pt x="81" y="2"/>
                    <a:pt x="84" y="1"/>
                    <a:pt x="87" y="0"/>
                  </a:cubicBezTo>
                  <a:close/>
                </a:path>
              </a:pathLst>
            </a:custGeom>
            <a:solidFill>
              <a:srgbClr val="09224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8B2FC910-4BB2-443E-ACB2-C0BCA2A0F337}"/>
                </a:ext>
              </a:extLst>
            </p:cNvPr>
            <p:cNvSpPr>
              <a:spLocks/>
            </p:cNvSpPr>
            <p:nvPr/>
          </p:nvSpPr>
          <p:spPr bwMode="auto">
            <a:xfrm>
              <a:off x="2389188" y="2479675"/>
              <a:ext cx="279400" cy="165100"/>
            </a:xfrm>
            <a:custGeom>
              <a:avLst/>
              <a:gdLst>
                <a:gd name="T0" fmla="*/ 20 w 63"/>
                <a:gd name="T1" fmla="*/ 18 h 37"/>
                <a:gd name="T2" fmla="*/ 31 w 63"/>
                <a:gd name="T3" fmla="*/ 0 h 37"/>
                <a:gd name="T4" fmla="*/ 42 w 63"/>
                <a:gd name="T5" fmla="*/ 18 h 37"/>
                <a:gd name="T6" fmla="*/ 51 w 63"/>
                <a:gd name="T7" fmla="*/ 18 h 37"/>
                <a:gd name="T8" fmla="*/ 60 w 63"/>
                <a:gd name="T9" fmla="*/ 22 h 37"/>
                <a:gd name="T10" fmla="*/ 62 w 63"/>
                <a:gd name="T11" fmla="*/ 31 h 37"/>
                <a:gd name="T12" fmla="*/ 55 w 63"/>
                <a:gd name="T13" fmla="*/ 37 h 37"/>
                <a:gd name="T14" fmla="*/ 8 w 63"/>
                <a:gd name="T15" fmla="*/ 37 h 37"/>
                <a:gd name="T16" fmla="*/ 0 w 63"/>
                <a:gd name="T17" fmla="*/ 28 h 37"/>
                <a:gd name="T18" fmla="*/ 9 w 63"/>
                <a:gd name="T19" fmla="*/ 18 h 37"/>
                <a:gd name="T20" fmla="*/ 20 w 63"/>
                <a:gd name="T21" fmla="*/ 18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3" h="37">
                  <a:moveTo>
                    <a:pt x="20" y="18"/>
                  </a:moveTo>
                  <a:cubicBezTo>
                    <a:pt x="22" y="2"/>
                    <a:pt x="23" y="0"/>
                    <a:pt x="31" y="0"/>
                  </a:cubicBezTo>
                  <a:cubicBezTo>
                    <a:pt x="39" y="0"/>
                    <a:pt x="40" y="1"/>
                    <a:pt x="42" y="18"/>
                  </a:cubicBezTo>
                  <a:cubicBezTo>
                    <a:pt x="45" y="18"/>
                    <a:pt x="48" y="17"/>
                    <a:pt x="51" y="18"/>
                  </a:cubicBezTo>
                  <a:cubicBezTo>
                    <a:pt x="54" y="19"/>
                    <a:pt x="58" y="19"/>
                    <a:pt x="60" y="22"/>
                  </a:cubicBezTo>
                  <a:cubicBezTo>
                    <a:pt x="62" y="24"/>
                    <a:pt x="63" y="28"/>
                    <a:pt x="62" y="31"/>
                  </a:cubicBezTo>
                  <a:cubicBezTo>
                    <a:pt x="61" y="33"/>
                    <a:pt x="58" y="37"/>
                    <a:pt x="55" y="37"/>
                  </a:cubicBezTo>
                  <a:cubicBezTo>
                    <a:pt x="39" y="37"/>
                    <a:pt x="24" y="37"/>
                    <a:pt x="8" y="37"/>
                  </a:cubicBezTo>
                  <a:cubicBezTo>
                    <a:pt x="3" y="37"/>
                    <a:pt x="0" y="33"/>
                    <a:pt x="0" y="28"/>
                  </a:cubicBezTo>
                  <a:cubicBezTo>
                    <a:pt x="0" y="23"/>
                    <a:pt x="3" y="19"/>
                    <a:pt x="9" y="18"/>
                  </a:cubicBezTo>
                  <a:cubicBezTo>
                    <a:pt x="13" y="18"/>
                    <a:pt x="16" y="18"/>
                    <a:pt x="20" y="18"/>
                  </a:cubicBezTo>
                  <a:close/>
                </a:path>
              </a:pathLst>
            </a:custGeom>
            <a:solidFill>
              <a:srgbClr val="09224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7623F302-8D53-4280-88D7-C5956B794EBF}"/>
                </a:ext>
              </a:extLst>
            </p:cNvPr>
            <p:cNvSpPr>
              <a:spLocks/>
            </p:cNvSpPr>
            <p:nvPr/>
          </p:nvSpPr>
          <p:spPr bwMode="auto">
            <a:xfrm>
              <a:off x="4089400" y="2692400"/>
              <a:ext cx="254000" cy="177800"/>
            </a:xfrm>
            <a:custGeom>
              <a:avLst/>
              <a:gdLst>
                <a:gd name="T0" fmla="*/ 16 w 57"/>
                <a:gd name="T1" fmla="*/ 0 h 40"/>
                <a:gd name="T2" fmla="*/ 27 w 57"/>
                <a:gd name="T3" fmla="*/ 5 h 40"/>
                <a:gd name="T4" fmla="*/ 54 w 57"/>
                <a:gd name="T5" fmla="*/ 31 h 40"/>
                <a:gd name="T6" fmla="*/ 52 w 57"/>
                <a:gd name="T7" fmla="*/ 38 h 40"/>
                <a:gd name="T8" fmla="*/ 36 w 57"/>
                <a:gd name="T9" fmla="*/ 40 h 40"/>
                <a:gd name="T10" fmla="*/ 31 w 57"/>
                <a:gd name="T11" fmla="*/ 36 h 40"/>
                <a:gd name="T12" fmla="*/ 21 w 57"/>
                <a:gd name="T13" fmla="*/ 20 h 40"/>
                <a:gd name="T14" fmla="*/ 9 w 57"/>
                <a:gd name="T15" fmla="*/ 16 h 40"/>
                <a:gd name="T16" fmla="*/ 3 w 57"/>
                <a:gd name="T17" fmla="*/ 16 h 40"/>
                <a:gd name="T18" fmla="*/ 0 w 57"/>
                <a:gd name="T19" fmla="*/ 12 h 40"/>
                <a:gd name="T20" fmla="*/ 16 w 57"/>
                <a:gd name="T21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7" h="40">
                  <a:moveTo>
                    <a:pt x="16" y="0"/>
                  </a:moveTo>
                  <a:cubicBezTo>
                    <a:pt x="19" y="1"/>
                    <a:pt x="24" y="2"/>
                    <a:pt x="27" y="5"/>
                  </a:cubicBezTo>
                  <a:cubicBezTo>
                    <a:pt x="37" y="13"/>
                    <a:pt x="45" y="22"/>
                    <a:pt x="54" y="31"/>
                  </a:cubicBezTo>
                  <a:cubicBezTo>
                    <a:pt x="57" y="34"/>
                    <a:pt x="56" y="37"/>
                    <a:pt x="52" y="38"/>
                  </a:cubicBezTo>
                  <a:cubicBezTo>
                    <a:pt x="46" y="39"/>
                    <a:pt x="41" y="39"/>
                    <a:pt x="36" y="40"/>
                  </a:cubicBezTo>
                  <a:cubicBezTo>
                    <a:pt x="34" y="40"/>
                    <a:pt x="32" y="38"/>
                    <a:pt x="31" y="36"/>
                  </a:cubicBezTo>
                  <a:cubicBezTo>
                    <a:pt x="28" y="31"/>
                    <a:pt x="25" y="25"/>
                    <a:pt x="21" y="20"/>
                  </a:cubicBezTo>
                  <a:cubicBezTo>
                    <a:pt x="18" y="16"/>
                    <a:pt x="14" y="14"/>
                    <a:pt x="9" y="16"/>
                  </a:cubicBezTo>
                  <a:cubicBezTo>
                    <a:pt x="7" y="16"/>
                    <a:pt x="5" y="17"/>
                    <a:pt x="3" y="16"/>
                  </a:cubicBezTo>
                  <a:cubicBezTo>
                    <a:pt x="2" y="16"/>
                    <a:pt x="0" y="14"/>
                    <a:pt x="0" y="12"/>
                  </a:cubicBezTo>
                  <a:cubicBezTo>
                    <a:pt x="0" y="7"/>
                    <a:pt x="8" y="0"/>
                    <a:pt x="16" y="0"/>
                  </a:cubicBezTo>
                  <a:close/>
                </a:path>
              </a:pathLst>
            </a:custGeom>
            <a:solidFill>
              <a:srgbClr val="09224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95BE2039-A8F0-442F-BD90-379BB1EF5F48}"/>
                </a:ext>
              </a:extLst>
            </p:cNvPr>
            <p:cNvSpPr>
              <a:spLocks/>
            </p:cNvSpPr>
            <p:nvPr/>
          </p:nvSpPr>
          <p:spPr bwMode="auto">
            <a:xfrm>
              <a:off x="3649663" y="2679700"/>
              <a:ext cx="257175" cy="190500"/>
            </a:xfrm>
            <a:custGeom>
              <a:avLst/>
              <a:gdLst>
                <a:gd name="T0" fmla="*/ 52 w 58"/>
                <a:gd name="T1" fmla="*/ 19 h 43"/>
                <a:gd name="T2" fmla="*/ 28 w 58"/>
                <a:gd name="T3" fmla="*/ 34 h 43"/>
                <a:gd name="T4" fmla="*/ 13 w 58"/>
                <a:gd name="T5" fmla="*/ 41 h 43"/>
                <a:gd name="T6" fmla="*/ 5 w 58"/>
                <a:gd name="T7" fmla="*/ 40 h 43"/>
                <a:gd name="T8" fmla="*/ 3 w 58"/>
                <a:gd name="T9" fmla="*/ 34 h 43"/>
                <a:gd name="T10" fmla="*/ 34 w 58"/>
                <a:gd name="T11" fmla="*/ 5 h 43"/>
                <a:gd name="T12" fmla="*/ 56 w 58"/>
                <a:gd name="T13" fmla="*/ 13 h 43"/>
                <a:gd name="T14" fmla="*/ 52 w 58"/>
                <a:gd name="T15" fmla="*/ 19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8" h="43">
                  <a:moveTo>
                    <a:pt x="52" y="19"/>
                  </a:moveTo>
                  <a:cubicBezTo>
                    <a:pt x="38" y="15"/>
                    <a:pt x="33" y="25"/>
                    <a:pt x="28" y="34"/>
                  </a:cubicBezTo>
                  <a:cubicBezTo>
                    <a:pt x="23" y="43"/>
                    <a:pt x="23" y="43"/>
                    <a:pt x="13" y="41"/>
                  </a:cubicBezTo>
                  <a:cubicBezTo>
                    <a:pt x="10" y="41"/>
                    <a:pt x="8" y="41"/>
                    <a:pt x="5" y="40"/>
                  </a:cubicBezTo>
                  <a:cubicBezTo>
                    <a:pt x="2" y="39"/>
                    <a:pt x="0" y="37"/>
                    <a:pt x="3" y="34"/>
                  </a:cubicBezTo>
                  <a:cubicBezTo>
                    <a:pt x="12" y="23"/>
                    <a:pt x="21" y="13"/>
                    <a:pt x="34" y="5"/>
                  </a:cubicBezTo>
                  <a:cubicBezTo>
                    <a:pt x="43" y="0"/>
                    <a:pt x="52" y="3"/>
                    <a:pt x="56" y="13"/>
                  </a:cubicBezTo>
                  <a:cubicBezTo>
                    <a:pt x="58" y="17"/>
                    <a:pt x="56" y="20"/>
                    <a:pt x="52" y="19"/>
                  </a:cubicBezTo>
                  <a:close/>
                </a:path>
              </a:pathLst>
            </a:custGeom>
            <a:solidFill>
              <a:srgbClr val="09224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4657B3E2-9F4F-40FE-B10E-04514B4AA006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2488" y="1403350"/>
              <a:ext cx="207963" cy="152400"/>
            </a:xfrm>
            <a:custGeom>
              <a:avLst/>
              <a:gdLst>
                <a:gd name="T0" fmla="*/ 26 w 47"/>
                <a:gd name="T1" fmla="*/ 33 h 34"/>
                <a:gd name="T2" fmla="*/ 1 w 47"/>
                <a:gd name="T3" fmla="*/ 8 h 34"/>
                <a:gd name="T4" fmla="*/ 10 w 47"/>
                <a:gd name="T5" fmla="*/ 4 h 34"/>
                <a:gd name="T6" fmla="*/ 41 w 47"/>
                <a:gd name="T7" fmla="*/ 20 h 34"/>
                <a:gd name="T8" fmla="*/ 42 w 47"/>
                <a:gd name="T9" fmla="*/ 27 h 34"/>
                <a:gd name="T10" fmla="*/ 26 w 47"/>
                <a:gd name="T11" fmla="*/ 3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7" h="34">
                  <a:moveTo>
                    <a:pt x="26" y="33"/>
                  </a:moveTo>
                  <a:cubicBezTo>
                    <a:pt x="10" y="33"/>
                    <a:pt x="0" y="22"/>
                    <a:pt x="1" y="8"/>
                  </a:cubicBezTo>
                  <a:cubicBezTo>
                    <a:pt x="2" y="1"/>
                    <a:pt x="4" y="0"/>
                    <a:pt x="10" y="4"/>
                  </a:cubicBezTo>
                  <a:cubicBezTo>
                    <a:pt x="20" y="9"/>
                    <a:pt x="31" y="14"/>
                    <a:pt x="41" y="20"/>
                  </a:cubicBezTo>
                  <a:cubicBezTo>
                    <a:pt x="46" y="22"/>
                    <a:pt x="47" y="24"/>
                    <a:pt x="42" y="27"/>
                  </a:cubicBezTo>
                  <a:cubicBezTo>
                    <a:pt x="38" y="32"/>
                    <a:pt x="32" y="34"/>
                    <a:pt x="26" y="33"/>
                  </a:cubicBezTo>
                  <a:close/>
                </a:path>
              </a:pathLst>
            </a:custGeom>
            <a:solidFill>
              <a:srgbClr val="09224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8B7DF30C-D78B-4A00-8B5C-25226A2920F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6388" y="4532313"/>
              <a:ext cx="195263" cy="115888"/>
            </a:xfrm>
            <a:custGeom>
              <a:avLst/>
              <a:gdLst>
                <a:gd name="T0" fmla="*/ 17 w 44"/>
                <a:gd name="T1" fmla="*/ 26 h 26"/>
                <a:gd name="T2" fmla="*/ 2 w 44"/>
                <a:gd name="T3" fmla="*/ 17 h 26"/>
                <a:gd name="T4" fmla="*/ 4 w 44"/>
                <a:gd name="T5" fmla="*/ 11 h 26"/>
                <a:gd name="T6" fmla="*/ 37 w 44"/>
                <a:gd name="T7" fmla="*/ 1 h 26"/>
                <a:gd name="T8" fmla="*/ 43 w 44"/>
                <a:gd name="T9" fmla="*/ 5 h 26"/>
                <a:gd name="T10" fmla="*/ 36 w 44"/>
                <a:gd name="T11" fmla="*/ 19 h 26"/>
                <a:gd name="T12" fmla="*/ 17 w 44"/>
                <a:gd name="T13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" h="26">
                  <a:moveTo>
                    <a:pt x="17" y="26"/>
                  </a:moveTo>
                  <a:cubicBezTo>
                    <a:pt x="9" y="26"/>
                    <a:pt x="3" y="22"/>
                    <a:pt x="2" y="17"/>
                  </a:cubicBezTo>
                  <a:cubicBezTo>
                    <a:pt x="0" y="14"/>
                    <a:pt x="1" y="12"/>
                    <a:pt x="4" y="11"/>
                  </a:cubicBezTo>
                  <a:cubicBezTo>
                    <a:pt x="15" y="7"/>
                    <a:pt x="26" y="4"/>
                    <a:pt x="37" y="1"/>
                  </a:cubicBezTo>
                  <a:cubicBezTo>
                    <a:pt x="40" y="0"/>
                    <a:pt x="42" y="2"/>
                    <a:pt x="43" y="5"/>
                  </a:cubicBezTo>
                  <a:cubicBezTo>
                    <a:pt x="44" y="11"/>
                    <a:pt x="41" y="17"/>
                    <a:pt x="36" y="19"/>
                  </a:cubicBezTo>
                  <a:cubicBezTo>
                    <a:pt x="29" y="22"/>
                    <a:pt x="22" y="24"/>
                    <a:pt x="17" y="26"/>
                  </a:cubicBezTo>
                  <a:close/>
                </a:path>
              </a:pathLst>
            </a:custGeom>
            <a:solidFill>
              <a:srgbClr val="09224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2A609686-1873-427B-9292-EF622D8A2690}"/>
                </a:ext>
              </a:extLst>
            </p:cNvPr>
            <p:cNvSpPr>
              <a:spLocks/>
            </p:cNvSpPr>
            <p:nvPr/>
          </p:nvSpPr>
          <p:spPr bwMode="auto">
            <a:xfrm>
              <a:off x="874713" y="3146425"/>
              <a:ext cx="358775" cy="222250"/>
            </a:xfrm>
            <a:custGeom>
              <a:avLst/>
              <a:gdLst>
                <a:gd name="T0" fmla="*/ 0 w 81"/>
                <a:gd name="T1" fmla="*/ 0 h 50"/>
                <a:gd name="T2" fmla="*/ 81 w 81"/>
                <a:gd name="T3" fmla="*/ 0 h 50"/>
                <a:gd name="T4" fmla="*/ 72 w 81"/>
                <a:gd name="T5" fmla="*/ 36 h 50"/>
                <a:gd name="T6" fmla="*/ 49 w 81"/>
                <a:gd name="T7" fmla="*/ 49 h 50"/>
                <a:gd name="T8" fmla="*/ 36 w 81"/>
                <a:gd name="T9" fmla="*/ 49 h 50"/>
                <a:gd name="T10" fmla="*/ 4 w 81"/>
                <a:gd name="T11" fmla="*/ 24 h 50"/>
                <a:gd name="T12" fmla="*/ 0 w 81"/>
                <a:gd name="T13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1" h="50">
                  <a:moveTo>
                    <a:pt x="0" y="0"/>
                  </a:moveTo>
                  <a:cubicBezTo>
                    <a:pt x="27" y="0"/>
                    <a:pt x="54" y="0"/>
                    <a:pt x="81" y="0"/>
                  </a:cubicBezTo>
                  <a:cubicBezTo>
                    <a:pt x="79" y="13"/>
                    <a:pt x="79" y="25"/>
                    <a:pt x="72" y="36"/>
                  </a:cubicBezTo>
                  <a:cubicBezTo>
                    <a:pt x="67" y="44"/>
                    <a:pt x="59" y="49"/>
                    <a:pt x="49" y="49"/>
                  </a:cubicBezTo>
                  <a:cubicBezTo>
                    <a:pt x="44" y="49"/>
                    <a:pt x="40" y="49"/>
                    <a:pt x="36" y="49"/>
                  </a:cubicBezTo>
                  <a:cubicBezTo>
                    <a:pt x="16" y="50"/>
                    <a:pt x="7" y="37"/>
                    <a:pt x="4" y="24"/>
                  </a:cubicBezTo>
                  <a:cubicBezTo>
                    <a:pt x="2" y="16"/>
                    <a:pt x="1" y="8"/>
                    <a:pt x="0" y="0"/>
                  </a:cubicBezTo>
                  <a:close/>
                </a:path>
              </a:pathLst>
            </a:custGeom>
            <a:solidFill>
              <a:srgbClr val="09224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2B89FA0C-259B-4FEE-9419-8C3B95402C78}"/>
                </a:ext>
              </a:extLst>
            </p:cNvPr>
            <p:cNvSpPr>
              <a:spLocks/>
            </p:cNvSpPr>
            <p:nvPr/>
          </p:nvSpPr>
          <p:spPr bwMode="auto">
            <a:xfrm>
              <a:off x="842963" y="2936875"/>
              <a:ext cx="417513" cy="174625"/>
            </a:xfrm>
            <a:custGeom>
              <a:avLst/>
              <a:gdLst>
                <a:gd name="T0" fmla="*/ 47 w 94"/>
                <a:gd name="T1" fmla="*/ 39 h 39"/>
                <a:gd name="T2" fmla="*/ 10 w 94"/>
                <a:gd name="T3" fmla="*/ 39 h 39"/>
                <a:gd name="T4" fmla="*/ 5 w 94"/>
                <a:gd name="T5" fmla="*/ 35 h 39"/>
                <a:gd name="T6" fmla="*/ 35 w 94"/>
                <a:gd name="T7" fmla="*/ 0 h 39"/>
                <a:gd name="T8" fmla="*/ 61 w 94"/>
                <a:gd name="T9" fmla="*/ 1 h 39"/>
                <a:gd name="T10" fmla="*/ 90 w 94"/>
                <a:gd name="T11" fmla="*/ 36 h 39"/>
                <a:gd name="T12" fmla="*/ 85 w 94"/>
                <a:gd name="T13" fmla="*/ 39 h 39"/>
                <a:gd name="T14" fmla="*/ 47 w 94"/>
                <a:gd name="T15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4" h="39">
                  <a:moveTo>
                    <a:pt x="47" y="39"/>
                  </a:moveTo>
                  <a:cubicBezTo>
                    <a:pt x="35" y="39"/>
                    <a:pt x="23" y="39"/>
                    <a:pt x="10" y="39"/>
                  </a:cubicBezTo>
                  <a:cubicBezTo>
                    <a:pt x="7" y="39"/>
                    <a:pt x="6" y="38"/>
                    <a:pt x="5" y="35"/>
                  </a:cubicBezTo>
                  <a:cubicBezTo>
                    <a:pt x="0" y="15"/>
                    <a:pt x="18" y="0"/>
                    <a:pt x="35" y="0"/>
                  </a:cubicBezTo>
                  <a:cubicBezTo>
                    <a:pt x="44" y="1"/>
                    <a:pt x="52" y="0"/>
                    <a:pt x="61" y="1"/>
                  </a:cubicBezTo>
                  <a:cubicBezTo>
                    <a:pt x="81" y="1"/>
                    <a:pt x="94" y="17"/>
                    <a:pt x="90" y="36"/>
                  </a:cubicBezTo>
                  <a:cubicBezTo>
                    <a:pt x="89" y="39"/>
                    <a:pt x="87" y="39"/>
                    <a:pt x="85" y="39"/>
                  </a:cubicBezTo>
                  <a:cubicBezTo>
                    <a:pt x="72" y="39"/>
                    <a:pt x="60" y="39"/>
                    <a:pt x="47" y="39"/>
                  </a:cubicBezTo>
                  <a:close/>
                </a:path>
              </a:pathLst>
            </a:custGeom>
            <a:solidFill>
              <a:srgbClr val="09224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33" name="Freeform 30">
            <a:extLst>
              <a:ext uri="{FF2B5EF4-FFF2-40B4-BE49-F238E27FC236}">
                <a16:creationId xmlns:a16="http://schemas.microsoft.com/office/drawing/2014/main" id="{5A8D985A-E488-4F56-B08F-84B6DA8509B3}"/>
              </a:ext>
            </a:extLst>
          </p:cNvPr>
          <p:cNvSpPr>
            <a:spLocks noEditPoints="1"/>
          </p:cNvSpPr>
          <p:nvPr/>
        </p:nvSpPr>
        <p:spPr bwMode="auto">
          <a:xfrm>
            <a:off x="4719638" y="2598738"/>
            <a:ext cx="942975" cy="501650"/>
          </a:xfrm>
          <a:custGeom>
            <a:avLst/>
            <a:gdLst>
              <a:gd name="T0" fmla="*/ 73 w 250"/>
              <a:gd name="T1" fmla="*/ 123 h 133"/>
              <a:gd name="T2" fmla="*/ 54 w 250"/>
              <a:gd name="T3" fmla="*/ 130 h 133"/>
              <a:gd name="T4" fmla="*/ 15 w 250"/>
              <a:gd name="T5" fmla="*/ 116 h 133"/>
              <a:gd name="T6" fmla="*/ 12 w 250"/>
              <a:gd name="T7" fmla="*/ 60 h 133"/>
              <a:gd name="T8" fmla="*/ 83 w 250"/>
              <a:gd name="T9" fmla="*/ 6 h 133"/>
              <a:gd name="T10" fmla="*/ 133 w 250"/>
              <a:gd name="T11" fmla="*/ 1 h 133"/>
              <a:gd name="T12" fmla="*/ 212 w 250"/>
              <a:gd name="T13" fmla="*/ 28 h 133"/>
              <a:gd name="T14" fmla="*/ 243 w 250"/>
              <a:gd name="T15" fmla="*/ 59 h 133"/>
              <a:gd name="T16" fmla="*/ 235 w 250"/>
              <a:gd name="T17" fmla="*/ 92 h 133"/>
              <a:gd name="T18" fmla="*/ 170 w 250"/>
              <a:gd name="T19" fmla="*/ 117 h 133"/>
              <a:gd name="T20" fmla="*/ 131 w 250"/>
              <a:gd name="T21" fmla="*/ 113 h 133"/>
              <a:gd name="T22" fmla="*/ 74 w 250"/>
              <a:gd name="T23" fmla="*/ 122 h 133"/>
              <a:gd name="T24" fmla="*/ 73 w 250"/>
              <a:gd name="T25" fmla="*/ 123 h 133"/>
              <a:gd name="T26" fmla="*/ 241 w 250"/>
              <a:gd name="T27" fmla="*/ 83 h 133"/>
              <a:gd name="T28" fmla="*/ 7 w 250"/>
              <a:gd name="T29" fmla="*/ 82 h 133"/>
              <a:gd name="T30" fmla="*/ 6 w 250"/>
              <a:gd name="T31" fmla="*/ 88 h 133"/>
              <a:gd name="T32" fmla="*/ 10 w 250"/>
              <a:gd name="T33" fmla="*/ 93 h 133"/>
              <a:gd name="T34" fmla="*/ 77 w 250"/>
              <a:gd name="T35" fmla="*/ 99 h 133"/>
              <a:gd name="T36" fmla="*/ 224 w 250"/>
              <a:gd name="T37" fmla="*/ 95 h 133"/>
              <a:gd name="T38" fmla="*/ 241 w 250"/>
              <a:gd name="T39" fmla="*/ 83 h 133"/>
              <a:gd name="T40" fmla="*/ 137 w 250"/>
              <a:gd name="T41" fmla="*/ 9 h 133"/>
              <a:gd name="T42" fmla="*/ 66 w 250"/>
              <a:gd name="T43" fmla="*/ 24 h 133"/>
              <a:gd name="T44" fmla="*/ 43 w 250"/>
              <a:gd name="T45" fmla="*/ 39 h 133"/>
              <a:gd name="T46" fmla="*/ 41 w 250"/>
              <a:gd name="T47" fmla="*/ 44 h 133"/>
              <a:gd name="T48" fmla="*/ 46 w 250"/>
              <a:gd name="T49" fmla="*/ 46 h 133"/>
              <a:gd name="T50" fmla="*/ 49 w 250"/>
              <a:gd name="T51" fmla="*/ 45 h 133"/>
              <a:gd name="T52" fmla="*/ 113 w 250"/>
              <a:gd name="T53" fmla="*/ 26 h 133"/>
              <a:gd name="T54" fmla="*/ 201 w 250"/>
              <a:gd name="T55" fmla="*/ 52 h 133"/>
              <a:gd name="T56" fmla="*/ 208 w 250"/>
              <a:gd name="T57" fmla="*/ 53 h 133"/>
              <a:gd name="T58" fmla="*/ 208 w 250"/>
              <a:gd name="T59" fmla="*/ 46 h 133"/>
              <a:gd name="T60" fmla="*/ 200 w 250"/>
              <a:gd name="T61" fmla="*/ 38 h 133"/>
              <a:gd name="T62" fmla="*/ 137 w 250"/>
              <a:gd name="T63" fmla="*/ 9 h 133"/>
              <a:gd name="T64" fmla="*/ 128 w 250"/>
              <a:gd name="T65" fmla="*/ 46 h 133"/>
              <a:gd name="T66" fmla="*/ 61 w 250"/>
              <a:gd name="T67" fmla="*/ 63 h 133"/>
              <a:gd name="T68" fmla="*/ 59 w 250"/>
              <a:gd name="T69" fmla="*/ 66 h 133"/>
              <a:gd name="T70" fmla="*/ 63 w 250"/>
              <a:gd name="T71" fmla="*/ 67 h 133"/>
              <a:gd name="T72" fmla="*/ 84 w 250"/>
              <a:gd name="T73" fmla="*/ 62 h 133"/>
              <a:gd name="T74" fmla="*/ 177 w 250"/>
              <a:gd name="T75" fmla="*/ 66 h 133"/>
              <a:gd name="T76" fmla="*/ 182 w 250"/>
              <a:gd name="T77" fmla="*/ 66 h 133"/>
              <a:gd name="T78" fmla="*/ 180 w 250"/>
              <a:gd name="T79" fmla="*/ 62 h 133"/>
              <a:gd name="T80" fmla="*/ 128 w 250"/>
              <a:gd name="T81" fmla="*/ 46 h 133"/>
              <a:gd name="T82" fmla="*/ 243 w 250"/>
              <a:gd name="T83" fmla="*/ 77 h 133"/>
              <a:gd name="T84" fmla="*/ 218 w 250"/>
              <a:gd name="T85" fmla="*/ 36 h 133"/>
              <a:gd name="T86" fmla="*/ 243 w 250"/>
              <a:gd name="T87" fmla="*/ 77 h 1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250" h="133">
                <a:moveTo>
                  <a:pt x="73" y="123"/>
                </a:moveTo>
                <a:cubicBezTo>
                  <a:pt x="67" y="126"/>
                  <a:pt x="60" y="129"/>
                  <a:pt x="54" y="130"/>
                </a:cubicBezTo>
                <a:cubicBezTo>
                  <a:pt x="38" y="133"/>
                  <a:pt x="25" y="128"/>
                  <a:pt x="15" y="116"/>
                </a:cubicBezTo>
                <a:cubicBezTo>
                  <a:pt x="0" y="100"/>
                  <a:pt x="0" y="78"/>
                  <a:pt x="12" y="60"/>
                </a:cubicBezTo>
                <a:cubicBezTo>
                  <a:pt x="30" y="34"/>
                  <a:pt x="53" y="15"/>
                  <a:pt x="83" y="6"/>
                </a:cubicBezTo>
                <a:cubicBezTo>
                  <a:pt x="99" y="1"/>
                  <a:pt x="116" y="0"/>
                  <a:pt x="133" y="1"/>
                </a:cubicBezTo>
                <a:cubicBezTo>
                  <a:pt x="162" y="3"/>
                  <a:pt x="188" y="12"/>
                  <a:pt x="212" y="28"/>
                </a:cubicBezTo>
                <a:cubicBezTo>
                  <a:pt x="225" y="36"/>
                  <a:pt x="236" y="45"/>
                  <a:pt x="243" y="59"/>
                </a:cubicBezTo>
                <a:cubicBezTo>
                  <a:pt x="250" y="71"/>
                  <a:pt x="249" y="84"/>
                  <a:pt x="235" y="92"/>
                </a:cubicBezTo>
                <a:cubicBezTo>
                  <a:pt x="215" y="104"/>
                  <a:pt x="194" y="113"/>
                  <a:pt x="170" y="117"/>
                </a:cubicBezTo>
                <a:cubicBezTo>
                  <a:pt x="157" y="119"/>
                  <a:pt x="144" y="117"/>
                  <a:pt x="131" y="113"/>
                </a:cubicBezTo>
                <a:cubicBezTo>
                  <a:pt x="111" y="108"/>
                  <a:pt x="92" y="111"/>
                  <a:pt x="74" y="122"/>
                </a:cubicBezTo>
                <a:cubicBezTo>
                  <a:pt x="74" y="122"/>
                  <a:pt x="74" y="123"/>
                  <a:pt x="73" y="123"/>
                </a:cubicBezTo>
                <a:close/>
                <a:moveTo>
                  <a:pt x="241" y="83"/>
                </a:moveTo>
                <a:cubicBezTo>
                  <a:pt x="163" y="90"/>
                  <a:pt x="85" y="90"/>
                  <a:pt x="7" y="82"/>
                </a:cubicBezTo>
                <a:cubicBezTo>
                  <a:pt x="7" y="84"/>
                  <a:pt x="7" y="86"/>
                  <a:pt x="6" y="88"/>
                </a:cubicBezTo>
                <a:cubicBezTo>
                  <a:pt x="6" y="91"/>
                  <a:pt x="7" y="92"/>
                  <a:pt x="10" y="93"/>
                </a:cubicBezTo>
                <a:cubicBezTo>
                  <a:pt x="33" y="95"/>
                  <a:pt x="55" y="98"/>
                  <a:pt x="77" y="99"/>
                </a:cubicBezTo>
                <a:cubicBezTo>
                  <a:pt x="126" y="102"/>
                  <a:pt x="175" y="100"/>
                  <a:pt x="224" y="95"/>
                </a:cubicBezTo>
                <a:cubicBezTo>
                  <a:pt x="231" y="95"/>
                  <a:pt x="237" y="90"/>
                  <a:pt x="241" y="83"/>
                </a:cubicBezTo>
                <a:close/>
                <a:moveTo>
                  <a:pt x="137" y="9"/>
                </a:moveTo>
                <a:cubicBezTo>
                  <a:pt x="108" y="9"/>
                  <a:pt x="84" y="14"/>
                  <a:pt x="66" y="24"/>
                </a:cubicBezTo>
                <a:cubicBezTo>
                  <a:pt x="58" y="29"/>
                  <a:pt x="50" y="34"/>
                  <a:pt x="43" y="39"/>
                </a:cubicBezTo>
                <a:cubicBezTo>
                  <a:pt x="42" y="40"/>
                  <a:pt x="41" y="43"/>
                  <a:pt x="41" y="44"/>
                </a:cubicBezTo>
                <a:cubicBezTo>
                  <a:pt x="42" y="45"/>
                  <a:pt x="44" y="46"/>
                  <a:pt x="46" y="46"/>
                </a:cubicBezTo>
                <a:cubicBezTo>
                  <a:pt x="47" y="46"/>
                  <a:pt x="48" y="46"/>
                  <a:pt x="49" y="45"/>
                </a:cubicBezTo>
                <a:cubicBezTo>
                  <a:pt x="69" y="34"/>
                  <a:pt x="91" y="27"/>
                  <a:pt x="113" y="26"/>
                </a:cubicBezTo>
                <a:cubicBezTo>
                  <a:pt x="146" y="23"/>
                  <a:pt x="176" y="29"/>
                  <a:pt x="201" y="52"/>
                </a:cubicBezTo>
                <a:cubicBezTo>
                  <a:pt x="203" y="54"/>
                  <a:pt x="205" y="55"/>
                  <a:pt x="208" y="53"/>
                </a:cubicBezTo>
                <a:cubicBezTo>
                  <a:pt x="210" y="51"/>
                  <a:pt x="209" y="49"/>
                  <a:pt x="208" y="46"/>
                </a:cubicBezTo>
                <a:cubicBezTo>
                  <a:pt x="205" y="43"/>
                  <a:pt x="203" y="40"/>
                  <a:pt x="200" y="38"/>
                </a:cubicBezTo>
                <a:cubicBezTo>
                  <a:pt x="181" y="18"/>
                  <a:pt x="157" y="9"/>
                  <a:pt x="137" y="9"/>
                </a:cubicBezTo>
                <a:close/>
                <a:moveTo>
                  <a:pt x="128" y="46"/>
                </a:moveTo>
                <a:cubicBezTo>
                  <a:pt x="105" y="47"/>
                  <a:pt x="83" y="54"/>
                  <a:pt x="61" y="63"/>
                </a:cubicBezTo>
                <a:cubicBezTo>
                  <a:pt x="60" y="63"/>
                  <a:pt x="60" y="65"/>
                  <a:pt x="59" y="66"/>
                </a:cubicBezTo>
                <a:cubicBezTo>
                  <a:pt x="60" y="66"/>
                  <a:pt x="62" y="67"/>
                  <a:pt x="63" y="67"/>
                </a:cubicBezTo>
                <a:cubicBezTo>
                  <a:pt x="70" y="65"/>
                  <a:pt x="77" y="63"/>
                  <a:pt x="84" y="62"/>
                </a:cubicBezTo>
                <a:cubicBezTo>
                  <a:pt x="115" y="53"/>
                  <a:pt x="147" y="52"/>
                  <a:pt x="177" y="66"/>
                </a:cubicBezTo>
                <a:cubicBezTo>
                  <a:pt x="179" y="67"/>
                  <a:pt x="181" y="66"/>
                  <a:pt x="182" y="66"/>
                </a:cubicBezTo>
                <a:cubicBezTo>
                  <a:pt x="182" y="65"/>
                  <a:pt x="181" y="63"/>
                  <a:pt x="180" y="62"/>
                </a:cubicBezTo>
                <a:cubicBezTo>
                  <a:pt x="165" y="51"/>
                  <a:pt x="148" y="46"/>
                  <a:pt x="128" y="46"/>
                </a:cubicBezTo>
                <a:close/>
                <a:moveTo>
                  <a:pt x="243" y="77"/>
                </a:moveTo>
                <a:cubicBezTo>
                  <a:pt x="247" y="64"/>
                  <a:pt x="231" y="44"/>
                  <a:pt x="218" y="36"/>
                </a:cubicBezTo>
                <a:cubicBezTo>
                  <a:pt x="210" y="47"/>
                  <a:pt x="227" y="80"/>
                  <a:pt x="243" y="77"/>
                </a:cubicBezTo>
                <a:close/>
              </a:path>
            </a:pathLst>
          </a:custGeom>
          <a:solidFill>
            <a:srgbClr val="09224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4" name="Freeform 31">
            <a:extLst>
              <a:ext uri="{FF2B5EF4-FFF2-40B4-BE49-F238E27FC236}">
                <a16:creationId xmlns:a16="http://schemas.microsoft.com/office/drawing/2014/main" id="{D275D37F-FDBA-478C-B774-5EEF3B042A50}"/>
              </a:ext>
            </a:extLst>
          </p:cNvPr>
          <p:cNvSpPr>
            <a:spLocks noEditPoints="1"/>
          </p:cNvSpPr>
          <p:nvPr/>
        </p:nvSpPr>
        <p:spPr bwMode="auto">
          <a:xfrm>
            <a:off x="6323013" y="2584451"/>
            <a:ext cx="800100" cy="803275"/>
          </a:xfrm>
          <a:custGeom>
            <a:avLst/>
            <a:gdLst>
              <a:gd name="T0" fmla="*/ 107 w 212"/>
              <a:gd name="T1" fmla="*/ 0 h 213"/>
              <a:gd name="T2" fmla="*/ 185 w 212"/>
              <a:gd name="T3" fmla="*/ 0 h 213"/>
              <a:gd name="T4" fmla="*/ 212 w 212"/>
              <a:gd name="T5" fmla="*/ 28 h 213"/>
              <a:gd name="T6" fmla="*/ 212 w 212"/>
              <a:gd name="T7" fmla="*/ 183 h 213"/>
              <a:gd name="T8" fmla="*/ 183 w 212"/>
              <a:gd name="T9" fmla="*/ 212 h 213"/>
              <a:gd name="T10" fmla="*/ 53 w 212"/>
              <a:gd name="T11" fmla="*/ 212 h 213"/>
              <a:gd name="T12" fmla="*/ 24 w 212"/>
              <a:gd name="T13" fmla="*/ 211 h 213"/>
              <a:gd name="T14" fmla="*/ 0 w 212"/>
              <a:gd name="T15" fmla="*/ 183 h 213"/>
              <a:gd name="T16" fmla="*/ 0 w 212"/>
              <a:gd name="T17" fmla="*/ 53 h 213"/>
              <a:gd name="T18" fmla="*/ 0 w 212"/>
              <a:gd name="T19" fmla="*/ 28 h 213"/>
              <a:gd name="T20" fmla="*/ 29 w 212"/>
              <a:gd name="T21" fmla="*/ 0 h 213"/>
              <a:gd name="T22" fmla="*/ 107 w 212"/>
              <a:gd name="T23" fmla="*/ 0 h 213"/>
              <a:gd name="T24" fmla="*/ 7 w 212"/>
              <a:gd name="T25" fmla="*/ 185 h 213"/>
              <a:gd name="T26" fmla="*/ 206 w 212"/>
              <a:gd name="T27" fmla="*/ 185 h 213"/>
              <a:gd name="T28" fmla="*/ 206 w 212"/>
              <a:gd name="T29" fmla="*/ 27 h 213"/>
              <a:gd name="T30" fmla="*/ 7 w 212"/>
              <a:gd name="T31" fmla="*/ 27 h 213"/>
              <a:gd name="T32" fmla="*/ 7 w 212"/>
              <a:gd name="T33" fmla="*/ 185 h 2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212" h="213">
                <a:moveTo>
                  <a:pt x="107" y="0"/>
                </a:moveTo>
                <a:cubicBezTo>
                  <a:pt x="133" y="0"/>
                  <a:pt x="159" y="0"/>
                  <a:pt x="185" y="0"/>
                </a:cubicBezTo>
                <a:cubicBezTo>
                  <a:pt x="201" y="0"/>
                  <a:pt x="212" y="12"/>
                  <a:pt x="212" y="28"/>
                </a:cubicBezTo>
                <a:cubicBezTo>
                  <a:pt x="212" y="79"/>
                  <a:pt x="212" y="131"/>
                  <a:pt x="212" y="183"/>
                </a:cubicBezTo>
                <a:cubicBezTo>
                  <a:pt x="212" y="201"/>
                  <a:pt x="201" y="212"/>
                  <a:pt x="183" y="212"/>
                </a:cubicBezTo>
                <a:cubicBezTo>
                  <a:pt x="140" y="212"/>
                  <a:pt x="96" y="212"/>
                  <a:pt x="53" y="212"/>
                </a:cubicBezTo>
                <a:cubicBezTo>
                  <a:pt x="43" y="212"/>
                  <a:pt x="34" y="213"/>
                  <a:pt x="24" y="211"/>
                </a:cubicBezTo>
                <a:cubicBezTo>
                  <a:pt x="9" y="209"/>
                  <a:pt x="0" y="199"/>
                  <a:pt x="0" y="183"/>
                </a:cubicBezTo>
                <a:cubicBezTo>
                  <a:pt x="0" y="140"/>
                  <a:pt x="0" y="96"/>
                  <a:pt x="0" y="53"/>
                </a:cubicBezTo>
                <a:cubicBezTo>
                  <a:pt x="0" y="45"/>
                  <a:pt x="0" y="36"/>
                  <a:pt x="0" y="28"/>
                </a:cubicBezTo>
                <a:cubicBezTo>
                  <a:pt x="0" y="11"/>
                  <a:pt x="12" y="0"/>
                  <a:pt x="29" y="0"/>
                </a:cubicBezTo>
                <a:cubicBezTo>
                  <a:pt x="55" y="0"/>
                  <a:pt x="81" y="0"/>
                  <a:pt x="107" y="0"/>
                </a:cubicBezTo>
                <a:close/>
                <a:moveTo>
                  <a:pt x="7" y="185"/>
                </a:moveTo>
                <a:cubicBezTo>
                  <a:pt x="73" y="185"/>
                  <a:pt x="139" y="185"/>
                  <a:pt x="206" y="185"/>
                </a:cubicBezTo>
                <a:cubicBezTo>
                  <a:pt x="206" y="132"/>
                  <a:pt x="206" y="79"/>
                  <a:pt x="206" y="27"/>
                </a:cubicBezTo>
                <a:cubicBezTo>
                  <a:pt x="139" y="27"/>
                  <a:pt x="73" y="27"/>
                  <a:pt x="7" y="27"/>
                </a:cubicBezTo>
                <a:cubicBezTo>
                  <a:pt x="7" y="80"/>
                  <a:pt x="7" y="132"/>
                  <a:pt x="7" y="185"/>
                </a:cubicBezTo>
                <a:close/>
              </a:path>
            </a:pathLst>
          </a:custGeom>
          <a:solidFill>
            <a:srgbClr val="09224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5" name="Freeform 32">
            <a:extLst>
              <a:ext uri="{FF2B5EF4-FFF2-40B4-BE49-F238E27FC236}">
                <a16:creationId xmlns:a16="http://schemas.microsoft.com/office/drawing/2014/main" id="{2EC70490-BF01-4EF8-A599-A93223503674}"/>
              </a:ext>
            </a:extLst>
          </p:cNvPr>
          <p:cNvSpPr>
            <a:spLocks noEditPoints="1"/>
          </p:cNvSpPr>
          <p:nvPr/>
        </p:nvSpPr>
        <p:spPr bwMode="auto">
          <a:xfrm>
            <a:off x="4824413" y="1071563"/>
            <a:ext cx="796925" cy="282575"/>
          </a:xfrm>
          <a:custGeom>
            <a:avLst/>
            <a:gdLst>
              <a:gd name="T0" fmla="*/ 0 w 211"/>
              <a:gd name="T1" fmla="*/ 75 h 75"/>
              <a:gd name="T2" fmla="*/ 0 w 211"/>
              <a:gd name="T3" fmla="*/ 1 h 75"/>
              <a:gd name="T4" fmla="*/ 7 w 211"/>
              <a:gd name="T5" fmla="*/ 0 h 75"/>
              <a:gd name="T6" fmla="*/ 200 w 211"/>
              <a:gd name="T7" fmla="*/ 0 h 75"/>
              <a:gd name="T8" fmla="*/ 211 w 211"/>
              <a:gd name="T9" fmla="*/ 11 h 75"/>
              <a:gd name="T10" fmla="*/ 211 w 211"/>
              <a:gd name="T11" fmla="*/ 64 h 75"/>
              <a:gd name="T12" fmla="*/ 201 w 211"/>
              <a:gd name="T13" fmla="*/ 75 h 75"/>
              <a:gd name="T14" fmla="*/ 5 w 211"/>
              <a:gd name="T15" fmla="*/ 75 h 75"/>
              <a:gd name="T16" fmla="*/ 0 w 211"/>
              <a:gd name="T17" fmla="*/ 75 h 75"/>
              <a:gd name="T18" fmla="*/ 65 w 211"/>
              <a:gd name="T19" fmla="*/ 53 h 75"/>
              <a:gd name="T20" fmla="*/ 65 w 211"/>
              <a:gd name="T21" fmla="*/ 53 h 75"/>
              <a:gd name="T22" fmla="*/ 103 w 211"/>
              <a:gd name="T23" fmla="*/ 53 h 75"/>
              <a:gd name="T24" fmla="*/ 117 w 211"/>
              <a:gd name="T25" fmla="*/ 44 h 75"/>
              <a:gd name="T26" fmla="*/ 116 w 211"/>
              <a:gd name="T27" fmla="*/ 30 h 75"/>
              <a:gd name="T28" fmla="*/ 102 w 211"/>
              <a:gd name="T29" fmla="*/ 23 h 75"/>
              <a:gd name="T30" fmla="*/ 27 w 211"/>
              <a:gd name="T31" fmla="*/ 23 h 75"/>
              <a:gd name="T32" fmla="*/ 11 w 211"/>
              <a:gd name="T33" fmla="*/ 38 h 75"/>
              <a:gd name="T34" fmla="*/ 27 w 211"/>
              <a:gd name="T35" fmla="*/ 53 h 75"/>
              <a:gd name="T36" fmla="*/ 65 w 211"/>
              <a:gd name="T37" fmla="*/ 53 h 75"/>
              <a:gd name="T38" fmla="*/ 178 w 211"/>
              <a:gd name="T39" fmla="*/ 5 h 75"/>
              <a:gd name="T40" fmla="*/ 167 w 211"/>
              <a:gd name="T41" fmla="*/ 5 h 75"/>
              <a:gd name="T42" fmla="*/ 167 w 211"/>
              <a:gd name="T43" fmla="*/ 71 h 75"/>
              <a:gd name="T44" fmla="*/ 178 w 211"/>
              <a:gd name="T45" fmla="*/ 71 h 75"/>
              <a:gd name="T46" fmla="*/ 178 w 211"/>
              <a:gd name="T47" fmla="*/ 5 h 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211" h="75">
                <a:moveTo>
                  <a:pt x="0" y="75"/>
                </a:moveTo>
                <a:cubicBezTo>
                  <a:pt x="0" y="50"/>
                  <a:pt x="0" y="26"/>
                  <a:pt x="0" y="1"/>
                </a:cubicBezTo>
                <a:cubicBezTo>
                  <a:pt x="2" y="1"/>
                  <a:pt x="4" y="0"/>
                  <a:pt x="7" y="0"/>
                </a:cubicBezTo>
                <a:cubicBezTo>
                  <a:pt x="71" y="0"/>
                  <a:pt x="136" y="0"/>
                  <a:pt x="200" y="0"/>
                </a:cubicBezTo>
                <a:cubicBezTo>
                  <a:pt x="209" y="0"/>
                  <a:pt x="211" y="3"/>
                  <a:pt x="211" y="11"/>
                </a:cubicBezTo>
                <a:cubicBezTo>
                  <a:pt x="211" y="29"/>
                  <a:pt x="211" y="47"/>
                  <a:pt x="211" y="64"/>
                </a:cubicBezTo>
                <a:cubicBezTo>
                  <a:pt x="211" y="73"/>
                  <a:pt x="209" y="75"/>
                  <a:pt x="201" y="75"/>
                </a:cubicBezTo>
                <a:cubicBezTo>
                  <a:pt x="135" y="75"/>
                  <a:pt x="70" y="75"/>
                  <a:pt x="5" y="75"/>
                </a:cubicBezTo>
                <a:cubicBezTo>
                  <a:pt x="4" y="75"/>
                  <a:pt x="2" y="75"/>
                  <a:pt x="0" y="75"/>
                </a:cubicBezTo>
                <a:close/>
                <a:moveTo>
                  <a:pt x="65" y="53"/>
                </a:moveTo>
                <a:cubicBezTo>
                  <a:pt x="65" y="53"/>
                  <a:pt x="65" y="53"/>
                  <a:pt x="65" y="53"/>
                </a:cubicBezTo>
                <a:cubicBezTo>
                  <a:pt x="78" y="53"/>
                  <a:pt x="90" y="53"/>
                  <a:pt x="103" y="53"/>
                </a:cubicBezTo>
                <a:cubicBezTo>
                  <a:pt x="109" y="53"/>
                  <a:pt x="114" y="50"/>
                  <a:pt x="117" y="44"/>
                </a:cubicBezTo>
                <a:cubicBezTo>
                  <a:pt x="119" y="39"/>
                  <a:pt x="119" y="35"/>
                  <a:pt x="116" y="30"/>
                </a:cubicBezTo>
                <a:cubicBezTo>
                  <a:pt x="112" y="25"/>
                  <a:pt x="108" y="23"/>
                  <a:pt x="102" y="23"/>
                </a:cubicBezTo>
                <a:cubicBezTo>
                  <a:pt x="77" y="23"/>
                  <a:pt x="52" y="23"/>
                  <a:pt x="27" y="23"/>
                </a:cubicBezTo>
                <a:cubicBezTo>
                  <a:pt x="18" y="23"/>
                  <a:pt x="11" y="29"/>
                  <a:pt x="11" y="38"/>
                </a:cubicBezTo>
                <a:cubicBezTo>
                  <a:pt x="11" y="46"/>
                  <a:pt x="18" y="53"/>
                  <a:pt x="27" y="53"/>
                </a:cubicBezTo>
                <a:cubicBezTo>
                  <a:pt x="40" y="53"/>
                  <a:pt x="52" y="53"/>
                  <a:pt x="65" y="53"/>
                </a:cubicBezTo>
                <a:close/>
                <a:moveTo>
                  <a:pt x="178" y="5"/>
                </a:moveTo>
                <a:cubicBezTo>
                  <a:pt x="174" y="5"/>
                  <a:pt x="171" y="5"/>
                  <a:pt x="167" y="5"/>
                </a:cubicBezTo>
                <a:cubicBezTo>
                  <a:pt x="167" y="27"/>
                  <a:pt x="167" y="49"/>
                  <a:pt x="167" y="71"/>
                </a:cubicBezTo>
                <a:cubicBezTo>
                  <a:pt x="171" y="71"/>
                  <a:pt x="174" y="71"/>
                  <a:pt x="178" y="71"/>
                </a:cubicBezTo>
                <a:cubicBezTo>
                  <a:pt x="178" y="49"/>
                  <a:pt x="178" y="27"/>
                  <a:pt x="178" y="5"/>
                </a:cubicBezTo>
                <a:close/>
              </a:path>
            </a:pathLst>
          </a:custGeom>
          <a:solidFill>
            <a:srgbClr val="09224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6" name="Freeform 33">
            <a:extLst>
              <a:ext uri="{FF2B5EF4-FFF2-40B4-BE49-F238E27FC236}">
                <a16:creationId xmlns:a16="http://schemas.microsoft.com/office/drawing/2014/main" id="{9C417158-626C-44EB-9C78-D0F7CF6BC2D3}"/>
              </a:ext>
            </a:extLst>
          </p:cNvPr>
          <p:cNvSpPr>
            <a:spLocks noEditPoints="1"/>
          </p:cNvSpPr>
          <p:nvPr/>
        </p:nvSpPr>
        <p:spPr bwMode="auto">
          <a:xfrm>
            <a:off x="4719638" y="4149726"/>
            <a:ext cx="938213" cy="739775"/>
          </a:xfrm>
          <a:custGeom>
            <a:avLst/>
            <a:gdLst>
              <a:gd name="T0" fmla="*/ 42 w 249"/>
              <a:gd name="T1" fmla="*/ 119 h 196"/>
              <a:gd name="T2" fmla="*/ 33 w 249"/>
              <a:gd name="T3" fmla="*/ 121 h 196"/>
              <a:gd name="T4" fmla="*/ 54 w 249"/>
              <a:gd name="T5" fmla="*/ 26 h 196"/>
              <a:gd name="T6" fmla="*/ 100 w 249"/>
              <a:gd name="T7" fmla="*/ 25 h 196"/>
              <a:gd name="T8" fmla="*/ 144 w 249"/>
              <a:gd name="T9" fmla="*/ 9 h 196"/>
              <a:gd name="T10" fmla="*/ 178 w 249"/>
              <a:gd name="T11" fmla="*/ 14 h 196"/>
              <a:gd name="T12" fmla="*/ 170 w 249"/>
              <a:gd name="T13" fmla="*/ 185 h 196"/>
              <a:gd name="T14" fmla="*/ 161 w 249"/>
              <a:gd name="T15" fmla="*/ 108 h 196"/>
              <a:gd name="T16" fmla="*/ 112 w 249"/>
              <a:gd name="T17" fmla="*/ 120 h 196"/>
              <a:gd name="T18" fmla="*/ 119 w 249"/>
              <a:gd name="T19" fmla="*/ 104 h 196"/>
              <a:gd name="T20" fmla="*/ 172 w 249"/>
              <a:gd name="T21" fmla="*/ 98 h 196"/>
              <a:gd name="T22" fmla="*/ 173 w 249"/>
              <a:gd name="T23" fmla="*/ 78 h 196"/>
              <a:gd name="T24" fmla="*/ 186 w 249"/>
              <a:gd name="T25" fmla="*/ 102 h 196"/>
              <a:gd name="T26" fmla="*/ 239 w 249"/>
              <a:gd name="T27" fmla="*/ 107 h 196"/>
              <a:gd name="T28" fmla="*/ 182 w 249"/>
              <a:gd name="T29" fmla="*/ 177 h 196"/>
              <a:gd name="T30" fmla="*/ 236 w 249"/>
              <a:gd name="T31" fmla="*/ 91 h 196"/>
              <a:gd name="T32" fmla="*/ 125 w 249"/>
              <a:gd name="T33" fmla="*/ 72 h 196"/>
              <a:gd name="T34" fmla="*/ 198 w 249"/>
              <a:gd name="T35" fmla="*/ 174 h 196"/>
              <a:gd name="T36" fmla="*/ 151 w 249"/>
              <a:gd name="T37" fmla="*/ 173 h 196"/>
              <a:gd name="T38" fmla="*/ 200 w 249"/>
              <a:gd name="T39" fmla="*/ 54 h 196"/>
              <a:gd name="T40" fmla="*/ 239 w 249"/>
              <a:gd name="T41" fmla="*/ 124 h 196"/>
              <a:gd name="T42" fmla="*/ 138 w 249"/>
              <a:gd name="T43" fmla="*/ 61 h 196"/>
              <a:gd name="T44" fmla="*/ 168 w 249"/>
              <a:gd name="T45" fmla="*/ 127 h 196"/>
              <a:gd name="T46" fmla="*/ 184 w 249"/>
              <a:gd name="T47" fmla="*/ 126 h 196"/>
              <a:gd name="T48" fmla="*/ 162 w 249"/>
              <a:gd name="T49" fmla="*/ 106 h 196"/>
              <a:gd name="T50" fmla="*/ 189 w 249"/>
              <a:gd name="T51" fmla="*/ 121 h 196"/>
              <a:gd name="T52" fmla="*/ 161 w 249"/>
              <a:gd name="T53" fmla="*/ 118 h 196"/>
              <a:gd name="T54" fmla="*/ 189 w 249"/>
              <a:gd name="T55" fmla="*/ 105 h 196"/>
              <a:gd name="T56" fmla="*/ 162 w 249"/>
              <a:gd name="T57" fmla="*/ 122 h 196"/>
              <a:gd name="T58" fmla="*/ 183 w 249"/>
              <a:gd name="T59" fmla="*/ 100 h 196"/>
              <a:gd name="T60" fmla="*/ 165 w 249"/>
              <a:gd name="T61" fmla="*/ 125 h 196"/>
              <a:gd name="T62" fmla="*/ 187 w 249"/>
              <a:gd name="T63" fmla="*/ 124 h 196"/>
              <a:gd name="T64" fmla="*/ 178 w 249"/>
              <a:gd name="T65" fmla="*/ 83 h 196"/>
              <a:gd name="T66" fmla="*/ 176 w 249"/>
              <a:gd name="T67" fmla="*/ 119 h 196"/>
              <a:gd name="T68" fmla="*/ 42 w 249"/>
              <a:gd name="T69" fmla="*/ 151 h 196"/>
              <a:gd name="T70" fmla="*/ 19 w 249"/>
              <a:gd name="T71" fmla="*/ 179 h 196"/>
              <a:gd name="T72" fmla="*/ 54 w 249"/>
              <a:gd name="T73" fmla="*/ 183 h 196"/>
              <a:gd name="T74" fmla="*/ 33 w 249"/>
              <a:gd name="T75" fmla="*/ 186 h 196"/>
              <a:gd name="T76" fmla="*/ 69 w 249"/>
              <a:gd name="T77" fmla="*/ 150 h 196"/>
              <a:gd name="T78" fmla="*/ 27 w 249"/>
              <a:gd name="T79" fmla="*/ 155 h 196"/>
              <a:gd name="T80" fmla="*/ 52 w 249"/>
              <a:gd name="T81" fmla="*/ 151 h 196"/>
              <a:gd name="T82" fmla="*/ 30 w 249"/>
              <a:gd name="T83" fmla="*/ 149 h 196"/>
              <a:gd name="T84" fmla="*/ 62 w 249"/>
              <a:gd name="T85" fmla="*/ 136 h 196"/>
              <a:gd name="T86" fmla="*/ 62 w 249"/>
              <a:gd name="T87" fmla="*/ 136 h 196"/>
              <a:gd name="T88" fmla="*/ 69 w 249"/>
              <a:gd name="T89" fmla="*/ 165 h 196"/>
              <a:gd name="T90" fmla="*/ 47 w 249"/>
              <a:gd name="T91" fmla="*/ 166 h 196"/>
              <a:gd name="T92" fmla="*/ 11 w 249"/>
              <a:gd name="T93" fmla="*/ 148 h 196"/>
              <a:gd name="T94" fmla="*/ 44 w 249"/>
              <a:gd name="T95" fmla="*/ 145 h 196"/>
              <a:gd name="T96" fmla="*/ 36 w 249"/>
              <a:gd name="T97" fmla="*/ 168 h 196"/>
              <a:gd name="T98" fmla="*/ 13 w 249"/>
              <a:gd name="T99" fmla="*/ 171 h 196"/>
              <a:gd name="T100" fmla="*/ 35 w 249"/>
              <a:gd name="T101" fmla="*/ 145 h 196"/>
              <a:gd name="T102" fmla="*/ 50 w 249"/>
              <a:gd name="T103" fmla="*/ 163 h 196"/>
              <a:gd name="T104" fmla="*/ 41 w 249"/>
              <a:gd name="T105" fmla="*/ 169 h 196"/>
              <a:gd name="T106" fmla="*/ 27 w 249"/>
              <a:gd name="T107" fmla="*/ 158 h 196"/>
              <a:gd name="T108" fmla="*/ 52 w 249"/>
              <a:gd name="T109" fmla="*/ 159 h 196"/>
              <a:gd name="T110" fmla="*/ 47 w 249"/>
              <a:gd name="T111" fmla="*/ 147 h 196"/>
              <a:gd name="T112" fmla="*/ 29 w 249"/>
              <a:gd name="T113" fmla="*/ 164 h 196"/>
              <a:gd name="T114" fmla="*/ 42 w 249"/>
              <a:gd name="T115" fmla="*/ 143 h 196"/>
              <a:gd name="T116" fmla="*/ 33 w 249"/>
              <a:gd name="T117" fmla="*/ 127 h 1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49" h="196">
                <a:moveTo>
                  <a:pt x="173" y="42"/>
                </a:moveTo>
                <a:cubicBezTo>
                  <a:pt x="173" y="38"/>
                  <a:pt x="173" y="35"/>
                  <a:pt x="173" y="32"/>
                </a:cubicBezTo>
                <a:cubicBezTo>
                  <a:pt x="164" y="32"/>
                  <a:pt x="156" y="32"/>
                  <a:pt x="147" y="33"/>
                </a:cubicBezTo>
                <a:cubicBezTo>
                  <a:pt x="132" y="35"/>
                  <a:pt x="117" y="38"/>
                  <a:pt x="102" y="43"/>
                </a:cubicBezTo>
                <a:cubicBezTo>
                  <a:pt x="67" y="57"/>
                  <a:pt x="47" y="82"/>
                  <a:pt x="42" y="119"/>
                </a:cubicBezTo>
                <a:cubicBezTo>
                  <a:pt x="49" y="121"/>
                  <a:pt x="55" y="123"/>
                  <a:pt x="60" y="127"/>
                </a:cubicBezTo>
                <a:cubicBezTo>
                  <a:pt x="73" y="134"/>
                  <a:pt x="79" y="150"/>
                  <a:pt x="76" y="164"/>
                </a:cubicBezTo>
                <a:cubicBezTo>
                  <a:pt x="72" y="179"/>
                  <a:pt x="61" y="190"/>
                  <a:pt x="46" y="192"/>
                </a:cubicBezTo>
                <a:cubicBezTo>
                  <a:pt x="25" y="196"/>
                  <a:pt x="8" y="183"/>
                  <a:pt x="4" y="163"/>
                </a:cubicBezTo>
                <a:cubicBezTo>
                  <a:pt x="0" y="143"/>
                  <a:pt x="13" y="125"/>
                  <a:pt x="33" y="121"/>
                </a:cubicBezTo>
                <a:cubicBezTo>
                  <a:pt x="36" y="120"/>
                  <a:pt x="37" y="119"/>
                  <a:pt x="38" y="115"/>
                </a:cubicBezTo>
                <a:cubicBezTo>
                  <a:pt x="42" y="87"/>
                  <a:pt x="55" y="65"/>
                  <a:pt x="79" y="49"/>
                </a:cubicBezTo>
                <a:cubicBezTo>
                  <a:pt x="75" y="42"/>
                  <a:pt x="71" y="35"/>
                  <a:pt x="67" y="27"/>
                </a:cubicBezTo>
                <a:cubicBezTo>
                  <a:pt x="67" y="26"/>
                  <a:pt x="65" y="26"/>
                  <a:pt x="64" y="26"/>
                </a:cubicBezTo>
                <a:cubicBezTo>
                  <a:pt x="61" y="26"/>
                  <a:pt x="57" y="25"/>
                  <a:pt x="54" y="26"/>
                </a:cubicBezTo>
                <a:cubicBezTo>
                  <a:pt x="50" y="26"/>
                  <a:pt x="49" y="24"/>
                  <a:pt x="49" y="21"/>
                </a:cubicBezTo>
                <a:cubicBezTo>
                  <a:pt x="49" y="19"/>
                  <a:pt x="49" y="17"/>
                  <a:pt x="49" y="15"/>
                </a:cubicBezTo>
                <a:cubicBezTo>
                  <a:pt x="50" y="13"/>
                  <a:pt x="51" y="12"/>
                  <a:pt x="53" y="12"/>
                </a:cubicBezTo>
                <a:cubicBezTo>
                  <a:pt x="66" y="11"/>
                  <a:pt x="79" y="12"/>
                  <a:pt x="92" y="17"/>
                </a:cubicBezTo>
                <a:cubicBezTo>
                  <a:pt x="95" y="19"/>
                  <a:pt x="99" y="20"/>
                  <a:pt x="100" y="25"/>
                </a:cubicBezTo>
                <a:cubicBezTo>
                  <a:pt x="91" y="25"/>
                  <a:pt x="82" y="25"/>
                  <a:pt x="72" y="25"/>
                </a:cubicBezTo>
                <a:cubicBezTo>
                  <a:pt x="76" y="33"/>
                  <a:pt x="80" y="39"/>
                  <a:pt x="83" y="47"/>
                </a:cubicBezTo>
                <a:cubicBezTo>
                  <a:pt x="111" y="31"/>
                  <a:pt x="142" y="28"/>
                  <a:pt x="173" y="27"/>
                </a:cubicBezTo>
                <a:cubicBezTo>
                  <a:pt x="173" y="22"/>
                  <a:pt x="173" y="17"/>
                  <a:pt x="173" y="13"/>
                </a:cubicBezTo>
                <a:cubicBezTo>
                  <a:pt x="164" y="12"/>
                  <a:pt x="154" y="10"/>
                  <a:pt x="144" y="9"/>
                </a:cubicBezTo>
                <a:cubicBezTo>
                  <a:pt x="145" y="6"/>
                  <a:pt x="145" y="4"/>
                  <a:pt x="146" y="0"/>
                </a:cubicBezTo>
                <a:cubicBezTo>
                  <a:pt x="153" y="2"/>
                  <a:pt x="159" y="4"/>
                  <a:pt x="166" y="6"/>
                </a:cubicBezTo>
                <a:cubicBezTo>
                  <a:pt x="169" y="6"/>
                  <a:pt x="171" y="6"/>
                  <a:pt x="174" y="6"/>
                </a:cubicBezTo>
                <a:cubicBezTo>
                  <a:pt x="175" y="6"/>
                  <a:pt x="177" y="6"/>
                  <a:pt x="178" y="7"/>
                </a:cubicBezTo>
                <a:cubicBezTo>
                  <a:pt x="180" y="9"/>
                  <a:pt x="184" y="11"/>
                  <a:pt x="178" y="14"/>
                </a:cubicBezTo>
                <a:cubicBezTo>
                  <a:pt x="177" y="15"/>
                  <a:pt x="178" y="20"/>
                  <a:pt x="178" y="22"/>
                </a:cubicBezTo>
                <a:cubicBezTo>
                  <a:pt x="178" y="29"/>
                  <a:pt x="178" y="35"/>
                  <a:pt x="178" y="42"/>
                </a:cubicBezTo>
                <a:cubicBezTo>
                  <a:pt x="203" y="44"/>
                  <a:pt x="223" y="54"/>
                  <a:pt x="236" y="75"/>
                </a:cubicBezTo>
                <a:cubicBezTo>
                  <a:pt x="246" y="91"/>
                  <a:pt x="249" y="108"/>
                  <a:pt x="246" y="125"/>
                </a:cubicBezTo>
                <a:cubicBezTo>
                  <a:pt x="240" y="160"/>
                  <a:pt x="210" y="187"/>
                  <a:pt x="170" y="185"/>
                </a:cubicBezTo>
                <a:cubicBezTo>
                  <a:pt x="137" y="183"/>
                  <a:pt x="107" y="156"/>
                  <a:pt x="104" y="117"/>
                </a:cubicBezTo>
                <a:cubicBezTo>
                  <a:pt x="102" y="85"/>
                  <a:pt x="125" y="45"/>
                  <a:pt x="173" y="42"/>
                </a:cubicBezTo>
                <a:close/>
                <a:moveTo>
                  <a:pt x="119" y="104"/>
                </a:moveTo>
                <a:cubicBezTo>
                  <a:pt x="133" y="106"/>
                  <a:pt x="147" y="108"/>
                  <a:pt x="161" y="110"/>
                </a:cubicBezTo>
                <a:cubicBezTo>
                  <a:pt x="161" y="109"/>
                  <a:pt x="161" y="109"/>
                  <a:pt x="161" y="108"/>
                </a:cubicBezTo>
                <a:cubicBezTo>
                  <a:pt x="146" y="102"/>
                  <a:pt x="131" y="96"/>
                  <a:pt x="116" y="89"/>
                </a:cubicBezTo>
                <a:cubicBezTo>
                  <a:pt x="115" y="94"/>
                  <a:pt x="113" y="99"/>
                  <a:pt x="112" y="103"/>
                </a:cubicBezTo>
                <a:cubicBezTo>
                  <a:pt x="115" y="103"/>
                  <a:pt x="117" y="104"/>
                  <a:pt x="119" y="104"/>
                </a:cubicBezTo>
                <a:cubicBezTo>
                  <a:pt x="117" y="105"/>
                  <a:pt x="115" y="106"/>
                  <a:pt x="112" y="107"/>
                </a:cubicBezTo>
                <a:cubicBezTo>
                  <a:pt x="112" y="111"/>
                  <a:pt x="112" y="115"/>
                  <a:pt x="112" y="120"/>
                </a:cubicBezTo>
                <a:cubicBezTo>
                  <a:pt x="128" y="118"/>
                  <a:pt x="144" y="116"/>
                  <a:pt x="160" y="114"/>
                </a:cubicBezTo>
                <a:cubicBezTo>
                  <a:pt x="160" y="114"/>
                  <a:pt x="160" y="113"/>
                  <a:pt x="160" y="113"/>
                </a:cubicBezTo>
                <a:cubicBezTo>
                  <a:pt x="159" y="112"/>
                  <a:pt x="158" y="112"/>
                  <a:pt x="156" y="112"/>
                </a:cubicBezTo>
                <a:cubicBezTo>
                  <a:pt x="145" y="110"/>
                  <a:pt x="134" y="109"/>
                  <a:pt x="123" y="107"/>
                </a:cubicBezTo>
                <a:cubicBezTo>
                  <a:pt x="121" y="107"/>
                  <a:pt x="120" y="105"/>
                  <a:pt x="119" y="104"/>
                </a:cubicBezTo>
                <a:close/>
                <a:moveTo>
                  <a:pt x="168" y="56"/>
                </a:moveTo>
                <a:cubicBezTo>
                  <a:pt x="167" y="54"/>
                  <a:pt x="167" y="52"/>
                  <a:pt x="166" y="50"/>
                </a:cubicBezTo>
                <a:cubicBezTo>
                  <a:pt x="162" y="51"/>
                  <a:pt x="157" y="52"/>
                  <a:pt x="153" y="53"/>
                </a:cubicBezTo>
                <a:cubicBezTo>
                  <a:pt x="159" y="69"/>
                  <a:pt x="165" y="84"/>
                  <a:pt x="171" y="99"/>
                </a:cubicBezTo>
                <a:cubicBezTo>
                  <a:pt x="171" y="98"/>
                  <a:pt x="172" y="98"/>
                  <a:pt x="172" y="98"/>
                </a:cubicBezTo>
                <a:cubicBezTo>
                  <a:pt x="172" y="96"/>
                  <a:pt x="172" y="94"/>
                  <a:pt x="172" y="91"/>
                </a:cubicBezTo>
                <a:cubicBezTo>
                  <a:pt x="170" y="80"/>
                  <a:pt x="169" y="68"/>
                  <a:pt x="168" y="56"/>
                </a:cubicBezTo>
                <a:cubicBezTo>
                  <a:pt x="169" y="57"/>
                  <a:pt x="170" y="58"/>
                  <a:pt x="170" y="60"/>
                </a:cubicBezTo>
                <a:cubicBezTo>
                  <a:pt x="171" y="66"/>
                  <a:pt x="172" y="72"/>
                  <a:pt x="173" y="78"/>
                </a:cubicBezTo>
                <a:cubicBezTo>
                  <a:pt x="173" y="78"/>
                  <a:pt x="173" y="78"/>
                  <a:pt x="173" y="78"/>
                </a:cubicBezTo>
                <a:cubicBezTo>
                  <a:pt x="173" y="69"/>
                  <a:pt x="173" y="59"/>
                  <a:pt x="173" y="50"/>
                </a:cubicBezTo>
                <a:cubicBezTo>
                  <a:pt x="173" y="50"/>
                  <a:pt x="172" y="49"/>
                  <a:pt x="172" y="49"/>
                </a:cubicBezTo>
                <a:cubicBezTo>
                  <a:pt x="171" y="50"/>
                  <a:pt x="170" y="51"/>
                  <a:pt x="170" y="53"/>
                </a:cubicBezTo>
                <a:cubicBezTo>
                  <a:pt x="169" y="54"/>
                  <a:pt x="169" y="55"/>
                  <a:pt x="168" y="56"/>
                </a:cubicBezTo>
                <a:close/>
                <a:moveTo>
                  <a:pt x="186" y="102"/>
                </a:moveTo>
                <a:cubicBezTo>
                  <a:pt x="186" y="103"/>
                  <a:pt x="187" y="103"/>
                  <a:pt x="187" y="103"/>
                </a:cubicBezTo>
                <a:cubicBezTo>
                  <a:pt x="200" y="94"/>
                  <a:pt x="213" y="84"/>
                  <a:pt x="226" y="74"/>
                </a:cubicBezTo>
                <a:cubicBezTo>
                  <a:pt x="223" y="71"/>
                  <a:pt x="220" y="67"/>
                  <a:pt x="216" y="64"/>
                </a:cubicBezTo>
                <a:cubicBezTo>
                  <a:pt x="206" y="77"/>
                  <a:pt x="196" y="90"/>
                  <a:pt x="186" y="102"/>
                </a:cubicBezTo>
                <a:close/>
                <a:moveTo>
                  <a:pt x="239" y="107"/>
                </a:moveTo>
                <a:cubicBezTo>
                  <a:pt x="223" y="109"/>
                  <a:pt x="207" y="111"/>
                  <a:pt x="191" y="113"/>
                </a:cubicBezTo>
                <a:cubicBezTo>
                  <a:pt x="191" y="113"/>
                  <a:pt x="191" y="114"/>
                  <a:pt x="191" y="114"/>
                </a:cubicBezTo>
                <a:cubicBezTo>
                  <a:pt x="207" y="117"/>
                  <a:pt x="223" y="119"/>
                  <a:pt x="239" y="121"/>
                </a:cubicBezTo>
                <a:cubicBezTo>
                  <a:pt x="239" y="116"/>
                  <a:pt x="239" y="112"/>
                  <a:pt x="239" y="107"/>
                </a:cubicBezTo>
                <a:close/>
                <a:moveTo>
                  <a:pt x="182" y="177"/>
                </a:moveTo>
                <a:cubicBezTo>
                  <a:pt x="180" y="161"/>
                  <a:pt x="178" y="145"/>
                  <a:pt x="176" y="129"/>
                </a:cubicBezTo>
                <a:cubicBezTo>
                  <a:pt x="176" y="129"/>
                  <a:pt x="175" y="129"/>
                  <a:pt x="175" y="129"/>
                </a:cubicBezTo>
                <a:cubicBezTo>
                  <a:pt x="172" y="145"/>
                  <a:pt x="170" y="161"/>
                  <a:pt x="168" y="177"/>
                </a:cubicBezTo>
                <a:cubicBezTo>
                  <a:pt x="172" y="177"/>
                  <a:pt x="177" y="177"/>
                  <a:pt x="182" y="177"/>
                </a:cubicBezTo>
                <a:close/>
                <a:moveTo>
                  <a:pt x="236" y="91"/>
                </a:moveTo>
                <a:cubicBezTo>
                  <a:pt x="220" y="97"/>
                  <a:pt x="205" y="103"/>
                  <a:pt x="190" y="109"/>
                </a:cubicBezTo>
                <a:cubicBezTo>
                  <a:pt x="190" y="110"/>
                  <a:pt x="190" y="110"/>
                  <a:pt x="191" y="111"/>
                </a:cubicBezTo>
                <a:cubicBezTo>
                  <a:pt x="207" y="109"/>
                  <a:pt x="223" y="107"/>
                  <a:pt x="239" y="105"/>
                </a:cubicBezTo>
                <a:cubicBezTo>
                  <a:pt x="238" y="100"/>
                  <a:pt x="237" y="96"/>
                  <a:pt x="236" y="91"/>
                </a:cubicBezTo>
                <a:close/>
                <a:moveTo>
                  <a:pt x="125" y="72"/>
                </a:moveTo>
                <a:cubicBezTo>
                  <a:pt x="139" y="83"/>
                  <a:pt x="152" y="93"/>
                  <a:pt x="164" y="103"/>
                </a:cubicBezTo>
                <a:cubicBezTo>
                  <a:pt x="165" y="103"/>
                  <a:pt x="165" y="102"/>
                  <a:pt x="165" y="102"/>
                </a:cubicBezTo>
                <a:cubicBezTo>
                  <a:pt x="156" y="89"/>
                  <a:pt x="146" y="76"/>
                  <a:pt x="136" y="62"/>
                </a:cubicBezTo>
                <a:cubicBezTo>
                  <a:pt x="132" y="66"/>
                  <a:pt x="129" y="69"/>
                  <a:pt x="125" y="72"/>
                </a:cubicBezTo>
                <a:close/>
                <a:moveTo>
                  <a:pt x="198" y="174"/>
                </a:moveTo>
                <a:cubicBezTo>
                  <a:pt x="192" y="158"/>
                  <a:pt x="186" y="143"/>
                  <a:pt x="180" y="128"/>
                </a:cubicBezTo>
                <a:cubicBezTo>
                  <a:pt x="180" y="129"/>
                  <a:pt x="179" y="129"/>
                  <a:pt x="179" y="129"/>
                </a:cubicBezTo>
                <a:cubicBezTo>
                  <a:pt x="180" y="145"/>
                  <a:pt x="182" y="161"/>
                  <a:pt x="184" y="177"/>
                </a:cubicBezTo>
                <a:cubicBezTo>
                  <a:pt x="189" y="176"/>
                  <a:pt x="194" y="175"/>
                  <a:pt x="198" y="174"/>
                </a:cubicBezTo>
                <a:close/>
                <a:moveTo>
                  <a:pt x="151" y="173"/>
                </a:moveTo>
                <a:cubicBezTo>
                  <a:pt x="156" y="174"/>
                  <a:pt x="161" y="176"/>
                  <a:pt x="165" y="177"/>
                </a:cubicBezTo>
                <a:cubicBezTo>
                  <a:pt x="168" y="160"/>
                  <a:pt x="170" y="144"/>
                  <a:pt x="172" y="128"/>
                </a:cubicBezTo>
                <a:cubicBezTo>
                  <a:pt x="172" y="128"/>
                  <a:pt x="171" y="128"/>
                  <a:pt x="171" y="128"/>
                </a:cubicBezTo>
                <a:cubicBezTo>
                  <a:pt x="164" y="143"/>
                  <a:pt x="158" y="157"/>
                  <a:pt x="151" y="173"/>
                </a:cubicBezTo>
                <a:close/>
                <a:moveTo>
                  <a:pt x="200" y="54"/>
                </a:moveTo>
                <a:cubicBezTo>
                  <a:pt x="195" y="53"/>
                  <a:pt x="191" y="51"/>
                  <a:pt x="186" y="50"/>
                </a:cubicBezTo>
                <a:cubicBezTo>
                  <a:pt x="184" y="67"/>
                  <a:pt x="181" y="83"/>
                  <a:pt x="179" y="98"/>
                </a:cubicBezTo>
                <a:cubicBezTo>
                  <a:pt x="179" y="99"/>
                  <a:pt x="180" y="99"/>
                  <a:pt x="181" y="99"/>
                </a:cubicBezTo>
                <a:cubicBezTo>
                  <a:pt x="187" y="84"/>
                  <a:pt x="193" y="69"/>
                  <a:pt x="200" y="54"/>
                </a:cubicBezTo>
                <a:close/>
                <a:moveTo>
                  <a:pt x="239" y="124"/>
                </a:moveTo>
                <a:cubicBezTo>
                  <a:pt x="222" y="121"/>
                  <a:pt x="206" y="119"/>
                  <a:pt x="190" y="117"/>
                </a:cubicBezTo>
                <a:cubicBezTo>
                  <a:pt x="190" y="117"/>
                  <a:pt x="190" y="118"/>
                  <a:pt x="190" y="118"/>
                </a:cubicBezTo>
                <a:cubicBezTo>
                  <a:pt x="205" y="125"/>
                  <a:pt x="220" y="131"/>
                  <a:pt x="235" y="138"/>
                </a:cubicBezTo>
                <a:cubicBezTo>
                  <a:pt x="237" y="133"/>
                  <a:pt x="238" y="129"/>
                  <a:pt x="239" y="124"/>
                </a:cubicBezTo>
                <a:close/>
                <a:moveTo>
                  <a:pt x="138" y="61"/>
                </a:moveTo>
                <a:cubicBezTo>
                  <a:pt x="148" y="75"/>
                  <a:pt x="158" y="88"/>
                  <a:pt x="168" y="101"/>
                </a:cubicBezTo>
                <a:cubicBezTo>
                  <a:pt x="168" y="100"/>
                  <a:pt x="168" y="100"/>
                  <a:pt x="169" y="100"/>
                </a:cubicBezTo>
                <a:cubicBezTo>
                  <a:pt x="163" y="85"/>
                  <a:pt x="157" y="70"/>
                  <a:pt x="151" y="54"/>
                </a:cubicBezTo>
                <a:cubicBezTo>
                  <a:pt x="146" y="57"/>
                  <a:pt x="142" y="59"/>
                  <a:pt x="138" y="61"/>
                </a:cubicBezTo>
                <a:close/>
                <a:moveTo>
                  <a:pt x="168" y="127"/>
                </a:moveTo>
                <a:cubicBezTo>
                  <a:pt x="168" y="127"/>
                  <a:pt x="167" y="127"/>
                  <a:pt x="167" y="126"/>
                </a:cubicBezTo>
                <a:cubicBezTo>
                  <a:pt x="157" y="139"/>
                  <a:pt x="147" y="152"/>
                  <a:pt x="137" y="165"/>
                </a:cubicBezTo>
                <a:cubicBezTo>
                  <a:pt x="141" y="167"/>
                  <a:pt x="145" y="170"/>
                  <a:pt x="149" y="172"/>
                </a:cubicBezTo>
                <a:cubicBezTo>
                  <a:pt x="156" y="157"/>
                  <a:pt x="162" y="142"/>
                  <a:pt x="168" y="127"/>
                </a:cubicBezTo>
                <a:close/>
                <a:moveTo>
                  <a:pt x="184" y="126"/>
                </a:moveTo>
                <a:cubicBezTo>
                  <a:pt x="183" y="127"/>
                  <a:pt x="183" y="127"/>
                  <a:pt x="182" y="127"/>
                </a:cubicBezTo>
                <a:cubicBezTo>
                  <a:pt x="188" y="142"/>
                  <a:pt x="194" y="157"/>
                  <a:pt x="201" y="173"/>
                </a:cubicBezTo>
                <a:cubicBezTo>
                  <a:pt x="205" y="170"/>
                  <a:pt x="209" y="168"/>
                  <a:pt x="213" y="166"/>
                </a:cubicBezTo>
                <a:cubicBezTo>
                  <a:pt x="203" y="152"/>
                  <a:pt x="193" y="139"/>
                  <a:pt x="184" y="126"/>
                </a:cubicBezTo>
                <a:close/>
                <a:moveTo>
                  <a:pt x="162" y="106"/>
                </a:moveTo>
                <a:cubicBezTo>
                  <a:pt x="162" y="106"/>
                  <a:pt x="162" y="105"/>
                  <a:pt x="163" y="105"/>
                </a:cubicBezTo>
                <a:cubicBezTo>
                  <a:pt x="150" y="95"/>
                  <a:pt x="137" y="85"/>
                  <a:pt x="124" y="75"/>
                </a:cubicBezTo>
                <a:cubicBezTo>
                  <a:pt x="122" y="79"/>
                  <a:pt x="119" y="83"/>
                  <a:pt x="117" y="87"/>
                </a:cubicBezTo>
                <a:cubicBezTo>
                  <a:pt x="132" y="94"/>
                  <a:pt x="147" y="100"/>
                  <a:pt x="162" y="106"/>
                </a:cubicBezTo>
                <a:close/>
                <a:moveTo>
                  <a:pt x="189" y="121"/>
                </a:moveTo>
                <a:cubicBezTo>
                  <a:pt x="189" y="121"/>
                  <a:pt x="189" y="122"/>
                  <a:pt x="188" y="122"/>
                </a:cubicBezTo>
                <a:cubicBezTo>
                  <a:pt x="201" y="132"/>
                  <a:pt x="214" y="142"/>
                  <a:pt x="227" y="152"/>
                </a:cubicBezTo>
                <a:cubicBezTo>
                  <a:pt x="229" y="148"/>
                  <a:pt x="232" y="144"/>
                  <a:pt x="234" y="140"/>
                </a:cubicBezTo>
                <a:cubicBezTo>
                  <a:pt x="219" y="133"/>
                  <a:pt x="204" y="127"/>
                  <a:pt x="189" y="121"/>
                </a:cubicBezTo>
                <a:close/>
                <a:moveTo>
                  <a:pt x="161" y="118"/>
                </a:moveTo>
                <a:cubicBezTo>
                  <a:pt x="161" y="117"/>
                  <a:pt x="161" y="117"/>
                  <a:pt x="161" y="116"/>
                </a:cubicBezTo>
                <a:cubicBezTo>
                  <a:pt x="145" y="118"/>
                  <a:pt x="129" y="120"/>
                  <a:pt x="112" y="122"/>
                </a:cubicBezTo>
                <a:cubicBezTo>
                  <a:pt x="113" y="127"/>
                  <a:pt x="114" y="131"/>
                  <a:pt x="115" y="136"/>
                </a:cubicBezTo>
                <a:cubicBezTo>
                  <a:pt x="131" y="130"/>
                  <a:pt x="146" y="124"/>
                  <a:pt x="161" y="118"/>
                </a:cubicBezTo>
                <a:close/>
                <a:moveTo>
                  <a:pt x="189" y="105"/>
                </a:moveTo>
                <a:cubicBezTo>
                  <a:pt x="189" y="106"/>
                  <a:pt x="189" y="106"/>
                  <a:pt x="190" y="106"/>
                </a:cubicBezTo>
                <a:cubicBezTo>
                  <a:pt x="205" y="101"/>
                  <a:pt x="219" y="95"/>
                  <a:pt x="235" y="89"/>
                </a:cubicBezTo>
                <a:cubicBezTo>
                  <a:pt x="232" y="84"/>
                  <a:pt x="230" y="80"/>
                  <a:pt x="228" y="76"/>
                </a:cubicBezTo>
                <a:cubicBezTo>
                  <a:pt x="215" y="86"/>
                  <a:pt x="202" y="95"/>
                  <a:pt x="189" y="105"/>
                </a:cubicBezTo>
                <a:close/>
                <a:moveTo>
                  <a:pt x="162" y="122"/>
                </a:moveTo>
                <a:cubicBezTo>
                  <a:pt x="162" y="121"/>
                  <a:pt x="162" y="121"/>
                  <a:pt x="162" y="120"/>
                </a:cubicBezTo>
                <a:cubicBezTo>
                  <a:pt x="147" y="126"/>
                  <a:pt x="132" y="132"/>
                  <a:pt x="116" y="138"/>
                </a:cubicBezTo>
                <a:cubicBezTo>
                  <a:pt x="119" y="143"/>
                  <a:pt x="121" y="147"/>
                  <a:pt x="123" y="151"/>
                </a:cubicBezTo>
                <a:cubicBezTo>
                  <a:pt x="137" y="141"/>
                  <a:pt x="150" y="131"/>
                  <a:pt x="162" y="122"/>
                </a:cubicBezTo>
                <a:close/>
                <a:moveTo>
                  <a:pt x="183" y="100"/>
                </a:moveTo>
                <a:cubicBezTo>
                  <a:pt x="183" y="100"/>
                  <a:pt x="184" y="100"/>
                  <a:pt x="184" y="101"/>
                </a:cubicBezTo>
                <a:cubicBezTo>
                  <a:pt x="194" y="88"/>
                  <a:pt x="204" y="75"/>
                  <a:pt x="215" y="62"/>
                </a:cubicBezTo>
                <a:cubicBezTo>
                  <a:pt x="210" y="60"/>
                  <a:pt x="206" y="57"/>
                  <a:pt x="202" y="55"/>
                </a:cubicBezTo>
                <a:cubicBezTo>
                  <a:pt x="195" y="70"/>
                  <a:pt x="189" y="85"/>
                  <a:pt x="183" y="100"/>
                </a:cubicBezTo>
                <a:close/>
                <a:moveTo>
                  <a:pt x="165" y="125"/>
                </a:moveTo>
                <a:cubicBezTo>
                  <a:pt x="165" y="124"/>
                  <a:pt x="164" y="124"/>
                  <a:pt x="164" y="124"/>
                </a:cubicBezTo>
                <a:cubicBezTo>
                  <a:pt x="151" y="133"/>
                  <a:pt x="138" y="143"/>
                  <a:pt x="124" y="153"/>
                </a:cubicBezTo>
                <a:cubicBezTo>
                  <a:pt x="128" y="157"/>
                  <a:pt x="131" y="160"/>
                  <a:pt x="135" y="163"/>
                </a:cubicBezTo>
                <a:cubicBezTo>
                  <a:pt x="145" y="150"/>
                  <a:pt x="155" y="137"/>
                  <a:pt x="165" y="125"/>
                </a:cubicBezTo>
                <a:close/>
                <a:moveTo>
                  <a:pt x="187" y="124"/>
                </a:moveTo>
                <a:cubicBezTo>
                  <a:pt x="186" y="124"/>
                  <a:pt x="186" y="125"/>
                  <a:pt x="186" y="125"/>
                </a:cubicBezTo>
                <a:cubicBezTo>
                  <a:pt x="195" y="138"/>
                  <a:pt x="205" y="151"/>
                  <a:pt x="215" y="164"/>
                </a:cubicBezTo>
                <a:cubicBezTo>
                  <a:pt x="219" y="161"/>
                  <a:pt x="222" y="158"/>
                  <a:pt x="226" y="155"/>
                </a:cubicBezTo>
                <a:cubicBezTo>
                  <a:pt x="212" y="144"/>
                  <a:pt x="199" y="134"/>
                  <a:pt x="187" y="124"/>
                </a:cubicBezTo>
                <a:close/>
                <a:moveTo>
                  <a:pt x="178" y="83"/>
                </a:moveTo>
                <a:cubicBezTo>
                  <a:pt x="178" y="83"/>
                  <a:pt x="178" y="83"/>
                  <a:pt x="179" y="83"/>
                </a:cubicBezTo>
                <a:cubicBezTo>
                  <a:pt x="180" y="72"/>
                  <a:pt x="182" y="61"/>
                  <a:pt x="184" y="50"/>
                </a:cubicBezTo>
                <a:cubicBezTo>
                  <a:pt x="182" y="50"/>
                  <a:pt x="180" y="50"/>
                  <a:pt x="178" y="50"/>
                </a:cubicBezTo>
                <a:cubicBezTo>
                  <a:pt x="178" y="61"/>
                  <a:pt x="178" y="72"/>
                  <a:pt x="178" y="83"/>
                </a:cubicBezTo>
                <a:close/>
                <a:moveTo>
                  <a:pt x="176" y="119"/>
                </a:moveTo>
                <a:cubicBezTo>
                  <a:pt x="179" y="119"/>
                  <a:pt x="181" y="117"/>
                  <a:pt x="181" y="114"/>
                </a:cubicBezTo>
                <a:cubicBezTo>
                  <a:pt x="182" y="111"/>
                  <a:pt x="179" y="108"/>
                  <a:pt x="176" y="108"/>
                </a:cubicBezTo>
                <a:cubicBezTo>
                  <a:pt x="172" y="108"/>
                  <a:pt x="170" y="110"/>
                  <a:pt x="170" y="113"/>
                </a:cubicBezTo>
                <a:cubicBezTo>
                  <a:pt x="169" y="116"/>
                  <a:pt x="172" y="119"/>
                  <a:pt x="176" y="119"/>
                </a:cubicBezTo>
                <a:close/>
                <a:moveTo>
                  <a:pt x="42" y="151"/>
                </a:moveTo>
                <a:cubicBezTo>
                  <a:pt x="36" y="151"/>
                  <a:pt x="34" y="153"/>
                  <a:pt x="34" y="156"/>
                </a:cubicBezTo>
                <a:cubicBezTo>
                  <a:pt x="34" y="160"/>
                  <a:pt x="36" y="162"/>
                  <a:pt x="40" y="162"/>
                </a:cubicBezTo>
                <a:cubicBezTo>
                  <a:pt x="42" y="163"/>
                  <a:pt x="46" y="159"/>
                  <a:pt x="45" y="156"/>
                </a:cubicBezTo>
                <a:cubicBezTo>
                  <a:pt x="45" y="154"/>
                  <a:pt x="43" y="152"/>
                  <a:pt x="42" y="151"/>
                </a:cubicBezTo>
                <a:close/>
                <a:moveTo>
                  <a:pt x="19" y="179"/>
                </a:moveTo>
                <a:cubicBezTo>
                  <a:pt x="21" y="180"/>
                  <a:pt x="22" y="181"/>
                  <a:pt x="24" y="182"/>
                </a:cubicBezTo>
                <a:cubicBezTo>
                  <a:pt x="27" y="177"/>
                  <a:pt x="30" y="172"/>
                  <a:pt x="33" y="167"/>
                </a:cubicBezTo>
                <a:cubicBezTo>
                  <a:pt x="32" y="166"/>
                  <a:pt x="32" y="166"/>
                  <a:pt x="32" y="166"/>
                </a:cubicBezTo>
                <a:cubicBezTo>
                  <a:pt x="28" y="170"/>
                  <a:pt x="23" y="174"/>
                  <a:pt x="19" y="179"/>
                </a:cubicBezTo>
                <a:close/>
                <a:moveTo>
                  <a:pt x="54" y="183"/>
                </a:moveTo>
                <a:cubicBezTo>
                  <a:pt x="51" y="178"/>
                  <a:pt x="48" y="173"/>
                  <a:pt x="45" y="168"/>
                </a:cubicBezTo>
                <a:cubicBezTo>
                  <a:pt x="45" y="168"/>
                  <a:pt x="44" y="168"/>
                  <a:pt x="44" y="169"/>
                </a:cubicBezTo>
                <a:cubicBezTo>
                  <a:pt x="45" y="174"/>
                  <a:pt x="47" y="180"/>
                  <a:pt x="49" y="185"/>
                </a:cubicBezTo>
                <a:cubicBezTo>
                  <a:pt x="51" y="185"/>
                  <a:pt x="52" y="184"/>
                  <a:pt x="54" y="183"/>
                </a:cubicBezTo>
                <a:close/>
                <a:moveTo>
                  <a:pt x="33" y="186"/>
                </a:moveTo>
                <a:cubicBezTo>
                  <a:pt x="35" y="186"/>
                  <a:pt x="37" y="186"/>
                  <a:pt x="39" y="186"/>
                </a:cubicBezTo>
                <a:cubicBezTo>
                  <a:pt x="39" y="180"/>
                  <a:pt x="39" y="175"/>
                  <a:pt x="39" y="169"/>
                </a:cubicBezTo>
                <a:cubicBezTo>
                  <a:pt x="38" y="169"/>
                  <a:pt x="38" y="169"/>
                  <a:pt x="38" y="169"/>
                </a:cubicBezTo>
                <a:cubicBezTo>
                  <a:pt x="36" y="174"/>
                  <a:pt x="35" y="180"/>
                  <a:pt x="33" y="186"/>
                </a:cubicBezTo>
                <a:close/>
                <a:moveTo>
                  <a:pt x="69" y="150"/>
                </a:moveTo>
                <a:cubicBezTo>
                  <a:pt x="63" y="151"/>
                  <a:pt x="58" y="153"/>
                  <a:pt x="53" y="154"/>
                </a:cubicBezTo>
                <a:cubicBezTo>
                  <a:pt x="53" y="155"/>
                  <a:pt x="53" y="155"/>
                  <a:pt x="53" y="155"/>
                </a:cubicBezTo>
                <a:cubicBezTo>
                  <a:pt x="58" y="155"/>
                  <a:pt x="64" y="155"/>
                  <a:pt x="70" y="155"/>
                </a:cubicBezTo>
                <a:cubicBezTo>
                  <a:pt x="70" y="153"/>
                  <a:pt x="70" y="152"/>
                  <a:pt x="69" y="150"/>
                </a:cubicBezTo>
                <a:close/>
                <a:moveTo>
                  <a:pt x="27" y="155"/>
                </a:moveTo>
                <a:cubicBezTo>
                  <a:pt x="27" y="155"/>
                  <a:pt x="27" y="155"/>
                  <a:pt x="27" y="154"/>
                </a:cubicBezTo>
                <a:cubicBezTo>
                  <a:pt x="22" y="153"/>
                  <a:pt x="16" y="151"/>
                  <a:pt x="10" y="150"/>
                </a:cubicBezTo>
                <a:cubicBezTo>
                  <a:pt x="10" y="152"/>
                  <a:pt x="10" y="153"/>
                  <a:pt x="9" y="155"/>
                </a:cubicBezTo>
                <a:cubicBezTo>
                  <a:pt x="16" y="155"/>
                  <a:pt x="21" y="155"/>
                  <a:pt x="27" y="155"/>
                </a:cubicBezTo>
                <a:close/>
                <a:moveTo>
                  <a:pt x="52" y="151"/>
                </a:moveTo>
                <a:cubicBezTo>
                  <a:pt x="52" y="151"/>
                  <a:pt x="52" y="152"/>
                  <a:pt x="52" y="152"/>
                </a:cubicBezTo>
                <a:cubicBezTo>
                  <a:pt x="57" y="151"/>
                  <a:pt x="63" y="149"/>
                  <a:pt x="69" y="148"/>
                </a:cubicBezTo>
                <a:cubicBezTo>
                  <a:pt x="68" y="146"/>
                  <a:pt x="67" y="144"/>
                  <a:pt x="67" y="142"/>
                </a:cubicBezTo>
                <a:cubicBezTo>
                  <a:pt x="61" y="145"/>
                  <a:pt x="56" y="148"/>
                  <a:pt x="52" y="151"/>
                </a:cubicBezTo>
                <a:close/>
                <a:moveTo>
                  <a:pt x="30" y="149"/>
                </a:moveTo>
                <a:cubicBezTo>
                  <a:pt x="30" y="149"/>
                  <a:pt x="30" y="149"/>
                  <a:pt x="30" y="149"/>
                </a:cubicBezTo>
                <a:cubicBezTo>
                  <a:pt x="26" y="145"/>
                  <a:pt x="22" y="140"/>
                  <a:pt x="17" y="136"/>
                </a:cubicBezTo>
                <a:cubicBezTo>
                  <a:pt x="16" y="137"/>
                  <a:pt x="15" y="139"/>
                  <a:pt x="14" y="140"/>
                </a:cubicBezTo>
                <a:cubicBezTo>
                  <a:pt x="20" y="144"/>
                  <a:pt x="25" y="147"/>
                  <a:pt x="30" y="149"/>
                </a:cubicBezTo>
                <a:close/>
                <a:moveTo>
                  <a:pt x="62" y="136"/>
                </a:moveTo>
                <a:cubicBezTo>
                  <a:pt x="63" y="136"/>
                  <a:pt x="63" y="137"/>
                  <a:pt x="63" y="137"/>
                </a:cubicBezTo>
                <a:cubicBezTo>
                  <a:pt x="59" y="141"/>
                  <a:pt x="55" y="145"/>
                  <a:pt x="51" y="148"/>
                </a:cubicBezTo>
                <a:cubicBezTo>
                  <a:pt x="51" y="148"/>
                  <a:pt x="51" y="149"/>
                  <a:pt x="51" y="149"/>
                </a:cubicBezTo>
                <a:cubicBezTo>
                  <a:pt x="56" y="146"/>
                  <a:pt x="61" y="143"/>
                  <a:pt x="65" y="140"/>
                </a:cubicBezTo>
                <a:cubicBezTo>
                  <a:pt x="64" y="139"/>
                  <a:pt x="63" y="137"/>
                  <a:pt x="62" y="136"/>
                </a:cubicBezTo>
                <a:close/>
                <a:moveTo>
                  <a:pt x="69" y="165"/>
                </a:moveTo>
                <a:cubicBezTo>
                  <a:pt x="63" y="164"/>
                  <a:pt x="57" y="162"/>
                  <a:pt x="52" y="161"/>
                </a:cubicBezTo>
                <a:cubicBezTo>
                  <a:pt x="52" y="161"/>
                  <a:pt x="52" y="162"/>
                  <a:pt x="51" y="162"/>
                </a:cubicBezTo>
                <a:cubicBezTo>
                  <a:pt x="57" y="165"/>
                  <a:pt x="62" y="168"/>
                  <a:pt x="67" y="171"/>
                </a:cubicBezTo>
                <a:cubicBezTo>
                  <a:pt x="68" y="169"/>
                  <a:pt x="68" y="167"/>
                  <a:pt x="69" y="165"/>
                </a:cubicBezTo>
                <a:close/>
                <a:moveTo>
                  <a:pt x="47" y="166"/>
                </a:moveTo>
                <a:cubicBezTo>
                  <a:pt x="47" y="166"/>
                  <a:pt x="47" y="167"/>
                  <a:pt x="47" y="167"/>
                </a:cubicBezTo>
                <a:cubicBezTo>
                  <a:pt x="50" y="172"/>
                  <a:pt x="53" y="177"/>
                  <a:pt x="56" y="183"/>
                </a:cubicBezTo>
                <a:cubicBezTo>
                  <a:pt x="58" y="181"/>
                  <a:pt x="59" y="180"/>
                  <a:pt x="60" y="179"/>
                </a:cubicBezTo>
                <a:cubicBezTo>
                  <a:pt x="55" y="175"/>
                  <a:pt x="51" y="170"/>
                  <a:pt x="47" y="166"/>
                </a:cubicBezTo>
                <a:close/>
                <a:moveTo>
                  <a:pt x="11" y="148"/>
                </a:moveTo>
                <a:cubicBezTo>
                  <a:pt x="17" y="149"/>
                  <a:pt x="22" y="151"/>
                  <a:pt x="28" y="152"/>
                </a:cubicBezTo>
                <a:cubicBezTo>
                  <a:pt x="28" y="152"/>
                  <a:pt x="28" y="152"/>
                  <a:pt x="28" y="151"/>
                </a:cubicBezTo>
                <a:cubicBezTo>
                  <a:pt x="23" y="148"/>
                  <a:pt x="18" y="145"/>
                  <a:pt x="13" y="142"/>
                </a:cubicBezTo>
                <a:cubicBezTo>
                  <a:pt x="12" y="144"/>
                  <a:pt x="12" y="146"/>
                  <a:pt x="11" y="148"/>
                </a:cubicBezTo>
                <a:close/>
                <a:moveTo>
                  <a:pt x="44" y="145"/>
                </a:moveTo>
                <a:cubicBezTo>
                  <a:pt x="44" y="145"/>
                  <a:pt x="45" y="145"/>
                  <a:pt x="45" y="145"/>
                </a:cubicBezTo>
                <a:cubicBezTo>
                  <a:pt x="48" y="140"/>
                  <a:pt x="51" y="135"/>
                  <a:pt x="54" y="130"/>
                </a:cubicBezTo>
                <a:cubicBezTo>
                  <a:pt x="52" y="129"/>
                  <a:pt x="50" y="128"/>
                  <a:pt x="49" y="128"/>
                </a:cubicBezTo>
                <a:cubicBezTo>
                  <a:pt x="47" y="134"/>
                  <a:pt x="46" y="139"/>
                  <a:pt x="44" y="145"/>
                </a:cubicBezTo>
                <a:close/>
                <a:moveTo>
                  <a:pt x="36" y="168"/>
                </a:moveTo>
                <a:cubicBezTo>
                  <a:pt x="35" y="168"/>
                  <a:pt x="35" y="168"/>
                  <a:pt x="34" y="168"/>
                </a:cubicBezTo>
                <a:cubicBezTo>
                  <a:pt x="32" y="173"/>
                  <a:pt x="29" y="178"/>
                  <a:pt x="26" y="183"/>
                </a:cubicBezTo>
                <a:cubicBezTo>
                  <a:pt x="28" y="184"/>
                  <a:pt x="29" y="185"/>
                  <a:pt x="31" y="185"/>
                </a:cubicBezTo>
                <a:cubicBezTo>
                  <a:pt x="33" y="179"/>
                  <a:pt x="34" y="174"/>
                  <a:pt x="36" y="168"/>
                </a:cubicBezTo>
                <a:close/>
                <a:moveTo>
                  <a:pt x="13" y="171"/>
                </a:moveTo>
                <a:cubicBezTo>
                  <a:pt x="18" y="168"/>
                  <a:pt x="23" y="165"/>
                  <a:pt x="28" y="162"/>
                </a:cubicBezTo>
                <a:cubicBezTo>
                  <a:pt x="28" y="162"/>
                  <a:pt x="28" y="161"/>
                  <a:pt x="28" y="161"/>
                </a:cubicBezTo>
                <a:cubicBezTo>
                  <a:pt x="22" y="162"/>
                  <a:pt x="17" y="164"/>
                  <a:pt x="10" y="166"/>
                </a:cubicBezTo>
                <a:cubicBezTo>
                  <a:pt x="11" y="168"/>
                  <a:pt x="12" y="169"/>
                  <a:pt x="13" y="171"/>
                </a:cubicBezTo>
                <a:close/>
                <a:moveTo>
                  <a:pt x="20" y="134"/>
                </a:moveTo>
                <a:cubicBezTo>
                  <a:pt x="24" y="138"/>
                  <a:pt x="28" y="142"/>
                  <a:pt x="33" y="147"/>
                </a:cubicBezTo>
                <a:cubicBezTo>
                  <a:pt x="30" y="141"/>
                  <a:pt x="27" y="136"/>
                  <a:pt x="24" y="131"/>
                </a:cubicBezTo>
                <a:cubicBezTo>
                  <a:pt x="22" y="132"/>
                  <a:pt x="21" y="133"/>
                  <a:pt x="20" y="134"/>
                </a:cubicBezTo>
                <a:close/>
                <a:moveTo>
                  <a:pt x="35" y="145"/>
                </a:moveTo>
                <a:cubicBezTo>
                  <a:pt x="35" y="145"/>
                  <a:pt x="35" y="145"/>
                  <a:pt x="36" y="145"/>
                </a:cubicBezTo>
                <a:cubicBezTo>
                  <a:pt x="34" y="139"/>
                  <a:pt x="33" y="133"/>
                  <a:pt x="31" y="127"/>
                </a:cubicBezTo>
                <a:cubicBezTo>
                  <a:pt x="29" y="128"/>
                  <a:pt x="27" y="129"/>
                  <a:pt x="26" y="130"/>
                </a:cubicBezTo>
                <a:cubicBezTo>
                  <a:pt x="29" y="135"/>
                  <a:pt x="32" y="140"/>
                  <a:pt x="35" y="145"/>
                </a:cubicBezTo>
                <a:close/>
                <a:moveTo>
                  <a:pt x="50" y="163"/>
                </a:moveTo>
                <a:cubicBezTo>
                  <a:pt x="54" y="168"/>
                  <a:pt x="58" y="172"/>
                  <a:pt x="62" y="177"/>
                </a:cubicBezTo>
                <a:cubicBezTo>
                  <a:pt x="63" y="175"/>
                  <a:pt x="64" y="174"/>
                  <a:pt x="65" y="173"/>
                </a:cubicBezTo>
                <a:cubicBezTo>
                  <a:pt x="60" y="169"/>
                  <a:pt x="55" y="167"/>
                  <a:pt x="50" y="163"/>
                </a:cubicBezTo>
                <a:close/>
                <a:moveTo>
                  <a:pt x="42" y="168"/>
                </a:moveTo>
                <a:cubicBezTo>
                  <a:pt x="42" y="168"/>
                  <a:pt x="41" y="169"/>
                  <a:pt x="41" y="169"/>
                </a:cubicBezTo>
                <a:cubicBezTo>
                  <a:pt x="41" y="175"/>
                  <a:pt x="41" y="180"/>
                  <a:pt x="41" y="187"/>
                </a:cubicBezTo>
                <a:cubicBezTo>
                  <a:pt x="43" y="187"/>
                  <a:pt x="45" y="186"/>
                  <a:pt x="47" y="186"/>
                </a:cubicBezTo>
                <a:cubicBezTo>
                  <a:pt x="45" y="180"/>
                  <a:pt x="44" y="174"/>
                  <a:pt x="42" y="168"/>
                </a:cubicBezTo>
                <a:close/>
                <a:moveTo>
                  <a:pt x="27" y="159"/>
                </a:moveTo>
                <a:cubicBezTo>
                  <a:pt x="27" y="158"/>
                  <a:pt x="27" y="158"/>
                  <a:pt x="27" y="158"/>
                </a:cubicBezTo>
                <a:cubicBezTo>
                  <a:pt x="21" y="158"/>
                  <a:pt x="16" y="158"/>
                  <a:pt x="9" y="158"/>
                </a:cubicBezTo>
                <a:cubicBezTo>
                  <a:pt x="10" y="160"/>
                  <a:pt x="10" y="162"/>
                  <a:pt x="10" y="163"/>
                </a:cubicBezTo>
                <a:cubicBezTo>
                  <a:pt x="16" y="162"/>
                  <a:pt x="22" y="160"/>
                  <a:pt x="27" y="159"/>
                </a:cubicBezTo>
                <a:close/>
                <a:moveTo>
                  <a:pt x="53" y="158"/>
                </a:moveTo>
                <a:cubicBezTo>
                  <a:pt x="53" y="158"/>
                  <a:pt x="52" y="158"/>
                  <a:pt x="52" y="159"/>
                </a:cubicBezTo>
                <a:cubicBezTo>
                  <a:pt x="58" y="160"/>
                  <a:pt x="63" y="162"/>
                  <a:pt x="69" y="163"/>
                </a:cubicBezTo>
                <a:cubicBezTo>
                  <a:pt x="70" y="161"/>
                  <a:pt x="70" y="160"/>
                  <a:pt x="70" y="158"/>
                </a:cubicBezTo>
                <a:cubicBezTo>
                  <a:pt x="64" y="158"/>
                  <a:pt x="58" y="158"/>
                  <a:pt x="53" y="158"/>
                </a:cubicBezTo>
                <a:close/>
                <a:moveTo>
                  <a:pt x="47" y="147"/>
                </a:moveTo>
                <a:cubicBezTo>
                  <a:pt x="47" y="147"/>
                  <a:pt x="47" y="147"/>
                  <a:pt x="47" y="147"/>
                </a:cubicBezTo>
                <a:cubicBezTo>
                  <a:pt x="52" y="143"/>
                  <a:pt x="56" y="139"/>
                  <a:pt x="60" y="134"/>
                </a:cubicBezTo>
                <a:cubicBezTo>
                  <a:pt x="59" y="133"/>
                  <a:pt x="58" y="132"/>
                  <a:pt x="56" y="131"/>
                </a:cubicBezTo>
                <a:cubicBezTo>
                  <a:pt x="53" y="136"/>
                  <a:pt x="50" y="141"/>
                  <a:pt x="47" y="147"/>
                </a:cubicBezTo>
                <a:close/>
                <a:moveTo>
                  <a:pt x="30" y="165"/>
                </a:moveTo>
                <a:cubicBezTo>
                  <a:pt x="30" y="165"/>
                  <a:pt x="30" y="164"/>
                  <a:pt x="29" y="164"/>
                </a:cubicBezTo>
                <a:cubicBezTo>
                  <a:pt x="24" y="167"/>
                  <a:pt x="19" y="169"/>
                  <a:pt x="14" y="173"/>
                </a:cubicBezTo>
                <a:cubicBezTo>
                  <a:pt x="15" y="174"/>
                  <a:pt x="16" y="176"/>
                  <a:pt x="18" y="177"/>
                </a:cubicBezTo>
                <a:cubicBezTo>
                  <a:pt x="22" y="173"/>
                  <a:pt x="26" y="169"/>
                  <a:pt x="30" y="165"/>
                </a:cubicBezTo>
                <a:close/>
                <a:moveTo>
                  <a:pt x="42" y="127"/>
                </a:moveTo>
                <a:cubicBezTo>
                  <a:pt x="42" y="133"/>
                  <a:pt x="42" y="138"/>
                  <a:pt x="42" y="143"/>
                </a:cubicBezTo>
                <a:cubicBezTo>
                  <a:pt x="42" y="144"/>
                  <a:pt x="42" y="144"/>
                  <a:pt x="42" y="144"/>
                </a:cubicBezTo>
                <a:cubicBezTo>
                  <a:pt x="44" y="138"/>
                  <a:pt x="45" y="133"/>
                  <a:pt x="47" y="127"/>
                </a:cubicBezTo>
                <a:cubicBezTo>
                  <a:pt x="45" y="127"/>
                  <a:pt x="43" y="127"/>
                  <a:pt x="42" y="127"/>
                </a:cubicBezTo>
                <a:close/>
                <a:moveTo>
                  <a:pt x="35" y="136"/>
                </a:moveTo>
                <a:cubicBezTo>
                  <a:pt x="37" y="130"/>
                  <a:pt x="37" y="127"/>
                  <a:pt x="33" y="127"/>
                </a:cubicBezTo>
                <a:cubicBezTo>
                  <a:pt x="34" y="130"/>
                  <a:pt x="35" y="133"/>
                  <a:pt x="35" y="136"/>
                </a:cubicBezTo>
                <a:close/>
              </a:path>
            </a:pathLst>
          </a:custGeom>
          <a:solidFill>
            <a:srgbClr val="09224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7" name="Freeform 34">
            <a:extLst>
              <a:ext uri="{FF2B5EF4-FFF2-40B4-BE49-F238E27FC236}">
                <a16:creationId xmlns:a16="http://schemas.microsoft.com/office/drawing/2014/main" id="{052B2C64-F86F-4FE4-8A25-89C540B86BCA}"/>
              </a:ext>
            </a:extLst>
          </p:cNvPr>
          <p:cNvSpPr>
            <a:spLocks noEditPoints="1"/>
          </p:cNvSpPr>
          <p:nvPr/>
        </p:nvSpPr>
        <p:spPr bwMode="auto">
          <a:xfrm>
            <a:off x="7772400" y="4203701"/>
            <a:ext cx="962025" cy="641350"/>
          </a:xfrm>
          <a:custGeom>
            <a:avLst/>
            <a:gdLst>
              <a:gd name="T0" fmla="*/ 91 w 255"/>
              <a:gd name="T1" fmla="*/ 55 h 170"/>
              <a:gd name="T2" fmla="*/ 160 w 255"/>
              <a:gd name="T3" fmla="*/ 48 h 170"/>
              <a:gd name="T4" fmla="*/ 135 w 255"/>
              <a:gd name="T5" fmla="*/ 23 h 170"/>
              <a:gd name="T6" fmla="*/ 133 w 255"/>
              <a:gd name="T7" fmla="*/ 6 h 170"/>
              <a:gd name="T8" fmla="*/ 164 w 255"/>
              <a:gd name="T9" fmla="*/ 32 h 170"/>
              <a:gd name="T10" fmla="*/ 219 w 255"/>
              <a:gd name="T11" fmla="*/ 12 h 170"/>
              <a:gd name="T12" fmla="*/ 176 w 255"/>
              <a:gd name="T13" fmla="*/ 52 h 170"/>
              <a:gd name="T14" fmla="*/ 188 w 255"/>
              <a:gd name="T15" fmla="*/ 79 h 170"/>
              <a:gd name="T16" fmla="*/ 161 w 255"/>
              <a:gd name="T17" fmla="*/ 123 h 170"/>
              <a:gd name="T18" fmla="*/ 162 w 255"/>
              <a:gd name="T19" fmla="*/ 141 h 170"/>
              <a:gd name="T20" fmla="*/ 130 w 255"/>
              <a:gd name="T21" fmla="*/ 123 h 170"/>
              <a:gd name="T22" fmla="*/ 10 w 255"/>
              <a:gd name="T23" fmla="*/ 104 h 170"/>
              <a:gd name="T24" fmla="*/ 65 w 255"/>
              <a:gd name="T25" fmla="*/ 44 h 170"/>
              <a:gd name="T26" fmla="*/ 173 w 255"/>
              <a:gd name="T27" fmla="*/ 125 h 170"/>
              <a:gd name="T28" fmla="*/ 173 w 255"/>
              <a:gd name="T29" fmla="*/ 125 h 170"/>
              <a:gd name="T30" fmla="*/ 94 w 255"/>
              <a:gd name="T31" fmla="*/ 112 h 170"/>
              <a:gd name="T32" fmla="*/ 173 w 255"/>
              <a:gd name="T33" fmla="*/ 64 h 170"/>
              <a:gd name="T34" fmla="*/ 115 w 255"/>
              <a:gd name="T35" fmla="*/ 120 h 170"/>
              <a:gd name="T36" fmla="*/ 196 w 255"/>
              <a:gd name="T37" fmla="*/ 115 h 170"/>
              <a:gd name="T38" fmla="*/ 30 w 255"/>
              <a:gd name="T39" fmla="*/ 129 h 170"/>
              <a:gd name="T40" fmla="*/ 15 w 255"/>
              <a:gd name="T41" fmla="*/ 105 h 170"/>
              <a:gd name="T42" fmla="*/ 28 w 255"/>
              <a:gd name="T43" fmla="*/ 89 h 170"/>
              <a:gd name="T44" fmla="*/ 211 w 255"/>
              <a:gd name="T45" fmla="*/ 131 h 170"/>
              <a:gd name="T46" fmla="*/ 200 w 255"/>
              <a:gd name="T47" fmla="*/ 131 h 170"/>
              <a:gd name="T48" fmla="*/ 87 w 255"/>
              <a:gd name="T49" fmla="*/ 137 h 170"/>
              <a:gd name="T50" fmla="*/ 51 w 255"/>
              <a:gd name="T51" fmla="*/ 132 h 170"/>
              <a:gd name="T52" fmla="*/ 35 w 255"/>
              <a:gd name="T53" fmla="*/ 157 h 170"/>
              <a:gd name="T54" fmla="*/ 215 w 255"/>
              <a:gd name="T55" fmla="*/ 127 h 170"/>
              <a:gd name="T56" fmla="*/ 51 w 255"/>
              <a:gd name="T57" fmla="*/ 110 h 170"/>
              <a:gd name="T58" fmla="*/ 245 w 255"/>
              <a:gd name="T59" fmla="*/ 125 h 170"/>
              <a:gd name="T60" fmla="*/ 196 w 255"/>
              <a:gd name="T61" fmla="*/ 127 h 170"/>
              <a:gd name="T62" fmla="*/ 12 w 255"/>
              <a:gd name="T63" fmla="*/ 125 h 170"/>
              <a:gd name="T64" fmla="*/ 210 w 255"/>
              <a:gd name="T65" fmla="*/ 82 h 170"/>
              <a:gd name="T66" fmla="*/ 57 w 255"/>
              <a:gd name="T67" fmla="*/ 131 h 170"/>
              <a:gd name="T68" fmla="*/ 83 w 255"/>
              <a:gd name="T69" fmla="*/ 98 h 170"/>
              <a:gd name="T70" fmla="*/ 82 w 255"/>
              <a:gd name="T71" fmla="*/ 97 h 170"/>
              <a:gd name="T72" fmla="*/ 190 w 255"/>
              <a:gd name="T73" fmla="*/ 105 h 170"/>
              <a:gd name="T74" fmla="*/ 174 w 255"/>
              <a:gd name="T75" fmla="*/ 146 h 170"/>
              <a:gd name="T76" fmla="*/ 75 w 255"/>
              <a:gd name="T77" fmla="*/ 152 h 170"/>
              <a:gd name="T78" fmla="*/ 35 w 255"/>
              <a:gd name="T79" fmla="*/ 105 h 170"/>
              <a:gd name="T80" fmla="*/ 230 w 255"/>
              <a:gd name="T81" fmla="*/ 89 h 170"/>
              <a:gd name="T82" fmla="*/ 230 w 255"/>
              <a:gd name="T83" fmla="*/ 153 h 170"/>
              <a:gd name="T84" fmla="*/ 36 w 255"/>
              <a:gd name="T85" fmla="*/ 158 h 170"/>
              <a:gd name="T86" fmla="*/ 45 w 255"/>
              <a:gd name="T87" fmla="*/ 99 h 170"/>
              <a:gd name="T88" fmla="*/ 27 w 255"/>
              <a:gd name="T89" fmla="*/ 152 h 170"/>
              <a:gd name="T90" fmla="*/ 211 w 255"/>
              <a:gd name="T91" fmla="*/ 82 h 170"/>
              <a:gd name="T92" fmla="*/ 183 w 255"/>
              <a:gd name="T93" fmla="*/ 115 h 170"/>
              <a:gd name="T94" fmla="*/ 228 w 255"/>
              <a:gd name="T95" fmla="*/ 127 h 170"/>
              <a:gd name="T96" fmla="*/ 212 w 255"/>
              <a:gd name="T97" fmla="*/ 143 h 170"/>
              <a:gd name="T98" fmla="*/ 14 w 255"/>
              <a:gd name="T99" fmla="*/ 136 h 170"/>
              <a:gd name="T100" fmla="*/ 200 w 255"/>
              <a:gd name="T101" fmla="*/ 100 h 170"/>
              <a:gd name="T102" fmla="*/ 200 w 255"/>
              <a:gd name="T103" fmla="*/ 142 h 170"/>
              <a:gd name="T104" fmla="*/ 12 w 255"/>
              <a:gd name="T105" fmla="*/ 115 h 170"/>
              <a:gd name="T106" fmla="*/ 57 w 255"/>
              <a:gd name="T107" fmla="*/ 82 h 170"/>
              <a:gd name="T108" fmla="*/ 58 w 255"/>
              <a:gd name="T109" fmla="*/ 144 h 170"/>
              <a:gd name="T110" fmla="*/ 88 w 255"/>
              <a:gd name="T111" fmla="*/ 136 h 170"/>
              <a:gd name="T112" fmla="*/ 194 w 255"/>
              <a:gd name="T113" fmla="*/ 109 h 170"/>
              <a:gd name="T114" fmla="*/ 57 w 255"/>
              <a:gd name="T115" fmla="*/ 121 h 170"/>
              <a:gd name="T116" fmla="*/ 211 w 255"/>
              <a:gd name="T117" fmla="*/ 121 h 170"/>
              <a:gd name="T118" fmla="*/ 168 w 255"/>
              <a:gd name="T119" fmla="*/ 36 h 170"/>
              <a:gd name="T120" fmla="*/ 61 w 255"/>
              <a:gd name="T121" fmla="*/ 96 h 1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55" h="170">
                <a:moveTo>
                  <a:pt x="65" y="44"/>
                </a:moveTo>
                <a:cubicBezTo>
                  <a:pt x="80" y="44"/>
                  <a:pt x="94" y="44"/>
                  <a:pt x="108" y="44"/>
                </a:cubicBezTo>
                <a:cubicBezTo>
                  <a:pt x="108" y="45"/>
                  <a:pt x="108" y="45"/>
                  <a:pt x="108" y="45"/>
                </a:cubicBezTo>
                <a:cubicBezTo>
                  <a:pt x="107" y="46"/>
                  <a:pt x="106" y="47"/>
                  <a:pt x="105" y="48"/>
                </a:cubicBezTo>
                <a:cubicBezTo>
                  <a:pt x="100" y="50"/>
                  <a:pt x="96" y="52"/>
                  <a:pt x="91" y="55"/>
                </a:cubicBezTo>
                <a:cubicBezTo>
                  <a:pt x="90" y="55"/>
                  <a:pt x="89" y="58"/>
                  <a:pt x="90" y="59"/>
                </a:cubicBezTo>
                <a:cubicBezTo>
                  <a:pt x="96" y="74"/>
                  <a:pt x="103" y="89"/>
                  <a:pt x="109" y="105"/>
                </a:cubicBezTo>
                <a:cubicBezTo>
                  <a:pt x="109" y="105"/>
                  <a:pt x="110" y="106"/>
                  <a:pt x="110" y="107"/>
                </a:cubicBezTo>
                <a:cubicBezTo>
                  <a:pt x="133" y="100"/>
                  <a:pt x="150" y="87"/>
                  <a:pt x="157" y="64"/>
                </a:cubicBezTo>
                <a:cubicBezTo>
                  <a:pt x="158" y="59"/>
                  <a:pt x="159" y="54"/>
                  <a:pt x="160" y="48"/>
                </a:cubicBezTo>
                <a:cubicBezTo>
                  <a:pt x="162" y="40"/>
                  <a:pt x="157" y="33"/>
                  <a:pt x="154" y="26"/>
                </a:cubicBezTo>
                <a:cubicBezTo>
                  <a:pt x="153" y="25"/>
                  <a:pt x="151" y="24"/>
                  <a:pt x="150" y="24"/>
                </a:cubicBezTo>
                <a:cubicBezTo>
                  <a:pt x="145" y="25"/>
                  <a:pt x="140" y="26"/>
                  <a:pt x="135" y="28"/>
                </a:cubicBezTo>
                <a:cubicBezTo>
                  <a:pt x="135" y="26"/>
                  <a:pt x="134" y="25"/>
                  <a:pt x="134" y="24"/>
                </a:cubicBezTo>
                <a:cubicBezTo>
                  <a:pt x="135" y="23"/>
                  <a:pt x="135" y="23"/>
                  <a:pt x="135" y="23"/>
                </a:cubicBezTo>
                <a:cubicBezTo>
                  <a:pt x="143" y="21"/>
                  <a:pt x="150" y="19"/>
                  <a:pt x="157" y="17"/>
                </a:cubicBezTo>
                <a:cubicBezTo>
                  <a:pt x="161" y="16"/>
                  <a:pt x="163" y="13"/>
                  <a:pt x="162" y="9"/>
                </a:cubicBezTo>
                <a:cubicBezTo>
                  <a:pt x="161" y="5"/>
                  <a:pt x="158" y="4"/>
                  <a:pt x="154" y="5"/>
                </a:cubicBezTo>
                <a:cubicBezTo>
                  <a:pt x="149" y="6"/>
                  <a:pt x="143" y="8"/>
                  <a:pt x="138" y="9"/>
                </a:cubicBezTo>
                <a:cubicBezTo>
                  <a:pt x="134" y="10"/>
                  <a:pt x="134" y="10"/>
                  <a:pt x="133" y="6"/>
                </a:cubicBezTo>
                <a:cubicBezTo>
                  <a:pt x="140" y="4"/>
                  <a:pt x="148" y="2"/>
                  <a:pt x="155" y="0"/>
                </a:cubicBezTo>
                <a:cubicBezTo>
                  <a:pt x="160" y="0"/>
                  <a:pt x="164" y="2"/>
                  <a:pt x="166" y="7"/>
                </a:cubicBezTo>
                <a:cubicBezTo>
                  <a:pt x="168" y="11"/>
                  <a:pt x="167" y="16"/>
                  <a:pt x="163" y="19"/>
                </a:cubicBezTo>
                <a:cubicBezTo>
                  <a:pt x="162" y="20"/>
                  <a:pt x="161" y="21"/>
                  <a:pt x="159" y="22"/>
                </a:cubicBezTo>
                <a:cubicBezTo>
                  <a:pt x="161" y="26"/>
                  <a:pt x="162" y="29"/>
                  <a:pt x="164" y="32"/>
                </a:cubicBezTo>
                <a:cubicBezTo>
                  <a:pt x="164" y="32"/>
                  <a:pt x="165" y="32"/>
                  <a:pt x="165" y="32"/>
                </a:cubicBezTo>
                <a:cubicBezTo>
                  <a:pt x="165" y="31"/>
                  <a:pt x="165" y="30"/>
                  <a:pt x="165" y="30"/>
                </a:cubicBezTo>
                <a:cubicBezTo>
                  <a:pt x="163" y="24"/>
                  <a:pt x="164" y="21"/>
                  <a:pt x="169" y="20"/>
                </a:cubicBezTo>
                <a:cubicBezTo>
                  <a:pt x="185" y="16"/>
                  <a:pt x="200" y="12"/>
                  <a:pt x="215" y="8"/>
                </a:cubicBezTo>
                <a:cubicBezTo>
                  <a:pt x="219" y="7"/>
                  <a:pt x="220" y="9"/>
                  <a:pt x="219" y="12"/>
                </a:cubicBezTo>
                <a:cubicBezTo>
                  <a:pt x="216" y="26"/>
                  <a:pt x="212" y="40"/>
                  <a:pt x="208" y="53"/>
                </a:cubicBezTo>
                <a:cubicBezTo>
                  <a:pt x="208" y="54"/>
                  <a:pt x="206" y="55"/>
                  <a:pt x="205" y="56"/>
                </a:cubicBezTo>
                <a:cubicBezTo>
                  <a:pt x="198" y="58"/>
                  <a:pt x="191" y="60"/>
                  <a:pt x="184" y="62"/>
                </a:cubicBezTo>
                <a:cubicBezTo>
                  <a:pt x="182" y="63"/>
                  <a:pt x="181" y="62"/>
                  <a:pt x="180" y="60"/>
                </a:cubicBezTo>
                <a:cubicBezTo>
                  <a:pt x="179" y="57"/>
                  <a:pt x="177" y="55"/>
                  <a:pt x="176" y="52"/>
                </a:cubicBezTo>
                <a:cubicBezTo>
                  <a:pt x="175" y="52"/>
                  <a:pt x="175" y="53"/>
                  <a:pt x="174" y="53"/>
                </a:cubicBezTo>
                <a:cubicBezTo>
                  <a:pt x="178" y="61"/>
                  <a:pt x="182" y="68"/>
                  <a:pt x="186" y="75"/>
                </a:cubicBezTo>
                <a:cubicBezTo>
                  <a:pt x="193" y="74"/>
                  <a:pt x="199" y="73"/>
                  <a:pt x="206" y="71"/>
                </a:cubicBezTo>
                <a:cubicBezTo>
                  <a:pt x="204" y="77"/>
                  <a:pt x="200" y="75"/>
                  <a:pt x="198" y="76"/>
                </a:cubicBezTo>
                <a:cubicBezTo>
                  <a:pt x="195" y="77"/>
                  <a:pt x="191" y="78"/>
                  <a:pt x="188" y="79"/>
                </a:cubicBezTo>
                <a:cubicBezTo>
                  <a:pt x="200" y="76"/>
                  <a:pt x="212" y="75"/>
                  <a:pt x="224" y="80"/>
                </a:cubicBezTo>
                <a:cubicBezTo>
                  <a:pt x="235" y="86"/>
                  <a:pt x="244" y="94"/>
                  <a:pt x="248" y="106"/>
                </a:cubicBezTo>
                <a:cubicBezTo>
                  <a:pt x="255" y="128"/>
                  <a:pt x="247" y="147"/>
                  <a:pt x="227" y="160"/>
                </a:cubicBezTo>
                <a:cubicBezTo>
                  <a:pt x="213" y="169"/>
                  <a:pt x="189" y="167"/>
                  <a:pt x="175" y="154"/>
                </a:cubicBezTo>
                <a:cubicBezTo>
                  <a:pt x="167" y="145"/>
                  <a:pt x="162" y="135"/>
                  <a:pt x="161" y="123"/>
                </a:cubicBezTo>
                <a:cubicBezTo>
                  <a:pt x="161" y="111"/>
                  <a:pt x="165" y="101"/>
                  <a:pt x="172" y="92"/>
                </a:cubicBezTo>
                <a:cubicBezTo>
                  <a:pt x="172" y="91"/>
                  <a:pt x="171" y="91"/>
                  <a:pt x="171" y="91"/>
                </a:cubicBezTo>
                <a:cubicBezTo>
                  <a:pt x="168" y="95"/>
                  <a:pt x="165" y="99"/>
                  <a:pt x="163" y="104"/>
                </a:cubicBezTo>
                <a:cubicBezTo>
                  <a:pt x="159" y="113"/>
                  <a:pt x="159" y="124"/>
                  <a:pt x="162" y="134"/>
                </a:cubicBezTo>
                <a:cubicBezTo>
                  <a:pt x="162" y="136"/>
                  <a:pt x="162" y="138"/>
                  <a:pt x="162" y="141"/>
                </a:cubicBezTo>
                <a:cubicBezTo>
                  <a:pt x="150" y="124"/>
                  <a:pt x="158" y="98"/>
                  <a:pt x="180" y="78"/>
                </a:cubicBezTo>
                <a:cubicBezTo>
                  <a:pt x="179" y="76"/>
                  <a:pt x="178" y="73"/>
                  <a:pt x="176" y="70"/>
                </a:cubicBezTo>
                <a:cubicBezTo>
                  <a:pt x="165" y="82"/>
                  <a:pt x="153" y="94"/>
                  <a:pt x="142" y="105"/>
                </a:cubicBezTo>
                <a:cubicBezTo>
                  <a:pt x="138" y="109"/>
                  <a:pt x="134" y="113"/>
                  <a:pt x="131" y="118"/>
                </a:cubicBezTo>
                <a:cubicBezTo>
                  <a:pt x="130" y="119"/>
                  <a:pt x="129" y="121"/>
                  <a:pt x="130" y="123"/>
                </a:cubicBezTo>
                <a:cubicBezTo>
                  <a:pt x="133" y="132"/>
                  <a:pt x="128" y="141"/>
                  <a:pt x="120" y="144"/>
                </a:cubicBezTo>
                <a:cubicBezTo>
                  <a:pt x="110" y="147"/>
                  <a:pt x="102" y="142"/>
                  <a:pt x="100" y="132"/>
                </a:cubicBezTo>
                <a:cubicBezTo>
                  <a:pt x="99" y="129"/>
                  <a:pt x="99" y="129"/>
                  <a:pt x="95" y="129"/>
                </a:cubicBezTo>
                <a:cubicBezTo>
                  <a:pt x="86" y="164"/>
                  <a:pt x="55" y="170"/>
                  <a:pt x="35" y="163"/>
                </a:cubicBezTo>
                <a:cubicBezTo>
                  <a:pt x="11" y="154"/>
                  <a:pt x="0" y="127"/>
                  <a:pt x="10" y="104"/>
                </a:cubicBezTo>
                <a:cubicBezTo>
                  <a:pt x="19" y="82"/>
                  <a:pt x="46" y="69"/>
                  <a:pt x="72" y="82"/>
                </a:cubicBezTo>
                <a:cubicBezTo>
                  <a:pt x="77" y="76"/>
                  <a:pt x="82" y="70"/>
                  <a:pt x="86" y="63"/>
                </a:cubicBezTo>
                <a:cubicBezTo>
                  <a:pt x="87" y="61"/>
                  <a:pt x="86" y="60"/>
                  <a:pt x="84" y="58"/>
                </a:cubicBezTo>
                <a:cubicBezTo>
                  <a:pt x="78" y="55"/>
                  <a:pt x="72" y="51"/>
                  <a:pt x="67" y="47"/>
                </a:cubicBezTo>
                <a:cubicBezTo>
                  <a:pt x="66" y="47"/>
                  <a:pt x="66" y="46"/>
                  <a:pt x="65" y="44"/>
                </a:cubicBezTo>
                <a:close/>
                <a:moveTo>
                  <a:pt x="173" y="125"/>
                </a:moveTo>
                <a:cubicBezTo>
                  <a:pt x="171" y="126"/>
                  <a:pt x="169" y="127"/>
                  <a:pt x="166" y="127"/>
                </a:cubicBezTo>
                <a:cubicBezTo>
                  <a:pt x="167" y="130"/>
                  <a:pt x="168" y="133"/>
                  <a:pt x="169" y="136"/>
                </a:cubicBezTo>
                <a:cubicBezTo>
                  <a:pt x="174" y="133"/>
                  <a:pt x="179" y="130"/>
                  <a:pt x="184" y="127"/>
                </a:cubicBezTo>
                <a:cubicBezTo>
                  <a:pt x="180" y="127"/>
                  <a:pt x="177" y="126"/>
                  <a:pt x="173" y="125"/>
                </a:cubicBezTo>
                <a:cubicBezTo>
                  <a:pt x="177" y="125"/>
                  <a:pt x="181" y="125"/>
                  <a:pt x="185" y="125"/>
                </a:cubicBezTo>
                <a:cubicBezTo>
                  <a:pt x="188" y="124"/>
                  <a:pt x="191" y="123"/>
                  <a:pt x="194" y="122"/>
                </a:cubicBezTo>
                <a:cubicBezTo>
                  <a:pt x="185" y="115"/>
                  <a:pt x="175" y="118"/>
                  <a:pt x="166" y="117"/>
                </a:cubicBezTo>
                <a:cubicBezTo>
                  <a:pt x="166" y="120"/>
                  <a:pt x="166" y="123"/>
                  <a:pt x="166" y="125"/>
                </a:cubicBezTo>
                <a:cubicBezTo>
                  <a:pt x="169" y="125"/>
                  <a:pt x="171" y="125"/>
                  <a:pt x="173" y="125"/>
                </a:cubicBezTo>
                <a:close/>
                <a:moveTo>
                  <a:pt x="107" y="114"/>
                </a:moveTo>
                <a:cubicBezTo>
                  <a:pt x="101" y="98"/>
                  <a:pt x="95" y="83"/>
                  <a:pt x="89" y="67"/>
                </a:cubicBezTo>
                <a:cubicBezTo>
                  <a:pt x="85" y="74"/>
                  <a:pt x="81" y="79"/>
                  <a:pt x="78" y="85"/>
                </a:cubicBezTo>
                <a:cubicBezTo>
                  <a:pt x="81" y="89"/>
                  <a:pt x="85" y="93"/>
                  <a:pt x="88" y="97"/>
                </a:cubicBezTo>
                <a:cubicBezTo>
                  <a:pt x="91" y="102"/>
                  <a:pt x="92" y="107"/>
                  <a:pt x="94" y="112"/>
                </a:cubicBezTo>
                <a:cubicBezTo>
                  <a:pt x="95" y="113"/>
                  <a:pt x="96" y="114"/>
                  <a:pt x="97" y="114"/>
                </a:cubicBezTo>
                <a:cubicBezTo>
                  <a:pt x="100" y="114"/>
                  <a:pt x="103" y="114"/>
                  <a:pt x="107" y="114"/>
                </a:cubicBezTo>
                <a:close/>
                <a:moveTo>
                  <a:pt x="126" y="116"/>
                </a:moveTo>
                <a:cubicBezTo>
                  <a:pt x="141" y="100"/>
                  <a:pt x="157" y="84"/>
                  <a:pt x="173" y="67"/>
                </a:cubicBezTo>
                <a:cubicBezTo>
                  <a:pt x="173" y="67"/>
                  <a:pt x="174" y="65"/>
                  <a:pt x="173" y="64"/>
                </a:cubicBezTo>
                <a:cubicBezTo>
                  <a:pt x="171" y="59"/>
                  <a:pt x="168" y="53"/>
                  <a:pt x="165" y="48"/>
                </a:cubicBezTo>
                <a:cubicBezTo>
                  <a:pt x="162" y="81"/>
                  <a:pt x="143" y="102"/>
                  <a:pt x="112" y="112"/>
                </a:cubicBezTo>
                <a:cubicBezTo>
                  <a:pt x="117" y="114"/>
                  <a:pt x="121" y="115"/>
                  <a:pt x="126" y="116"/>
                </a:cubicBezTo>
                <a:close/>
                <a:moveTo>
                  <a:pt x="123" y="129"/>
                </a:moveTo>
                <a:cubicBezTo>
                  <a:pt x="123" y="124"/>
                  <a:pt x="119" y="120"/>
                  <a:pt x="115" y="120"/>
                </a:cubicBezTo>
                <a:cubicBezTo>
                  <a:pt x="110" y="120"/>
                  <a:pt x="106" y="125"/>
                  <a:pt x="106" y="129"/>
                </a:cubicBezTo>
                <a:cubicBezTo>
                  <a:pt x="107" y="133"/>
                  <a:pt x="110" y="137"/>
                  <a:pt x="115" y="137"/>
                </a:cubicBezTo>
                <a:cubicBezTo>
                  <a:pt x="120" y="137"/>
                  <a:pt x="123" y="134"/>
                  <a:pt x="123" y="129"/>
                </a:cubicBezTo>
                <a:close/>
                <a:moveTo>
                  <a:pt x="170" y="104"/>
                </a:moveTo>
                <a:cubicBezTo>
                  <a:pt x="180" y="113"/>
                  <a:pt x="189" y="117"/>
                  <a:pt x="196" y="115"/>
                </a:cubicBezTo>
                <a:cubicBezTo>
                  <a:pt x="191" y="105"/>
                  <a:pt x="181" y="104"/>
                  <a:pt x="174" y="98"/>
                </a:cubicBezTo>
                <a:cubicBezTo>
                  <a:pt x="172" y="101"/>
                  <a:pt x="171" y="102"/>
                  <a:pt x="170" y="104"/>
                </a:cubicBezTo>
                <a:close/>
                <a:moveTo>
                  <a:pt x="19" y="144"/>
                </a:moveTo>
                <a:cubicBezTo>
                  <a:pt x="26" y="138"/>
                  <a:pt x="37" y="137"/>
                  <a:pt x="40" y="127"/>
                </a:cubicBezTo>
                <a:cubicBezTo>
                  <a:pt x="37" y="127"/>
                  <a:pt x="33" y="127"/>
                  <a:pt x="30" y="129"/>
                </a:cubicBezTo>
                <a:cubicBezTo>
                  <a:pt x="27" y="130"/>
                  <a:pt x="23" y="133"/>
                  <a:pt x="20" y="134"/>
                </a:cubicBezTo>
                <a:cubicBezTo>
                  <a:pt x="14" y="138"/>
                  <a:pt x="14" y="138"/>
                  <a:pt x="19" y="144"/>
                </a:cubicBezTo>
                <a:close/>
                <a:moveTo>
                  <a:pt x="41" y="115"/>
                </a:moveTo>
                <a:cubicBezTo>
                  <a:pt x="37" y="105"/>
                  <a:pt x="26" y="104"/>
                  <a:pt x="19" y="98"/>
                </a:cubicBezTo>
                <a:cubicBezTo>
                  <a:pt x="17" y="100"/>
                  <a:pt x="16" y="102"/>
                  <a:pt x="15" y="105"/>
                </a:cubicBezTo>
                <a:cubicBezTo>
                  <a:pt x="24" y="108"/>
                  <a:pt x="30" y="117"/>
                  <a:pt x="41" y="115"/>
                </a:cubicBezTo>
                <a:close/>
                <a:moveTo>
                  <a:pt x="28" y="89"/>
                </a:moveTo>
                <a:cubicBezTo>
                  <a:pt x="34" y="96"/>
                  <a:pt x="35" y="107"/>
                  <a:pt x="45" y="111"/>
                </a:cubicBezTo>
                <a:cubicBezTo>
                  <a:pt x="47" y="100"/>
                  <a:pt x="38" y="94"/>
                  <a:pt x="35" y="85"/>
                </a:cubicBezTo>
                <a:cubicBezTo>
                  <a:pt x="32" y="86"/>
                  <a:pt x="30" y="88"/>
                  <a:pt x="28" y="89"/>
                </a:cubicBezTo>
                <a:close/>
                <a:moveTo>
                  <a:pt x="211" y="111"/>
                </a:moveTo>
                <a:cubicBezTo>
                  <a:pt x="222" y="107"/>
                  <a:pt x="223" y="96"/>
                  <a:pt x="229" y="89"/>
                </a:cubicBezTo>
                <a:cubicBezTo>
                  <a:pt x="226" y="88"/>
                  <a:pt x="224" y="86"/>
                  <a:pt x="222" y="85"/>
                </a:cubicBezTo>
                <a:cubicBezTo>
                  <a:pt x="219" y="94"/>
                  <a:pt x="210" y="100"/>
                  <a:pt x="211" y="111"/>
                </a:cubicBezTo>
                <a:close/>
                <a:moveTo>
                  <a:pt x="211" y="131"/>
                </a:moveTo>
                <a:cubicBezTo>
                  <a:pt x="210" y="142"/>
                  <a:pt x="218" y="148"/>
                  <a:pt x="222" y="157"/>
                </a:cubicBezTo>
                <a:cubicBezTo>
                  <a:pt x="224" y="156"/>
                  <a:pt x="226" y="155"/>
                  <a:pt x="229" y="153"/>
                </a:cubicBezTo>
                <a:cubicBezTo>
                  <a:pt x="222" y="146"/>
                  <a:pt x="222" y="135"/>
                  <a:pt x="211" y="131"/>
                </a:cubicBezTo>
                <a:close/>
                <a:moveTo>
                  <a:pt x="189" y="157"/>
                </a:moveTo>
                <a:cubicBezTo>
                  <a:pt x="193" y="148"/>
                  <a:pt x="201" y="142"/>
                  <a:pt x="200" y="131"/>
                </a:cubicBezTo>
                <a:cubicBezTo>
                  <a:pt x="190" y="136"/>
                  <a:pt x="188" y="146"/>
                  <a:pt x="183" y="153"/>
                </a:cubicBezTo>
                <a:cubicBezTo>
                  <a:pt x="185" y="155"/>
                  <a:pt x="187" y="156"/>
                  <a:pt x="189" y="157"/>
                </a:cubicBezTo>
                <a:close/>
                <a:moveTo>
                  <a:pt x="61" y="127"/>
                </a:moveTo>
                <a:cubicBezTo>
                  <a:pt x="65" y="137"/>
                  <a:pt x="76" y="138"/>
                  <a:pt x="83" y="144"/>
                </a:cubicBezTo>
                <a:cubicBezTo>
                  <a:pt x="84" y="142"/>
                  <a:pt x="86" y="140"/>
                  <a:pt x="87" y="137"/>
                </a:cubicBezTo>
                <a:cubicBezTo>
                  <a:pt x="78" y="134"/>
                  <a:pt x="72" y="125"/>
                  <a:pt x="61" y="127"/>
                </a:cubicBezTo>
                <a:close/>
                <a:moveTo>
                  <a:pt x="51" y="132"/>
                </a:moveTo>
                <a:cubicBezTo>
                  <a:pt x="44" y="142"/>
                  <a:pt x="48" y="151"/>
                  <a:pt x="47" y="160"/>
                </a:cubicBezTo>
                <a:cubicBezTo>
                  <a:pt x="50" y="160"/>
                  <a:pt x="52" y="160"/>
                  <a:pt x="55" y="160"/>
                </a:cubicBezTo>
                <a:cubicBezTo>
                  <a:pt x="53" y="151"/>
                  <a:pt x="58" y="141"/>
                  <a:pt x="51" y="132"/>
                </a:cubicBezTo>
                <a:close/>
                <a:moveTo>
                  <a:pt x="45" y="132"/>
                </a:moveTo>
                <a:cubicBezTo>
                  <a:pt x="45" y="132"/>
                  <a:pt x="45" y="131"/>
                  <a:pt x="44" y="131"/>
                </a:cubicBezTo>
                <a:cubicBezTo>
                  <a:pt x="42" y="133"/>
                  <a:pt x="39" y="135"/>
                  <a:pt x="37" y="137"/>
                </a:cubicBezTo>
                <a:cubicBezTo>
                  <a:pt x="35" y="141"/>
                  <a:pt x="33" y="144"/>
                  <a:pt x="31" y="148"/>
                </a:cubicBezTo>
                <a:cubicBezTo>
                  <a:pt x="27" y="154"/>
                  <a:pt x="27" y="154"/>
                  <a:pt x="35" y="157"/>
                </a:cubicBezTo>
                <a:cubicBezTo>
                  <a:pt x="38" y="148"/>
                  <a:pt x="46" y="142"/>
                  <a:pt x="45" y="132"/>
                </a:cubicBezTo>
                <a:close/>
                <a:moveTo>
                  <a:pt x="215" y="127"/>
                </a:moveTo>
                <a:cubicBezTo>
                  <a:pt x="220" y="137"/>
                  <a:pt x="230" y="138"/>
                  <a:pt x="238" y="144"/>
                </a:cubicBezTo>
                <a:cubicBezTo>
                  <a:pt x="239" y="142"/>
                  <a:pt x="240" y="140"/>
                  <a:pt x="242" y="137"/>
                </a:cubicBezTo>
                <a:cubicBezTo>
                  <a:pt x="233" y="134"/>
                  <a:pt x="227" y="126"/>
                  <a:pt x="215" y="127"/>
                </a:cubicBezTo>
                <a:close/>
                <a:moveTo>
                  <a:pt x="215" y="116"/>
                </a:moveTo>
                <a:cubicBezTo>
                  <a:pt x="227" y="116"/>
                  <a:pt x="233" y="108"/>
                  <a:pt x="242" y="105"/>
                </a:cubicBezTo>
                <a:cubicBezTo>
                  <a:pt x="240" y="102"/>
                  <a:pt x="239" y="100"/>
                  <a:pt x="238" y="98"/>
                </a:cubicBezTo>
                <a:cubicBezTo>
                  <a:pt x="230" y="104"/>
                  <a:pt x="220" y="105"/>
                  <a:pt x="215" y="116"/>
                </a:cubicBezTo>
                <a:close/>
                <a:moveTo>
                  <a:pt x="51" y="110"/>
                </a:moveTo>
                <a:cubicBezTo>
                  <a:pt x="57" y="101"/>
                  <a:pt x="53" y="91"/>
                  <a:pt x="55" y="82"/>
                </a:cubicBezTo>
                <a:cubicBezTo>
                  <a:pt x="52" y="82"/>
                  <a:pt x="50" y="82"/>
                  <a:pt x="48" y="82"/>
                </a:cubicBezTo>
                <a:cubicBezTo>
                  <a:pt x="46" y="94"/>
                  <a:pt x="47" y="104"/>
                  <a:pt x="51" y="110"/>
                </a:cubicBezTo>
                <a:close/>
                <a:moveTo>
                  <a:pt x="217" y="121"/>
                </a:moveTo>
                <a:cubicBezTo>
                  <a:pt x="226" y="128"/>
                  <a:pt x="236" y="124"/>
                  <a:pt x="245" y="125"/>
                </a:cubicBezTo>
                <a:cubicBezTo>
                  <a:pt x="245" y="122"/>
                  <a:pt x="245" y="120"/>
                  <a:pt x="245" y="117"/>
                </a:cubicBezTo>
                <a:cubicBezTo>
                  <a:pt x="235" y="119"/>
                  <a:pt x="226" y="114"/>
                  <a:pt x="217" y="121"/>
                </a:cubicBezTo>
                <a:close/>
                <a:moveTo>
                  <a:pt x="169" y="138"/>
                </a:moveTo>
                <a:cubicBezTo>
                  <a:pt x="171" y="140"/>
                  <a:pt x="172" y="142"/>
                  <a:pt x="174" y="144"/>
                </a:cubicBezTo>
                <a:cubicBezTo>
                  <a:pt x="181" y="138"/>
                  <a:pt x="192" y="137"/>
                  <a:pt x="196" y="127"/>
                </a:cubicBezTo>
                <a:cubicBezTo>
                  <a:pt x="185" y="125"/>
                  <a:pt x="178" y="134"/>
                  <a:pt x="169" y="138"/>
                </a:cubicBezTo>
                <a:close/>
                <a:moveTo>
                  <a:pt x="12" y="125"/>
                </a:moveTo>
                <a:cubicBezTo>
                  <a:pt x="29" y="126"/>
                  <a:pt x="34" y="126"/>
                  <a:pt x="39" y="121"/>
                </a:cubicBezTo>
                <a:cubicBezTo>
                  <a:pt x="30" y="115"/>
                  <a:pt x="21" y="119"/>
                  <a:pt x="12" y="117"/>
                </a:cubicBezTo>
                <a:cubicBezTo>
                  <a:pt x="12" y="120"/>
                  <a:pt x="12" y="122"/>
                  <a:pt x="12" y="125"/>
                </a:cubicBezTo>
                <a:close/>
                <a:moveTo>
                  <a:pt x="206" y="133"/>
                </a:moveTo>
                <a:cubicBezTo>
                  <a:pt x="202" y="138"/>
                  <a:pt x="200" y="152"/>
                  <a:pt x="203" y="160"/>
                </a:cubicBezTo>
                <a:cubicBezTo>
                  <a:pt x="205" y="160"/>
                  <a:pt x="207" y="160"/>
                  <a:pt x="210" y="160"/>
                </a:cubicBezTo>
                <a:cubicBezTo>
                  <a:pt x="208" y="151"/>
                  <a:pt x="212" y="142"/>
                  <a:pt x="206" y="133"/>
                </a:cubicBezTo>
                <a:close/>
                <a:moveTo>
                  <a:pt x="210" y="82"/>
                </a:moveTo>
                <a:cubicBezTo>
                  <a:pt x="207" y="82"/>
                  <a:pt x="204" y="82"/>
                  <a:pt x="202" y="82"/>
                </a:cubicBezTo>
                <a:cubicBezTo>
                  <a:pt x="203" y="91"/>
                  <a:pt x="199" y="101"/>
                  <a:pt x="206" y="110"/>
                </a:cubicBezTo>
                <a:cubicBezTo>
                  <a:pt x="212" y="101"/>
                  <a:pt x="208" y="91"/>
                  <a:pt x="210" y="82"/>
                </a:cubicBezTo>
                <a:close/>
                <a:moveTo>
                  <a:pt x="74" y="153"/>
                </a:moveTo>
                <a:cubicBezTo>
                  <a:pt x="68" y="146"/>
                  <a:pt x="67" y="135"/>
                  <a:pt x="57" y="131"/>
                </a:cubicBezTo>
                <a:cubicBezTo>
                  <a:pt x="55" y="142"/>
                  <a:pt x="64" y="148"/>
                  <a:pt x="67" y="157"/>
                </a:cubicBezTo>
                <a:cubicBezTo>
                  <a:pt x="70" y="156"/>
                  <a:pt x="72" y="155"/>
                  <a:pt x="74" y="153"/>
                </a:cubicBezTo>
                <a:close/>
                <a:moveTo>
                  <a:pt x="61" y="114"/>
                </a:moveTo>
                <a:cubicBezTo>
                  <a:pt x="72" y="116"/>
                  <a:pt x="79" y="108"/>
                  <a:pt x="87" y="105"/>
                </a:cubicBezTo>
                <a:cubicBezTo>
                  <a:pt x="86" y="102"/>
                  <a:pt x="84" y="100"/>
                  <a:pt x="83" y="98"/>
                </a:cubicBezTo>
                <a:cubicBezTo>
                  <a:pt x="76" y="104"/>
                  <a:pt x="66" y="105"/>
                  <a:pt x="61" y="114"/>
                </a:cubicBezTo>
                <a:close/>
                <a:moveTo>
                  <a:pt x="75" y="90"/>
                </a:moveTo>
                <a:cubicBezTo>
                  <a:pt x="72" y="95"/>
                  <a:pt x="69" y="100"/>
                  <a:pt x="67" y="105"/>
                </a:cubicBezTo>
                <a:cubicBezTo>
                  <a:pt x="67" y="105"/>
                  <a:pt x="67" y="105"/>
                  <a:pt x="67" y="105"/>
                </a:cubicBezTo>
                <a:cubicBezTo>
                  <a:pt x="72" y="103"/>
                  <a:pt x="77" y="100"/>
                  <a:pt x="82" y="97"/>
                </a:cubicBezTo>
                <a:cubicBezTo>
                  <a:pt x="80" y="94"/>
                  <a:pt x="78" y="92"/>
                  <a:pt x="75" y="90"/>
                </a:cubicBezTo>
                <a:close/>
                <a:moveTo>
                  <a:pt x="181" y="90"/>
                </a:moveTo>
                <a:cubicBezTo>
                  <a:pt x="178" y="93"/>
                  <a:pt x="177" y="95"/>
                  <a:pt x="174" y="97"/>
                </a:cubicBezTo>
                <a:cubicBezTo>
                  <a:pt x="180" y="100"/>
                  <a:pt x="184" y="103"/>
                  <a:pt x="189" y="105"/>
                </a:cubicBezTo>
                <a:cubicBezTo>
                  <a:pt x="189" y="105"/>
                  <a:pt x="190" y="105"/>
                  <a:pt x="190" y="105"/>
                </a:cubicBezTo>
                <a:cubicBezTo>
                  <a:pt x="187" y="100"/>
                  <a:pt x="184" y="95"/>
                  <a:pt x="181" y="90"/>
                </a:cubicBezTo>
                <a:close/>
                <a:moveTo>
                  <a:pt x="181" y="153"/>
                </a:moveTo>
                <a:cubicBezTo>
                  <a:pt x="184" y="147"/>
                  <a:pt x="187" y="142"/>
                  <a:pt x="190" y="138"/>
                </a:cubicBezTo>
                <a:cubicBezTo>
                  <a:pt x="189" y="137"/>
                  <a:pt x="189" y="137"/>
                  <a:pt x="189" y="137"/>
                </a:cubicBezTo>
                <a:cubicBezTo>
                  <a:pt x="184" y="140"/>
                  <a:pt x="179" y="143"/>
                  <a:pt x="174" y="146"/>
                </a:cubicBezTo>
                <a:cubicBezTo>
                  <a:pt x="177" y="148"/>
                  <a:pt x="179" y="150"/>
                  <a:pt x="181" y="153"/>
                </a:cubicBezTo>
                <a:close/>
                <a:moveTo>
                  <a:pt x="82" y="146"/>
                </a:moveTo>
                <a:cubicBezTo>
                  <a:pt x="77" y="142"/>
                  <a:pt x="72" y="140"/>
                  <a:pt x="67" y="137"/>
                </a:cubicBezTo>
                <a:cubicBezTo>
                  <a:pt x="67" y="137"/>
                  <a:pt x="67" y="138"/>
                  <a:pt x="67" y="138"/>
                </a:cubicBezTo>
                <a:cubicBezTo>
                  <a:pt x="69" y="142"/>
                  <a:pt x="72" y="147"/>
                  <a:pt x="75" y="152"/>
                </a:cubicBezTo>
                <a:cubicBezTo>
                  <a:pt x="78" y="150"/>
                  <a:pt x="80" y="148"/>
                  <a:pt x="82" y="146"/>
                </a:cubicBezTo>
                <a:close/>
                <a:moveTo>
                  <a:pt x="27" y="90"/>
                </a:moveTo>
                <a:cubicBezTo>
                  <a:pt x="24" y="92"/>
                  <a:pt x="22" y="94"/>
                  <a:pt x="19" y="97"/>
                </a:cubicBezTo>
                <a:cubicBezTo>
                  <a:pt x="25" y="100"/>
                  <a:pt x="30" y="103"/>
                  <a:pt x="34" y="105"/>
                </a:cubicBezTo>
                <a:cubicBezTo>
                  <a:pt x="35" y="105"/>
                  <a:pt x="35" y="105"/>
                  <a:pt x="35" y="105"/>
                </a:cubicBezTo>
                <a:cubicBezTo>
                  <a:pt x="32" y="100"/>
                  <a:pt x="30" y="95"/>
                  <a:pt x="27" y="90"/>
                </a:cubicBezTo>
                <a:close/>
                <a:moveTo>
                  <a:pt x="222" y="104"/>
                </a:moveTo>
                <a:cubicBezTo>
                  <a:pt x="222" y="105"/>
                  <a:pt x="222" y="105"/>
                  <a:pt x="222" y="105"/>
                </a:cubicBezTo>
                <a:cubicBezTo>
                  <a:pt x="227" y="102"/>
                  <a:pt x="232" y="100"/>
                  <a:pt x="237" y="97"/>
                </a:cubicBezTo>
                <a:cubicBezTo>
                  <a:pt x="234" y="94"/>
                  <a:pt x="233" y="92"/>
                  <a:pt x="230" y="89"/>
                </a:cubicBezTo>
                <a:cubicBezTo>
                  <a:pt x="227" y="95"/>
                  <a:pt x="224" y="100"/>
                  <a:pt x="222" y="104"/>
                </a:cubicBezTo>
                <a:close/>
                <a:moveTo>
                  <a:pt x="237" y="146"/>
                </a:moveTo>
                <a:cubicBezTo>
                  <a:pt x="232" y="142"/>
                  <a:pt x="227" y="140"/>
                  <a:pt x="222" y="137"/>
                </a:cubicBezTo>
                <a:cubicBezTo>
                  <a:pt x="222" y="137"/>
                  <a:pt x="222" y="138"/>
                  <a:pt x="221" y="138"/>
                </a:cubicBezTo>
                <a:cubicBezTo>
                  <a:pt x="224" y="143"/>
                  <a:pt x="227" y="147"/>
                  <a:pt x="230" y="153"/>
                </a:cubicBezTo>
                <a:cubicBezTo>
                  <a:pt x="233" y="151"/>
                  <a:pt x="235" y="148"/>
                  <a:pt x="237" y="146"/>
                </a:cubicBezTo>
                <a:close/>
                <a:moveTo>
                  <a:pt x="45" y="160"/>
                </a:moveTo>
                <a:cubicBezTo>
                  <a:pt x="45" y="154"/>
                  <a:pt x="45" y="149"/>
                  <a:pt x="45" y="143"/>
                </a:cubicBezTo>
                <a:cubicBezTo>
                  <a:pt x="45" y="143"/>
                  <a:pt x="45" y="143"/>
                  <a:pt x="44" y="143"/>
                </a:cubicBezTo>
                <a:cubicBezTo>
                  <a:pt x="42" y="148"/>
                  <a:pt x="39" y="153"/>
                  <a:pt x="36" y="158"/>
                </a:cubicBezTo>
                <a:cubicBezTo>
                  <a:pt x="39" y="159"/>
                  <a:pt x="42" y="160"/>
                  <a:pt x="45" y="160"/>
                </a:cubicBezTo>
                <a:close/>
                <a:moveTo>
                  <a:pt x="45" y="82"/>
                </a:moveTo>
                <a:cubicBezTo>
                  <a:pt x="42" y="83"/>
                  <a:pt x="39" y="84"/>
                  <a:pt x="36" y="84"/>
                </a:cubicBezTo>
                <a:cubicBezTo>
                  <a:pt x="39" y="90"/>
                  <a:pt x="42" y="94"/>
                  <a:pt x="44" y="99"/>
                </a:cubicBezTo>
                <a:cubicBezTo>
                  <a:pt x="45" y="99"/>
                  <a:pt x="45" y="99"/>
                  <a:pt x="45" y="99"/>
                </a:cubicBezTo>
                <a:cubicBezTo>
                  <a:pt x="45" y="93"/>
                  <a:pt x="45" y="88"/>
                  <a:pt x="45" y="82"/>
                </a:cubicBezTo>
                <a:close/>
                <a:moveTo>
                  <a:pt x="35" y="138"/>
                </a:moveTo>
                <a:cubicBezTo>
                  <a:pt x="35" y="138"/>
                  <a:pt x="35" y="137"/>
                  <a:pt x="34" y="137"/>
                </a:cubicBezTo>
                <a:cubicBezTo>
                  <a:pt x="30" y="140"/>
                  <a:pt x="25" y="143"/>
                  <a:pt x="20" y="146"/>
                </a:cubicBezTo>
                <a:cubicBezTo>
                  <a:pt x="22" y="148"/>
                  <a:pt x="24" y="150"/>
                  <a:pt x="27" y="152"/>
                </a:cubicBezTo>
                <a:cubicBezTo>
                  <a:pt x="30" y="147"/>
                  <a:pt x="32" y="142"/>
                  <a:pt x="35" y="138"/>
                </a:cubicBezTo>
                <a:close/>
                <a:moveTo>
                  <a:pt x="211" y="82"/>
                </a:moveTo>
                <a:cubicBezTo>
                  <a:pt x="211" y="88"/>
                  <a:pt x="211" y="93"/>
                  <a:pt x="211" y="100"/>
                </a:cubicBezTo>
                <a:cubicBezTo>
                  <a:pt x="215" y="94"/>
                  <a:pt x="218" y="90"/>
                  <a:pt x="221" y="84"/>
                </a:cubicBezTo>
                <a:cubicBezTo>
                  <a:pt x="217" y="84"/>
                  <a:pt x="215" y="83"/>
                  <a:pt x="211" y="82"/>
                </a:cubicBezTo>
                <a:close/>
                <a:moveTo>
                  <a:pt x="183" y="115"/>
                </a:moveTo>
                <a:cubicBezTo>
                  <a:pt x="183" y="115"/>
                  <a:pt x="183" y="115"/>
                  <a:pt x="183" y="115"/>
                </a:cubicBezTo>
                <a:cubicBezTo>
                  <a:pt x="179" y="112"/>
                  <a:pt x="174" y="109"/>
                  <a:pt x="169" y="106"/>
                </a:cubicBezTo>
                <a:cubicBezTo>
                  <a:pt x="168" y="110"/>
                  <a:pt x="167" y="112"/>
                  <a:pt x="167" y="115"/>
                </a:cubicBezTo>
                <a:cubicBezTo>
                  <a:pt x="172" y="115"/>
                  <a:pt x="178" y="115"/>
                  <a:pt x="183" y="115"/>
                </a:cubicBezTo>
                <a:close/>
                <a:moveTo>
                  <a:pt x="245" y="115"/>
                </a:moveTo>
                <a:cubicBezTo>
                  <a:pt x="244" y="112"/>
                  <a:pt x="243" y="109"/>
                  <a:pt x="242" y="106"/>
                </a:cubicBezTo>
                <a:cubicBezTo>
                  <a:pt x="237" y="109"/>
                  <a:pt x="232" y="112"/>
                  <a:pt x="227" y="115"/>
                </a:cubicBezTo>
                <a:cubicBezTo>
                  <a:pt x="234" y="115"/>
                  <a:pt x="239" y="115"/>
                  <a:pt x="245" y="115"/>
                </a:cubicBezTo>
                <a:close/>
                <a:moveTo>
                  <a:pt x="228" y="127"/>
                </a:moveTo>
                <a:cubicBezTo>
                  <a:pt x="228" y="127"/>
                  <a:pt x="228" y="127"/>
                  <a:pt x="228" y="128"/>
                </a:cubicBezTo>
                <a:cubicBezTo>
                  <a:pt x="232" y="130"/>
                  <a:pt x="237" y="133"/>
                  <a:pt x="242" y="136"/>
                </a:cubicBezTo>
                <a:cubicBezTo>
                  <a:pt x="243" y="133"/>
                  <a:pt x="244" y="130"/>
                  <a:pt x="245" y="127"/>
                </a:cubicBezTo>
                <a:cubicBezTo>
                  <a:pt x="239" y="127"/>
                  <a:pt x="233" y="127"/>
                  <a:pt x="228" y="127"/>
                </a:cubicBezTo>
                <a:close/>
                <a:moveTo>
                  <a:pt x="212" y="143"/>
                </a:moveTo>
                <a:cubicBezTo>
                  <a:pt x="212" y="144"/>
                  <a:pt x="212" y="144"/>
                  <a:pt x="211" y="144"/>
                </a:cubicBezTo>
                <a:cubicBezTo>
                  <a:pt x="211" y="149"/>
                  <a:pt x="211" y="155"/>
                  <a:pt x="211" y="160"/>
                </a:cubicBezTo>
                <a:cubicBezTo>
                  <a:pt x="214" y="160"/>
                  <a:pt x="217" y="159"/>
                  <a:pt x="220" y="158"/>
                </a:cubicBezTo>
                <a:cubicBezTo>
                  <a:pt x="218" y="153"/>
                  <a:pt x="215" y="148"/>
                  <a:pt x="212" y="143"/>
                </a:cubicBezTo>
                <a:close/>
                <a:moveTo>
                  <a:pt x="14" y="136"/>
                </a:moveTo>
                <a:cubicBezTo>
                  <a:pt x="20" y="133"/>
                  <a:pt x="24" y="130"/>
                  <a:pt x="30" y="127"/>
                </a:cubicBezTo>
                <a:cubicBezTo>
                  <a:pt x="23" y="127"/>
                  <a:pt x="17" y="127"/>
                  <a:pt x="12" y="127"/>
                </a:cubicBezTo>
                <a:cubicBezTo>
                  <a:pt x="12" y="130"/>
                  <a:pt x="13" y="133"/>
                  <a:pt x="14" y="136"/>
                </a:cubicBezTo>
                <a:close/>
                <a:moveTo>
                  <a:pt x="191" y="84"/>
                </a:moveTo>
                <a:cubicBezTo>
                  <a:pt x="194" y="90"/>
                  <a:pt x="196" y="94"/>
                  <a:pt x="200" y="100"/>
                </a:cubicBezTo>
                <a:cubicBezTo>
                  <a:pt x="200" y="93"/>
                  <a:pt x="200" y="88"/>
                  <a:pt x="200" y="82"/>
                </a:cubicBezTo>
                <a:cubicBezTo>
                  <a:pt x="197" y="83"/>
                  <a:pt x="194" y="84"/>
                  <a:pt x="191" y="84"/>
                </a:cubicBezTo>
                <a:close/>
                <a:moveTo>
                  <a:pt x="191" y="158"/>
                </a:moveTo>
                <a:cubicBezTo>
                  <a:pt x="194" y="159"/>
                  <a:pt x="197" y="160"/>
                  <a:pt x="200" y="160"/>
                </a:cubicBezTo>
                <a:cubicBezTo>
                  <a:pt x="200" y="155"/>
                  <a:pt x="200" y="149"/>
                  <a:pt x="200" y="142"/>
                </a:cubicBezTo>
                <a:cubicBezTo>
                  <a:pt x="196" y="148"/>
                  <a:pt x="194" y="152"/>
                  <a:pt x="191" y="158"/>
                </a:cubicBezTo>
                <a:close/>
                <a:moveTo>
                  <a:pt x="12" y="115"/>
                </a:moveTo>
                <a:cubicBezTo>
                  <a:pt x="18" y="115"/>
                  <a:pt x="23" y="115"/>
                  <a:pt x="30" y="115"/>
                </a:cubicBezTo>
                <a:cubicBezTo>
                  <a:pt x="24" y="112"/>
                  <a:pt x="19" y="109"/>
                  <a:pt x="14" y="106"/>
                </a:cubicBezTo>
                <a:cubicBezTo>
                  <a:pt x="13" y="110"/>
                  <a:pt x="12" y="112"/>
                  <a:pt x="12" y="115"/>
                </a:cubicBezTo>
                <a:close/>
                <a:moveTo>
                  <a:pt x="57" y="82"/>
                </a:moveTo>
                <a:cubicBezTo>
                  <a:pt x="57" y="88"/>
                  <a:pt x="57" y="93"/>
                  <a:pt x="57" y="99"/>
                </a:cubicBezTo>
                <a:cubicBezTo>
                  <a:pt x="57" y="99"/>
                  <a:pt x="57" y="99"/>
                  <a:pt x="57" y="99"/>
                </a:cubicBezTo>
                <a:cubicBezTo>
                  <a:pt x="60" y="94"/>
                  <a:pt x="63" y="89"/>
                  <a:pt x="66" y="84"/>
                </a:cubicBezTo>
                <a:cubicBezTo>
                  <a:pt x="62" y="83"/>
                  <a:pt x="60" y="83"/>
                  <a:pt x="57" y="82"/>
                </a:cubicBezTo>
                <a:close/>
                <a:moveTo>
                  <a:pt x="58" y="144"/>
                </a:moveTo>
                <a:cubicBezTo>
                  <a:pt x="57" y="144"/>
                  <a:pt x="57" y="144"/>
                  <a:pt x="57" y="144"/>
                </a:cubicBezTo>
                <a:cubicBezTo>
                  <a:pt x="57" y="149"/>
                  <a:pt x="57" y="155"/>
                  <a:pt x="57" y="160"/>
                </a:cubicBezTo>
                <a:cubicBezTo>
                  <a:pt x="60" y="160"/>
                  <a:pt x="62" y="159"/>
                  <a:pt x="66" y="158"/>
                </a:cubicBezTo>
                <a:cubicBezTo>
                  <a:pt x="63" y="153"/>
                  <a:pt x="60" y="148"/>
                  <a:pt x="58" y="144"/>
                </a:cubicBezTo>
                <a:close/>
                <a:moveTo>
                  <a:pt x="88" y="136"/>
                </a:moveTo>
                <a:cubicBezTo>
                  <a:pt x="88" y="133"/>
                  <a:pt x="89" y="131"/>
                  <a:pt x="90" y="128"/>
                </a:cubicBezTo>
                <a:cubicBezTo>
                  <a:pt x="84" y="127"/>
                  <a:pt x="79" y="127"/>
                  <a:pt x="73" y="127"/>
                </a:cubicBezTo>
                <a:cubicBezTo>
                  <a:pt x="73" y="127"/>
                  <a:pt x="73" y="127"/>
                  <a:pt x="73" y="128"/>
                </a:cubicBezTo>
                <a:cubicBezTo>
                  <a:pt x="78" y="130"/>
                  <a:pt x="82" y="133"/>
                  <a:pt x="88" y="136"/>
                </a:cubicBezTo>
                <a:close/>
                <a:moveTo>
                  <a:pt x="75" y="114"/>
                </a:moveTo>
                <a:cubicBezTo>
                  <a:pt x="81" y="114"/>
                  <a:pt x="85" y="114"/>
                  <a:pt x="90" y="114"/>
                </a:cubicBezTo>
                <a:cubicBezTo>
                  <a:pt x="89" y="111"/>
                  <a:pt x="88" y="109"/>
                  <a:pt x="87" y="106"/>
                </a:cubicBezTo>
                <a:cubicBezTo>
                  <a:pt x="83" y="109"/>
                  <a:pt x="80" y="111"/>
                  <a:pt x="75" y="114"/>
                </a:cubicBezTo>
                <a:close/>
                <a:moveTo>
                  <a:pt x="194" y="109"/>
                </a:moveTo>
                <a:cubicBezTo>
                  <a:pt x="195" y="109"/>
                  <a:pt x="195" y="108"/>
                  <a:pt x="196" y="108"/>
                </a:cubicBezTo>
                <a:cubicBezTo>
                  <a:pt x="192" y="101"/>
                  <a:pt x="189" y="94"/>
                  <a:pt x="185" y="88"/>
                </a:cubicBezTo>
                <a:cubicBezTo>
                  <a:pt x="184" y="88"/>
                  <a:pt x="183" y="89"/>
                  <a:pt x="183" y="89"/>
                </a:cubicBezTo>
                <a:cubicBezTo>
                  <a:pt x="187" y="96"/>
                  <a:pt x="190" y="102"/>
                  <a:pt x="194" y="109"/>
                </a:cubicBezTo>
                <a:close/>
                <a:moveTo>
                  <a:pt x="57" y="121"/>
                </a:moveTo>
                <a:cubicBezTo>
                  <a:pt x="54" y="119"/>
                  <a:pt x="52" y="117"/>
                  <a:pt x="50" y="118"/>
                </a:cubicBezTo>
                <a:cubicBezTo>
                  <a:pt x="49" y="118"/>
                  <a:pt x="47" y="120"/>
                  <a:pt x="47" y="121"/>
                </a:cubicBezTo>
                <a:cubicBezTo>
                  <a:pt x="47" y="123"/>
                  <a:pt x="50" y="125"/>
                  <a:pt x="51" y="125"/>
                </a:cubicBezTo>
                <a:cubicBezTo>
                  <a:pt x="52" y="125"/>
                  <a:pt x="54" y="123"/>
                  <a:pt x="57" y="121"/>
                </a:cubicBezTo>
                <a:close/>
                <a:moveTo>
                  <a:pt x="211" y="121"/>
                </a:moveTo>
                <a:cubicBezTo>
                  <a:pt x="209" y="119"/>
                  <a:pt x="207" y="117"/>
                  <a:pt x="206" y="118"/>
                </a:cubicBezTo>
                <a:cubicBezTo>
                  <a:pt x="204" y="118"/>
                  <a:pt x="203" y="120"/>
                  <a:pt x="202" y="121"/>
                </a:cubicBezTo>
                <a:cubicBezTo>
                  <a:pt x="203" y="122"/>
                  <a:pt x="204" y="124"/>
                  <a:pt x="206" y="125"/>
                </a:cubicBezTo>
                <a:cubicBezTo>
                  <a:pt x="207" y="125"/>
                  <a:pt x="209" y="123"/>
                  <a:pt x="211" y="121"/>
                </a:cubicBezTo>
                <a:close/>
                <a:moveTo>
                  <a:pt x="168" y="36"/>
                </a:moveTo>
                <a:cubicBezTo>
                  <a:pt x="167" y="36"/>
                  <a:pt x="167" y="36"/>
                  <a:pt x="166" y="36"/>
                </a:cubicBezTo>
                <a:cubicBezTo>
                  <a:pt x="168" y="41"/>
                  <a:pt x="170" y="45"/>
                  <a:pt x="172" y="49"/>
                </a:cubicBezTo>
                <a:cubicBezTo>
                  <a:pt x="173" y="49"/>
                  <a:pt x="173" y="48"/>
                  <a:pt x="174" y="48"/>
                </a:cubicBezTo>
                <a:cubicBezTo>
                  <a:pt x="172" y="44"/>
                  <a:pt x="170" y="40"/>
                  <a:pt x="168" y="36"/>
                </a:cubicBezTo>
                <a:close/>
                <a:moveTo>
                  <a:pt x="61" y="96"/>
                </a:moveTo>
                <a:cubicBezTo>
                  <a:pt x="61" y="96"/>
                  <a:pt x="62" y="97"/>
                  <a:pt x="62" y="97"/>
                </a:cubicBezTo>
                <a:cubicBezTo>
                  <a:pt x="64" y="93"/>
                  <a:pt x="67" y="90"/>
                  <a:pt x="69" y="86"/>
                </a:cubicBezTo>
                <a:cubicBezTo>
                  <a:pt x="68" y="86"/>
                  <a:pt x="68" y="86"/>
                  <a:pt x="67" y="85"/>
                </a:cubicBezTo>
                <a:cubicBezTo>
                  <a:pt x="65" y="89"/>
                  <a:pt x="63" y="93"/>
                  <a:pt x="61" y="96"/>
                </a:cubicBezTo>
                <a:close/>
              </a:path>
            </a:pathLst>
          </a:custGeom>
          <a:solidFill>
            <a:srgbClr val="09224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8" name="Freeform 35">
            <a:extLst>
              <a:ext uri="{FF2B5EF4-FFF2-40B4-BE49-F238E27FC236}">
                <a16:creationId xmlns:a16="http://schemas.microsoft.com/office/drawing/2014/main" id="{AAC2E844-9527-464D-A504-708EF7A91462}"/>
              </a:ext>
            </a:extLst>
          </p:cNvPr>
          <p:cNvSpPr>
            <a:spLocks noEditPoints="1"/>
          </p:cNvSpPr>
          <p:nvPr/>
        </p:nvSpPr>
        <p:spPr bwMode="auto">
          <a:xfrm>
            <a:off x="6251575" y="1077913"/>
            <a:ext cx="938213" cy="758825"/>
          </a:xfrm>
          <a:custGeom>
            <a:avLst/>
            <a:gdLst>
              <a:gd name="T0" fmla="*/ 180 w 249"/>
              <a:gd name="T1" fmla="*/ 114 h 201"/>
              <a:gd name="T2" fmla="*/ 154 w 249"/>
              <a:gd name="T3" fmla="*/ 153 h 201"/>
              <a:gd name="T4" fmla="*/ 178 w 249"/>
              <a:gd name="T5" fmla="*/ 108 h 201"/>
              <a:gd name="T6" fmla="*/ 175 w 249"/>
              <a:gd name="T7" fmla="*/ 90 h 201"/>
              <a:gd name="T8" fmla="*/ 141 w 249"/>
              <a:gd name="T9" fmla="*/ 125 h 201"/>
              <a:gd name="T10" fmla="*/ 67 w 249"/>
              <a:gd name="T11" fmla="*/ 158 h 201"/>
              <a:gd name="T12" fmla="*/ 61 w 249"/>
              <a:gd name="T13" fmla="*/ 182 h 201"/>
              <a:gd name="T14" fmla="*/ 5 w 249"/>
              <a:gd name="T15" fmla="*/ 157 h 201"/>
              <a:gd name="T16" fmla="*/ 18 w 249"/>
              <a:gd name="T17" fmla="*/ 115 h 201"/>
              <a:gd name="T18" fmla="*/ 57 w 249"/>
              <a:gd name="T19" fmla="*/ 120 h 201"/>
              <a:gd name="T20" fmla="*/ 63 w 249"/>
              <a:gd name="T21" fmla="*/ 101 h 201"/>
              <a:gd name="T22" fmla="*/ 61 w 249"/>
              <a:gd name="T23" fmla="*/ 81 h 201"/>
              <a:gd name="T24" fmla="*/ 85 w 249"/>
              <a:gd name="T25" fmla="*/ 106 h 201"/>
              <a:gd name="T26" fmla="*/ 128 w 249"/>
              <a:gd name="T27" fmla="*/ 107 h 201"/>
              <a:gd name="T28" fmla="*/ 132 w 249"/>
              <a:gd name="T29" fmla="*/ 117 h 201"/>
              <a:gd name="T30" fmla="*/ 168 w 249"/>
              <a:gd name="T31" fmla="*/ 81 h 201"/>
              <a:gd name="T32" fmla="*/ 164 w 249"/>
              <a:gd name="T33" fmla="*/ 50 h 201"/>
              <a:gd name="T34" fmla="*/ 152 w 249"/>
              <a:gd name="T35" fmla="*/ 41 h 201"/>
              <a:gd name="T36" fmla="*/ 148 w 249"/>
              <a:gd name="T37" fmla="*/ 16 h 201"/>
              <a:gd name="T38" fmla="*/ 133 w 249"/>
              <a:gd name="T39" fmla="*/ 12 h 201"/>
              <a:gd name="T40" fmla="*/ 146 w 249"/>
              <a:gd name="T41" fmla="*/ 6 h 201"/>
              <a:gd name="T42" fmla="*/ 162 w 249"/>
              <a:gd name="T43" fmla="*/ 26 h 201"/>
              <a:gd name="T44" fmla="*/ 175 w 249"/>
              <a:gd name="T45" fmla="*/ 34 h 201"/>
              <a:gd name="T46" fmla="*/ 175 w 249"/>
              <a:gd name="T47" fmla="*/ 58 h 201"/>
              <a:gd name="T48" fmla="*/ 190 w 249"/>
              <a:gd name="T49" fmla="*/ 99 h 201"/>
              <a:gd name="T50" fmla="*/ 213 w 249"/>
              <a:gd name="T51" fmla="*/ 101 h 201"/>
              <a:gd name="T52" fmla="*/ 212 w 249"/>
              <a:gd name="T53" fmla="*/ 107 h 201"/>
              <a:gd name="T54" fmla="*/ 194 w 249"/>
              <a:gd name="T55" fmla="*/ 113 h 201"/>
              <a:gd name="T56" fmla="*/ 247 w 249"/>
              <a:gd name="T57" fmla="*/ 149 h 201"/>
              <a:gd name="T58" fmla="*/ 167 w 249"/>
              <a:gd name="T59" fmla="*/ 173 h 201"/>
              <a:gd name="T60" fmla="*/ 190 w 249"/>
              <a:gd name="T61" fmla="*/ 126 h 201"/>
              <a:gd name="T62" fmla="*/ 215 w 249"/>
              <a:gd name="T63" fmla="*/ 185 h 201"/>
              <a:gd name="T64" fmla="*/ 199 w 249"/>
              <a:gd name="T65" fmla="*/ 123 h 201"/>
              <a:gd name="T66" fmla="*/ 203 w 249"/>
              <a:gd name="T67" fmla="*/ 137 h 201"/>
              <a:gd name="T68" fmla="*/ 218 w 249"/>
              <a:gd name="T69" fmla="*/ 151 h 201"/>
              <a:gd name="T70" fmla="*/ 194 w 249"/>
              <a:gd name="T71" fmla="*/ 163 h 201"/>
              <a:gd name="T72" fmla="*/ 196 w 249"/>
              <a:gd name="T73" fmla="*/ 142 h 201"/>
              <a:gd name="T74" fmla="*/ 34 w 249"/>
              <a:gd name="T75" fmla="*/ 142 h 201"/>
              <a:gd name="T76" fmla="*/ 34 w 249"/>
              <a:gd name="T77" fmla="*/ 189 h 201"/>
              <a:gd name="T78" fmla="*/ 34 w 249"/>
              <a:gd name="T79" fmla="*/ 142 h 201"/>
              <a:gd name="T80" fmla="*/ 117 w 249"/>
              <a:gd name="T81" fmla="*/ 114 h 201"/>
              <a:gd name="T82" fmla="*/ 66 w 249"/>
              <a:gd name="T83" fmla="*/ 128 h 201"/>
              <a:gd name="T84" fmla="*/ 66 w 249"/>
              <a:gd name="T85" fmla="*/ 146 h 201"/>
              <a:gd name="T86" fmla="*/ 11 w 249"/>
              <a:gd name="T87" fmla="*/ 144 h 201"/>
              <a:gd name="T88" fmla="*/ 37 w 249"/>
              <a:gd name="T89" fmla="*/ 132 h 201"/>
              <a:gd name="T90" fmla="*/ 51 w 249"/>
              <a:gd name="T91" fmla="*/ 125 h 201"/>
              <a:gd name="T92" fmla="*/ 11 w 249"/>
              <a:gd name="T93" fmla="*/ 144 h 201"/>
              <a:gd name="T94" fmla="*/ 54 w 249"/>
              <a:gd name="T95" fmla="*/ 129 h 201"/>
              <a:gd name="T96" fmla="*/ 44 w 249"/>
              <a:gd name="T97" fmla="*/ 136 h 2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249" h="201">
                <a:moveTo>
                  <a:pt x="187" y="116"/>
                </a:moveTo>
                <a:cubicBezTo>
                  <a:pt x="185" y="111"/>
                  <a:pt x="185" y="111"/>
                  <a:pt x="180" y="114"/>
                </a:cubicBezTo>
                <a:cubicBezTo>
                  <a:pt x="167" y="122"/>
                  <a:pt x="160" y="133"/>
                  <a:pt x="157" y="149"/>
                </a:cubicBezTo>
                <a:cubicBezTo>
                  <a:pt x="157" y="150"/>
                  <a:pt x="155" y="153"/>
                  <a:pt x="154" y="153"/>
                </a:cubicBezTo>
                <a:cubicBezTo>
                  <a:pt x="151" y="153"/>
                  <a:pt x="151" y="150"/>
                  <a:pt x="151" y="148"/>
                </a:cubicBezTo>
                <a:cubicBezTo>
                  <a:pt x="154" y="130"/>
                  <a:pt x="163" y="117"/>
                  <a:pt x="178" y="108"/>
                </a:cubicBezTo>
                <a:cubicBezTo>
                  <a:pt x="184" y="105"/>
                  <a:pt x="184" y="102"/>
                  <a:pt x="178" y="98"/>
                </a:cubicBezTo>
                <a:cubicBezTo>
                  <a:pt x="177" y="97"/>
                  <a:pt x="176" y="94"/>
                  <a:pt x="175" y="90"/>
                </a:cubicBezTo>
                <a:cubicBezTo>
                  <a:pt x="168" y="97"/>
                  <a:pt x="162" y="104"/>
                  <a:pt x="155" y="110"/>
                </a:cubicBezTo>
                <a:cubicBezTo>
                  <a:pt x="151" y="115"/>
                  <a:pt x="146" y="120"/>
                  <a:pt x="141" y="125"/>
                </a:cubicBezTo>
                <a:cubicBezTo>
                  <a:pt x="134" y="132"/>
                  <a:pt x="125" y="134"/>
                  <a:pt x="116" y="138"/>
                </a:cubicBezTo>
                <a:cubicBezTo>
                  <a:pt x="100" y="145"/>
                  <a:pt x="84" y="152"/>
                  <a:pt x="67" y="158"/>
                </a:cubicBezTo>
                <a:cubicBezTo>
                  <a:pt x="67" y="159"/>
                  <a:pt x="66" y="159"/>
                  <a:pt x="65" y="160"/>
                </a:cubicBezTo>
                <a:cubicBezTo>
                  <a:pt x="66" y="167"/>
                  <a:pt x="65" y="175"/>
                  <a:pt x="61" y="182"/>
                </a:cubicBezTo>
                <a:cubicBezTo>
                  <a:pt x="53" y="195"/>
                  <a:pt x="36" y="200"/>
                  <a:pt x="21" y="194"/>
                </a:cubicBezTo>
                <a:cubicBezTo>
                  <a:pt x="8" y="188"/>
                  <a:pt x="0" y="172"/>
                  <a:pt x="5" y="157"/>
                </a:cubicBezTo>
                <a:cubicBezTo>
                  <a:pt x="5" y="155"/>
                  <a:pt x="5" y="152"/>
                  <a:pt x="5" y="151"/>
                </a:cubicBezTo>
                <a:cubicBezTo>
                  <a:pt x="1" y="137"/>
                  <a:pt x="6" y="123"/>
                  <a:pt x="18" y="115"/>
                </a:cubicBezTo>
                <a:cubicBezTo>
                  <a:pt x="30" y="107"/>
                  <a:pt x="44" y="109"/>
                  <a:pt x="56" y="118"/>
                </a:cubicBezTo>
                <a:cubicBezTo>
                  <a:pt x="56" y="119"/>
                  <a:pt x="57" y="119"/>
                  <a:pt x="57" y="120"/>
                </a:cubicBezTo>
                <a:cubicBezTo>
                  <a:pt x="58" y="120"/>
                  <a:pt x="58" y="120"/>
                  <a:pt x="58" y="120"/>
                </a:cubicBezTo>
                <a:cubicBezTo>
                  <a:pt x="68" y="112"/>
                  <a:pt x="68" y="112"/>
                  <a:pt x="63" y="101"/>
                </a:cubicBezTo>
                <a:cubicBezTo>
                  <a:pt x="60" y="93"/>
                  <a:pt x="56" y="86"/>
                  <a:pt x="53" y="78"/>
                </a:cubicBezTo>
                <a:cubicBezTo>
                  <a:pt x="57" y="77"/>
                  <a:pt x="59" y="78"/>
                  <a:pt x="61" y="81"/>
                </a:cubicBezTo>
                <a:cubicBezTo>
                  <a:pt x="67" y="89"/>
                  <a:pt x="73" y="96"/>
                  <a:pt x="79" y="104"/>
                </a:cubicBezTo>
                <a:cubicBezTo>
                  <a:pt x="81" y="105"/>
                  <a:pt x="83" y="106"/>
                  <a:pt x="85" y="106"/>
                </a:cubicBezTo>
                <a:cubicBezTo>
                  <a:pt x="97" y="107"/>
                  <a:pt x="109" y="107"/>
                  <a:pt x="121" y="107"/>
                </a:cubicBezTo>
                <a:cubicBezTo>
                  <a:pt x="123" y="107"/>
                  <a:pt x="126" y="107"/>
                  <a:pt x="128" y="107"/>
                </a:cubicBezTo>
                <a:cubicBezTo>
                  <a:pt x="129" y="110"/>
                  <a:pt x="129" y="113"/>
                  <a:pt x="130" y="116"/>
                </a:cubicBezTo>
                <a:cubicBezTo>
                  <a:pt x="131" y="117"/>
                  <a:pt x="131" y="117"/>
                  <a:pt x="132" y="117"/>
                </a:cubicBezTo>
                <a:cubicBezTo>
                  <a:pt x="136" y="113"/>
                  <a:pt x="140" y="109"/>
                  <a:pt x="144" y="105"/>
                </a:cubicBezTo>
                <a:cubicBezTo>
                  <a:pt x="152" y="97"/>
                  <a:pt x="160" y="89"/>
                  <a:pt x="168" y="81"/>
                </a:cubicBezTo>
                <a:cubicBezTo>
                  <a:pt x="170" y="79"/>
                  <a:pt x="171" y="77"/>
                  <a:pt x="169" y="74"/>
                </a:cubicBezTo>
                <a:cubicBezTo>
                  <a:pt x="166" y="66"/>
                  <a:pt x="168" y="57"/>
                  <a:pt x="164" y="50"/>
                </a:cubicBezTo>
                <a:cubicBezTo>
                  <a:pt x="163" y="49"/>
                  <a:pt x="163" y="48"/>
                  <a:pt x="162" y="47"/>
                </a:cubicBezTo>
                <a:cubicBezTo>
                  <a:pt x="158" y="47"/>
                  <a:pt x="153" y="46"/>
                  <a:pt x="152" y="41"/>
                </a:cubicBezTo>
                <a:cubicBezTo>
                  <a:pt x="151" y="36"/>
                  <a:pt x="153" y="33"/>
                  <a:pt x="158" y="30"/>
                </a:cubicBezTo>
                <a:cubicBezTo>
                  <a:pt x="155" y="25"/>
                  <a:pt x="152" y="20"/>
                  <a:pt x="148" y="16"/>
                </a:cubicBezTo>
                <a:cubicBezTo>
                  <a:pt x="147" y="15"/>
                  <a:pt x="145" y="15"/>
                  <a:pt x="143" y="15"/>
                </a:cubicBezTo>
                <a:cubicBezTo>
                  <a:pt x="139" y="17"/>
                  <a:pt x="134" y="15"/>
                  <a:pt x="133" y="12"/>
                </a:cubicBezTo>
                <a:cubicBezTo>
                  <a:pt x="131" y="8"/>
                  <a:pt x="133" y="4"/>
                  <a:pt x="136" y="2"/>
                </a:cubicBezTo>
                <a:cubicBezTo>
                  <a:pt x="140" y="0"/>
                  <a:pt x="144" y="1"/>
                  <a:pt x="146" y="6"/>
                </a:cubicBezTo>
                <a:cubicBezTo>
                  <a:pt x="147" y="6"/>
                  <a:pt x="147" y="7"/>
                  <a:pt x="148" y="8"/>
                </a:cubicBezTo>
                <a:cubicBezTo>
                  <a:pt x="155" y="13"/>
                  <a:pt x="159" y="19"/>
                  <a:pt x="162" y="26"/>
                </a:cubicBezTo>
                <a:cubicBezTo>
                  <a:pt x="163" y="27"/>
                  <a:pt x="165" y="28"/>
                  <a:pt x="166" y="28"/>
                </a:cubicBezTo>
                <a:cubicBezTo>
                  <a:pt x="170" y="28"/>
                  <a:pt x="174" y="29"/>
                  <a:pt x="175" y="34"/>
                </a:cubicBezTo>
                <a:cubicBezTo>
                  <a:pt x="177" y="38"/>
                  <a:pt x="175" y="42"/>
                  <a:pt x="170" y="44"/>
                </a:cubicBezTo>
                <a:cubicBezTo>
                  <a:pt x="172" y="49"/>
                  <a:pt x="172" y="55"/>
                  <a:pt x="175" y="58"/>
                </a:cubicBezTo>
                <a:cubicBezTo>
                  <a:pt x="184" y="67"/>
                  <a:pt x="184" y="80"/>
                  <a:pt x="189" y="90"/>
                </a:cubicBezTo>
                <a:cubicBezTo>
                  <a:pt x="190" y="93"/>
                  <a:pt x="189" y="96"/>
                  <a:pt x="190" y="99"/>
                </a:cubicBezTo>
                <a:cubicBezTo>
                  <a:pt x="190" y="102"/>
                  <a:pt x="191" y="102"/>
                  <a:pt x="195" y="102"/>
                </a:cubicBezTo>
                <a:cubicBezTo>
                  <a:pt x="201" y="101"/>
                  <a:pt x="207" y="101"/>
                  <a:pt x="213" y="101"/>
                </a:cubicBezTo>
                <a:cubicBezTo>
                  <a:pt x="214" y="101"/>
                  <a:pt x="216" y="104"/>
                  <a:pt x="217" y="105"/>
                </a:cubicBezTo>
                <a:cubicBezTo>
                  <a:pt x="215" y="106"/>
                  <a:pt x="214" y="107"/>
                  <a:pt x="212" y="107"/>
                </a:cubicBezTo>
                <a:cubicBezTo>
                  <a:pt x="206" y="108"/>
                  <a:pt x="200" y="107"/>
                  <a:pt x="193" y="107"/>
                </a:cubicBezTo>
                <a:cubicBezTo>
                  <a:pt x="194" y="110"/>
                  <a:pt x="194" y="111"/>
                  <a:pt x="194" y="113"/>
                </a:cubicBezTo>
                <a:cubicBezTo>
                  <a:pt x="210" y="111"/>
                  <a:pt x="223" y="114"/>
                  <a:pt x="234" y="124"/>
                </a:cubicBezTo>
                <a:cubicBezTo>
                  <a:pt x="241" y="131"/>
                  <a:pt x="246" y="140"/>
                  <a:pt x="247" y="149"/>
                </a:cubicBezTo>
                <a:cubicBezTo>
                  <a:pt x="249" y="171"/>
                  <a:pt x="236" y="190"/>
                  <a:pt x="216" y="195"/>
                </a:cubicBezTo>
                <a:cubicBezTo>
                  <a:pt x="196" y="201"/>
                  <a:pt x="176" y="191"/>
                  <a:pt x="167" y="173"/>
                </a:cubicBezTo>
                <a:cubicBezTo>
                  <a:pt x="159" y="156"/>
                  <a:pt x="162" y="129"/>
                  <a:pt x="187" y="116"/>
                </a:cubicBezTo>
                <a:close/>
                <a:moveTo>
                  <a:pt x="190" y="126"/>
                </a:moveTo>
                <a:cubicBezTo>
                  <a:pt x="176" y="133"/>
                  <a:pt x="169" y="151"/>
                  <a:pt x="175" y="167"/>
                </a:cubicBezTo>
                <a:cubicBezTo>
                  <a:pt x="181" y="182"/>
                  <a:pt x="199" y="190"/>
                  <a:pt x="215" y="185"/>
                </a:cubicBezTo>
                <a:cubicBezTo>
                  <a:pt x="231" y="180"/>
                  <a:pt x="241" y="162"/>
                  <a:pt x="236" y="146"/>
                </a:cubicBezTo>
                <a:cubicBezTo>
                  <a:pt x="231" y="130"/>
                  <a:pt x="215" y="120"/>
                  <a:pt x="199" y="123"/>
                </a:cubicBezTo>
                <a:cubicBezTo>
                  <a:pt x="199" y="124"/>
                  <a:pt x="199" y="124"/>
                  <a:pt x="199" y="125"/>
                </a:cubicBezTo>
                <a:cubicBezTo>
                  <a:pt x="200" y="129"/>
                  <a:pt x="202" y="133"/>
                  <a:pt x="203" y="137"/>
                </a:cubicBezTo>
                <a:cubicBezTo>
                  <a:pt x="204" y="139"/>
                  <a:pt x="205" y="141"/>
                  <a:pt x="208" y="142"/>
                </a:cubicBezTo>
                <a:cubicBezTo>
                  <a:pt x="213" y="143"/>
                  <a:pt x="216" y="146"/>
                  <a:pt x="218" y="151"/>
                </a:cubicBezTo>
                <a:cubicBezTo>
                  <a:pt x="220" y="157"/>
                  <a:pt x="217" y="163"/>
                  <a:pt x="211" y="167"/>
                </a:cubicBezTo>
                <a:cubicBezTo>
                  <a:pt x="206" y="170"/>
                  <a:pt x="198" y="168"/>
                  <a:pt x="194" y="163"/>
                </a:cubicBezTo>
                <a:cubicBezTo>
                  <a:pt x="191" y="158"/>
                  <a:pt x="191" y="151"/>
                  <a:pt x="194" y="146"/>
                </a:cubicBezTo>
                <a:cubicBezTo>
                  <a:pt x="195" y="145"/>
                  <a:pt x="196" y="143"/>
                  <a:pt x="196" y="142"/>
                </a:cubicBezTo>
                <a:cubicBezTo>
                  <a:pt x="194" y="136"/>
                  <a:pt x="192" y="132"/>
                  <a:pt x="190" y="126"/>
                </a:cubicBezTo>
                <a:close/>
                <a:moveTo>
                  <a:pt x="34" y="142"/>
                </a:moveTo>
                <a:cubicBezTo>
                  <a:pt x="21" y="142"/>
                  <a:pt x="11" y="153"/>
                  <a:pt x="11" y="166"/>
                </a:cubicBezTo>
                <a:cubicBezTo>
                  <a:pt x="11" y="179"/>
                  <a:pt x="21" y="189"/>
                  <a:pt x="34" y="189"/>
                </a:cubicBezTo>
                <a:cubicBezTo>
                  <a:pt x="47" y="189"/>
                  <a:pt x="58" y="179"/>
                  <a:pt x="58" y="166"/>
                </a:cubicBezTo>
                <a:cubicBezTo>
                  <a:pt x="58" y="153"/>
                  <a:pt x="47" y="142"/>
                  <a:pt x="34" y="142"/>
                </a:cubicBezTo>
                <a:close/>
                <a:moveTo>
                  <a:pt x="127" y="120"/>
                </a:moveTo>
                <a:cubicBezTo>
                  <a:pt x="125" y="115"/>
                  <a:pt x="122" y="114"/>
                  <a:pt x="117" y="114"/>
                </a:cubicBezTo>
                <a:cubicBezTo>
                  <a:pt x="107" y="115"/>
                  <a:pt x="98" y="116"/>
                  <a:pt x="88" y="116"/>
                </a:cubicBezTo>
                <a:cubicBezTo>
                  <a:pt x="74" y="117"/>
                  <a:pt x="74" y="117"/>
                  <a:pt x="66" y="128"/>
                </a:cubicBezTo>
                <a:cubicBezTo>
                  <a:pt x="65" y="129"/>
                  <a:pt x="64" y="131"/>
                  <a:pt x="64" y="132"/>
                </a:cubicBezTo>
                <a:cubicBezTo>
                  <a:pt x="65" y="137"/>
                  <a:pt x="65" y="141"/>
                  <a:pt x="66" y="146"/>
                </a:cubicBezTo>
                <a:cubicBezTo>
                  <a:pt x="86" y="137"/>
                  <a:pt x="107" y="129"/>
                  <a:pt x="127" y="120"/>
                </a:cubicBezTo>
                <a:close/>
                <a:moveTo>
                  <a:pt x="11" y="144"/>
                </a:moveTo>
                <a:cubicBezTo>
                  <a:pt x="17" y="140"/>
                  <a:pt x="23" y="136"/>
                  <a:pt x="29" y="133"/>
                </a:cubicBezTo>
                <a:cubicBezTo>
                  <a:pt x="31" y="132"/>
                  <a:pt x="35" y="131"/>
                  <a:pt x="37" y="132"/>
                </a:cubicBezTo>
                <a:cubicBezTo>
                  <a:pt x="41" y="134"/>
                  <a:pt x="43" y="132"/>
                  <a:pt x="46" y="129"/>
                </a:cubicBezTo>
                <a:cubicBezTo>
                  <a:pt x="48" y="128"/>
                  <a:pt x="49" y="127"/>
                  <a:pt x="51" y="125"/>
                </a:cubicBezTo>
                <a:cubicBezTo>
                  <a:pt x="45" y="117"/>
                  <a:pt x="34" y="115"/>
                  <a:pt x="24" y="120"/>
                </a:cubicBezTo>
                <a:cubicBezTo>
                  <a:pt x="15" y="124"/>
                  <a:pt x="10" y="134"/>
                  <a:pt x="11" y="144"/>
                </a:cubicBezTo>
                <a:close/>
                <a:moveTo>
                  <a:pt x="52" y="140"/>
                </a:moveTo>
                <a:cubicBezTo>
                  <a:pt x="58" y="134"/>
                  <a:pt x="58" y="133"/>
                  <a:pt x="54" y="129"/>
                </a:cubicBezTo>
                <a:cubicBezTo>
                  <a:pt x="52" y="130"/>
                  <a:pt x="50" y="131"/>
                  <a:pt x="49" y="132"/>
                </a:cubicBezTo>
                <a:cubicBezTo>
                  <a:pt x="47" y="133"/>
                  <a:pt x="46" y="135"/>
                  <a:pt x="44" y="136"/>
                </a:cubicBezTo>
                <a:cubicBezTo>
                  <a:pt x="47" y="138"/>
                  <a:pt x="49" y="139"/>
                  <a:pt x="52" y="140"/>
                </a:cubicBezTo>
                <a:close/>
              </a:path>
            </a:pathLst>
          </a:custGeom>
          <a:solidFill>
            <a:srgbClr val="09224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9" name="Freeform 36">
            <a:extLst>
              <a:ext uri="{FF2B5EF4-FFF2-40B4-BE49-F238E27FC236}">
                <a16:creationId xmlns:a16="http://schemas.microsoft.com/office/drawing/2014/main" id="{81243C02-84DA-49DF-94F7-32EFDB49D73B}"/>
              </a:ext>
            </a:extLst>
          </p:cNvPr>
          <p:cNvSpPr>
            <a:spLocks noEditPoints="1"/>
          </p:cNvSpPr>
          <p:nvPr/>
        </p:nvSpPr>
        <p:spPr bwMode="auto">
          <a:xfrm>
            <a:off x="6254750" y="4267201"/>
            <a:ext cx="939800" cy="498475"/>
          </a:xfrm>
          <a:custGeom>
            <a:avLst/>
            <a:gdLst>
              <a:gd name="T0" fmla="*/ 232 w 249"/>
              <a:gd name="T1" fmla="*/ 97 h 132"/>
              <a:gd name="T2" fmla="*/ 191 w 249"/>
              <a:gd name="T3" fmla="*/ 126 h 132"/>
              <a:gd name="T4" fmla="*/ 124 w 249"/>
              <a:gd name="T5" fmla="*/ 123 h 132"/>
              <a:gd name="T6" fmla="*/ 71 w 249"/>
              <a:gd name="T7" fmla="*/ 127 h 132"/>
              <a:gd name="T8" fmla="*/ 28 w 249"/>
              <a:gd name="T9" fmla="*/ 114 h 132"/>
              <a:gd name="T10" fmla="*/ 2 w 249"/>
              <a:gd name="T11" fmla="*/ 76 h 132"/>
              <a:gd name="T12" fmla="*/ 16 w 249"/>
              <a:gd name="T13" fmla="*/ 32 h 132"/>
              <a:gd name="T14" fmla="*/ 42 w 249"/>
              <a:gd name="T15" fmla="*/ 4 h 132"/>
              <a:gd name="T16" fmla="*/ 94 w 249"/>
              <a:gd name="T17" fmla="*/ 6 h 132"/>
              <a:gd name="T18" fmla="*/ 154 w 249"/>
              <a:gd name="T19" fmla="*/ 6 h 132"/>
              <a:gd name="T20" fmla="*/ 219 w 249"/>
              <a:gd name="T21" fmla="*/ 5 h 132"/>
              <a:gd name="T22" fmla="*/ 237 w 249"/>
              <a:gd name="T23" fmla="*/ 45 h 132"/>
              <a:gd name="T24" fmla="*/ 154 w 249"/>
              <a:gd name="T25" fmla="*/ 112 h 132"/>
              <a:gd name="T26" fmla="*/ 214 w 249"/>
              <a:gd name="T27" fmla="*/ 108 h 132"/>
              <a:gd name="T28" fmla="*/ 232 w 249"/>
              <a:gd name="T29" fmla="*/ 66 h 132"/>
              <a:gd name="T30" fmla="*/ 203 w 249"/>
              <a:gd name="T31" fmla="*/ 19 h 132"/>
              <a:gd name="T32" fmla="*/ 155 w 249"/>
              <a:gd name="T33" fmla="*/ 20 h 132"/>
              <a:gd name="T34" fmla="*/ 106 w 249"/>
              <a:gd name="T35" fmla="*/ 20 h 132"/>
              <a:gd name="T36" fmla="*/ 45 w 249"/>
              <a:gd name="T37" fmla="*/ 20 h 132"/>
              <a:gd name="T38" fmla="*/ 16 w 249"/>
              <a:gd name="T39" fmla="*/ 66 h 132"/>
              <a:gd name="T40" fmla="*/ 35 w 249"/>
              <a:gd name="T41" fmla="*/ 108 h 132"/>
              <a:gd name="T42" fmla="*/ 76 w 249"/>
              <a:gd name="T43" fmla="*/ 115 h 132"/>
              <a:gd name="T44" fmla="*/ 63 w 249"/>
              <a:gd name="T45" fmla="*/ 18 h 132"/>
              <a:gd name="T46" fmla="*/ 63 w 249"/>
              <a:gd name="T47" fmla="*/ 18 h 132"/>
              <a:gd name="T48" fmla="*/ 114 w 249"/>
              <a:gd name="T49" fmla="*/ 18 h 132"/>
              <a:gd name="T50" fmla="*/ 31 w 249"/>
              <a:gd name="T51" fmla="*/ 31 h 132"/>
              <a:gd name="T52" fmla="*/ 241 w 249"/>
              <a:gd name="T53" fmla="*/ 57 h 132"/>
              <a:gd name="T54" fmla="*/ 241 w 249"/>
              <a:gd name="T55" fmla="*/ 57 h 132"/>
              <a:gd name="T56" fmla="*/ 32 w 249"/>
              <a:gd name="T57" fmla="*/ 13 h 132"/>
              <a:gd name="T58" fmla="*/ 217 w 249"/>
              <a:gd name="T59" fmla="*/ 31 h 132"/>
              <a:gd name="T60" fmla="*/ 231 w 249"/>
              <a:gd name="T61" fmla="*/ 76 h 132"/>
              <a:gd name="T62" fmla="*/ 228 w 249"/>
              <a:gd name="T63" fmla="*/ 102 h 132"/>
              <a:gd name="T64" fmla="*/ 223 w 249"/>
              <a:gd name="T65" fmla="*/ 106 h 132"/>
              <a:gd name="T66" fmla="*/ 168 w 249"/>
              <a:gd name="T67" fmla="*/ 13 h 132"/>
              <a:gd name="T68" fmla="*/ 84 w 249"/>
              <a:gd name="T69" fmla="*/ 19 h 132"/>
              <a:gd name="T70" fmla="*/ 81 w 249"/>
              <a:gd name="T71" fmla="*/ 13 h 132"/>
              <a:gd name="T72" fmla="*/ 168 w 249"/>
              <a:gd name="T73" fmla="*/ 119 h 132"/>
              <a:gd name="T74" fmla="*/ 213 w 249"/>
              <a:gd name="T75" fmla="*/ 18 h 132"/>
              <a:gd name="T76" fmla="*/ 213 w 249"/>
              <a:gd name="T77" fmla="*/ 18 h 132"/>
              <a:gd name="T78" fmla="*/ 207 w 249"/>
              <a:gd name="T79" fmla="*/ 119 h 132"/>
              <a:gd name="T80" fmla="*/ 65 w 249"/>
              <a:gd name="T81" fmla="*/ 114 h 132"/>
              <a:gd name="T82" fmla="*/ 31 w 249"/>
              <a:gd name="T83" fmla="*/ 101 h 132"/>
              <a:gd name="T84" fmla="*/ 15 w 249"/>
              <a:gd name="T85" fmla="*/ 71 h 132"/>
              <a:gd name="T86" fmla="*/ 15 w 249"/>
              <a:gd name="T87" fmla="*/ 71 h 132"/>
              <a:gd name="T88" fmla="*/ 13 w 249"/>
              <a:gd name="T89" fmla="*/ 50 h 132"/>
              <a:gd name="T90" fmla="*/ 188 w 249"/>
              <a:gd name="T91" fmla="*/ 13 h 132"/>
              <a:gd name="T92" fmla="*/ 129 w 249"/>
              <a:gd name="T93" fmla="*/ 13 h 132"/>
              <a:gd name="T94" fmla="*/ 129 w 249"/>
              <a:gd name="T95" fmla="*/ 13 h 132"/>
              <a:gd name="T96" fmla="*/ 114 w 249"/>
              <a:gd name="T97" fmla="*/ 114 h 132"/>
              <a:gd name="T98" fmla="*/ 185 w 249"/>
              <a:gd name="T99" fmla="*/ 125 h 132"/>
              <a:gd name="T100" fmla="*/ 182 w 249"/>
              <a:gd name="T101" fmla="*/ 125 h 132"/>
              <a:gd name="T102" fmla="*/ 135 w 249"/>
              <a:gd name="T103" fmla="*/ 114 h 132"/>
              <a:gd name="T104" fmla="*/ 43 w 249"/>
              <a:gd name="T105" fmla="*/ 118 h 132"/>
              <a:gd name="T106" fmla="*/ 43 w 249"/>
              <a:gd name="T107" fmla="*/ 120 h 132"/>
              <a:gd name="T108" fmla="*/ 86 w 249"/>
              <a:gd name="T109" fmla="*/ 114 h 1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249" h="132">
                <a:moveTo>
                  <a:pt x="239" y="66"/>
                </a:moveTo>
                <a:cubicBezTo>
                  <a:pt x="244" y="68"/>
                  <a:pt x="246" y="72"/>
                  <a:pt x="246" y="77"/>
                </a:cubicBezTo>
                <a:cubicBezTo>
                  <a:pt x="246" y="82"/>
                  <a:pt x="243" y="85"/>
                  <a:pt x="238" y="86"/>
                </a:cubicBezTo>
                <a:cubicBezTo>
                  <a:pt x="234" y="88"/>
                  <a:pt x="232" y="92"/>
                  <a:pt x="232" y="97"/>
                </a:cubicBezTo>
                <a:cubicBezTo>
                  <a:pt x="233" y="108"/>
                  <a:pt x="229" y="112"/>
                  <a:pt x="219" y="111"/>
                </a:cubicBezTo>
                <a:cubicBezTo>
                  <a:pt x="223" y="119"/>
                  <a:pt x="222" y="125"/>
                  <a:pt x="216" y="128"/>
                </a:cubicBezTo>
                <a:cubicBezTo>
                  <a:pt x="212" y="130"/>
                  <a:pt x="208" y="130"/>
                  <a:pt x="204" y="126"/>
                </a:cubicBezTo>
                <a:cubicBezTo>
                  <a:pt x="200" y="123"/>
                  <a:pt x="195" y="123"/>
                  <a:pt x="191" y="126"/>
                </a:cubicBezTo>
                <a:cubicBezTo>
                  <a:pt x="184" y="132"/>
                  <a:pt x="178" y="130"/>
                  <a:pt x="173" y="122"/>
                </a:cubicBezTo>
                <a:cubicBezTo>
                  <a:pt x="167" y="131"/>
                  <a:pt x="163" y="131"/>
                  <a:pt x="154" y="125"/>
                </a:cubicBezTo>
                <a:cubicBezTo>
                  <a:pt x="151" y="123"/>
                  <a:pt x="147" y="123"/>
                  <a:pt x="143" y="125"/>
                </a:cubicBezTo>
                <a:cubicBezTo>
                  <a:pt x="135" y="132"/>
                  <a:pt x="130" y="131"/>
                  <a:pt x="124" y="123"/>
                </a:cubicBezTo>
                <a:cubicBezTo>
                  <a:pt x="119" y="131"/>
                  <a:pt x="114" y="131"/>
                  <a:pt x="106" y="126"/>
                </a:cubicBezTo>
                <a:cubicBezTo>
                  <a:pt x="102" y="123"/>
                  <a:pt x="97" y="123"/>
                  <a:pt x="94" y="126"/>
                </a:cubicBezTo>
                <a:cubicBezTo>
                  <a:pt x="86" y="132"/>
                  <a:pt x="81" y="131"/>
                  <a:pt x="76" y="123"/>
                </a:cubicBezTo>
                <a:cubicBezTo>
                  <a:pt x="74" y="124"/>
                  <a:pt x="73" y="126"/>
                  <a:pt x="71" y="127"/>
                </a:cubicBezTo>
                <a:cubicBezTo>
                  <a:pt x="67" y="130"/>
                  <a:pt x="62" y="130"/>
                  <a:pt x="58" y="127"/>
                </a:cubicBezTo>
                <a:cubicBezTo>
                  <a:pt x="53" y="123"/>
                  <a:pt x="49" y="122"/>
                  <a:pt x="44" y="127"/>
                </a:cubicBezTo>
                <a:cubicBezTo>
                  <a:pt x="40" y="130"/>
                  <a:pt x="34" y="130"/>
                  <a:pt x="30" y="127"/>
                </a:cubicBezTo>
                <a:cubicBezTo>
                  <a:pt x="26" y="124"/>
                  <a:pt x="26" y="119"/>
                  <a:pt x="28" y="114"/>
                </a:cubicBezTo>
                <a:cubicBezTo>
                  <a:pt x="29" y="113"/>
                  <a:pt x="29" y="112"/>
                  <a:pt x="29" y="111"/>
                </a:cubicBezTo>
                <a:cubicBezTo>
                  <a:pt x="19" y="111"/>
                  <a:pt x="16" y="108"/>
                  <a:pt x="16" y="97"/>
                </a:cubicBezTo>
                <a:cubicBezTo>
                  <a:pt x="17" y="92"/>
                  <a:pt x="15" y="88"/>
                  <a:pt x="10" y="86"/>
                </a:cubicBezTo>
                <a:cubicBezTo>
                  <a:pt x="5" y="85"/>
                  <a:pt x="3" y="82"/>
                  <a:pt x="2" y="76"/>
                </a:cubicBezTo>
                <a:cubicBezTo>
                  <a:pt x="2" y="72"/>
                  <a:pt x="5" y="68"/>
                  <a:pt x="10" y="66"/>
                </a:cubicBezTo>
                <a:cubicBezTo>
                  <a:pt x="9" y="65"/>
                  <a:pt x="7" y="65"/>
                  <a:pt x="6" y="64"/>
                </a:cubicBezTo>
                <a:cubicBezTo>
                  <a:pt x="0" y="59"/>
                  <a:pt x="1" y="50"/>
                  <a:pt x="8" y="47"/>
                </a:cubicBezTo>
                <a:cubicBezTo>
                  <a:pt x="15" y="44"/>
                  <a:pt x="17" y="39"/>
                  <a:pt x="16" y="32"/>
                </a:cubicBezTo>
                <a:cubicBezTo>
                  <a:pt x="15" y="25"/>
                  <a:pt x="20" y="21"/>
                  <a:pt x="29" y="21"/>
                </a:cubicBezTo>
                <a:cubicBezTo>
                  <a:pt x="28" y="18"/>
                  <a:pt x="27" y="16"/>
                  <a:pt x="27" y="13"/>
                </a:cubicBezTo>
                <a:cubicBezTo>
                  <a:pt x="26" y="9"/>
                  <a:pt x="28" y="6"/>
                  <a:pt x="32" y="4"/>
                </a:cubicBezTo>
                <a:cubicBezTo>
                  <a:pt x="36" y="2"/>
                  <a:pt x="39" y="2"/>
                  <a:pt x="42" y="4"/>
                </a:cubicBezTo>
                <a:cubicBezTo>
                  <a:pt x="48" y="9"/>
                  <a:pt x="54" y="9"/>
                  <a:pt x="60" y="4"/>
                </a:cubicBezTo>
                <a:cubicBezTo>
                  <a:pt x="65" y="0"/>
                  <a:pt x="71" y="2"/>
                  <a:pt x="75" y="9"/>
                </a:cubicBezTo>
                <a:cubicBezTo>
                  <a:pt x="78" y="6"/>
                  <a:pt x="81" y="3"/>
                  <a:pt x="84" y="3"/>
                </a:cubicBezTo>
                <a:cubicBezTo>
                  <a:pt x="87" y="2"/>
                  <a:pt x="91" y="5"/>
                  <a:pt x="94" y="6"/>
                </a:cubicBezTo>
                <a:cubicBezTo>
                  <a:pt x="98" y="9"/>
                  <a:pt x="102" y="9"/>
                  <a:pt x="106" y="6"/>
                </a:cubicBezTo>
                <a:cubicBezTo>
                  <a:pt x="114" y="0"/>
                  <a:pt x="118" y="1"/>
                  <a:pt x="124" y="9"/>
                </a:cubicBezTo>
                <a:cubicBezTo>
                  <a:pt x="131" y="1"/>
                  <a:pt x="134" y="0"/>
                  <a:pt x="143" y="6"/>
                </a:cubicBezTo>
                <a:cubicBezTo>
                  <a:pt x="147" y="9"/>
                  <a:pt x="151" y="9"/>
                  <a:pt x="154" y="6"/>
                </a:cubicBezTo>
                <a:cubicBezTo>
                  <a:pt x="163" y="0"/>
                  <a:pt x="167" y="1"/>
                  <a:pt x="173" y="10"/>
                </a:cubicBezTo>
                <a:cubicBezTo>
                  <a:pt x="178" y="1"/>
                  <a:pt x="183" y="0"/>
                  <a:pt x="191" y="6"/>
                </a:cubicBezTo>
                <a:cubicBezTo>
                  <a:pt x="196" y="9"/>
                  <a:pt x="199" y="9"/>
                  <a:pt x="204" y="6"/>
                </a:cubicBezTo>
                <a:cubicBezTo>
                  <a:pt x="210" y="1"/>
                  <a:pt x="214" y="1"/>
                  <a:pt x="219" y="5"/>
                </a:cubicBezTo>
                <a:cubicBezTo>
                  <a:pt x="223" y="9"/>
                  <a:pt x="223" y="14"/>
                  <a:pt x="220" y="19"/>
                </a:cubicBezTo>
                <a:cubicBezTo>
                  <a:pt x="223" y="21"/>
                  <a:pt x="228" y="22"/>
                  <a:pt x="230" y="25"/>
                </a:cubicBezTo>
                <a:cubicBezTo>
                  <a:pt x="232" y="27"/>
                  <a:pt x="232" y="31"/>
                  <a:pt x="232" y="34"/>
                </a:cubicBezTo>
                <a:cubicBezTo>
                  <a:pt x="232" y="39"/>
                  <a:pt x="233" y="43"/>
                  <a:pt x="237" y="45"/>
                </a:cubicBezTo>
                <a:cubicBezTo>
                  <a:pt x="249" y="51"/>
                  <a:pt x="249" y="58"/>
                  <a:pt x="239" y="66"/>
                </a:cubicBezTo>
                <a:close/>
                <a:moveTo>
                  <a:pt x="124" y="116"/>
                </a:moveTo>
                <a:cubicBezTo>
                  <a:pt x="130" y="108"/>
                  <a:pt x="135" y="107"/>
                  <a:pt x="143" y="112"/>
                </a:cubicBezTo>
                <a:cubicBezTo>
                  <a:pt x="147" y="115"/>
                  <a:pt x="151" y="115"/>
                  <a:pt x="154" y="112"/>
                </a:cubicBezTo>
                <a:cubicBezTo>
                  <a:pt x="163" y="107"/>
                  <a:pt x="167" y="108"/>
                  <a:pt x="173" y="116"/>
                </a:cubicBezTo>
                <a:cubicBezTo>
                  <a:pt x="178" y="108"/>
                  <a:pt x="184" y="107"/>
                  <a:pt x="192" y="112"/>
                </a:cubicBezTo>
                <a:cubicBezTo>
                  <a:pt x="195" y="115"/>
                  <a:pt x="199" y="115"/>
                  <a:pt x="203" y="113"/>
                </a:cubicBezTo>
                <a:cubicBezTo>
                  <a:pt x="206" y="111"/>
                  <a:pt x="210" y="109"/>
                  <a:pt x="214" y="108"/>
                </a:cubicBezTo>
                <a:cubicBezTo>
                  <a:pt x="210" y="99"/>
                  <a:pt x="211" y="95"/>
                  <a:pt x="221" y="91"/>
                </a:cubicBezTo>
                <a:cubicBezTo>
                  <a:pt x="224" y="89"/>
                  <a:pt x="227" y="84"/>
                  <a:pt x="226" y="80"/>
                </a:cubicBezTo>
                <a:cubicBezTo>
                  <a:pt x="226" y="77"/>
                  <a:pt x="226" y="74"/>
                  <a:pt x="227" y="72"/>
                </a:cubicBezTo>
                <a:cubicBezTo>
                  <a:pt x="228" y="69"/>
                  <a:pt x="230" y="68"/>
                  <a:pt x="232" y="66"/>
                </a:cubicBezTo>
                <a:cubicBezTo>
                  <a:pt x="227" y="63"/>
                  <a:pt x="224" y="58"/>
                  <a:pt x="226" y="52"/>
                </a:cubicBezTo>
                <a:cubicBezTo>
                  <a:pt x="227" y="48"/>
                  <a:pt x="224" y="43"/>
                  <a:pt x="220" y="41"/>
                </a:cubicBezTo>
                <a:cubicBezTo>
                  <a:pt x="212" y="37"/>
                  <a:pt x="210" y="32"/>
                  <a:pt x="214" y="25"/>
                </a:cubicBezTo>
                <a:cubicBezTo>
                  <a:pt x="210" y="23"/>
                  <a:pt x="207" y="21"/>
                  <a:pt x="203" y="19"/>
                </a:cubicBezTo>
                <a:cubicBezTo>
                  <a:pt x="199" y="17"/>
                  <a:pt x="195" y="17"/>
                  <a:pt x="191" y="20"/>
                </a:cubicBezTo>
                <a:cubicBezTo>
                  <a:pt x="188" y="22"/>
                  <a:pt x="185" y="25"/>
                  <a:pt x="181" y="23"/>
                </a:cubicBezTo>
                <a:cubicBezTo>
                  <a:pt x="178" y="21"/>
                  <a:pt x="175" y="19"/>
                  <a:pt x="173" y="17"/>
                </a:cubicBezTo>
                <a:cubicBezTo>
                  <a:pt x="168" y="25"/>
                  <a:pt x="163" y="25"/>
                  <a:pt x="155" y="20"/>
                </a:cubicBezTo>
                <a:cubicBezTo>
                  <a:pt x="150" y="17"/>
                  <a:pt x="146" y="17"/>
                  <a:pt x="142" y="20"/>
                </a:cubicBezTo>
                <a:cubicBezTo>
                  <a:pt x="136" y="25"/>
                  <a:pt x="131" y="24"/>
                  <a:pt x="126" y="19"/>
                </a:cubicBezTo>
                <a:cubicBezTo>
                  <a:pt x="126" y="18"/>
                  <a:pt x="125" y="17"/>
                  <a:pt x="124" y="16"/>
                </a:cubicBezTo>
                <a:cubicBezTo>
                  <a:pt x="119" y="24"/>
                  <a:pt x="114" y="25"/>
                  <a:pt x="106" y="20"/>
                </a:cubicBezTo>
                <a:cubicBezTo>
                  <a:pt x="102" y="17"/>
                  <a:pt x="98" y="17"/>
                  <a:pt x="94" y="20"/>
                </a:cubicBezTo>
                <a:cubicBezTo>
                  <a:pt x="86" y="25"/>
                  <a:pt x="81" y="25"/>
                  <a:pt x="76" y="17"/>
                </a:cubicBezTo>
                <a:cubicBezTo>
                  <a:pt x="68" y="25"/>
                  <a:pt x="66" y="25"/>
                  <a:pt x="56" y="19"/>
                </a:cubicBezTo>
                <a:cubicBezTo>
                  <a:pt x="52" y="17"/>
                  <a:pt x="49" y="17"/>
                  <a:pt x="45" y="20"/>
                </a:cubicBezTo>
                <a:cubicBezTo>
                  <a:pt x="42" y="22"/>
                  <a:pt x="38" y="23"/>
                  <a:pt x="35" y="24"/>
                </a:cubicBezTo>
                <a:cubicBezTo>
                  <a:pt x="39" y="33"/>
                  <a:pt x="37" y="37"/>
                  <a:pt x="28" y="41"/>
                </a:cubicBezTo>
                <a:cubicBezTo>
                  <a:pt x="24" y="43"/>
                  <a:pt x="22" y="47"/>
                  <a:pt x="23" y="51"/>
                </a:cubicBezTo>
                <a:cubicBezTo>
                  <a:pt x="24" y="58"/>
                  <a:pt x="22" y="63"/>
                  <a:pt x="16" y="66"/>
                </a:cubicBezTo>
                <a:cubicBezTo>
                  <a:pt x="22" y="70"/>
                  <a:pt x="24" y="73"/>
                  <a:pt x="23" y="79"/>
                </a:cubicBezTo>
                <a:cubicBezTo>
                  <a:pt x="22" y="86"/>
                  <a:pt x="24" y="88"/>
                  <a:pt x="30" y="91"/>
                </a:cubicBezTo>
                <a:cubicBezTo>
                  <a:pt x="32" y="93"/>
                  <a:pt x="35" y="96"/>
                  <a:pt x="36" y="98"/>
                </a:cubicBezTo>
                <a:cubicBezTo>
                  <a:pt x="37" y="101"/>
                  <a:pt x="35" y="105"/>
                  <a:pt x="35" y="108"/>
                </a:cubicBezTo>
                <a:cubicBezTo>
                  <a:pt x="38" y="109"/>
                  <a:pt x="42" y="111"/>
                  <a:pt x="46" y="113"/>
                </a:cubicBezTo>
                <a:cubicBezTo>
                  <a:pt x="50" y="115"/>
                  <a:pt x="53" y="115"/>
                  <a:pt x="56" y="113"/>
                </a:cubicBezTo>
                <a:cubicBezTo>
                  <a:pt x="60" y="111"/>
                  <a:pt x="63" y="109"/>
                  <a:pt x="67" y="109"/>
                </a:cubicBezTo>
                <a:cubicBezTo>
                  <a:pt x="70" y="109"/>
                  <a:pt x="73" y="113"/>
                  <a:pt x="76" y="115"/>
                </a:cubicBezTo>
                <a:cubicBezTo>
                  <a:pt x="81" y="108"/>
                  <a:pt x="86" y="107"/>
                  <a:pt x="94" y="112"/>
                </a:cubicBezTo>
                <a:cubicBezTo>
                  <a:pt x="98" y="115"/>
                  <a:pt x="101" y="115"/>
                  <a:pt x="106" y="112"/>
                </a:cubicBezTo>
                <a:cubicBezTo>
                  <a:pt x="114" y="107"/>
                  <a:pt x="118" y="107"/>
                  <a:pt x="124" y="116"/>
                </a:cubicBezTo>
                <a:close/>
                <a:moveTo>
                  <a:pt x="63" y="18"/>
                </a:moveTo>
                <a:cubicBezTo>
                  <a:pt x="69" y="18"/>
                  <a:pt x="70" y="16"/>
                  <a:pt x="70" y="13"/>
                </a:cubicBezTo>
                <a:cubicBezTo>
                  <a:pt x="70" y="10"/>
                  <a:pt x="69" y="8"/>
                  <a:pt x="65" y="8"/>
                </a:cubicBezTo>
                <a:cubicBezTo>
                  <a:pt x="62" y="8"/>
                  <a:pt x="60" y="10"/>
                  <a:pt x="60" y="13"/>
                </a:cubicBezTo>
                <a:cubicBezTo>
                  <a:pt x="60" y="15"/>
                  <a:pt x="63" y="17"/>
                  <a:pt x="63" y="18"/>
                </a:cubicBezTo>
                <a:close/>
                <a:moveTo>
                  <a:pt x="119" y="11"/>
                </a:moveTo>
                <a:cubicBezTo>
                  <a:pt x="118" y="11"/>
                  <a:pt x="116" y="8"/>
                  <a:pt x="114" y="8"/>
                </a:cubicBezTo>
                <a:cubicBezTo>
                  <a:pt x="111" y="7"/>
                  <a:pt x="109" y="10"/>
                  <a:pt x="109" y="13"/>
                </a:cubicBezTo>
                <a:cubicBezTo>
                  <a:pt x="109" y="16"/>
                  <a:pt x="110" y="18"/>
                  <a:pt x="114" y="18"/>
                </a:cubicBezTo>
                <a:cubicBezTo>
                  <a:pt x="117" y="18"/>
                  <a:pt x="119" y="17"/>
                  <a:pt x="119" y="11"/>
                </a:cubicBezTo>
                <a:close/>
                <a:moveTo>
                  <a:pt x="25" y="37"/>
                </a:moveTo>
                <a:cubicBezTo>
                  <a:pt x="26" y="37"/>
                  <a:pt x="27" y="37"/>
                  <a:pt x="28" y="37"/>
                </a:cubicBezTo>
                <a:cubicBezTo>
                  <a:pt x="29" y="35"/>
                  <a:pt x="31" y="33"/>
                  <a:pt x="31" y="31"/>
                </a:cubicBezTo>
                <a:cubicBezTo>
                  <a:pt x="31" y="29"/>
                  <a:pt x="28" y="26"/>
                  <a:pt x="26" y="26"/>
                </a:cubicBezTo>
                <a:cubicBezTo>
                  <a:pt x="24" y="25"/>
                  <a:pt x="20" y="29"/>
                  <a:pt x="21" y="31"/>
                </a:cubicBezTo>
                <a:cubicBezTo>
                  <a:pt x="22" y="33"/>
                  <a:pt x="24" y="35"/>
                  <a:pt x="25" y="37"/>
                </a:cubicBezTo>
                <a:close/>
                <a:moveTo>
                  <a:pt x="241" y="57"/>
                </a:moveTo>
                <a:cubicBezTo>
                  <a:pt x="240" y="53"/>
                  <a:pt x="239" y="50"/>
                  <a:pt x="236" y="51"/>
                </a:cubicBezTo>
                <a:cubicBezTo>
                  <a:pt x="232" y="51"/>
                  <a:pt x="230" y="53"/>
                  <a:pt x="231" y="56"/>
                </a:cubicBezTo>
                <a:cubicBezTo>
                  <a:pt x="231" y="59"/>
                  <a:pt x="233" y="61"/>
                  <a:pt x="236" y="61"/>
                </a:cubicBezTo>
                <a:cubicBezTo>
                  <a:pt x="238" y="60"/>
                  <a:pt x="240" y="58"/>
                  <a:pt x="241" y="57"/>
                </a:cubicBezTo>
                <a:close/>
                <a:moveTo>
                  <a:pt x="36" y="18"/>
                </a:moveTo>
                <a:cubicBezTo>
                  <a:pt x="41" y="18"/>
                  <a:pt x="42" y="16"/>
                  <a:pt x="42" y="13"/>
                </a:cubicBezTo>
                <a:cubicBezTo>
                  <a:pt x="42" y="10"/>
                  <a:pt x="40" y="8"/>
                  <a:pt x="37" y="8"/>
                </a:cubicBezTo>
                <a:cubicBezTo>
                  <a:pt x="34" y="8"/>
                  <a:pt x="32" y="10"/>
                  <a:pt x="32" y="13"/>
                </a:cubicBezTo>
                <a:cubicBezTo>
                  <a:pt x="32" y="16"/>
                  <a:pt x="33" y="18"/>
                  <a:pt x="36" y="18"/>
                </a:cubicBezTo>
                <a:close/>
                <a:moveTo>
                  <a:pt x="228" y="29"/>
                </a:moveTo>
                <a:cubicBezTo>
                  <a:pt x="226" y="28"/>
                  <a:pt x="224" y="26"/>
                  <a:pt x="222" y="26"/>
                </a:cubicBezTo>
                <a:cubicBezTo>
                  <a:pt x="220" y="26"/>
                  <a:pt x="218" y="29"/>
                  <a:pt x="217" y="31"/>
                </a:cubicBezTo>
                <a:cubicBezTo>
                  <a:pt x="216" y="34"/>
                  <a:pt x="219" y="36"/>
                  <a:pt x="222" y="36"/>
                </a:cubicBezTo>
                <a:cubicBezTo>
                  <a:pt x="225" y="36"/>
                  <a:pt x="227" y="34"/>
                  <a:pt x="228" y="29"/>
                </a:cubicBezTo>
                <a:close/>
                <a:moveTo>
                  <a:pt x="235" y="69"/>
                </a:moveTo>
                <a:cubicBezTo>
                  <a:pt x="233" y="72"/>
                  <a:pt x="231" y="74"/>
                  <a:pt x="231" y="76"/>
                </a:cubicBezTo>
                <a:cubicBezTo>
                  <a:pt x="230" y="79"/>
                  <a:pt x="233" y="82"/>
                  <a:pt x="236" y="81"/>
                </a:cubicBezTo>
                <a:cubicBezTo>
                  <a:pt x="239" y="81"/>
                  <a:pt x="241" y="79"/>
                  <a:pt x="241" y="76"/>
                </a:cubicBezTo>
                <a:cubicBezTo>
                  <a:pt x="240" y="74"/>
                  <a:pt x="238" y="72"/>
                  <a:pt x="235" y="69"/>
                </a:cubicBezTo>
                <a:close/>
                <a:moveTo>
                  <a:pt x="228" y="102"/>
                </a:moveTo>
                <a:cubicBezTo>
                  <a:pt x="228" y="101"/>
                  <a:pt x="228" y="101"/>
                  <a:pt x="228" y="100"/>
                </a:cubicBezTo>
                <a:cubicBezTo>
                  <a:pt x="226" y="99"/>
                  <a:pt x="224" y="96"/>
                  <a:pt x="222" y="96"/>
                </a:cubicBezTo>
                <a:cubicBezTo>
                  <a:pt x="220" y="96"/>
                  <a:pt x="217" y="97"/>
                  <a:pt x="217" y="101"/>
                </a:cubicBezTo>
                <a:cubicBezTo>
                  <a:pt x="217" y="104"/>
                  <a:pt x="219" y="106"/>
                  <a:pt x="223" y="106"/>
                </a:cubicBezTo>
                <a:cubicBezTo>
                  <a:pt x="225" y="106"/>
                  <a:pt x="226" y="103"/>
                  <a:pt x="228" y="102"/>
                </a:cubicBezTo>
                <a:close/>
                <a:moveTo>
                  <a:pt x="162" y="19"/>
                </a:moveTo>
                <a:cubicBezTo>
                  <a:pt x="162" y="19"/>
                  <a:pt x="163" y="19"/>
                  <a:pt x="164" y="19"/>
                </a:cubicBezTo>
                <a:cubicBezTo>
                  <a:pt x="165" y="17"/>
                  <a:pt x="168" y="15"/>
                  <a:pt x="168" y="13"/>
                </a:cubicBezTo>
                <a:cubicBezTo>
                  <a:pt x="168" y="10"/>
                  <a:pt x="166" y="8"/>
                  <a:pt x="163" y="8"/>
                </a:cubicBezTo>
                <a:cubicBezTo>
                  <a:pt x="160" y="8"/>
                  <a:pt x="157" y="10"/>
                  <a:pt x="158" y="13"/>
                </a:cubicBezTo>
                <a:cubicBezTo>
                  <a:pt x="158" y="15"/>
                  <a:pt x="160" y="17"/>
                  <a:pt x="162" y="19"/>
                </a:cubicBezTo>
                <a:close/>
                <a:moveTo>
                  <a:pt x="84" y="19"/>
                </a:moveTo>
                <a:cubicBezTo>
                  <a:pt x="85" y="19"/>
                  <a:pt x="86" y="19"/>
                  <a:pt x="86" y="19"/>
                </a:cubicBezTo>
                <a:cubicBezTo>
                  <a:pt x="88" y="17"/>
                  <a:pt x="90" y="15"/>
                  <a:pt x="91" y="13"/>
                </a:cubicBezTo>
                <a:cubicBezTo>
                  <a:pt x="91" y="10"/>
                  <a:pt x="90" y="8"/>
                  <a:pt x="86" y="8"/>
                </a:cubicBezTo>
                <a:cubicBezTo>
                  <a:pt x="83" y="7"/>
                  <a:pt x="81" y="10"/>
                  <a:pt x="81" y="13"/>
                </a:cubicBezTo>
                <a:cubicBezTo>
                  <a:pt x="81" y="15"/>
                  <a:pt x="83" y="17"/>
                  <a:pt x="84" y="19"/>
                </a:cubicBezTo>
                <a:close/>
                <a:moveTo>
                  <a:pt x="162" y="125"/>
                </a:moveTo>
                <a:cubicBezTo>
                  <a:pt x="162" y="125"/>
                  <a:pt x="163" y="125"/>
                  <a:pt x="164" y="125"/>
                </a:cubicBezTo>
                <a:cubicBezTo>
                  <a:pt x="165" y="123"/>
                  <a:pt x="167" y="121"/>
                  <a:pt x="168" y="119"/>
                </a:cubicBezTo>
                <a:cubicBezTo>
                  <a:pt x="168" y="116"/>
                  <a:pt x="166" y="114"/>
                  <a:pt x="163" y="114"/>
                </a:cubicBezTo>
                <a:cubicBezTo>
                  <a:pt x="161" y="114"/>
                  <a:pt x="158" y="117"/>
                  <a:pt x="158" y="119"/>
                </a:cubicBezTo>
                <a:cubicBezTo>
                  <a:pt x="158" y="121"/>
                  <a:pt x="160" y="123"/>
                  <a:pt x="162" y="125"/>
                </a:cubicBezTo>
                <a:close/>
                <a:moveTo>
                  <a:pt x="213" y="18"/>
                </a:moveTo>
                <a:cubicBezTo>
                  <a:pt x="214" y="17"/>
                  <a:pt x="216" y="15"/>
                  <a:pt x="217" y="13"/>
                </a:cubicBezTo>
                <a:cubicBezTo>
                  <a:pt x="217" y="10"/>
                  <a:pt x="215" y="7"/>
                  <a:pt x="212" y="8"/>
                </a:cubicBezTo>
                <a:cubicBezTo>
                  <a:pt x="210" y="8"/>
                  <a:pt x="207" y="11"/>
                  <a:pt x="207" y="13"/>
                </a:cubicBezTo>
                <a:cubicBezTo>
                  <a:pt x="206" y="16"/>
                  <a:pt x="208" y="18"/>
                  <a:pt x="213" y="18"/>
                </a:cubicBezTo>
                <a:close/>
                <a:moveTo>
                  <a:pt x="213" y="124"/>
                </a:moveTo>
                <a:cubicBezTo>
                  <a:pt x="214" y="123"/>
                  <a:pt x="216" y="121"/>
                  <a:pt x="217" y="119"/>
                </a:cubicBezTo>
                <a:cubicBezTo>
                  <a:pt x="217" y="116"/>
                  <a:pt x="215" y="114"/>
                  <a:pt x="212" y="114"/>
                </a:cubicBezTo>
                <a:cubicBezTo>
                  <a:pt x="210" y="114"/>
                  <a:pt x="207" y="117"/>
                  <a:pt x="207" y="119"/>
                </a:cubicBezTo>
                <a:cubicBezTo>
                  <a:pt x="206" y="122"/>
                  <a:pt x="208" y="124"/>
                  <a:pt x="213" y="124"/>
                </a:cubicBezTo>
                <a:close/>
                <a:moveTo>
                  <a:pt x="63" y="124"/>
                </a:moveTo>
                <a:cubicBezTo>
                  <a:pt x="68" y="124"/>
                  <a:pt x="70" y="122"/>
                  <a:pt x="70" y="119"/>
                </a:cubicBezTo>
                <a:cubicBezTo>
                  <a:pt x="70" y="116"/>
                  <a:pt x="68" y="114"/>
                  <a:pt x="65" y="114"/>
                </a:cubicBezTo>
                <a:cubicBezTo>
                  <a:pt x="62" y="114"/>
                  <a:pt x="60" y="116"/>
                  <a:pt x="60" y="119"/>
                </a:cubicBezTo>
                <a:cubicBezTo>
                  <a:pt x="60" y="121"/>
                  <a:pt x="62" y="123"/>
                  <a:pt x="63" y="124"/>
                </a:cubicBezTo>
                <a:close/>
                <a:moveTo>
                  <a:pt x="25" y="106"/>
                </a:moveTo>
                <a:cubicBezTo>
                  <a:pt x="30" y="106"/>
                  <a:pt x="32" y="104"/>
                  <a:pt x="31" y="101"/>
                </a:cubicBezTo>
                <a:cubicBezTo>
                  <a:pt x="31" y="99"/>
                  <a:pt x="28" y="96"/>
                  <a:pt x="26" y="96"/>
                </a:cubicBezTo>
                <a:cubicBezTo>
                  <a:pt x="23" y="96"/>
                  <a:pt x="21" y="98"/>
                  <a:pt x="21" y="101"/>
                </a:cubicBezTo>
                <a:cubicBezTo>
                  <a:pt x="22" y="103"/>
                  <a:pt x="24" y="105"/>
                  <a:pt x="25" y="106"/>
                </a:cubicBezTo>
                <a:close/>
                <a:moveTo>
                  <a:pt x="15" y="71"/>
                </a:moveTo>
                <a:cubicBezTo>
                  <a:pt x="10" y="71"/>
                  <a:pt x="7" y="73"/>
                  <a:pt x="8" y="76"/>
                </a:cubicBezTo>
                <a:cubicBezTo>
                  <a:pt x="8" y="78"/>
                  <a:pt x="11" y="81"/>
                  <a:pt x="13" y="81"/>
                </a:cubicBezTo>
                <a:cubicBezTo>
                  <a:pt x="16" y="82"/>
                  <a:pt x="18" y="79"/>
                  <a:pt x="18" y="76"/>
                </a:cubicBezTo>
                <a:cubicBezTo>
                  <a:pt x="18" y="74"/>
                  <a:pt x="15" y="72"/>
                  <a:pt x="15" y="71"/>
                </a:cubicBezTo>
                <a:close/>
                <a:moveTo>
                  <a:pt x="8" y="57"/>
                </a:moveTo>
                <a:cubicBezTo>
                  <a:pt x="9" y="58"/>
                  <a:pt x="11" y="61"/>
                  <a:pt x="13" y="61"/>
                </a:cubicBezTo>
                <a:cubicBezTo>
                  <a:pt x="15" y="60"/>
                  <a:pt x="17" y="58"/>
                  <a:pt x="18" y="56"/>
                </a:cubicBezTo>
                <a:cubicBezTo>
                  <a:pt x="18" y="53"/>
                  <a:pt x="16" y="51"/>
                  <a:pt x="13" y="50"/>
                </a:cubicBezTo>
                <a:cubicBezTo>
                  <a:pt x="10" y="50"/>
                  <a:pt x="8" y="52"/>
                  <a:pt x="8" y="57"/>
                </a:cubicBezTo>
                <a:close/>
                <a:moveTo>
                  <a:pt x="182" y="19"/>
                </a:moveTo>
                <a:cubicBezTo>
                  <a:pt x="183" y="19"/>
                  <a:pt x="184" y="19"/>
                  <a:pt x="184" y="19"/>
                </a:cubicBezTo>
                <a:cubicBezTo>
                  <a:pt x="186" y="17"/>
                  <a:pt x="188" y="15"/>
                  <a:pt x="188" y="13"/>
                </a:cubicBezTo>
                <a:cubicBezTo>
                  <a:pt x="188" y="11"/>
                  <a:pt x="186" y="8"/>
                  <a:pt x="184" y="8"/>
                </a:cubicBezTo>
                <a:cubicBezTo>
                  <a:pt x="180" y="7"/>
                  <a:pt x="178" y="10"/>
                  <a:pt x="179" y="13"/>
                </a:cubicBezTo>
                <a:cubicBezTo>
                  <a:pt x="179" y="15"/>
                  <a:pt x="181" y="17"/>
                  <a:pt x="182" y="19"/>
                </a:cubicBezTo>
                <a:close/>
                <a:moveTo>
                  <a:pt x="129" y="13"/>
                </a:moveTo>
                <a:cubicBezTo>
                  <a:pt x="130" y="16"/>
                  <a:pt x="131" y="18"/>
                  <a:pt x="135" y="18"/>
                </a:cubicBezTo>
                <a:cubicBezTo>
                  <a:pt x="138" y="18"/>
                  <a:pt x="140" y="15"/>
                  <a:pt x="140" y="13"/>
                </a:cubicBezTo>
                <a:cubicBezTo>
                  <a:pt x="140" y="10"/>
                  <a:pt x="138" y="8"/>
                  <a:pt x="135" y="8"/>
                </a:cubicBezTo>
                <a:cubicBezTo>
                  <a:pt x="131" y="8"/>
                  <a:pt x="130" y="10"/>
                  <a:pt x="129" y="13"/>
                </a:cubicBezTo>
                <a:close/>
                <a:moveTo>
                  <a:pt x="113" y="125"/>
                </a:moveTo>
                <a:cubicBezTo>
                  <a:pt x="113" y="125"/>
                  <a:pt x="114" y="125"/>
                  <a:pt x="115" y="125"/>
                </a:cubicBezTo>
                <a:cubicBezTo>
                  <a:pt x="116" y="123"/>
                  <a:pt x="119" y="121"/>
                  <a:pt x="119" y="119"/>
                </a:cubicBezTo>
                <a:cubicBezTo>
                  <a:pt x="120" y="116"/>
                  <a:pt x="117" y="114"/>
                  <a:pt x="114" y="114"/>
                </a:cubicBezTo>
                <a:cubicBezTo>
                  <a:pt x="112" y="114"/>
                  <a:pt x="109" y="117"/>
                  <a:pt x="109" y="119"/>
                </a:cubicBezTo>
                <a:cubicBezTo>
                  <a:pt x="109" y="121"/>
                  <a:pt x="111" y="123"/>
                  <a:pt x="113" y="125"/>
                </a:cubicBezTo>
                <a:close/>
                <a:moveTo>
                  <a:pt x="182" y="125"/>
                </a:moveTo>
                <a:cubicBezTo>
                  <a:pt x="183" y="125"/>
                  <a:pt x="184" y="125"/>
                  <a:pt x="185" y="125"/>
                </a:cubicBezTo>
                <a:cubicBezTo>
                  <a:pt x="186" y="123"/>
                  <a:pt x="188" y="121"/>
                  <a:pt x="188" y="119"/>
                </a:cubicBezTo>
                <a:cubicBezTo>
                  <a:pt x="189" y="116"/>
                  <a:pt x="186" y="114"/>
                  <a:pt x="183" y="114"/>
                </a:cubicBezTo>
                <a:cubicBezTo>
                  <a:pt x="180" y="114"/>
                  <a:pt x="178" y="116"/>
                  <a:pt x="179" y="119"/>
                </a:cubicBezTo>
                <a:cubicBezTo>
                  <a:pt x="179" y="121"/>
                  <a:pt x="181" y="123"/>
                  <a:pt x="182" y="125"/>
                </a:cubicBezTo>
                <a:close/>
                <a:moveTo>
                  <a:pt x="133" y="125"/>
                </a:moveTo>
                <a:cubicBezTo>
                  <a:pt x="134" y="125"/>
                  <a:pt x="135" y="125"/>
                  <a:pt x="135" y="125"/>
                </a:cubicBezTo>
                <a:cubicBezTo>
                  <a:pt x="137" y="123"/>
                  <a:pt x="139" y="121"/>
                  <a:pt x="140" y="119"/>
                </a:cubicBezTo>
                <a:cubicBezTo>
                  <a:pt x="140" y="116"/>
                  <a:pt x="138" y="114"/>
                  <a:pt x="135" y="114"/>
                </a:cubicBezTo>
                <a:cubicBezTo>
                  <a:pt x="132" y="114"/>
                  <a:pt x="129" y="116"/>
                  <a:pt x="130" y="119"/>
                </a:cubicBezTo>
                <a:cubicBezTo>
                  <a:pt x="130" y="121"/>
                  <a:pt x="132" y="123"/>
                  <a:pt x="133" y="125"/>
                </a:cubicBezTo>
                <a:close/>
                <a:moveTo>
                  <a:pt x="43" y="120"/>
                </a:moveTo>
                <a:cubicBezTo>
                  <a:pt x="43" y="120"/>
                  <a:pt x="43" y="119"/>
                  <a:pt x="43" y="118"/>
                </a:cubicBezTo>
                <a:cubicBezTo>
                  <a:pt x="41" y="117"/>
                  <a:pt x="39" y="114"/>
                  <a:pt x="37" y="114"/>
                </a:cubicBezTo>
                <a:cubicBezTo>
                  <a:pt x="34" y="113"/>
                  <a:pt x="32" y="116"/>
                  <a:pt x="32" y="119"/>
                </a:cubicBezTo>
                <a:cubicBezTo>
                  <a:pt x="32" y="122"/>
                  <a:pt x="34" y="124"/>
                  <a:pt x="37" y="124"/>
                </a:cubicBezTo>
                <a:cubicBezTo>
                  <a:pt x="39" y="124"/>
                  <a:pt x="41" y="122"/>
                  <a:pt x="43" y="120"/>
                </a:cubicBezTo>
                <a:close/>
                <a:moveTo>
                  <a:pt x="85" y="125"/>
                </a:moveTo>
                <a:cubicBezTo>
                  <a:pt x="86" y="125"/>
                  <a:pt x="86" y="125"/>
                  <a:pt x="87" y="125"/>
                </a:cubicBezTo>
                <a:cubicBezTo>
                  <a:pt x="88" y="123"/>
                  <a:pt x="90" y="121"/>
                  <a:pt x="91" y="119"/>
                </a:cubicBezTo>
                <a:cubicBezTo>
                  <a:pt x="91" y="116"/>
                  <a:pt x="89" y="114"/>
                  <a:pt x="86" y="114"/>
                </a:cubicBezTo>
                <a:cubicBezTo>
                  <a:pt x="83" y="114"/>
                  <a:pt x="80" y="116"/>
                  <a:pt x="81" y="119"/>
                </a:cubicBezTo>
                <a:cubicBezTo>
                  <a:pt x="81" y="121"/>
                  <a:pt x="83" y="123"/>
                  <a:pt x="85" y="125"/>
                </a:cubicBezTo>
                <a:close/>
              </a:path>
            </a:pathLst>
          </a:custGeom>
          <a:solidFill>
            <a:srgbClr val="09224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0" name="Freeform 37">
            <a:extLst>
              <a:ext uri="{FF2B5EF4-FFF2-40B4-BE49-F238E27FC236}">
                <a16:creationId xmlns:a16="http://schemas.microsoft.com/office/drawing/2014/main" id="{9427511A-2EB5-46DC-A53B-696B1A9628FB}"/>
              </a:ext>
            </a:extLst>
          </p:cNvPr>
          <p:cNvSpPr>
            <a:spLocks/>
          </p:cNvSpPr>
          <p:nvPr/>
        </p:nvSpPr>
        <p:spPr bwMode="auto">
          <a:xfrm>
            <a:off x="4945063" y="1414463"/>
            <a:ext cx="404813" cy="441325"/>
          </a:xfrm>
          <a:custGeom>
            <a:avLst/>
            <a:gdLst>
              <a:gd name="T0" fmla="*/ 0 w 107"/>
              <a:gd name="T1" fmla="*/ 89 h 117"/>
              <a:gd name="T2" fmla="*/ 0 w 107"/>
              <a:gd name="T3" fmla="*/ 75 h 117"/>
              <a:gd name="T4" fmla="*/ 26 w 107"/>
              <a:gd name="T5" fmla="*/ 74 h 117"/>
              <a:gd name="T6" fmla="*/ 44 w 107"/>
              <a:gd name="T7" fmla="*/ 93 h 117"/>
              <a:gd name="T8" fmla="*/ 63 w 107"/>
              <a:gd name="T9" fmla="*/ 95 h 117"/>
              <a:gd name="T10" fmla="*/ 84 w 107"/>
              <a:gd name="T11" fmla="*/ 66 h 117"/>
              <a:gd name="T12" fmla="*/ 63 w 107"/>
              <a:gd name="T13" fmla="*/ 38 h 117"/>
              <a:gd name="T14" fmla="*/ 28 w 107"/>
              <a:gd name="T15" fmla="*/ 53 h 117"/>
              <a:gd name="T16" fmla="*/ 15 w 107"/>
              <a:gd name="T17" fmla="*/ 46 h 117"/>
              <a:gd name="T18" fmla="*/ 0 w 107"/>
              <a:gd name="T19" fmla="*/ 49 h 117"/>
              <a:gd name="T20" fmla="*/ 0 w 107"/>
              <a:gd name="T21" fmla="*/ 1 h 117"/>
              <a:gd name="T22" fmla="*/ 2 w 107"/>
              <a:gd name="T23" fmla="*/ 0 h 117"/>
              <a:gd name="T24" fmla="*/ 71 w 107"/>
              <a:gd name="T25" fmla="*/ 0 h 117"/>
              <a:gd name="T26" fmla="*/ 71 w 107"/>
              <a:gd name="T27" fmla="*/ 20 h 117"/>
              <a:gd name="T28" fmla="*/ 76 w 107"/>
              <a:gd name="T29" fmla="*/ 27 h 117"/>
              <a:gd name="T30" fmla="*/ 83 w 107"/>
              <a:gd name="T31" fmla="*/ 100 h 117"/>
              <a:gd name="T32" fmla="*/ 19 w 107"/>
              <a:gd name="T33" fmla="*/ 93 h 117"/>
              <a:gd name="T34" fmla="*/ 12 w 107"/>
              <a:gd name="T35" fmla="*/ 89 h 117"/>
              <a:gd name="T36" fmla="*/ 0 w 107"/>
              <a:gd name="T37" fmla="*/ 89 h 1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07" h="117">
                <a:moveTo>
                  <a:pt x="0" y="89"/>
                </a:moveTo>
                <a:cubicBezTo>
                  <a:pt x="0" y="84"/>
                  <a:pt x="0" y="80"/>
                  <a:pt x="0" y="75"/>
                </a:cubicBezTo>
                <a:cubicBezTo>
                  <a:pt x="9" y="82"/>
                  <a:pt x="18" y="82"/>
                  <a:pt x="26" y="74"/>
                </a:cubicBezTo>
                <a:cubicBezTo>
                  <a:pt x="30" y="83"/>
                  <a:pt x="35" y="90"/>
                  <a:pt x="44" y="93"/>
                </a:cubicBezTo>
                <a:cubicBezTo>
                  <a:pt x="50" y="96"/>
                  <a:pt x="56" y="96"/>
                  <a:pt x="63" y="95"/>
                </a:cubicBezTo>
                <a:cubicBezTo>
                  <a:pt x="75" y="91"/>
                  <a:pt x="84" y="80"/>
                  <a:pt x="84" y="66"/>
                </a:cubicBezTo>
                <a:cubicBezTo>
                  <a:pt x="84" y="53"/>
                  <a:pt x="76" y="42"/>
                  <a:pt x="63" y="38"/>
                </a:cubicBezTo>
                <a:cubicBezTo>
                  <a:pt x="49" y="34"/>
                  <a:pt x="37" y="40"/>
                  <a:pt x="28" y="53"/>
                </a:cubicBezTo>
                <a:cubicBezTo>
                  <a:pt x="24" y="51"/>
                  <a:pt x="20" y="47"/>
                  <a:pt x="15" y="46"/>
                </a:cubicBezTo>
                <a:cubicBezTo>
                  <a:pt x="10" y="46"/>
                  <a:pt x="5" y="48"/>
                  <a:pt x="0" y="49"/>
                </a:cubicBezTo>
                <a:cubicBezTo>
                  <a:pt x="0" y="34"/>
                  <a:pt x="0" y="17"/>
                  <a:pt x="0" y="1"/>
                </a:cubicBezTo>
                <a:cubicBezTo>
                  <a:pt x="1" y="0"/>
                  <a:pt x="1" y="0"/>
                  <a:pt x="2" y="0"/>
                </a:cubicBezTo>
                <a:cubicBezTo>
                  <a:pt x="25" y="0"/>
                  <a:pt x="48" y="0"/>
                  <a:pt x="71" y="0"/>
                </a:cubicBezTo>
                <a:cubicBezTo>
                  <a:pt x="71" y="7"/>
                  <a:pt x="71" y="13"/>
                  <a:pt x="71" y="20"/>
                </a:cubicBezTo>
                <a:cubicBezTo>
                  <a:pt x="71" y="24"/>
                  <a:pt x="72" y="25"/>
                  <a:pt x="76" y="27"/>
                </a:cubicBezTo>
                <a:cubicBezTo>
                  <a:pt x="103" y="41"/>
                  <a:pt x="107" y="80"/>
                  <a:pt x="83" y="100"/>
                </a:cubicBezTo>
                <a:cubicBezTo>
                  <a:pt x="63" y="117"/>
                  <a:pt x="35" y="113"/>
                  <a:pt x="19" y="93"/>
                </a:cubicBezTo>
                <a:cubicBezTo>
                  <a:pt x="18" y="90"/>
                  <a:pt x="16" y="89"/>
                  <a:pt x="12" y="89"/>
                </a:cubicBezTo>
                <a:cubicBezTo>
                  <a:pt x="8" y="89"/>
                  <a:pt x="4" y="89"/>
                  <a:pt x="0" y="89"/>
                </a:cubicBezTo>
                <a:close/>
              </a:path>
            </a:pathLst>
          </a:custGeom>
          <a:solidFill>
            <a:srgbClr val="09224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1" name="Freeform 38">
            <a:extLst>
              <a:ext uri="{FF2B5EF4-FFF2-40B4-BE49-F238E27FC236}">
                <a16:creationId xmlns:a16="http://schemas.microsoft.com/office/drawing/2014/main" id="{AA6DF65D-9594-4B52-AAF4-34D1CD46D9EB}"/>
              </a:ext>
            </a:extLst>
          </p:cNvPr>
          <p:cNvSpPr>
            <a:spLocks noEditPoints="1"/>
          </p:cNvSpPr>
          <p:nvPr/>
        </p:nvSpPr>
        <p:spPr bwMode="auto">
          <a:xfrm>
            <a:off x="8164513" y="1398588"/>
            <a:ext cx="184150" cy="427038"/>
          </a:xfrm>
          <a:custGeom>
            <a:avLst/>
            <a:gdLst>
              <a:gd name="T0" fmla="*/ 49 w 49"/>
              <a:gd name="T1" fmla="*/ 113 h 113"/>
              <a:gd name="T2" fmla="*/ 7 w 49"/>
              <a:gd name="T3" fmla="*/ 113 h 113"/>
              <a:gd name="T4" fmla="*/ 0 w 49"/>
              <a:gd name="T5" fmla="*/ 1 h 113"/>
              <a:gd name="T6" fmla="*/ 49 w 49"/>
              <a:gd name="T7" fmla="*/ 0 h 113"/>
              <a:gd name="T8" fmla="*/ 46 w 49"/>
              <a:gd name="T9" fmla="*/ 16 h 113"/>
              <a:gd name="T10" fmla="*/ 3 w 49"/>
              <a:gd name="T11" fmla="*/ 9 h 113"/>
              <a:gd name="T12" fmla="*/ 45 w 49"/>
              <a:gd name="T13" fmla="*/ 17 h 113"/>
              <a:gd name="T14" fmla="*/ 45 w 49"/>
              <a:gd name="T15" fmla="*/ 40 h 113"/>
              <a:gd name="T16" fmla="*/ 4 w 49"/>
              <a:gd name="T17" fmla="*/ 32 h 113"/>
              <a:gd name="T18" fmla="*/ 2 w 49"/>
              <a:gd name="T19" fmla="*/ 37 h 113"/>
              <a:gd name="T20" fmla="*/ 45 w 49"/>
              <a:gd name="T21" fmla="*/ 110 h 113"/>
              <a:gd name="T22" fmla="*/ 33 w 49"/>
              <a:gd name="T23" fmla="*/ 105 h 113"/>
              <a:gd name="T24" fmla="*/ 3 w 49"/>
              <a:gd name="T25" fmla="*/ 107 h 113"/>
              <a:gd name="T26" fmla="*/ 3 w 49"/>
              <a:gd name="T27" fmla="*/ 95 h 113"/>
              <a:gd name="T28" fmla="*/ 26 w 49"/>
              <a:gd name="T29" fmla="*/ 101 h 113"/>
              <a:gd name="T30" fmla="*/ 46 w 49"/>
              <a:gd name="T31" fmla="*/ 98 h 113"/>
              <a:gd name="T32" fmla="*/ 45 w 49"/>
              <a:gd name="T33" fmla="*/ 79 h 113"/>
              <a:gd name="T34" fmla="*/ 44 w 49"/>
              <a:gd name="T35" fmla="*/ 75 h 113"/>
              <a:gd name="T36" fmla="*/ 3 w 49"/>
              <a:gd name="T37" fmla="*/ 72 h 113"/>
              <a:gd name="T38" fmla="*/ 3 w 49"/>
              <a:gd name="T39" fmla="*/ 40 h 113"/>
              <a:gd name="T40" fmla="*/ 15 w 49"/>
              <a:gd name="T41" fmla="*/ 46 h 113"/>
              <a:gd name="T42" fmla="*/ 46 w 49"/>
              <a:gd name="T43" fmla="*/ 43 h 113"/>
              <a:gd name="T44" fmla="*/ 45 w 49"/>
              <a:gd name="T45" fmla="*/ 56 h 113"/>
              <a:gd name="T46" fmla="*/ 19 w 49"/>
              <a:gd name="T47" fmla="*/ 49 h 113"/>
              <a:gd name="T48" fmla="*/ 6 w 49"/>
              <a:gd name="T49" fmla="*/ 53 h 113"/>
              <a:gd name="T50" fmla="*/ 45 w 49"/>
              <a:gd name="T51" fmla="*/ 56 h 113"/>
              <a:gd name="T52" fmla="*/ 46 w 49"/>
              <a:gd name="T53" fmla="*/ 87 h 113"/>
              <a:gd name="T54" fmla="*/ 3 w 49"/>
              <a:gd name="T55" fmla="*/ 79 h 113"/>
              <a:gd name="T56" fmla="*/ 3 w 49"/>
              <a:gd name="T57" fmla="*/ 17 h 113"/>
              <a:gd name="T58" fmla="*/ 44 w 49"/>
              <a:gd name="T59" fmla="*/ 25 h 113"/>
              <a:gd name="T60" fmla="*/ 46 w 49"/>
              <a:gd name="T61" fmla="*/ 20 h 113"/>
              <a:gd name="T62" fmla="*/ 2 w 49"/>
              <a:gd name="T63" fmla="*/ 1 h 113"/>
              <a:gd name="T64" fmla="*/ 45 w 49"/>
              <a:gd name="T65" fmla="*/ 9 h 113"/>
              <a:gd name="T66" fmla="*/ 43 w 49"/>
              <a:gd name="T67" fmla="*/ 4 h 113"/>
              <a:gd name="T68" fmla="*/ 46 w 49"/>
              <a:gd name="T69" fmla="*/ 67 h 113"/>
              <a:gd name="T70" fmla="*/ 2 w 49"/>
              <a:gd name="T71" fmla="*/ 66 h 113"/>
              <a:gd name="T72" fmla="*/ 17 w 49"/>
              <a:gd name="T73" fmla="*/ 69 h 113"/>
              <a:gd name="T74" fmla="*/ 46 w 49"/>
              <a:gd name="T75" fmla="*/ 67 h 113"/>
              <a:gd name="T76" fmla="*/ 2 w 49"/>
              <a:gd name="T77" fmla="*/ 56 h 113"/>
              <a:gd name="T78" fmla="*/ 46 w 49"/>
              <a:gd name="T79" fmla="*/ 64 h 113"/>
              <a:gd name="T80" fmla="*/ 45 w 49"/>
              <a:gd name="T81" fmla="*/ 32 h 113"/>
              <a:gd name="T82" fmla="*/ 43 w 49"/>
              <a:gd name="T83" fmla="*/ 28 h 113"/>
              <a:gd name="T84" fmla="*/ 3 w 49"/>
              <a:gd name="T85" fmla="*/ 25 h 113"/>
              <a:gd name="T86" fmla="*/ 45 w 49"/>
              <a:gd name="T87" fmla="*/ 32 h 113"/>
              <a:gd name="T88" fmla="*/ 3 w 49"/>
              <a:gd name="T89" fmla="*/ 87 h 113"/>
              <a:gd name="T90" fmla="*/ 6 w 49"/>
              <a:gd name="T91" fmla="*/ 92 h 113"/>
              <a:gd name="T92" fmla="*/ 46 w 49"/>
              <a:gd name="T93" fmla="*/ 95 h 1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49" h="113">
                <a:moveTo>
                  <a:pt x="49" y="0"/>
                </a:moveTo>
                <a:cubicBezTo>
                  <a:pt x="49" y="38"/>
                  <a:pt x="49" y="75"/>
                  <a:pt x="49" y="113"/>
                </a:cubicBezTo>
                <a:cubicBezTo>
                  <a:pt x="46" y="113"/>
                  <a:pt x="45" y="113"/>
                  <a:pt x="43" y="113"/>
                </a:cubicBezTo>
                <a:cubicBezTo>
                  <a:pt x="31" y="113"/>
                  <a:pt x="19" y="113"/>
                  <a:pt x="7" y="113"/>
                </a:cubicBezTo>
                <a:cubicBezTo>
                  <a:pt x="2" y="113"/>
                  <a:pt x="0" y="111"/>
                  <a:pt x="0" y="107"/>
                </a:cubicBezTo>
                <a:cubicBezTo>
                  <a:pt x="0" y="71"/>
                  <a:pt x="0" y="36"/>
                  <a:pt x="0" y="1"/>
                </a:cubicBezTo>
                <a:cubicBezTo>
                  <a:pt x="0" y="1"/>
                  <a:pt x="0" y="0"/>
                  <a:pt x="0" y="0"/>
                </a:cubicBezTo>
                <a:cubicBezTo>
                  <a:pt x="16" y="0"/>
                  <a:pt x="32" y="0"/>
                  <a:pt x="49" y="0"/>
                </a:cubicBezTo>
                <a:close/>
                <a:moveTo>
                  <a:pt x="45" y="17"/>
                </a:moveTo>
                <a:cubicBezTo>
                  <a:pt x="45" y="16"/>
                  <a:pt x="46" y="16"/>
                  <a:pt x="46" y="16"/>
                </a:cubicBezTo>
                <a:cubicBezTo>
                  <a:pt x="45" y="14"/>
                  <a:pt x="45" y="12"/>
                  <a:pt x="43" y="12"/>
                </a:cubicBezTo>
                <a:cubicBezTo>
                  <a:pt x="30" y="11"/>
                  <a:pt x="17" y="10"/>
                  <a:pt x="3" y="9"/>
                </a:cubicBezTo>
                <a:cubicBezTo>
                  <a:pt x="1" y="14"/>
                  <a:pt x="5" y="14"/>
                  <a:pt x="7" y="14"/>
                </a:cubicBezTo>
                <a:cubicBezTo>
                  <a:pt x="20" y="15"/>
                  <a:pt x="33" y="16"/>
                  <a:pt x="45" y="17"/>
                </a:cubicBezTo>
                <a:close/>
                <a:moveTo>
                  <a:pt x="2" y="37"/>
                </a:moveTo>
                <a:cubicBezTo>
                  <a:pt x="17" y="38"/>
                  <a:pt x="31" y="39"/>
                  <a:pt x="45" y="40"/>
                </a:cubicBezTo>
                <a:cubicBezTo>
                  <a:pt x="47" y="36"/>
                  <a:pt x="45" y="35"/>
                  <a:pt x="42" y="35"/>
                </a:cubicBezTo>
                <a:cubicBezTo>
                  <a:pt x="29" y="34"/>
                  <a:pt x="17" y="33"/>
                  <a:pt x="4" y="32"/>
                </a:cubicBezTo>
                <a:cubicBezTo>
                  <a:pt x="4" y="32"/>
                  <a:pt x="3" y="33"/>
                  <a:pt x="3" y="33"/>
                </a:cubicBezTo>
                <a:cubicBezTo>
                  <a:pt x="3" y="34"/>
                  <a:pt x="3" y="35"/>
                  <a:pt x="2" y="37"/>
                </a:cubicBezTo>
                <a:close/>
                <a:moveTo>
                  <a:pt x="3" y="107"/>
                </a:moveTo>
                <a:cubicBezTo>
                  <a:pt x="17" y="108"/>
                  <a:pt x="31" y="109"/>
                  <a:pt x="45" y="110"/>
                </a:cubicBezTo>
                <a:cubicBezTo>
                  <a:pt x="47" y="107"/>
                  <a:pt x="46" y="106"/>
                  <a:pt x="42" y="106"/>
                </a:cubicBezTo>
                <a:cubicBezTo>
                  <a:pt x="39" y="105"/>
                  <a:pt x="36" y="105"/>
                  <a:pt x="33" y="105"/>
                </a:cubicBezTo>
                <a:cubicBezTo>
                  <a:pt x="23" y="104"/>
                  <a:pt x="13" y="103"/>
                  <a:pt x="3" y="103"/>
                </a:cubicBezTo>
                <a:cubicBezTo>
                  <a:pt x="3" y="104"/>
                  <a:pt x="3" y="105"/>
                  <a:pt x="3" y="107"/>
                </a:cubicBezTo>
                <a:close/>
                <a:moveTo>
                  <a:pt x="46" y="98"/>
                </a:moveTo>
                <a:cubicBezTo>
                  <a:pt x="31" y="97"/>
                  <a:pt x="17" y="96"/>
                  <a:pt x="3" y="95"/>
                </a:cubicBezTo>
                <a:cubicBezTo>
                  <a:pt x="2" y="98"/>
                  <a:pt x="3" y="100"/>
                  <a:pt x="6" y="100"/>
                </a:cubicBezTo>
                <a:cubicBezTo>
                  <a:pt x="13" y="100"/>
                  <a:pt x="20" y="101"/>
                  <a:pt x="26" y="101"/>
                </a:cubicBezTo>
                <a:cubicBezTo>
                  <a:pt x="33" y="102"/>
                  <a:pt x="39" y="102"/>
                  <a:pt x="46" y="103"/>
                </a:cubicBezTo>
                <a:cubicBezTo>
                  <a:pt x="46" y="101"/>
                  <a:pt x="46" y="99"/>
                  <a:pt x="46" y="98"/>
                </a:cubicBezTo>
                <a:close/>
                <a:moveTo>
                  <a:pt x="3" y="76"/>
                </a:moveTo>
                <a:cubicBezTo>
                  <a:pt x="17" y="77"/>
                  <a:pt x="31" y="78"/>
                  <a:pt x="45" y="79"/>
                </a:cubicBezTo>
                <a:cubicBezTo>
                  <a:pt x="46" y="79"/>
                  <a:pt x="46" y="78"/>
                  <a:pt x="46" y="78"/>
                </a:cubicBezTo>
                <a:cubicBezTo>
                  <a:pt x="45" y="77"/>
                  <a:pt x="45" y="75"/>
                  <a:pt x="44" y="75"/>
                </a:cubicBezTo>
                <a:cubicBezTo>
                  <a:pt x="30" y="73"/>
                  <a:pt x="17" y="73"/>
                  <a:pt x="4" y="72"/>
                </a:cubicBezTo>
                <a:cubicBezTo>
                  <a:pt x="3" y="72"/>
                  <a:pt x="3" y="72"/>
                  <a:pt x="3" y="72"/>
                </a:cubicBezTo>
                <a:cubicBezTo>
                  <a:pt x="3" y="73"/>
                  <a:pt x="3" y="75"/>
                  <a:pt x="3" y="76"/>
                </a:cubicBezTo>
                <a:close/>
                <a:moveTo>
                  <a:pt x="3" y="40"/>
                </a:moveTo>
                <a:cubicBezTo>
                  <a:pt x="2" y="44"/>
                  <a:pt x="3" y="45"/>
                  <a:pt x="6" y="45"/>
                </a:cubicBezTo>
                <a:cubicBezTo>
                  <a:pt x="9" y="45"/>
                  <a:pt x="12" y="46"/>
                  <a:pt x="15" y="46"/>
                </a:cubicBezTo>
                <a:cubicBezTo>
                  <a:pt x="25" y="47"/>
                  <a:pt x="35" y="47"/>
                  <a:pt x="46" y="48"/>
                </a:cubicBezTo>
                <a:cubicBezTo>
                  <a:pt x="46" y="46"/>
                  <a:pt x="46" y="45"/>
                  <a:pt x="46" y="43"/>
                </a:cubicBezTo>
                <a:cubicBezTo>
                  <a:pt x="31" y="42"/>
                  <a:pt x="17" y="41"/>
                  <a:pt x="3" y="40"/>
                </a:cubicBezTo>
                <a:close/>
                <a:moveTo>
                  <a:pt x="45" y="56"/>
                </a:moveTo>
                <a:cubicBezTo>
                  <a:pt x="46" y="53"/>
                  <a:pt x="46" y="51"/>
                  <a:pt x="43" y="51"/>
                </a:cubicBezTo>
                <a:cubicBezTo>
                  <a:pt x="35" y="50"/>
                  <a:pt x="27" y="50"/>
                  <a:pt x="19" y="49"/>
                </a:cubicBezTo>
                <a:cubicBezTo>
                  <a:pt x="13" y="49"/>
                  <a:pt x="8" y="48"/>
                  <a:pt x="3" y="48"/>
                </a:cubicBezTo>
                <a:cubicBezTo>
                  <a:pt x="2" y="52"/>
                  <a:pt x="3" y="53"/>
                  <a:pt x="6" y="53"/>
                </a:cubicBezTo>
                <a:cubicBezTo>
                  <a:pt x="13" y="53"/>
                  <a:pt x="20" y="54"/>
                  <a:pt x="27" y="55"/>
                </a:cubicBezTo>
                <a:cubicBezTo>
                  <a:pt x="33" y="55"/>
                  <a:pt x="39" y="55"/>
                  <a:pt x="45" y="56"/>
                </a:cubicBezTo>
                <a:close/>
                <a:moveTo>
                  <a:pt x="2" y="84"/>
                </a:moveTo>
                <a:cubicBezTo>
                  <a:pt x="17" y="85"/>
                  <a:pt x="31" y="86"/>
                  <a:pt x="46" y="87"/>
                </a:cubicBezTo>
                <a:cubicBezTo>
                  <a:pt x="46" y="85"/>
                  <a:pt x="46" y="84"/>
                  <a:pt x="46" y="83"/>
                </a:cubicBezTo>
                <a:cubicBezTo>
                  <a:pt x="31" y="81"/>
                  <a:pt x="17" y="80"/>
                  <a:pt x="3" y="79"/>
                </a:cubicBezTo>
                <a:cubicBezTo>
                  <a:pt x="3" y="81"/>
                  <a:pt x="3" y="82"/>
                  <a:pt x="2" y="84"/>
                </a:cubicBezTo>
                <a:close/>
                <a:moveTo>
                  <a:pt x="3" y="17"/>
                </a:moveTo>
                <a:cubicBezTo>
                  <a:pt x="2" y="20"/>
                  <a:pt x="2" y="22"/>
                  <a:pt x="6" y="22"/>
                </a:cubicBezTo>
                <a:cubicBezTo>
                  <a:pt x="18" y="23"/>
                  <a:pt x="31" y="24"/>
                  <a:pt x="44" y="25"/>
                </a:cubicBezTo>
                <a:cubicBezTo>
                  <a:pt x="45" y="25"/>
                  <a:pt x="45" y="24"/>
                  <a:pt x="46" y="24"/>
                </a:cubicBezTo>
                <a:cubicBezTo>
                  <a:pt x="46" y="23"/>
                  <a:pt x="46" y="21"/>
                  <a:pt x="46" y="20"/>
                </a:cubicBezTo>
                <a:cubicBezTo>
                  <a:pt x="31" y="19"/>
                  <a:pt x="17" y="18"/>
                  <a:pt x="3" y="17"/>
                </a:cubicBezTo>
                <a:close/>
                <a:moveTo>
                  <a:pt x="2" y="1"/>
                </a:moveTo>
                <a:cubicBezTo>
                  <a:pt x="3" y="3"/>
                  <a:pt x="3" y="4"/>
                  <a:pt x="3" y="6"/>
                </a:cubicBezTo>
                <a:cubicBezTo>
                  <a:pt x="17" y="7"/>
                  <a:pt x="31" y="8"/>
                  <a:pt x="45" y="9"/>
                </a:cubicBezTo>
                <a:cubicBezTo>
                  <a:pt x="46" y="9"/>
                  <a:pt x="46" y="8"/>
                  <a:pt x="46" y="8"/>
                </a:cubicBezTo>
                <a:cubicBezTo>
                  <a:pt x="45" y="7"/>
                  <a:pt x="44" y="4"/>
                  <a:pt x="43" y="4"/>
                </a:cubicBezTo>
                <a:cubicBezTo>
                  <a:pt x="30" y="3"/>
                  <a:pt x="17" y="2"/>
                  <a:pt x="2" y="1"/>
                </a:cubicBezTo>
                <a:close/>
                <a:moveTo>
                  <a:pt x="46" y="67"/>
                </a:moveTo>
                <a:cubicBezTo>
                  <a:pt x="31" y="66"/>
                  <a:pt x="17" y="65"/>
                  <a:pt x="3" y="64"/>
                </a:cubicBezTo>
                <a:cubicBezTo>
                  <a:pt x="3" y="64"/>
                  <a:pt x="2" y="65"/>
                  <a:pt x="2" y="66"/>
                </a:cubicBezTo>
                <a:cubicBezTo>
                  <a:pt x="3" y="66"/>
                  <a:pt x="4" y="68"/>
                  <a:pt x="6" y="68"/>
                </a:cubicBezTo>
                <a:cubicBezTo>
                  <a:pt x="9" y="69"/>
                  <a:pt x="13" y="69"/>
                  <a:pt x="17" y="69"/>
                </a:cubicBezTo>
                <a:cubicBezTo>
                  <a:pt x="26" y="70"/>
                  <a:pt x="36" y="71"/>
                  <a:pt x="46" y="72"/>
                </a:cubicBezTo>
                <a:cubicBezTo>
                  <a:pt x="46" y="70"/>
                  <a:pt x="46" y="68"/>
                  <a:pt x="46" y="67"/>
                </a:cubicBezTo>
                <a:close/>
                <a:moveTo>
                  <a:pt x="46" y="59"/>
                </a:moveTo>
                <a:cubicBezTo>
                  <a:pt x="31" y="58"/>
                  <a:pt x="17" y="57"/>
                  <a:pt x="2" y="56"/>
                </a:cubicBezTo>
                <a:cubicBezTo>
                  <a:pt x="3" y="58"/>
                  <a:pt x="3" y="59"/>
                  <a:pt x="3" y="60"/>
                </a:cubicBezTo>
                <a:cubicBezTo>
                  <a:pt x="17" y="61"/>
                  <a:pt x="31" y="63"/>
                  <a:pt x="46" y="64"/>
                </a:cubicBezTo>
                <a:cubicBezTo>
                  <a:pt x="46" y="62"/>
                  <a:pt x="46" y="61"/>
                  <a:pt x="46" y="59"/>
                </a:cubicBezTo>
                <a:close/>
                <a:moveTo>
                  <a:pt x="45" y="32"/>
                </a:moveTo>
                <a:cubicBezTo>
                  <a:pt x="46" y="32"/>
                  <a:pt x="46" y="31"/>
                  <a:pt x="46" y="31"/>
                </a:cubicBezTo>
                <a:cubicBezTo>
                  <a:pt x="45" y="30"/>
                  <a:pt x="44" y="28"/>
                  <a:pt x="43" y="28"/>
                </a:cubicBezTo>
                <a:cubicBezTo>
                  <a:pt x="30" y="27"/>
                  <a:pt x="17" y="26"/>
                  <a:pt x="4" y="25"/>
                </a:cubicBezTo>
                <a:cubicBezTo>
                  <a:pt x="4" y="25"/>
                  <a:pt x="3" y="25"/>
                  <a:pt x="3" y="25"/>
                </a:cubicBezTo>
                <a:cubicBezTo>
                  <a:pt x="3" y="27"/>
                  <a:pt x="3" y="28"/>
                  <a:pt x="3" y="29"/>
                </a:cubicBezTo>
                <a:cubicBezTo>
                  <a:pt x="17" y="30"/>
                  <a:pt x="31" y="31"/>
                  <a:pt x="45" y="32"/>
                </a:cubicBezTo>
                <a:close/>
                <a:moveTo>
                  <a:pt x="46" y="90"/>
                </a:moveTo>
                <a:cubicBezTo>
                  <a:pt x="31" y="89"/>
                  <a:pt x="17" y="88"/>
                  <a:pt x="3" y="87"/>
                </a:cubicBezTo>
                <a:cubicBezTo>
                  <a:pt x="3" y="88"/>
                  <a:pt x="2" y="88"/>
                  <a:pt x="2" y="89"/>
                </a:cubicBezTo>
                <a:cubicBezTo>
                  <a:pt x="3" y="90"/>
                  <a:pt x="4" y="91"/>
                  <a:pt x="6" y="92"/>
                </a:cubicBezTo>
                <a:cubicBezTo>
                  <a:pt x="10" y="92"/>
                  <a:pt x="14" y="92"/>
                  <a:pt x="18" y="93"/>
                </a:cubicBezTo>
                <a:cubicBezTo>
                  <a:pt x="27" y="93"/>
                  <a:pt x="36" y="94"/>
                  <a:pt x="46" y="95"/>
                </a:cubicBezTo>
                <a:cubicBezTo>
                  <a:pt x="46" y="93"/>
                  <a:pt x="46" y="92"/>
                  <a:pt x="46" y="90"/>
                </a:cubicBezTo>
                <a:close/>
              </a:path>
            </a:pathLst>
          </a:custGeom>
          <a:solidFill>
            <a:srgbClr val="09224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2" name="Freeform 39">
            <a:extLst>
              <a:ext uri="{FF2B5EF4-FFF2-40B4-BE49-F238E27FC236}">
                <a16:creationId xmlns:a16="http://schemas.microsoft.com/office/drawing/2014/main" id="{4FDB3C1A-FD6B-4102-8053-15AD35CB347A}"/>
              </a:ext>
            </a:extLst>
          </p:cNvPr>
          <p:cNvSpPr>
            <a:spLocks/>
          </p:cNvSpPr>
          <p:nvPr/>
        </p:nvSpPr>
        <p:spPr bwMode="auto">
          <a:xfrm>
            <a:off x="8153400" y="1225551"/>
            <a:ext cx="206375" cy="161925"/>
          </a:xfrm>
          <a:custGeom>
            <a:avLst/>
            <a:gdLst>
              <a:gd name="T0" fmla="*/ 0 w 55"/>
              <a:gd name="T1" fmla="*/ 43 h 43"/>
              <a:gd name="T2" fmla="*/ 0 w 55"/>
              <a:gd name="T3" fmla="*/ 0 h 43"/>
              <a:gd name="T4" fmla="*/ 55 w 55"/>
              <a:gd name="T5" fmla="*/ 0 h 43"/>
              <a:gd name="T6" fmla="*/ 55 w 55"/>
              <a:gd name="T7" fmla="*/ 43 h 43"/>
              <a:gd name="T8" fmla="*/ 0 w 55"/>
              <a:gd name="T9" fmla="*/ 43 h 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5" h="43">
                <a:moveTo>
                  <a:pt x="0" y="43"/>
                </a:moveTo>
                <a:cubicBezTo>
                  <a:pt x="0" y="29"/>
                  <a:pt x="0" y="14"/>
                  <a:pt x="0" y="0"/>
                </a:cubicBezTo>
                <a:cubicBezTo>
                  <a:pt x="18" y="0"/>
                  <a:pt x="36" y="0"/>
                  <a:pt x="55" y="0"/>
                </a:cubicBezTo>
                <a:cubicBezTo>
                  <a:pt x="55" y="14"/>
                  <a:pt x="55" y="28"/>
                  <a:pt x="55" y="43"/>
                </a:cubicBezTo>
                <a:cubicBezTo>
                  <a:pt x="37" y="43"/>
                  <a:pt x="18" y="43"/>
                  <a:pt x="0" y="43"/>
                </a:cubicBezTo>
                <a:close/>
              </a:path>
            </a:pathLst>
          </a:custGeom>
          <a:solidFill>
            <a:srgbClr val="09224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3" name="Freeform 40">
            <a:extLst>
              <a:ext uri="{FF2B5EF4-FFF2-40B4-BE49-F238E27FC236}">
                <a16:creationId xmlns:a16="http://schemas.microsoft.com/office/drawing/2014/main" id="{30FC82C6-60FF-4B92-9505-99DAD20CBA77}"/>
              </a:ext>
            </a:extLst>
          </p:cNvPr>
          <p:cNvSpPr>
            <a:spLocks/>
          </p:cNvSpPr>
          <p:nvPr/>
        </p:nvSpPr>
        <p:spPr bwMode="auto">
          <a:xfrm>
            <a:off x="6438900" y="3392488"/>
            <a:ext cx="569913" cy="47625"/>
          </a:xfrm>
          <a:custGeom>
            <a:avLst/>
            <a:gdLst>
              <a:gd name="T0" fmla="*/ 151 w 151"/>
              <a:gd name="T1" fmla="*/ 0 h 13"/>
              <a:gd name="T2" fmla="*/ 151 w 151"/>
              <a:gd name="T3" fmla="*/ 13 h 13"/>
              <a:gd name="T4" fmla="*/ 0 w 151"/>
              <a:gd name="T5" fmla="*/ 13 h 13"/>
              <a:gd name="T6" fmla="*/ 0 w 151"/>
              <a:gd name="T7" fmla="*/ 0 h 13"/>
              <a:gd name="T8" fmla="*/ 151 w 151"/>
              <a:gd name="T9" fmla="*/ 0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51" h="13">
                <a:moveTo>
                  <a:pt x="151" y="0"/>
                </a:moveTo>
                <a:cubicBezTo>
                  <a:pt x="151" y="5"/>
                  <a:pt x="151" y="9"/>
                  <a:pt x="151" y="13"/>
                </a:cubicBezTo>
                <a:cubicBezTo>
                  <a:pt x="100" y="13"/>
                  <a:pt x="50" y="13"/>
                  <a:pt x="0" y="13"/>
                </a:cubicBezTo>
                <a:cubicBezTo>
                  <a:pt x="0" y="9"/>
                  <a:pt x="0" y="5"/>
                  <a:pt x="0" y="0"/>
                </a:cubicBezTo>
                <a:cubicBezTo>
                  <a:pt x="50" y="0"/>
                  <a:pt x="100" y="0"/>
                  <a:pt x="151" y="0"/>
                </a:cubicBezTo>
                <a:close/>
              </a:path>
            </a:pathLst>
          </a:custGeom>
          <a:solidFill>
            <a:srgbClr val="09224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4" name="Freeform 41">
            <a:extLst>
              <a:ext uri="{FF2B5EF4-FFF2-40B4-BE49-F238E27FC236}">
                <a16:creationId xmlns:a16="http://schemas.microsoft.com/office/drawing/2014/main" id="{1945B6FF-7C53-4283-8DF2-04EA53A484E0}"/>
              </a:ext>
            </a:extLst>
          </p:cNvPr>
          <p:cNvSpPr>
            <a:spLocks/>
          </p:cNvSpPr>
          <p:nvPr/>
        </p:nvSpPr>
        <p:spPr bwMode="auto">
          <a:xfrm>
            <a:off x="6438900" y="2524126"/>
            <a:ext cx="569913" cy="52388"/>
          </a:xfrm>
          <a:custGeom>
            <a:avLst/>
            <a:gdLst>
              <a:gd name="T0" fmla="*/ 151 w 151"/>
              <a:gd name="T1" fmla="*/ 0 h 14"/>
              <a:gd name="T2" fmla="*/ 151 w 151"/>
              <a:gd name="T3" fmla="*/ 14 h 14"/>
              <a:gd name="T4" fmla="*/ 0 w 151"/>
              <a:gd name="T5" fmla="*/ 14 h 14"/>
              <a:gd name="T6" fmla="*/ 0 w 151"/>
              <a:gd name="T7" fmla="*/ 0 h 14"/>
              <a:gd name="T8" fmla="*/ 151 w 151"/>
              <a:gd name="T9" fmla="*/ 0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51" h="14">
                <a:moveTo>
                  <a:pt x="151" y="0"/>
                </a:moveTo>
                <a:cubicBezTo>
                  <a:pt x="151" y="5"/>
                  <a:pt x="151" y="9"/>
                  <a:pt x="151" y="14"/>
                </a:cubicBezTo>
                <a:cubicBezTo>
                  <a:pt x="100" y="14"/>
                  <a:pt x="50" y="14"/>
                  <a:pt x="0" y="14"/>
                </a:cubicBezTo>
                <a:cubicBezTo>
                  <a:pt x="0" y="9"/>
                  <a:pt x="0" y="5"/>
                  <a:pt x="0" y="0"/>
                </a:cubicBezTo>
                <a:cubicBezTo>
                  <a:pt x="50" y="0"/>
                  <a:pt x="100" y="0"/>
                  <a:pt x="151" y="0"/>
                </a:cubicBezTo>
                <a:close/>
              </a:path>
            </a:pathLst>
          </a:custGeom>
          <a:solidFill>
            <a:srgbClr val="09224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5" name="Freeform 42">
            <a:extLst>
              <a:ext uri="{FF2B5EF4-FFF2-40B4-BE49-F238E27FC236}">
                <a16:creationId xmlns:a16="http://schemas.microsoft.com/office/drawing/2014/main" id="{50D545F2-0683-43EE-B57C-2B3FF00E5651}"/>
              </a:ext>
            </a:extLst>
          </p:cNvPr>
          <p:cNvSpPr>
            <a:spLocks/>
          </p:cNvSpPr>
          <p:nvPr/>
        </p:nvSpPr>
        <p:spPr bwMode="auto">
          <a:xfrm>
            <a:off x="4730750" y="1071563"/>
            <a:ext cx="82550" cy="282575"/>
          </a:xfrm>
          <a:custGeom>
            <a:avLst/>
            <a:gdLst>
              <a:gd name="T0" fmla="*/ 22 w 22"/>
              <a:gd name="T1" fmla="*/ 0 h 75"/>
              <a:gd name="T2" fmla="*/ 22 w 22"/>
              <a:gd name="T3" fmla="*/ 75 h 75"/>
              <a:gd name="T4" fmla="*/ 7 w 22"/>
              <a:gd name="T5" fmla="*/ 75 h 75"/>
              <a:gd name="T6" fmla="*/ 1 w 22"/>
              <a:gd name="T7" fmla="*/ 68 h 75"/>
              <a:gd name="T8" fmla="*/ 1 w 22"/>
              <a:gd name="T9" fmla="*/ 25 h 75"/>
              <a:gd name="T10" fmla="*/ 1 w 22"/>
              <a:gd name="T11" fmla="*/ 9 h 75"/>
              <a:gd name="T12" fmla="*/ 8 w 22"/>
              <a:gd name="T13" fmla="*/ 1 h 75"/>
              <a:gd name="T14" fmla="*/ 22 w 22"/>
              <a:gd name="T15" fmla="*/ 0 h 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2" h="75">
                <a:moveTo>
                  <a:pt x="22" y="0"/>
                </a:moveTo>
                <a:cubicBezTo>
                  <a:pt x="22" y="25"/>
                  <a:pt x="22" y="50"/>
                  <a:pt x="22" y="75"/>
                </a:cubicBezTo>
                <a:cubicBezTo>
                  <a:pt x="17" y="75"/>
                  <a:pt x="12" y="75"/>
                  <a:pt x="7" y="75"/>
                </a:cubicBezTo>
                <a:cubicBezTo>
                  <a:pt x="3" y="75"/>
                  <a:pt x="1" y="72"/>
                  <a:pt x="1" y="68"/>
                </a:cubicBezTo>
                <a:cubicBezTo>
                  <a:pt x="0" y="54"/>
                  <a:pt x="1" y="40"/>
                  <a:pt x="1" y="25"/>
                </a:cubicBezTo>
                <a:cubicBezTo>
                  <a:pt x="1" y="20"/>
                  <a:pt x="0" y="14"/>
                  <a:pt x="1" y="9"/>
                </a:cubicBezTo>
                <a:cubicBezTo>
                  <a:pt x="1" y="3"/>
                  <a:pt x="3" y="1"/>
                  <a:pt x="8" y="1"/>
                </a:cubicBezTo>
                <a:cubicBezTo>
                  <a:pt x="12" y="0"/>
                  <a:pt x="17" y="0"/>
                  <a:pt x="22" y="0"/>
                </a:cubicBezTo>
                <a:close/>
              </a:path>
            </a:pathLst>
          </a:custGeom>
          <a:solidFill>
            <a:srgbClr val="09224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6" name="Freeform 43">
            <a:extLst>
              <a:ext uri="{FF2B5EF4-FFF2-40B4-BE49-F238E27FC236}">
                <a16:creationId xmlns:a16="http://schemas.microsoft.com/office/drawing/2014/main" id="{28CFA8E5-8CDB-4F97-9D28-4F3E82DE8BB1}"/>
              </a:ext>
            </a:extLst>
          </p:cNvPr>
          <p:cNvSpPr>
            <a:spLocks/>
          </p:cNvSpPr>
          <p:nvPr/>
        </p:nvSpPr>
        <p:spPr bwMode="auto">
          <a:xfrm>
            <a:off x="4967288" y="3036888"/>
            <a:ext cx="309563" cy="328613"/>
          </a:xfrm>
          <a:custGeom>
            <a:avLst/>
            <a:gdLst>
              <a:gd name="T0" fmla="*/ 7 w 82"/>
              <a:gd name="T1" fmla="*/ 7 h 87"/>
              <a:gd name="T2" fmla="*/ 12 w 82"/>
              <a:gd name="T3" fmla="*/ 9 h 87"/>
              <a:gd name="T4" fmla="*/ 39 w 82"/>
              <a:gd name="T5" fmla="*/ 31 h 87"/>
              <a:gd name="T6" fmla="*/ 47 w 82"/>
              <a:gd name="T7" fmla="*/ 31 h 87"/>
              <a:gd name="T8" fmla="*/ 68 w 82"/>
              <a:gd name="T9" fmla="*/ 5 h 87"/>
              <a:gd name="T10" fmla="*/ 78 w 82"/>
              <a:gd name="T11" fmla="*/ 1 h 87"/>
              <a:gd name="T12" fmla="*/ 82 w 82"/>
              <a:gd name="T13" fmla="*/ 2 h 87"/>
              <a:gd name="T14" fmla="*/ 80 w 82"/>
              <a:gd name="T15" fmla="*/ 5 h 87"/>
              <a:gd name="T16" fmla="*/ 53 w 82"/>
              <a:gd name="T17" fmla="*/ 37 h 87"/>
              <a:gd name="T18" fmla="*/ 53 w 82"/>
              <a:gd name="T19" fmla="*/ 44 h 87"/>
              <a:gd name="T20" fmla="*/ 71 w 82"/>
              <a:gd name="T21" fmla="*/ 77 h 87"/>
              <a:gd name="T22" fmla="*/ 72 w 82"/>
              <a:gd name="T23" fmla="*/ 83 h 87"/>
              <a:gd name="T24" fmla="*/ 68 w 82"/>
              <a:gd name="T25" fmla="*/ 87 h 87"/>
              <a:gd name="T26" fmla="*/ 62 w 82"/>
              <a:gd name="T27" fmla="*/ 84 h 87"/>
              <a:gd name="T28" fmla="*/ 50 w 82"/>
              <a:gd name="T29" fmla="*/ 63 h 87"/>
              <a:gd name="T30" fmla="*/ 40 w 82"/>
              <a:gd name="T31" fmla="*/ 45 h 87"/>
              <a:gd name="T32" fmla="*/ 30 w 82"/>
              <a:gd name="T33" fmla="*/ 36 h 87"/>
              <a:gd name="T34" fmla="*/ 4 w 82"/>
              <a:gd name="T35" fmla="*/ 14 h 87"/>
              <a:gd name="T36" fmla="*/ 0 w 82"/>
              <a:gd name="T37" fmla="*/ 12 h 87"/>
              <a:gd name="T38" fmla="*/ 7 w 82"/>
              <a:gd name="T39" fmla="*/ 7 h 87"/>
              <a:gd name="T40" fmla="*/ 7 w 82"/>
              <a:gd name="T41" fmla="*/ 7 h 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82" h="87">
                <a:moveTo>
                  <a:pt x="7" y="7"/>
                </a:moveTo>
                <a:cubicBezTo>
                  <a:pt x="9" y="8"/>
                  <a:pt x="11" y="8"/>
                  <a:pt x="12" y="9"/>
                </a:cubicBezTo>
                <a:cubicBezTo>
                  <a:pt x="21" y="16"/>
                  <a:pt x="30" y="24"/>
                  <a:pt x="39" y="31"/>
                </a:cubicBezTo>
                <a:cubicBezTo>
                  <a:pt x="42" y="34"/>
                  <a:pt x="45" y="34"/>
                  <a:pt x="47" y="31"/>
                </a:cubicBezTo>
                <a:cubicBezTo>
                  <a:pt x="54" y="22"/>
                  <a:pt x="61" y="14"/>
                  <a:pt x="68" y="5"/>
                </a:cubicBezTo>
                <a:cubicBezTo>
                  <a:pt x="71" y="1"/>
                  <a:pt x="74" y="0"/>
                  <a:pt x="78" y="1"/>
                </a:cubicBezTo>
                <a:cubicBezTo>
                  <a:pt x="79" y="2"/>
                  <a:pt x="80" y="2"/>
                  <a:pt x="82" y="2"/>
                </a:cubicBezTo>
                <a:cubicBezTo>
                  <a:pt x="81" y="3"/>
                  <a:pt x="81" y="4"/>
                  <a:pt x="80" y="5"/>
                </a:cubicBezTo>
                <a:cubicBezTo>
                  <a:pt x="71" y="16"/>
                  <a:pt x="62" y="27"/>
                  <a:pt x="53" y="37"/>
                </a:cubicBezTo>
                <a:cubicBezTo>
                  <a:pt x="51" y="40"/>
                  <a:pt x="52" y="42"/>
                  <a:pt x="53" y="44"/>
                </a:cubicBezTo>
                <a:cubicBezTo>
                  <a:pt x="59" y="55"/>
                  <a:pt x="65" y="66"/>
                  <a:pt x="71" y="77"/>
                </a:cubicBezTo>
                <a:cubicBezTo>
                  <a:pt x="72" y="79"/>
                  <a:pt x="73" y="81"/>
                  <a:pt x="72" y="83"/>
                </a:cubicBezTo>
                <a:cubicBezTo>
                  <a:pt x="72" y="85"/>
                  <a:pt x="69" y="87"/>
                  <a:pt x="68" y="87"/>
                </a:cubicBezTo>
                <a:cubicBezTo>
                  <a:pt x="66" y="87"/>
                  <a:pt x="63" y="86"/>
                  <a:pt x="62" y="84"/>
                </a:cubicBezTo>
                <a:cubicBezTo>
                  <a:pt x="58" y="77"/>
                  <a:pt x="54" y="70"/>
                  <a:pt x="50" y="63"/>
                </a:cubicBezTo>
                <a:cubicBezTo>
                  <a:pt x="47" y="57"/>
                  <a:pt x="44" y="51"/>
                  <a:pt x="40" y="45"/>
                </a:cubicBezTo>
                <a:cubicBezTo>
                  <a:pt x="38" y="42"/>
                  <a:pt x="34" y="39"/>
                  <a:pt x="30" y="36"/>
                </a:cubicBezTo>
                <a:cubicBezTo>
                  <a:pt x="22" y="28"/>
                  <a:pt x="13" y="21"/>
                  <a:pt x="4" y="14"/>
                </a:cubicBezTo>
                <a:cubicBezTo>
                  <a:pt x="3" y="13"/>
                  <a:pt x="2" y="13"/>
                  <a:pt x="0" y="12"/>
                </a:cubicBezTo>
                <a:cubicBezTo>
                  <a:pt x="4" y="10"/>
                  <a:pt x="5" y="9"/>
                  <a:pt x="7" y="7"/>
                </a:cubicBezTo>
                <a:cubicBezTo>
                  <a:pt x="7" y="7"/>
                  <a:pt x="7" y="7"/>
                  <a:pt x="7" y="7"/>
                </a:cubicBezTo>
                <a:close/>
              </a:path>
            </a:pathLst>
          </a:custGeom>
          <a:solidFill>
            <a:srgbClr val="09224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7" name="Freeform 44">
            <a:extLst>
              <a:ext uri="{FF2B5EF4-FFF2-40B4-BE49-F238E27FC236}">
                <a16:creationId xmlns:a16="http://schemas.microsoft.com/office/drawing/2014/main" id="{97C5C6DF-EF23-43C2-A19F-52A5A0B47E98}"/>
              </a:ext>
            </a:extLst>
          </p:cNvPr>
          <p:cNvSpPr>
            <a:spLocks/>
          </p:cNvSpPr>
          <p:nvPr/>
        </p:nvSpPr>
        <p:spPr bwMode="auto">
          <a:xfrm>
            <a:off x="8129588" y="1833563"/>
            <a:ext cx="249238" cy="79375"/>
          </a:xfrm>
          <a:custGeom>
            <a:avLst/>
            <a:gdLst>
              <a:gd name="T0" fmla="*/ 33 w 66"/>
              <a:gd name="T1" fmla="*/ 21 h 21"/>
              <a:gd name="T2" fmla="*/ 6 w 66"/>
              <a:gd name="T3" fmla="*/ 21 h 21"/>
              <a:gd name="T4" fmla="*/ 0 w 66"/>
              <a:gd name="T5" fmla="*/ 15 h 21"/>
              <a:gd name="T6" fmla="*/ 0 w 66"/>
              <a:gd name="T7" fmla="*/ 5 h 21"/>
              <a:gd name="T8" fmla="*/ 5 w 66"/>
              <a:gd name="T9" fmla="*/ 0 h 21"/>
              <a:gd name="T10" fmla="*/ 61 w 66"/>
              <a:gd name="T11" fmla="*/ 0 h 21"/>
              <a:gd name="T12" fmla="*/ 66 w 66"/>
              <a:gd name="T13" fmla="*/ 5 h 21"/>
              <a:gd name="T14" fmla="*/ 66 w 66"/>
              <a:gd name="T15" fmla="*/ 15 h 21"/>
              <a:gd name="T16" fmla="*/ 60 w 66"/>
              <a:gd name="T17" fmla="*/ 21 h 21"/>
              <a:gd name="T18" fmla="*/ 33 w 66"/>
              <a:gd name="T19" fmla="*/ 21 h 21"/>
              <a:gd name="T20" fmla="*/ 33 w 66"/>
              <a:gd name="T21" fmla="*/ 21 h 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66" h="21">
                <a:moveTo>
                  <a:pt x="33" y="21"/>
                </a:moveTo>
                <a:cubicBezTo>
                  <a:pt x="24" y="21"/>
                  <a:pt x="15" y="21"/>
                  <a:pt x="6" y="21"/>
                </a:cubicBezTo>
                <a:cubicBezTo>
                  <a:pt x="2" y="21"/>
                  <a:pt x="0" y="19"/>
                  <a:pt x="0" y="15"/>
                </a:cubicBezTo>
                <a:cubicBezTo>
                  <a:pt x="0" y="12"/>
                  <a:pt x="0" y="8"/>
                  <a:pt x="0" y="5"/>
                </a:cubicBezTo>
                <a:cubicBezTo>
                  <a:pt x="0" y="2"/>
                  <a:pt x="2" y="0"/>
                  <a:pt x="5" y="0"/>
                </a:cubicBezTo>
                <a:cubicBezTo>
                  <a:pt x="24" y="0"/>
                  <a:pt x="43" y="0"/>
                  <a:pt x="61" y="0"/>
                </a:cubicBezTo>
                <a:cubicBezTo>
                  <a:pt x="65" y="0"/>
                  <a:pt x="66" y="1"/>
                  <a:pt x="66" y="5"/>
                </a:cubicBezTo>
                <a:cubicBezTo>
                  <a:pt x="66" y="8"/>
                  <a:pt x="66" y="12"/>
                  <a:pt x="66" y="15"/>
                </a:cubicBezTo>
                <a:cubicBezTo>
                  <a:pt x="66" y="19"/>
                  <a:pt x="64" y="21"/>
                  <a:pt x="60" y="21"/>
                </a:cubicBezTo>
                <a:cubicBezTo>
                  <a:pt x="51" y="21"/>
                  <a:pt x="42" y="21"/>
                  <a:pt x="33" y="21"/>
                </a:cubicBezTo>
                <a:cubicBezTo>
                  <a:pt x="33" y="21"/>
                  <a:pt x="33" y="21"/>
                  <a:pt x="33" y="21"/>
                </a:cubicBezTo>
                <a:close/>
              </a:path>
            </a:pathLst>
          </a:custGeom>
          <a:solidFill>
            <a:srgbClr val="09224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8" name="Freeform 45">
            <a:extLst>
              <a:ext uri="{FF2B5EF4-FFF2-40B4-BE49-F238E27FC236}">
                <a16:creationId xmlns:a16="http://schemas.microsoft.com/office/drawing/2014/main" id="{784CA0CA-6AE0-4960-B13B-FD3B78A15FD8}"/>
              </a:ext>
            </a:extLst>
          </p:cNvPr>
          <p:cNvSpPr>
            <a:spLocks/>
          </p:cNvSpPr>
          <p:nvPr/>
        </p:nvSpPr>
        <p:spPr bwMode="auto">
          <a:xfrm>
            <a:off x="4911725" y="1362076"/>
            <a:ext cx="384175" cy="47625"/>
          </a:xfrm>
          <a:custGeom>
            <a:avLst/>
            <a:gdLst>
              <a:gd name="T0" fmla="*/ 0 w 102"/>
              <a:gd name="T1" fmla="*/ 13 h 13"/>
              <a:gd name="T2" fmla="*/ 0 w 102"/>
              <a:gd name="T3" fmla="*/ 0 h 13"/>
              <a:gd name="T4" fmla="*/ 102 w 102"/>
              <a:gd name="T5" fmla="*/ 0 h 13"/>
              <a:gd name="T6" fmla="*/ 102 w 102"/>
              <a:gd name="T7" fmla="*/ 13 h 13"/>
              <a:gd name="T8" fmla="*/ 0 w 102"/>
              <a:gd name="T9" fmla="*/ 13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2" h="13">
                <a:moveTo>
                  <a:pt x="0" y="13"/>
                </a:moveTo>
                <a:cubicBezTo>
                  <a:pt x="0" y="8"/>
                  <a:pt x="0" y="4"/>
                  <a:pt x="0" y="0"/>
                </a:cubicBezTo>
                <a:cubicBezTo>
                  <a:pt x="34" y="0"/>
                  <a:pt x="67" y="0"/>
                  <a:pt x="102" y="0"/>
                </a:cubicBezTo>
                <a:cubicBezTo>
                  <a:pt x="102" y="4"/>
                  <a:pt x="102" y="8"/>
                  <a:pt x="102" y="13"/>
                </a:cubicBezTo>
                <a:cubicBezTo>
                  <a:pt x="68" y="13"/>
                  <a:pt x="34" y="13"/>
                  <a:pt x="0" y="13"/>
                </a:cubicBezTo>
                <a:close/>
              </a:path>
            </a:pathLst>
          </a:custGeom>
          <a:solidFill>
            <a:srgbClr val="09224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9" name="Freeform 46">
            <a:extLst>
              <a:ext uri="{FF2B5EF4-FFF2-40B4-BE49-F238E27FC236}">
                <a16:creationId xmlns:a16="http://schemas.microsoft.com/office/drawing/2014/main" id="{B4C3FE9F-025E-44EC-92AC-4C3497A83EAB}"/>
              </a:ext>
            </a:extLst>
          </p:cNvPr>
          <p:cNvSpPr>
            <a:spLocks noEditPoints="1"/>
          </p:cNvSpPr>
          <p:nvPr/>
        </p:nvSpPr>
        <p:spPr bwMode="auto">
          <a:xfrm>
            <a:off x="4937125" y="1595438"/>
            <a:ext cx="114300" cy="112713"/>
          </a:xfrm>
          <a:custGeom>
            <a:avLst/>
            <a:gdLst>
              <a:gd name="T0" fmla="*/ 30 w 30"/>
              <a:gd name="T1" fmla="*/ 15 h 30"/>
              <a:gd name="T2" fmla="*/ 15 w 30"/>
              <a:gd name="T3" fmla="*/ 30 h 30"/>
              <a:gd name="T4" fmla="*/ 0 w 30"/>
              <a:gd name="T5" fmla="*/ 15 h 30"/>
              <a:gd name="T6" fmla="*/ 15 w 30"/>
              <a:gd name="T7" fmla="*/ 0 h 30"/>
              <a:gd name="T8" fmla="*/ 30 w 30"/>
              <a:gd name="T9" fmla="*/ 15 h 30"/>
              <a:gd name="T10" fmla="*/ 15 w 30"/>
              <a:gd name="T11" fmla="*/ 21 h 30"/>
              <a:gd name="T12" fmla="*/ 20 w 30"/>
              <a:gd name="T13" fmla="*/ 15 h 30"/>
              <a:gd name="T14" fmla="*/ 15 w 30"/>
              <a:gd name="T15" fmla="*/ 9 h 30"/>
              <a:gd name="T16" fmla="*/ 9 w 30"/>
              <a:gd name="T17" fmla="*/ 15 h 30"/>
              <a:gd name="T18" fmla="*/ 15 w 30"/>
              <a:gd name="T19" fmla="*/ 21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30" h="30">
                <a:moveTo>
                  <a:pt x="30" y="15"/>
                </a:moveTo>
                <a:cubicBezTo>
                  <a:pt x="30" y="23"/>
                  <a:pt x="23" y="30"/>
                  <a:pt x="15" y="30"/>
                </a:cubicBezTo>
                <a:cubicBezTo>
                  <a:pt x="6" y="30"/>
                  <a:pt x="0" y="23"/>
                  <a:pt x="0" y="15"/>
                </a:cubicBezTo>
                <a:cubicBezTo>
                  <a:pt x="0" y="6"/>
                  <a:pt x="6" y="0"/>
                  <a:pt x="15" y="0"/>
                </a:cubicBezTo>
                <a:cubicBezTo>
                  <a:pt x="23" y="0"/>
                  <a:pt x="30" y="6"/>
                  <a:pt x="30" y="15"/>
                </a:cubicBezTo>
                <a:close/>
                <a:moveTo>
                  <a:pt x="15" y="21"/>
                </a:moveTo>
                <a:cubicBezTo>
                  <a:pt x="18" y="20"/>
                  <a:pt x="20" y="18"/>
                  <a:pt x="20" y="15"/>
                </a:cubicBezTo>
                <a:cubicBezTo>
                  <a:pt x="20" y="12"/>
                  <a:pt x="18" y="9"/>
                  <a:pt x="15" y="9"/>
                </a:cubicBezTo>
                <a:cubicBezTo>
                  <a:pt x="11" y="9"/>
                  <a:pt x="9" y="12"/>
                  <a:pt x="9" y="15"/>
                </a:cubicBezTo>
                <a:cubicBezTo>
                  <a:pt x="9" y="18"/>
                  <a:pt x="11" y="20"/>
                  <a:pt x="15" y="21"/>
                </a:cubicBezTo>
                <a:close/>
              </a:path>
            </a:pathLst>
          </a:custGeom>
          <a:solidFill>
            <a:srgbClr val="09224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0" name="Freeform 47">
            <a:extLst>
              <a:ext uri="{FF2B5EF4-FFF2-40B4-BE49-F238E27FC236}">
                <a16:creationId xmlns:a16="http://schemas.microsoft.com/office/drawing/2014/main" id="{9030DC2C-07AC-49B6-BB36-558765D11F6C}"/>
              </a:ext>
            </a:extLst>
          </p:cNvPr>
          <p:cNvSpPr>
            <a:spLocks noEditPoints="1"/>
          </p:cNvSpPr>
          <p:nvPr/>
        </p:nvSpPr>
        <p:spPr bwMode="auto">
          <a:xfrm>
            <a:off x="8201025" y="1025526"/>
            <a:ext cx="106363" cy="150813"/>
          </a:xfrm>
          <a:custGeom>
            <a:avLst/>
            <a:gdLst>
              <a:gd name="T0" fmla="*/ 0 w 28"/>
              <a:gd name="T1" fmla="*/ 40 h 40"/>
              <a:gd name="T2" fmla="*/ 0 w 28"/>
              <a:gd name="T3" fmla="*/ 0 h 40"/>
              <a:gd name="T4" fmla="*/ 28 w 28"/>
              <a:gd name="T5" fmla="*/ 0 h 40"/>
              <a:gd name="T6" fmla="*/ 28 w 28"/>
              <a:gd name="T7" fmla="*/ 18 h 40"/>
              <a:gd name="T8" fmla="*/ 0 w 28"/>
              <a:gd name="T9" fmla="*/ 16 h 40"/>
              <a:gd name="T10" fmla="*/ 2 w 28"/>
              <a:gd name="T11" fmla="*/ 19 h 40"/>
              <a:gd name="T12" fmla="*/ 28 w 28"/>
              <a:gd name="T13" fmla="*/ 22 h 40"/>
              <a:gd name="T14" fmla="*/ 28 w 28"/>
              <a:gd name="T15" fmla="*/ 40 h 40"/>
              <a:gd name="T16" fmla="*/ 0 w 28"/>
              <a:gd name="T17" fmla="*/ 40 h 40"/>
              <a:gd name="T18" fmla="*/ 27 w 28"/>
              <a:gd name="T19" fmla="*/ 27 h 40"/>
              <a:gd name="T20" fmla="*/ 28 w 28"/>
              <a:gd name="T21" fmla="*/ 26 h 40"/>
              <a:gd name="T22" fmla="*/ 25 w 28"/>
              <a:gd name="T23" fmla="*/ 24 h 40"/>
              <a:gd name="T24" fmla="*/ 3 w 28"/>
              <a:gd name="T25" fmla="*/ 22 h 40"/>
              <a:gd name="T26" fmla="*/ 1 w 28"/>
              <a:gd name="T27" fmla="*/ 23 h 40"/>
              <a:gd name="T28" fmla="*/ 3 w 28"/>
              <a:gd name="T29" fmla="*/ 25 h 40"/>
              <a:gd name="T30" fmla="*/ 27 w 28"/>
              <a:gd name="T31" fmla="*/ 27 h 40"/>
              <a:gd name="T32" fmla="*/ 25 w 28"/>
              <a:gd name="T33" fmla="*/ 33 h 40"/>
              <a:gd name="T34" fmla="*/ 27 w 28"/>
              <a:gd name="T35" fmla="*/ 31 h 40"/>
              <a:gd name="T36" fmla="*/ 24 w 28"/>
              <a:gd name="T37" fmla="*/ 29 h 40"/>
              <a:gd name="T38" fmla="*/ 4 w 28"/>
              <a:gd name="T39" fmla="*/ 27 h 40"/>
              <a:gd name="T40" fmla="*/ 1 w 28"/>
              <a:gd name="T41" fmla="*/ 29 h 40"/>
              <a:gd name="T42" fmla="*/ 4 w 28"/>
              <a:gd name="T43" fmla="*/ 31 h 40"/>
              <a:gd name="T44" fmla="*/ 25 w 28"/>
              <a:gd name="T45" fmla="*/ 33 h 40"/>
              <a:gd name="T46" fmla="*/ 24 w 28"/>
              <a:gd name="T47" fmla="*/ 39 h 40"/>
              <a:gd name="T48" fmla="*/ 27 w 28"/>
              <a:gd name="T49" fmla="*/ 37 h 40"/>
              <a:gd name="T50" fmla="*/ 23 w 28"/>
              <a:gd name="T51" fmla="*/ 35 h 40"/>
              <a:gd name="T52" fmla="*/ 5 w 28"/>
              <a:gd name="T53" fmla="*/ 33 h 40"/>
              <a:gd name="T54" fmla="*/ 1 w 28"/>
              <a:gd name="T55" fmla="*/ 35 h 40"/>
              <a:gd name="T56" fmla="*/ 4 w 28"/>
              <a:gd name="T57" fmla="*/ 37 h 40"/>
              <a:gd name="T58" fmla="*/ 24 w 28"/>
              <a:gd name="T59" fmla="*/ 39 h 40"/>
              <a:gd name="T60" fmla="*/ 1 w 28"/>
              <a:gd name="T61" fmla="*/ 4 h 40"/>
              <a:gd name="T62" fmla="*/ 2 w 28"/>
              <a:gd name="T63" fmla="*/ 8 h 40"/>
              <a:gd name="T64" fmla="*/ 28 w 28"/>
              <a:gd name="T65" fmla="*/ 10 h 40"/>
              <a:gd name="T66" fmla="*/ 27 w 28"/>
              <a:gd name="T67" fmla="*/ 7 h 40"/>
              <a:gd name="T68" fmla="*/ 1 w 28"/>
              <a:gd name="T69" fmla="*/ 4 h 40"/>
              <a:gd name="T70" fmla="*/ 1 w 28"/>
              <a:gd name="T71" fmla="*/ 10 h 40"/>
              <a:gd name="T72" fmla="*/ 1 w 28"/>
              <a:gd name="T73" fmla="*/ 11 h 40"/>
              <a:gd name="T74" fmla="*/ 3 w 28"/>
              <a:gd name="T75" fmla="*/ 14 h 40"/>
              <a:gd name="T76" fmla="*/ 25 w 28"/>
              <a:gd name="T77" fmla="*/ 16 h 40"/>
              <a:gd name="T78" fmla="*/ 27 w 28"/>
              <a:gd name="T79" fmla="*/ 14 h 40"/>
              <a:gd name="T80" fmla="*/ 25 w 28"/>
              <a:gd name="T81" fmla="*/ 12 h 40"/>
              <a:gd name="T82" fmla="*/ 1 w 28"/>
              <a:gd name="T83" fmla="*/ 10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28" h="40">
                <a:moveTo>
                  <a:pt x="0" y="40"/>
                </a:moveTo>
                <a:cubicBezTo>
                  <a:pt x="0" y="27"/>
                  <a:pt x="0" y="13"/>
                  <a:pt x="0" y="0"/>
                </a:cubicBezTo>
                <a:cubicBezTo>
                  <a:pt x="10" y="0"/>
                  <a:pt x="19" y="0"/>
                  <a:pt x="28" y="0"/>
                </a:cubicBezTo>
                <a:cubicBezTo>
                  <a:pt x="28" y="6"/>
                  <a:pt x="28" y="12"/>
                  <a:pt x="28" y="18"/>
                </a:cubicBezTo>
                <a:cubicBezTo>
                  <a:pt x="19" y="17"/>
                  <a:pt x="10" y="17"/>
                  <a:pt x="0" y="16"/>
                </a:cubicBezTo>
                <a:cubicBezTo>
                  <a:pt x="1" y="18"/>
                  <a:pt x="2" y="19"/>
                  <a:pt x="2" y="19"/>
                </a:cubicBezTo>
                <a:cubicBezTo>
                  <a:pt x="11" y="20"/>
                  <a:pt x="19" y="21"/>
                  <a:pt x="28" y="22"/>
                </a:cubicBezTo>
                <a:cubicBezTo>
                  <a:pt x="28" y="27"/>
                  <a:pt x="28" y="33"/>
                  <a:pt x="28" y="40"/>
                </a:cubicBezTo>
                <a:cubicBezTo>
                  <a:pt x="19" y="40"/>
                  <a:pt x="10" y="40"/>
                  <a:pt x="0" y="40"/>
                </a:cubicBezTo>
                <a:close/>
                <a:moveTo>
                  <a:pt x="27" y="27"/>
                </a:moveTo>
                <a:cubicBezTo>
                  <a:pt x="27" y="27"/>
                  <a:pt x="27" y="26"/>
                  <a:pt x="28" y="26"/>
                </a:cubicBezTo>
                <a:cubicBezTo>
                  <a:pt x="27" y="25"/>
                  <a:pt x="26" y="24"/>
                  <a:pt x="25" y="24"/>
                </a:cubicBezTo>
                <a:cubicBezTo>
                  <a:pt x="18" y="23"/>
                  <a:pt x="11" y="22"/>
                  <a:pt x="3" y="22"/>
                </a:cubicBezTo>
                <a:cubicBezTo>
                  <a:pt x="2" y="22"/>
                  <a:pt x="2" y="23"/>
                  <a:pt x="1" y="23"/>
                </a:cubicBezTo>
                <a:cubicBezTo>
                  <a:pt x="2" y="24"/>
                  <a:pt x="2" y="25"/>
                  <a:pt x="3" y="25"/>
                </a:cubicBezTo>
                <a:cubicBezTo>
                  <a:pt x="11" y="26"/>
                  <a:pt x="19" y="27"/>
                  <a:pt x="27" y="27"/>
                </a:cubicBezTo>
                <a:close/>
                <a:moveTo>
                  <a:pt x="25" y="33"/>
                </a:moveTo>
                <a:cubicBezTo>
                  <a:pt x="25" y="33"/>
                  <a:pt x="26" y="32"/>
                  <a:pt x="27" y="31"/>
                </a:cubicBezTo>
                <a:cubicBezTo>
                  <a:pt x="26" y="31"/>
                  <a:pt x="25" y="29"/>
                  <a:pt x="24" y="29"/>
                </a:cubicBezTo>
                <a:cubicBezTo>
                  <a:pt x="17" y="28"/>
                  <a:pt x="11" y="28"/>
                  <a:pt x="4" y="27"/>
                </a:cubicBezTo>
                <a:cubicBezTo>
                  <a:pt x="3" y="27"/>
                  <a:pt x="2" y="28"/>
                  <a:pt x="1" y="29"/>
                </a:cubicBezTo>
                <a:cubicBezTo>
                  <a:pt x="2" y="29"/>
                  <a:pt x="3" y="31"/>
                  <a:pt x="4" y="31"/>
                </a:cubicBezTo>
                <a:cubicBezTo>
                  <a:pt x="11" y="32"/>
                  <a:pt x="17" y="32"/>
                  <a:pt x="25" y="33"/>
                </a:cubicBezTo>
                <a:close/>
                <a:moveTo>
                  <a:pt x="24" y="39"/>
                </a:moveTo>
                <a:cubicBezTo>
                  <a:pt x="24" y="38"/>
                  <a:pt x="26" y="38"/>
                  <a:pt x="27" y="37"/>
                </a:cubicBezTo>
                <a:cubicBezTo>
                  <a:pt x="26" y="36"/>
                  <a:pt x="24" y="35"/>
                  <a:pt x="23" y="35"/>
                </a:cubicBezTo>
                <a:cubicBezTo>
                  <a:pt x="17" y="34"/>
                  <a:pt x="11" y="34"/>
                  <a:pt x="5" y="33"/>
                </a:cubicBezTo>
                <a:cubicBezTo>
                  <a:pt x="4" y="33"/>
                  <a:pt x="2" y="34"/>
                  <a:pt x="1" y="35"/>
                </a:cubicBezTo>
                <a:cubicBezTo>
                  <a:pt x="2" y="35"/>
                  <a:pt x="3" y="36"/>
                  <a:pt x="4" y="37"/>
                </a:cubicBezTo>
                <a:cubicBezTo>
                  <a:pt x="10" y="37"/>
                  <a:pt x="16" y="38"/>
                  <a:pt x="24" y="39"/>
                </a:cubicBezTo>
                <a:close/>
                <a:moveTo>
                  <a:pt x="1" y="4"/>
                </a:moveTo>
                <a:cubicBezTo>
                  <a:pt x="1" y="6"/>
                  <a:pt x="1" y="7"/>
                  <a:pt x="2" y="8"/>
                </a:cubicBezTo>
                <a:cubicBezTo>
                  <a:pt x="10" y="9"/>
                  <a:pt x="19" y="9"/>
                  <a:pt x="28" y="10"/>
                </a:cubicBezTo>
                <a:cubicBezTo>
                  <a:pt x="27" y="9"/>
                  <a:pt x="27" y="7"/>
                  <a:pt x="27" y="7"/>
                </a:cubicBezTo>
                <a:cubicBezTo>
                  <a:pt x="18" y="6"/>
                  <a:pt x="10" y="5"/>
                  <a:pt x="1" y="4"/>
                </a:cubicBezTo>
                <a:close/>
                <a:moveTo>
                  <a:pt x="1" y="10"/>
                </a:moveTo>
                <a:cubicBezTo>
                  <a:pt x="1" y="11"/>
                  <a:pt x="1" y="11"/>
                  <a:pt x="1" y="11"/>
                </a:cubicBezTo>
                <a:cubicBezTo>
                  <a:pt x="1" y="12"/>
                  <a:pt x="2" y="14"/>
                  <a:pt x="3" y="14"/>
                </a:cubicBezTo>
                <a:cubicBezTo>
                  <a:pt x="10" y="15"/>
                  <a:pt x="18" y="15"/>
                  <a:pt x="25" y="16"/>
                </a:cubicBezTo>
                <a:cubicBezTo>
                  <a:pt x="26" y="16"/>
                  <a:pt x="27" y="15"/>
                  <a:pt x="27" y="14"/>
                </a:cubicBezTo>
                <a:cubicBezTo>
                  <a:pt x="27" y="14"/>
                  <a:pt x="26" y="12"/>
                  <a:pt x="25" y="12"/>
                </a:cubicBezTo>
                <a:cubicBezTo>
                  <a:pt x="17" y="11"/>
                  <a:pt x="9" y="11"/>
                  <a:pt x="1" y="10"/>
                </a:cubicBezTo>
                <a:close/>
              </a:path>
            </a:pathLst>
          </a:custGeom>
          <a:solidFill>
            <a:srgbClr val="09224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1" name="Freeform 48">
            <a:extLst>
              <a:ext uri="{FF2B5EF4-FFF2-40B4-BE49-F238E27FC236}">
                <a16:creationId xmlns:a16="http://schemas.microsoft.com/office/drawing/2014/main" id="{CC7DBD30-9D53-484B-B3E3-DA083D00D31F}"/>
              </a:ext>
            </a:extLst>
          </p:cNvPr>
          <p:cNvSpPr>
            <a:spLocks/>
          </p:cNvSpPr>
          <p:nvPr/>
        </p:nvSpPr>
        <p:spPr bwMode="auto">
          <a:xfrm>
            <a:off x="8148638" y="1184276"/>
            <a:ext cx="211138" cy="30163"/>
          </a:xfrm>
          <a:custGeom>
            <a:avLst/>
            <a:gdLst>
              <a:gd name="T0" fmla="*/ 1 w 56"/>
              <a:gd name="T1" fmla="*/ 8 h 8"/>
              <a:gd name="T2" fmla="*/ 7 w 56"/>
              <a:gd name="T3" fmla="*/ 0 h 8"/>
              <a:gd name="T4" fmla="*/ 49 w 56"/>
              <a:gd name="T5" fmla="*/ 0 h 8"/>
              <a:gd name="T6" fmla="*/ 56 w 56"/>
              <a:gd name="T7" fmla="*/ 8 h 8"/>
              <a:gd name="T8" fmla="*/ 1 w 56"/>
              <a:gd name="T9" fmla="*/ 8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6" h="8">
                <a:moveTo>
                  <a:pt x="1" y="8"/>
                </a:moveTo>
                <a:cubicBezTo>
                  <a:pt x="0" y="1"/>
                  <a:pt x="1" y="0"/>
                  <a:pt x="7" y="0"/>
                </a:cubicBezTo>
                <a:cubicBezTo>
                  <a:pt x="21" y="0"/>
                  <a:pt x="35" y="0"/>
                  <a:pt x="49" y="0"/>
                </a:cubicBezTo>
                <a:cubicBezTo>
                  <a:pt x="56" y="0"/>
                  <a:pt x="56" y="1"/>
                  <a:pt x="56" y="8"/>
                </a:cubicBezTo>
                <a:cubicBezTo>
                  <a:pt x="38" y="8"/>
                  <a:pt x="19" y="8"/>
                  <a:pt x="1" y="8"/>
                </a:cubicBezTo>
                <a:close/>
              </a:path>
            </a:pathLst>
          </a:custGeom>
          <a:solidFill>
            <a:srgbClr val="09224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2" name="Freeform 49">
            <a:extLst>
              <a:ext uri="{FF2B5EF4-FFF2-40B4-BE49-F238E27FC236}">
                <a16:creationId xmlns:a16="http://schemas.microsoft.com/office/drawing/2014/main" id="{00D28543-B355-40C4-9D88-A6E41EB077D9}"/>
              </a:ext>
            </a:extLst>
          </p:cNvPr>
          <p:cNvSpPr>
            <a:spLocks/>
          </p:cNvSpPr>
          <p:nvPr/>
        </p:nvSpPr>
        <p:spPr bwMode="auto">
          <a:xfrm>
            <a:off x="6270625" y="2779713"/>
            <a:ext cx="44450" cy="136525"/>
          </a:xfrm>
          <a:custGeom>
            <a:avLst/>
            <a:gdLst>
              <a:gd name="T0" fmla="*/ 12 w 12"/>
              <a:gd name="T1" fmla="*/ 0 h 36"/>
              <a:gd name="T2" fmla="*/ 12 w 12"/>
              <a:gd name="T3" fmla="*/ 36 h 36"/>
              <a:gd name="T4" fmla="*/ 6 w 12"/>
              <a:gd name="T5" fmla="*/ 36 h 36"/>
              <a:gd name="T6" fmla="*/ 0 w 12"/>
              <a:gd name="T7" fmla="*/ 30 h 36"/>
              <a:gd name="T8" fmla="*/ 0 w 12"/>
              <a:gd name="T9" fmla="*/ 6 h 36"/>
              <a:gd name="T10" fmla="*/ 6 w 12"/>
              <a:gd name="T11" fmla="*/ 0 h 36"/>
              <a:gd name="T12" fmla="*/ 12 w 12"/>
              <a:gd name="T13" fmla="*/ 0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" h="36">
                <a:moveTo>
                  <a:pt x="12" y="0"/>
                </a:moveTo>
                <a:cubicBezTo>
                  <a:pt x="12" y="12"/>
                  <a:pt x="12" y="24"/>
                  <a:pt x="12" y="36"/>
                </a:cubicBezTo>
                <a:cubicBezTo>
                  <a:pt x="10" y="36"/>
                  <a:pt x="8" y="36"/>
                  <a:pt x="6" y="36"/>
                </a:cubicBezTo>
                <a:cubicBezTo>
                  <a:pt x="2" y="36"/>
                  <a:pt x="0" y="34"/>
                  <a:pt x="0" y="30"/>
                </a:cubicBezTo>
                <a:cubicBezTo>
                  <a:pt x="0" y="22"/>
                  <a:pt x="0" y="14"/>
                  <a:pt x="0" y="6"/>
                </a:cubicBezTo>
                <a:cubicBezTo>
                  <a:pt x="0" y="2"/>
                  <a:pt x="2" y="0"/>
                  <a:pt x="6" y="0"/>
                </a:cubicBezTo>
                <a:cubicBezTo>
                  <a:pt x="8" y="0"/>
                  <a:pt x="10" y="0"/>
                  <a:pt x="12" y="0"/>
                </a:cubicBezTo>
                <a:close/>
              </a:path>
            </a:pathLst>
          </a:custGeom>
          <a:solidFill>
            <a:srgbClr val="09224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3" name="Freeform 50">
            <a:extLst>
              <a:ext uri="{FF2B5EF4-FFF2-40B4-BE49-F238E27FC236}">
                <a16:creationId xmlns:a16="http://schemas.microsoft.com/office/drawing/2014/main" id="{C3A164D9-7EE3-4E59-88FD-1A079B2F97C0}"/>
              </a:ext>
            </a:extLst>
          </p:cNvPr>
          <p:cNvSpPr>
            <a:spLocks/>
          </p:cNvSpPr>
          <p:nvPr/>
        </p:nvSpPr>
        <p:spPr bwMode="auto">
          <a:xfrm>
            <a:off x="6270625" y="3044826"/>
            <a:ext cx="44450" cy="147638"/>
          </a:xfrm>
          <a:custGeom>
            <a:avLst/>
            <a:gdLst>
              <a:gd name="T0" fmla="*/ 12 w 12"/>
              <a:gd name="T1" fmla="*/ 2 h 39"/>
              <a:gd name="T2" fmla="*/ 12 w 12"/>
              <a:gd name="T3" fmla="*/ 38 h 39"/>
              <a:gd name="T4" fmla="*/ 6 w 12"/>
              <a:gd name="T5" fmla="*/ 38 h 39"/>
              <a:gd name="T6" fmla="*/ 0 w 12"/>
              <a:gd name="T7" fmla="*/ 32 h 39"/>
              <a:gd name="T8" fmla="*/ 0 w 12"/>
              <a:gd name="T9" fmla="*/ 8 h 39"/>
              <a:gd name="T10" fmla="*/ 12 w 12"/>
              <a:gd name="T11" fmla="*/ 2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2" h="39">
                <a:moveTo>
                  <a:pt x="12" y="2"/>
                </a:moveTo>
                <a:cubicBezTo>
                  <a:pt x="12" y="14"/>
                  <a:pt x="12" y="26"/>
                  <a:pt x="12" y="38"/>
                </a:cubicBezTo>
                <a:cubicBezTo>
                  <a:pt x="10" y="38"/>
                  <a:pt x="8" y="39"/>
                  <a:pt x="6" y="38"/>
                </a:cubicBezTo>
                <a:cubicBezTo>
                  <a:pt x="2" y="38"/>
                  <a:pt x="0" y="36"/>
                  <a:pt x="0" y="32"/>
                </a:cubicBezTo>
                <a:cubicBezTo>
                  <a:pt x="0" y="24"/>
                  <a:pt x="0" y="16"/>
                  <a:pt x="0" y="8"/>
                </a:cubicBezTo>
                <a:cubicBezTo>
                  <a:pt x="0" y="2"/>
                  <a:pt x="4" y="0"/>
                  <a:pt x="12" y="2"/>
                </a:cubicBezTo>
                <a:close/>
              </a:path>
            </a:pathLst>
          </a:custGeom>
          <a:solidFill>
            <a:srgbClr val="09224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4" name="Freeform 51">
            <a:extLst>
              <a:ext uri="{FF2B5EF4-FFF2-40B4-BE49-F238E27FC236}">
                <a16:creationId xmlns:a16="http://schemas.microsoft.com/office/drawing/2014/main" id="{68820B04-114B-458F-8496-E9D72B18FEE9}"/>
              </a:ext>
            </a:extLst>
          </p:cNvPr>
          <p:cNvSpPr>
            <a:spLocks/>
          </p:cNvSpPr>
          <p:nvPr/>
        </p:nvSpPr>
        <p:spPr bwMode="auto">
          <a:xfrm>
            <a:off x="7134225" y="3044826"/>
            <a:ext cx="44450" cy="147638"/>
          </a:xfrm>
          <a:custGeom>
            <a:avLst/>
            <a:gdLst>
              <a:gd name="T0" fmla="*/ 0 w 12"/>
              <a:gd name="T1" fmla="*/ 38 h 39"/>
              <a:gd name="T2" fmla="*/ 0 w 12"/>
              <a:gd name="T3" fmla="*/ 2 h 39"/>
              <a:gd name="T4" fmla="*/ 12 w 12"/>
              <a:gd name="T5" fmla="*/ 11 h 39"/>
              <a:gd name="T6" fmla="*/ 12 w 12"/>
              <a:gd name="T7" fmla="*/ 28 h 39"/>
              <a:gd name="T8" fmla="*/ 0 w 12"/>
              <a:gd name="T9" fmla="*/ 38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" h="39">
                <a:moveTo>
                  <a:pt x="0" y="38"/>
                </a:moveTo>
                <a:cubicBezTo>
                  <a:pt x="0" y="26"/>
                  <a:pt x="0" y="14"/>
                  <a:pt x="0" y="2"/>
                </a:cubicBezTo>
                <a:cubicBezTo>
                  <a:pt x="8" y="0"/>
                  <a:pt x="12" y="2"/>
                  <a:pt x="12" y="11"/>
                </a:cubicBezTo>
                <a:cubicBezTo>
                  <a:pt x="12" y="17"/>
                  <a:pt x="12" y="22"/>
                  <a:pt x="12" y="28"/>
                </a:cubicBezTo>
                <a:cubicBezTo>
                  <a:pt x="12" y="37"/>
                  <a:pt x="10" y="39"/>
                  <a:pt x="0" y="38"/>
                </a:cubicBezTo>
                <a:close/>
              </a:path>
            </a:pathLst>
          </a:custGeom>
          <a:solidFill>
            <a:srgbClr val="09224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5" name="Freeform 52">
            <a:extLst>
              <a:ext uri="{FF2B5EF4-FFF2-40B4-BE49-F238E27FC236}">
                <a16:creationId xmlns:a16="http://schemas.microsoft.com/office/drawing/2014/main" id="{60A9EFE3-6652-4804-BA75-07B183CA81A9}"/>
              </a:ext>
            </a:extLst>
          </p:cNvPr>
          <p:cNvSpPr>
            <a:spLocks/>
          </p:cNvSpPr>
          <p:nvPr/>
        </p:nvSpPr>
        <p:spPr bwMode="auto">
          <a:xfrm>
            <a:off x="7134225" y="2776538"/>
            <a:ext cx="44450" cy="142875"/>
          </a:xfrm>
          <a:custGeom>
            <a:avLst/>
            <a:gdLst>
              <a:gd name="T0" fmla="*/ 0 w 12"/>
              <a:gd name="T1" fmla="*/ 1 h 38"/>
              <a:gd name="T2" fmla="*/ 12 w 12"/>
              <a:gd name="T3" fmla="*/ 11 h 38"/>
              <a:gd name="T4" fmla="*/ 12 w 12"/>
              <a:gd name="T5" fmla="*/ 27 h 38"/>
              <a:gd name="T6" fmla="*/ 0 w 12"/>
              <a:gd name="T7" fmla="*/ 37 h 38"/>
              <a:gd name="T8" fmla="*/ 0 w 12"/>
              <a:gd name="T9" fmla="*/ 1 h 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" h="38">
                <a:moveTo>
                  <a:pt x="0" y="1"/>
                </a:moveTo>
                <a:cubicBezTo>
                  <a:pt x="10" y="0"/>
                  <a:pt x="12" y="1"/>
                  <a:pt x="12" y="11"/>
                </a:cubicBezTo>
                <a:cubicBezTo>
                  <a:pt x="12" y="16"/>
                  <a:pt x="12" y="21"/>
                  <a:pt x="12" y="27"/>
                </a:cubicBezTo>
                <a:cubicBezTo>
                  <a:pt x="12" y="36"/>
                  <a:pt x="10" y="38"/>
                  <a:pt x="0" y="37"/>
                </a:cubicBezTo>
                <a:cubicBezTo>
                  <a:pt x="0" y="25"/>
                  <a:pt x="0" y="13"/>
                  <a:pt x="0" y="1"/>
                </a:cubicBezTo>
                <a:close/>
              </a:path>
            </a:pathLst>
          </a:custGeom>
          <a:solidFill>
            <a:srgbClr val="09224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6" name="Freeform 53">
            <a:extLst>
              <a:ext uri="{FF2B5EF4-FFF2-40B4-BE49-F238E27FC236}">
                <a16:creationId xmlns:a16="http://schemas.microsoft.com/office/drawing/2014/main" id="{DB5AF713-AE6C-4058-B841-EF8D27CB6976}"/>
              </a:ext>
            </a:extLst>
          </p:cNvPr>
          <p:cNvSpPr>
            <a:spLocks/>
          </p:cNvSpPr>
          <p:nvPr/>
        </p:nvSpPr>
        <p:spPr bwMode="auto">
          <a:xfrm>
            <a:off x="5632450" y="1143001"/>
            <a:ext cx="25400" cy="142875"/>
          </a:xfrm>
          <a:custGeom>
            <a:avLst/>
            <a:gdLst>
              <a:gd name="T0" fmla="*/ 0 w 7"/>
              <a:gd name="T1" fmla="*/ 38 h 38"/>
              <a:gd name="T2" fmla="*/ 0 w 7"/>
              <a:gd name="T3" fmla="*/ 0 h 38"/>
              <a:gd name="T4" fmla="*/ 0 w 7"/>
              <a:gd name="T5" fmla="*/ 38 h 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" h="38">
                <a:moveTo>
                  <a:pt x="0" y="38"/>
                </a:moveTo>
                <a:cubicBezTo>
                  <a:pt x="0" y="25"/>
                  <a:pt x="0" y="13"/>
                  <a:pt x="0" y="0"/>
                </a:cubicBezTo>
                <a:cubicBezTo>
                  <a:pt x="6" y="6"/>
                  <a:pt x="7" y="30"/>
                  <a:pt x="0" y="38"/>
                </a:cubicBezTo>
                <a:close/>
              </a:path>
            </a:pathLst>
          </a:custGeom>
          <a:solidFill>
            <a:srgbClr val="09224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7" name="Freeform 54">
            <a:extLst>
              <a:ext uri="{FF2B5EF4-FFF2-40B4-BE49-F238E27FC236}">
                <a16:creationId xmlns:a16="http://schemas.microsoft.com/office/drawing/2014/main" id="{1B28F73F-ADE9-4FC5-BA77-0E276DFC285C}"/>
              </a:ext>
            </a:extLst>
          </p:cNvPr>
          <p:cNvSpPr>
            <a:spLocks/>
          </p:cNvSpPr>
          <p:nvPr/>
        </p:nvSpPr>
        <p:spPr bwMode="auto">
          <a:xfrm>
            <a:off x="8205788" y="992188"/>
            <a:ext cx="101600" cy="22225"/>
          </a:xfrm>
          <a:custGeom>
            <a:avLst/>
            <a:gdLst>
              <a:gd name="T0" fmla="*/ 0 w 27"/>
              <a:gd name="T1" fmla="*/ 6 h 6"/>
              <a:gd name="T2" fmla="*/ 8 w 27"/>
              <a:gd name="T3" fmla="*/ 0 h 6"/>
              <a:gd name="T4" fmla="*/ 18 w 27"/>
              <a:gd name="T5" fmla="*/ 0 h 6"/>
              <a:gd name="T6" fmla="*/ 27 w 27"/>
              <a:gd name="T7" fmla="*/ 6 h 6"/>
              <a:gd name="T8" fmla="*/ 0 w 27"/>
              <a:gd name="T9" fmla="*/ 6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7" h="6">
                <a:moveTo>
                  <a:pt x="0" y="6"/>
                </a:moveTo>
                <a:cubicBezTo>
                  <a:pt x="1" y="1"/>
                  <a:pt x="4" y="0"/>
                  <a:pt x="8" y="0"/>
                </a:cubicBezTo>
                <a:cubicBezTo>
                  <a:pt x="11" y="0"/>
                  <a:pt x="15" y="0"/>
                  <a:pt x="18" y="0"/>
                </a:cubicBezTo>
                <a:cubicBezTo>
                  <a:pt x="22" y="0"/>
                  <a:pt x="25" y="1"/>
                  <a:pt x="27" y="6"/>
                </a:cubicBezTo>
                <a:cubicBezTo>
                  <a:pt x="18" y="6"/>
                  <a:pt x="9" y="6"/>
                  <a:pt x="0" y="6"/>
                </a:cubicBezTo>
                <a:close/>
              </a:path>
            </a:pathLst>
          </a:custGeom>
          <a:solidFill>
            <a:srgbClr val="09224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8" name="Freeform 55">
            <a:extLst>
              <a:ext uri="{FF2B5EF4-FFF2-40B4-BE49-F238E27FC236}">
                <a16:creationId xmlns:a16="http://schemas.microsoft.com/office/drawing/2014/main" id="{6F52B52A-99F9-4AF7-B46C-D8704A60DDAA}"/>
              </a:ext>
            </a:extLst>
          </p:cNvPr>
          <p:cNvSpPr>
            <a:spLocks/>
          </p:cNvSpPr>
          <p:nvPr/>
        </p:nvSpPr>
        <p:spPr bwMode="auto">
          <a:xfrm>
            <a:off x="7808913" y="2992438"/>
            <a:ext cx="895350" cy="14288"/>
          </a:xfrm>
          <a:custGeom>
            <a:avLst/>
            <a:gdLst>
              <a:gd name="T0" fmla="*/ 118 w 237"/>
              <a:gd name="T1" fmla="*/ 0 h 4"/>
              <a:gd name="T2" fmla="*/ 231 w 237"/>
              <a:gd name="T3" fmla="*/ 0 h 4"/>
              <a:gd name="T4" fmla="*/ 235 w 237"/>
              <a:gd name="T5" fmla="*/ 0 h 4"/>
              <a:gd name="T6" fmla="*/ 237 w 237"/>
              <a:gd name="T7" fmla="*/ 2 h 4"/>
              <a:gd name="T8" fmla="*/ 235 w 237"/>
              <a:gd name="T9" fmla="*/ 3 h 4"/>
              <a:gd name="T10" fmla="*/ 232 w 237"/>
              <a:gd name="T11" fmla="*/ 4 h 4"/>
              <a:gd name="T12" fmla="*/ 63 w 237"/>
              <a:gd name="T13" fmla="*/ 4 h 4"/>
              <a:gd name="T14" fmla="*/ 5 w 237"/>
              <a:gd name="T15" fmla="*/ 4 h 4"/>
              <a:gd name="T16" fmla="*/ 1 w 237"/>
              <a:gd name="T17" fmla="*/ 3 h 4"/>
              <a:gd name="T18" fmla="*/ 0 w 237"/>
              <a:gd name="T19" fmla="*/ 2 h 4"/>
              <a:gd name="T20" fmla="*/ 1 w 237"/>
              <a:gd name="T21" fmla="*/ 0 h 4"/>
              <a:gd name="T22" fmla="*/ 5 w 237"/>
              <a:gd name="T23" fmla="*/ 0 h 4"/>
              <a:gd name="T24" fmla="*/ 118 w 237"/>
              <a:gd name="T25" fmla="*/ 0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237" h="4">
                <a:moveTo>
                  <a:pt x="118" y="0"/>
                </a:moveTo>
                <a:cubicBezTo>
                  <a:pt x="156" y="0"/>
                  <a:pt x="194" y="0"/>
                  <a:pt x="231" y="0"/>
                </a:cubicBezTo>
                <a:cubicBezTo>
                  <a:pt x="233" y="0"/>
                  <a:pt x="234" y="0"/>
                  <a:pt x="235" y="0"/>
                </a:cubicBezTo>
                <a:cubicBezTo>
                  <a:pt x="236" y="0"/>
                  <a:pt x="237" y="1"/>
                  <a:pt x="237" y="2"/>
                </a:cubicBezTo>
                <a:cubicBezTo>
                  <a:pt x="237" y="2"/>
                  <a:pt x="236" y="3"/>
                  <a:pt x="235" y="3"/>
                </a:cubicBezTo>
                <a:cubicBezTo>
                  <a:pt x="234" y="4"/>
                  <a:pt x="233" y="4"/>
                  <a:pt x="232" y="4"/>
                </a:cubicBezTo>
                <a:cubicBezTo>
                  <a:pt x="175" y="4"/>
                  <a:pt x="119" y="4"/>
                  <a:pt x="63" y="4"/>
                </a:cubicBezTo>
                <a:cubicBezTo>
                  <a:pt x="44" y="4"/>
                  <a:pt x="24" y="4"/>
                  <a:pt x="5" y="4"/>
                </a:cubicBezTo>
                <a:cubicBezTo>
                  <a:pt x="3" y="4"/>
                  <a:pt x="2" y="4"/>
                  <a:pt x="1" y="3"/>
                </a:cubicBezTo>
                <a:cubicBezTo>
                  <a:pt x="0" y="3"/>
                  <a:pt x="0" y="2"/>
                  <a:pt x="0" y="2"/>
                </a:cubicBezTo>
                <a:cubicBezTo>
                  <a:pt x="0" y="1"/>
                  <a:pt x="1" y="0"/>
                  <a:pt x="1" y="0"/>
                </a:cubicBezTo>
                <a:cubicBezTo>
                  <a:pt x="2" y="0"/>
                  <a:pt x="4" y="0"/>
                  <a:pt x="5" y="0"/>
                </a:cubicBezTo>
                <a:cubicBezTo>
                  <a:pt x="43" y="0"/>
                  <a:pt x="80" y="0"/>
                  <a:pt x="118" y="0"/>
                </a:cubicBezTo>
                <a:close/>
              </a:path>
            </a:pathLst>
          </a:custGeom>
          <a:solidFill>
            <a:srgbClr val="09224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9" name="Freeform 56">
            <a:extLst>
              <a:ext uri="{FF2B5EF4-FFF2-40B4-BE49-F238E27FC236}">
                <a16:creationId xmlns:a16="http://schemas.microsoft.com/office/drawing/2014/main" id="{4C0ACE21-9E42-4535-A854-6F68AC8F0E37}"/>
              </a:ext>
            </a:extLst>
          </p:cNvPr>
          <p:cNvSpPr>
            <a:spLocks/>
          </p:cNvSpPr>
          <p:nvPr/>
        </p:nvSpPr>
        <p:spPr bwMode="auto">
          <a:xfrm>
            <a:off x="7808913" y="2962276"/>
            <a:ext cx="898525" cy="14288"/>
          </a:xfrm>
          <a:custGeom>
            <a:avLst/>
            <a:gdLst>
              <a:gd name="T0" fmla="*/ 238 w 238"/>
              <a:gd name="T1" fmla="*/ 2 h 4"/>
              <a:gd name="T2" fmla="*/ 235 w 238"/>
              <a:gd name="T3" fmla="*/ 4 h 4"/>
              <a:gd name="T4" fmla="*/ 232 w 238"/>
              <a:gd name="T5" fmla="*/ 4 h 4"/>
              <a:gd name="T6" fmla="*/ 56 w 238"/>
              <a:gd name="T7" fmla="*/ 4 h 4"/>
              <a:gd name="T8" fmla="*/ 5 w 238"/>
              <a:gd name="T9" fmla="*/ 4 h 4"/>
              <a:gd name="T10" fmla="*/ 1 w 238"/>
              <a:gd name="T11" fmla="*/ 4 h 4"/>
              <a:gd name="T12" fmla="*/ 0 w 238"/>
              <a:gd name="T13" fmla="*/ 2 h 4"/>
              <a:gd name="T14" fmla="*/ 1 w 238"/>
              <a:gd name="T15" fmla="*/ 0 h 4"/>
              <a:gd name="T16" fmla="*/ 4 w 238"/>
              <a:gd name="T17" fmla="*/ 0 h 4"/>
              <a:gd name="T18" fmla="*/ 234 w 238"/>
              <a:gd name="T19" fmla="*/ 0 h 4"/>
              <a:gd name="T20" fmla="*/ 237 w 238"/>
              <a:gd name="T21" fmla="*/ 0 h 4"/>
              <a:gd name="T22" fmla="*/ 238 w 238"/>
              <a:gd name="T23" fmla="*/ 2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238" h="4">
                <a:moveTo>
                  <a:pt x="238" y="2"/>
                </a:moveTo>
                <a:cubicBezTo>
                  <a:pt x="237" y="2"/>
                  <a:pt x="236" y="3"/>
                  <a:pt x="235" y="4"/>
                </a:cubicBezTo>
                <a:cubicBezTo>
                  <a:pt x="234" y="4"/>
                  <a:pt x="233" y="4"/>
                  <a:pt x="232" y="4"/>
                </a:cubicBezTo>
                <a:cubicBezTo>
                  <a:pt x="173" y="4"/>
                  <a:pt x="115" y="4"/>
                  <a:pt x="56" y="4"/>
                </a:cubicBezTo>
                <a:cubicBezTo>
                  <a:pt x="39" y="4"/>
                  <a:pt x="22" y="4"/>
                  <a:pt x="5" y="4"/>
                </a:cubicBezTo>
                <a:cubicBezTo>
                  <a:pt x="4" y="4"/>
                  <a:pt x="2" y="4"/>
                  <a:pt x="1" y="4"/>
                </a:cubicBezTo>
                <a:cubicBezTo>
                  <a:pt x="0" y="4"/>
                  <a:pt x="0" y="3"/>
                  <a:pt x="0" y="2"/>
                </a:cubicBezTo>
                <a:cubicBezTo>
                  <a:pt x="0" y="1"/>
                  <a:pt x="1" y="1"/>
                  <a:pt x="1" y="0"/>
                </a:cubicBezTo>
                <a:cubicBezTo>
                  <a:pt x="2" y="0"/>
                  <a:pt x="3" y="0"/>
                  <a:pt x="4" y="0"/>
                </a:cubicBezTo>
                <a:cubicBezTo>
                  <a:pt x="80" y="0"/>
                  <a:pt x="157" y="0"/>
                  <a:pt x="234" y="0"/>
                </a:cubicBezTo>
                <a:cubicBezTo>
                  <a:pt x="235" y="0"/>
                  <a:pt x="236" y="0"/>
                  <a:pt x="237" y="0"/>
                </a:cubicBezTo>
                <a:cubicBezTo>
                  <a:pt x="237" y="1"/>
                  <a:pt x="237" y="1"/>
                  <a:pt x="238" y="2"/>
                </a:cubicBezTo>
                <a:close/>
              </a:path>
            </a:pathLst>
          </a:custGeom>
          <a:solidFill>
            <a:srgbClr val="09224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0" name="Freeform 57">
            <a:extLst>
              <a:ext uri="{FF2B5EF4-FFF2-40B4-BE49-F238E27FC236}">
                <a16:creationId xmlns:a16="http://schemas.microsoft.com/office/drawing/2014/main" id="{6BB2EE8D-C1C2-439F-913F-98D68D13BE12}"/>
              </a:ext>
            </a:extLst>
          </p:cNvPr>
          <p:cNvSpPr>
            <a:spLocks noEditPoints="1"/>
          </p:cNvSpPr>
          <p:nvPr/>
        </p:nvSpPr>
        <p:spPr bwMode="auto">
          <a:xfrm>
            <a:off x="8353425" y="3025776"/>
            <a:ext cx="211138" cy="196850"/>
          </a:xfrm>
          <a:custGeom>
            <a:avLst/>
            <a:gdLst>
              <a:gd name="T0" fmla="*/ 40 w 56"/>
              <a:gd name="T1" fmla="*/ 21 h 52"/>
              <a:gd name="T2" fmla="*/ 34 w 56"/>
              <a:gd name="T3" fmla="*/ 29 h 52"/>
              <a:gd name="T4" fmla="*/ 21 w 56"/>
              <a:gd name="T5" fmla="*/ 34 h 52"/>
              <a:gd name="T6" fmla="*/ 22 w 56"/>
              <a:gd name="T7" fmla="*/ 36 h 52"/>
              <a:gd name="T8" fmla="*/ 27 w 56"/>
              <a:gd name="T9" fmla="*/ 34 h 52"/>
              <a:gd name="T10" fmla="*/ 50 w 56"/>
              <a:gd name="T11" fmla="*/ 35 h 52"/>
              <a:gd name="T12" fmla="*/ 49 w 56"/>
              <a:gd name="T13" fmla="*/ 48 h 52"/>
              <a:gd name="T14" fmla="*/ 28 w 56"/>
              <a:gd name="T15" fmla="*/ 48 h 52"/>
              <a:gd name="T16" fmla="*/ 23 w 56"/>
              <a:gd name="T17" fmla="*/ 38 h 52"/>
              <a:gd name="T18" fmla="*/ 16 w 56"/>
              <a:gd name="T19" fmla="*/ 36 h 52"/>
              <a:gd name="T20" fmla="*/ 7 w 56"/>
              <a:gd name="T21" fmla="*/ 38 h 52"/>
              <a:gd name="T22" fmla="*/ 1 w 56"/>
              <a:gd name="T23" fmla="*/ 37 h 52"/>
              <a:gd name="T24" fmla="*/ 0 w 56"/>
              <a:gd name="T25" fmla="*/ 29 h 52"/>
              <a:gd name="T26" fmla="*/ 1 w 56"/>
              <a:gd name="T27" fmla="*/ 29 h 52"/>
              <a:gd name="T28" fmla="*/ 3 w 56"/>
              <a:gd name="T29" fmla="*/ 31 h 52"/>
              <a:gd name="T30" fmla="*/ 3 w 56"/>
              <a:gd name="T31" fmla="*/ 37 h 52"/>
              <a:gd name="T32" fmla="*/ 14 w 56"/>
              <a:gd name="T33" fmla="*/ 33 h 52"/>
              <a:gd name="T34" fmla="*/ 14 w 56"/>
              <a:gd name="T35" fmla="*/ 16 h 52"/>
              <a:gd name="T36" fmla="*/ 9 w 56"/>
              <a:gd name="T37" fmla="*/ 21 h 52"/>
              <a:gd name="T38" fmla="*/ 9 w 56"/>
              <a:gd name="T39" fmla="*/ 10 h 52"/>
              <a:gd name="T40" fmla="*/ 10 w 56"/>
              <a:gd name="T41" fmla="*/ 9 h 52"/>
              <a:gd name="T42" fmla="*/ 23 w 56"/>
              <a:gd name="T43" fmla="*/ 13 h 52"/>
              <a:gd name="T44" fmla="*/ 29 w 56"/>
              <a:gd name="T45" fmla="*/ 3 h 52"/>
              <a:gd name="T46" fmla="*/ 49 w 56"/>
              <a:gd name="T47" fmla="*/ 4 h 52"/>
              <a:gd name="T48" fmla="*/ 53 w 56"/>
              <a:gd name="T49" fmla="*/ 11 h 52"/>
              <a:gd name="T50" fmla="*/ 48 w 56"/>
              <a:gd name="T51" fmla="*/ 18 h 52"/>
              <a:gd name="T52" fmla="*/ 40 w 56"/>
              <a:gd name="T53" fmla="*/ 21 h 52"/>
              <a:gd name="T54" fmla="*/ 26 w 56"/>
              <a:gd name="T55" fmla="*/ 39 h 52"/>
              <a:gd name="T56" fmla="*/ 28 w 56"/>
              <a:gd name="T57" fmla="*/ 45 h 52"/>
              <a:gd name="T58" fmla="*/ 49 w 56"/>
              <a:gd name="T59" fmla="*/ 45 h 52"/>
              <a:gd name="T60" fmla="*/ 48 w 56"/>
              <a:gd name="T61" fmla="*/ 37 h 52"/>
              <a:gd name="T62" fmla="*/ 29 w 56"/>
              <a:gd name="T63" fmla="*/ 37 h 52"/>
              <a:gd name="T64" fmla="*/ 42 w 56"/>
              <a:gd name="T65" fmla="*/ 41 h 52"/>
              <a:gd name="T66" fmla="*/ 41 w 56"/>
              <a:gd name="T67" fmla="*/ 43 h 52"/>
              <a:gd name="T68" fmla="*/ 26 w 56"/>
              <a:gd name="T69" fmla="*/ 39 h 52"/>
              <a:gd name="T70" fmla="*/ 26 w 56"/>
              <a:gd name="T71" fmla="*/ 13 h 52"/>
              <a:gd name="T72" fmla="*/ 32 w 56"/>
              <a:gd name="T73" fmla="*/ 11 h 52"/>
              <a:gd name="T74" fmla="*/ 40 w 56"/>
              <a:gd name="T75" fmla="*/ 17 h 52"/>
              <a:gd name="T76" fmla="*/ 41 w 56"/>
              <a:gd name="T77" fmla="*/ 18 h 52"/>
              <a:gd name="T78" fmla="*/ 48 w 56"/>
              <a:gd name="T79" fmla="*/ 15 h 52"/>
              <a:gd name="T80" fmla="*/ 50 w 56"/>
              <a:gd name="T81" fmla="*/ 9 h 52"/>
              <a:gd name="T82" fmla="*/ 38 w 56"/>
              <a:gd name="T83" fmla="*/ 3 h 52"/>
              <a:gd name="T84" fmla="*/ 27 w 56"/>
              <a:gd name="T85" fmla="*/ 9 h 52"/>
              <a:gd name="T86" fmla="*/ 26 w 56"/>
              <a:gd name="T87" fmla="*/ 13 h 52"/>
              <a:gd name="T88" fmla="*/ 18 w 56"/>
              <a:gd name="T89" fmla="*/ 33 h 52"/>
              <a:gd name="T90" fmla="*/ 35 w 56"/>
              <a:gd name="T91" fmla="*/ 26 h 52"/>
              <a:gd name="T92" fmla="*/ 18 w 56"/>
              <a:gd name="T93" fmla="*/ 19 h 52"/>
              <a:gd name="T94" fmla="*/ 18 w 56"/>
              <a:gd name="T95" fmla="*/ 33 h 52"/>
              <a:gd name="T96" fmla="*/ 22 w 56"/>
              <a:gd name="T97" fmla="*/ 16 h 52"/>
              <a:gd name="T98" fmla="*/ 22 w 56"/>
              <a:gd name="T99" fmla="*/ 18 h 52"/>
              <a:gd name="T100" fmla="*/ 37 w 56"/>
              <a:gd name="T101" fmla="*/ 24 h 52"/>
              <a:gd name="T102" fmla="*/ 36 w 56"/>
              <a:gd name="T103" fmla="*/ 21 h 52"/>
              <a:gd name="T104" fmla="*/ 22 w 56"/>
              <a:gd name="T105" fmla="*/ 16 h 52"/>
              <a:gd name="T106" fmla="*/ 36 w 56"/>
              <a:gd name="T107" fmla="*/ 19 h 52"/>
              <a:gd name="T108" fmla="*/ 36 w 56"/>
              <a:gd name="T109" fmla="*/ 13 h 52"/>
              <a:gd name="T110" fmla="*/ 29 w 56"/>
              <a:gd name="T111" fmla="*/ 15 h 52"/>
              <a:gd name="T112" fmla="*/ 29 w 56"/>
              <a:gd name="T113" fmla="*/ 16 h 52"/>
              <a:gd name="T114" fmla="*/ 36 w 56"/>
              <a:gd name="T115" fmla="*/ 19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56" h="52">
                <a:moveTo>
                  <a:pt x="40" y="21"/>
                </a:moveTo>
                <a:cubicBezTo>
                  <a:pt x="42" y="26"/>
                  <a:pt x="38" y="28"/>
                  <a:pt x="34" y="29"/>
                </a:cubicBezTo>
                <a:cubicBezTo>
                  <a:pt x="30" y="31"/>
                  <a:pt x="26" y="33"/>
                  <a:pt x="21" y="34"/>
                </a:cubicBezTo>
                <a:cubicBezTo>
                  <a:pt x="22" y="35"/>
                  <a:pt x="22" y="35"/>
                  <a:pt x="22" y="36"/>
                </a:cubicBezTo>
                <a:cubicBezTo>
                  <a:pt x="24" y="35"/>
                  <a:pt x="26" y="35"/>
                  <a:pt x="27" y="34"/>
                </a:cubicBezTo>
                <a:cubicBezTo>
                  <a:pt x="35" y="30"/>
                  <a:pt x="42" y="30"/>
                  <a:pt x="50" y="35"/>
                </a:cubicBezTo>
                <a:cubicBezTo>
                  <a:pt x="56" y="38"/>
                  <a:pt x="55" y="45"/>
                  <a:pt x="49" y="48"/>
                </a:cubicBezTo>
                <a:cubicBezTo>
                  <a:pt x="42" y="52"/>
                  <a:pt x="35" y="52"/>
                  <a:pt x="28" y="48"/>
                </a:cubicBezTo>
                <a:cubicBezTo>
                  <a:pt x="24" y="46"/>
                  <a:pt x="23" y="44"/>
                  <a:pt x="23" y="38"/>
                </a:cubicBezTo>
                <a:cubicBezTo>
                  <a:pt x="21" y="38"/>
                  <a:pt x="18" y="37"/>
                  <a:pt x="16" y="36"/>
                </a:cubicBezTo>
                <a:cubicBezTo>
                  <a:pt x="13" y="35"/>
                  <a:pt x="10" y="34"/>
                  <a:pt x="7" y="38"/>
                </a:cubicBezTo>
                <a:cubicBezTo>
                  <a:pt x="6" y="39"/>
                  <a:pt x="1" y="38"/>
                  <a:pt x="1" y="37"/>
                </a:cubicBezTo>
                <a:cubicBezTo>
                  <a:pt x="0" y="35"/>
                  <a:pt x="0" y="32"/>
                  <a:pt x="0" y="29"/>
                </a:cubicBezTo>
                <a:cubicBezTo>
                  <a:pt x="0" y="29"/>
                  <a:pt x="1" y="28"/>
                  <a:pt x="1" y="29"/>
                </a:cubicBezTo>
                <a:cubicBezTo>
                  <a:pt x="2" y="29"/>
                  <a:pt x="2" y="30"/>
                  <a:pt x="3" y="31"/>
                </a:cubicBezTo>
                <a:cubicBezTo>
                  <a:pt x="3" y="33"/>
                  <a:pt x="3" y="35"/>
                  <a:pt x="3" y="37"/>
                </a:cubicBezTo>
                <a:cubicBezTo>
                  <a:pt x="6" y="34"/>
                  <a:pt x="9" y="30"/>
                  <a:pt x="14" y="33"/>
                </a:cubicBezTo>
                <a:cubicBezTo>
                  <a:pt x="14" y="27"/>
                  <a:pt x="14" y="22"/>
                  <a:pt x="14" y="16"/>
                </a:cubicBezTo>
                <a:cubicBezTo>
                  <a:pt x="12" y="18"/>
                  <a:pt x="11" y="19"/>
                  <a:pt x="9" y="21"/>
                </a:cubicBezTo>
                <a:cubicBezTo>
                  <a:pt x="9" y="16"/>
                  <a:pt x="9" y="13"/>
                  <a:pt x="9" y="10"/>
                </a:cubicBezTo>
                <a:cubicBezTo>
                  <a:pt x="9" y="10"/>
                  <a:pt x="9" y="9"/>
                  <a:pt x="10" y="9"/>
                </a:cubicBezTo>
                <a:cubicBezTo>
                  <a:pt x="13" y="15"/>
                  <a:pt x="17" y="17"/>
                  <a:pt x="23" y="13"/>
                </a:cubicBezTo>
                <a:cubicBezTo>
                  <a:pt x="22" y="8"/>
                  <a:pt x="25" y="5"/>
                  <a:pt x="29" y="3"/>
                </a:cubicBezTo>
                <a:cubicBezTo>
                  <a:pt x="36" y="0"/>
                  <a:pt x="42" y="0"/>
                  <a:pt x="49" y="4"/>
                </a:cubicBezTo>
                <a:cubicBezTo>
                  <a:pt x="51" y="5"/>
                  <a:pt x="54" y="8"/>
                  <a:pt x="53" y="11"/>
                </a:cubicBezTo>
                <a:cubicBezTo>
                  <a:pt x="53" y="13"/>
                  <a:pt x="50" y="16"/>
                  <a:pt x="48" y="18"/>
                </a:cubicBezTo>
                <a:cubicBezTo>
                  <a:pt x="46" y="20"/>
                  <a:pt x="43" y="20"/>
                  <a:pt x="40" y="21"/>
                </a:cubicBezTo>
                <a:close/>
                <a:moveTo>
                  <a:pt x="26" y="39"/>
                </a:moveTo>
                <a:cubicBezTo>
                  <a:pt x="27" y="42"/>
                  <a:pt x="27" y="44"/>
                  <a:pt x="28" y="45"/>
                </a:cubicBezTo>
                <a:cubicBezTo>
                  <a:pt x="32" y="50"/>
                  <a:pt x="44" y="50"/>
                  <a:pt x="49" y="45"/>
                </a:cubicBezTo>
                <a:cubicBezTo>
                  <a:pt x="51" y="42"/>
                  <a:pt x="51" y="40"/>
                  <a:pt x="48" y="37"/>
                </a:cubicBezTo>
                <a:cubicBezTo>
                  <a:pt x="44" y="33"/>
                  <a:pt x="34" y="33"/>
                  <a:pt x="29" y="37"/>
                </a:cubicBezTo>
                <a:cubicBezTo>
                  <a:pt x="34" y="39"/>
                  <a:pt x="38" y="40"/>
                  <a:pt x="42" y="41"/>
                </a:cubicBezTo>
                <a:cubicBezTo>
                  <a:pt x="42" y="42"/>
                  <a:pt x="42" y="42"/>
                  <a:pt x="41" y="43"/>
                </a:cubicBezTo>
                <a:cubicBezTo>
                  <a:pt x="37" y="42"/>
                  <a:pt x="32" y="41"/>
                  <a:pt x="26" y="39"/>
                </a:cubicBezTo>
                <a:close/>
                <a:moveTo>
                  <a:pt x="26" y="13"/>
                </a:moveTo>
                <a:cubicBezTo>
                  <a:pt x="29" y="12"/>
                  <a:pt x="30" y="12"/>
                  <a:pt x="32" y="11"/>
                </a:cubicBezTo>
                <a:cubicBezTo>
                  <a:pt x="39" y="9"/>
                  <a:pt x="39" y="9"/>
                  <a:pt x="40" y="17"/>
                </a:cubicBezTo>
                <a:cubicBezTo>
                  <a:pt x="40" y="18"/>
                  <a:pt x="41" y="18"/>
                  <a:pt x="41" y="18"/>
                </a:cubicBezTo>
                <a:cubicBezTo>
                  <a:pt x="44" y="17"/>
                  <a:pt x="46" y="17"/>
                  <a:pt x="48" y="15"/>
                </a:cubicBezTo>
                <a:cubicBezTo>
                  <a:pt x="49" y="13"/>
                  <a:pt x="50" y="9"/>
                  <a:pt x="50" y="9"/>
                </a:cubicBezTo>
                <a:cubicBezTo>
                  <a:pt x="46" y="6"/>
                  <a:pt x="42" y="4"/>
                  <a:pt x="38" y="3"/>
                </a:cubicBezTo>
                <a:cubicBezTo>
                  <a:pt x="34" y="3"/>
                  <a:pt x="30" y="5"/>
                  <a:pt x="27" y="9"/>
                </a:cubicBezTo>
                <a:cubicBezTo>
                  <a:pt x="26" y="9"/>
                  <a:pt x="26" y="11"/>
                  <a:pt x="26" y="13"/>
                </a:cubicBezTo>
                <a:close/>
                <a:moveTo>
                  <a:pt x="18" y="33"/>
                </a:moveTo>
                <a:cubicBezTo>
                  <a:pt x="24" y="31"/>
                  <a:pt x="29" y="29"/>
                  <a:pt x="35" y="26"/>
                </a:cubicBezTo>
                <a:cubicBezTo>
                  <a:pt x="29" y="24"/>
                  <a:pt x="24" y="21"/>
                  <a:pt x="18" y="19"/>
                </a:cubicBezTo>
                <a:cubicBezTo>
                  <a:pt x="18" y="24"/>
                  <a:pt x="18" y="28"/>
                  <a:pt x="18" y="33"/>
                </a:cubicBezTo>
                <a:close/>
                <a:moveTo>
                  <a:pt x="22" y="16"/>
                </a:moveTo>
                <a:cubicBezTo>
                  <a:pt x="22" y="16"/>
                  <a:pt x="22" y="17"/>
                  <a:pt x="22" y="18"/>
                </a:cubicBezTo>
                <a:cubicBezTo>
                  <a:pt x="27" y="20"/>
                  <a:pt x="31" y="22"/>
                  <a:pt x="37" y="24"/>
                </a:cubicBezTo>
                <a:cubicBezTo>
                  <a:pt x="36" y="22"/>
                  <a:pt x="37" y="21"/>
                  <a:pt x="36" y="21"/>
                </a:cubicBezTo>
                <a:cubicBezTo>
                  <a:pt x="32" y="19"/>
                  <a:pt x="27" y="18"/>
                  <a:pt x="22" y="16"/>
                </a:cubicBezTo>
                <a:close/>
                <a:moveTo>
                  <a:pt x="36" y="19"/>
                </a:moveTo>
                <a:cubicBezTo>
                  <a:pt x="36" y="16"/>
                  <a:pt x="36" y="14"/>
                  <a:pt x="36" y="13"/>
                </a:cubicBezTo>
                <a:cubicBezTo>
                  <a:pt x="34" y="13"/>
                  <a:pt x="31" y="14"/>
                  <a:pt x="29" y="15"/>
                </a:cubicBezTo>
                <a:cubicBezTo>
                  <a:pt x="29" y="15"/>
                  <a:pt x="29" y="15"/>
                  <a:pt x="29" y="16"/>
                </a:cubicBezTo>
                <a:cubicBezTo>
                  <a:pt x="31" y="17"/>
                  <a:pt x="34" y="17"/>
                  <a:pt x="36" y="19"/>
                </a:cubicBezTo>
                <a:close/>
              </a:path>
            </a:pathLst>
          </a:custGeom>
          <a:solidFill>
            <a:srgbClr val="09224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1" name="Freeform 58">
            <a:extLst>
              <a:ext uri="{FF2B5EF4-FFF2-40B4-BE49-F238E27FC236}">
                <a16:creationId xmlns:a16="http://schemas.microsoft.com/office/drawing/2014/main" id="{672CB00F-4037-49AE-84B6-2B2A8DEDA92D}"/>
              </a:ext>
            </a:extLst>
          </p:cNvPr>
          <p:cNvSpPr>
            <a:spLocks noEditPoints="1"/>
          </p:cNvSpPr>
          <p:nvPr/>
        </p:nvSpPr>
        <p:spPr bwMode="auto">
          <a:xfrm>
            <a:off x="8002588" y="2754313"/>
            <a:ext cx="203200" cy="184150"/>
          </a:xfrm>
          <a:custGeom>
            <a:avLst/>
            <a:gdLst>
              <a:gd name="T0" fmla="*/ 32 w 54"/>
              <a:gd name="T1" fmla="*/ 14 h 49"/>
              <a:gd name="T2" fmla="*/ 27 w 54"/>
              <a:gd name="T3" fmla="*/ 15 h 49"/>
              <a:gd name="T4" fmla="*/ 6 w 54"/>
              <a:gd name="T5" fmla="*/ 16 h 49"/>
              <a:gd name="T6" fmla="*/ 0 w 54"/>
              <a:gd name="T7" fmla="*/ 9 h 49"/>
              <a:gd name="T8" fmla="*/ 6 w 54"/>
              <a:gd name="T9" fmla="*/ 1 h 49"/>
              <a:gd name="T10" fmla="*/ 22 w 54"/>
              <a:gd name="T11" fmla="*/ 0 h 49"/>
              <a:gd name="T12" fmla="*/ 31 w 54"/>
              <a:gd name="T13" fmla="*/ 12 h 49"/>
              <a:gd name="T14" fmla="*/ 41 w 54"/>
              <a:gd name="T15" fmla="*/ 14 h 49"/>
              <a:gd name="T16" fmla="*/ 45 w 54"/>
              <a:gd name="T17" fmla="*/ 13 h 49"/>
              <a:gd name="T18" fmla="*/ 53 w 54"/>
              <a:gd name="T19" fmla="*/ 12 h 49"/>
              <a:gd name="T20" fmla="*/ 54 w 54"/>
              <a:gd name="T21" fmla="*/ 21 h 49"/>
              <a:gd name="T22" fmla="*/ 52 w 54"/>
              <a:gd name="T23" fmla="*/ 22 h 49"/>
              <a:gd name="T24" fmla="*/ 51 w 54"/>
              <a:gd name="T25" fmla="*/ 20 h 49"/>
              <a:gd name="T26" fmla="*/ 50 w 54"/>
              <a:gd name="T27" fmla="*/ 13 h 49"/>
              <a:gd name="T28" fmla="*/ 40 w 54"/>
              <a:gd name="T29" fmla="*/ 16 h 49"/>
              <a:gd name="T30" fmla="*/ 40 w 54"/>
              <a:gd name="T31" fmla="*/ 31 h 49"/>
              <a:gd name="T32" fmla="*/ 45 w 54"/>
              <a:gd name="T33" fmla="*/ 30 h 49"/>
              <a:gd name="T34" fmla="*/ 45 w 54"/>
              <a:gd name="T35" fmla="*/ 36 h 49"/>
              <a:gd name="T36" fmla="*/ 44 w 54"/>
              <a:gd name="T37" fmla="*/ 40 h 49"/>
              <a:gd name="T38" fmla="*/ 42 w 54"/>
              <a:gd name="T39" fmla="*/ 37 h 49"/>
              <a:gd name="T40" fmla="*/ 31 w 54"/>
              <a:gd name="T41" fmla="*/ 36 h 49"/>
              <a:gd name="T42" fmla="*/ 21 w 54"/>
              <a:gd name="T43" fmla="*/ 48 h 49"/>
              <a:gd name="T44" fmla="*/ 7 w 54"/>
              <a:gd name="T45" fmla="*/ 47 h 49"/>
              <a:gd name="T46" fmla="*/ 0 w 54"/>
              <a:gd name="T47" fmla="*/ 39 h 49"/>
              <a:gd name="T48" fmla="*/ 6 w 54"/>
              <a:gd name="T49" fmla="*/ 32 h 49"/>
              <a:gd name="T50" fmla="*/ 10 w 54"/>
              <a:gd name="T51" fmla="*/ 30 h 49"/>
              <a:gd name="T52" fmla="*/ 13 w 54"/>
              <a:gd name="T53" fmla="*/ 27 h 49"/>
              <a:gd name="T54" fmla="*/ 17 w 54"/>
              <a:gd name="T55" fmla="*/ 22 h 49"/>
              <a:gd name="T56" fmla="*/ 33 w 54"/>
              <a:gd name="T57" fmla="*/ 16 h 49"/>
              <a:gd name="T58" fmla="*/ 32 w 54"/>
              <a:gd name="T59" fmla="*/ 14 h 49"/>
              <a:gd name="T60" fmla="*/ 27 w 54"/>
              <a:gd name="T61" fmla="*/ 11 h 49"/>
              <a:gd name="T62" fmla="*/ 28 w 54"/>
              <a:gd name="T63" fmla="*/ 10 h 49"/>
              <a:gd name="T64" fmla="*/ 26 w 54"/>
              <a:gd name="T65" fmla="*/ 5 h 49"/>
              <a:gd name="T66" fmla="*/ 6 w 54"/>
              <a:gd name="T67" fmla="*/ 5 h 49"/>
              <a:gd name="T68" fmla="*/ 5 w 54"/>
              <a:gd name="T69" fmla="*/ 13 h 49"/>
              <a:gd name="T70" fmla="*/ 25 w 54"/>
              <a:gd name="T71" fmla="*/ 13 h 49"/>
              <a:gd name="T72" fmla="*/ 12 w 54"/>
              <a:gd name="T73" fmla="*/ 9 h 49"/>
              <a:gd name="T74" fmla="*/ 13 w 54"/>
              <a:gd name="T75" fmla="*/ 7 h 49"/>
              <a:gd name="T76" fmla="*/ 27 w 54"/>
              <a:gd name="T77" fmla="*/ 11 h 49"/>
              <a:gd name="T78" fmla="*/ 13 w 54"/>
              <a:gd name="T79" fmla="*/ 32 h 49"/>
              <a:gd name="T80" fmla="*/ 8 w 54"/>
              <a:gd name="T81" fmla="*/ 34 h 49"/>
              <a:gd name="T82" fmla="*/ 4 w 54"/>
              <a:gd name="T83" fmla="*/ 39 h 49"/>
              <a:gd name="T84" fmla="*/ 8 w 54"/>
              <a:gd name="T85" fmla="*/ 45 h 49"/>
              <a:gd name="T86" fmla="*/ 24 w 54"/>
              <a:gd name="T87" fmla="*/ 44 h 49"/>
              <a:gd name="T88" fmla="*/ 28 w 54"/>
              <a:gd name="T89" fmla="*/ 39 h 49"/>
              <a:gd name="T90" fmla="*/ 23 w 54"/>
              <a:gd name="T91" fmla="*/ 38 h 49"/>
              <a:gd name="T92" fmla="*/ 13 w 54"/>
              <a:gd name="T93" fmla="*/ 32 h 49"/>
              <a:gd name="T94" fmla="*/ 19 w 54"/>
              <a:gd name="T95" fmla="*/ 24 h 49"/>
              <a:gd name="T96" fmla="*/ 36 w 54"/>
              <a:gd name="T97" fmla="*/ 31 h 49"/>
              <a:gd name="T98" fmla="*/ 36 w 54"/>
              <a:gd name="T99" fmla="*/ 17 h 49"/>
              <a:gd name="T100" fmla="*/ 19 w 54"/>
              <a:gd name="T101" fmla="*/ 24 h 49"/>
              <a:gd name="T102" fmla="*/ 17 w 54"/>
              <a:gd name="T103" fmla="*/ 26 h 49"/>
              <a:gd name="T104" fmla="*/ 27 w 54"/>
              <a:gd name="T105" fmla="*/ 33 h 49"/>
              <a:gd name="T106" fmla="*/ 32 w 54"/>
              <a:gd name="T107" fmla="*/ 34 h 49"/>
              <a:gd name="T108" fmla="*/ 32 w 54"/>
              <a:gd name="T109" fmla="*/ 32 h 49"/>
              <a:gd name="T110" fmla="*/ 17 w 54"/>
              <a:gd name="T111" fmla="*/ 26 h 49"/>
              <a:gd name="T112" fmla="*/ 25 w 54"/>
              <a:gd name="T113" fmla="*/ 35 h 49"/>
              <a:gd name="T114" fmla="*/ 25 w 54"/>
              <a:gd name="T115" fmla="*/ 34 h 49"/>
              <a:gd name="T116" fmla="*/ 17 w 54"/>
              <a:gd name="T117" fmla="*/ 32 h 49"/>
              <a:gd name="T118" fmla="*/ 17 w 54"/>
              <a:gd name="T119" fmla="*/ 37 h 49"/>
              <a:gd name="T120" fmla="*/ 25 w 54"/>
              <a:gd name="T121" fmla="*/ 35 h 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54" h="49">
                <a:moveTo>
                  <a:pt x="32" y="14"/>
                </a:moveTo>
                <a:cubicBezTo>
                  <a:pt x="31" y="14"/>
                  <a:pt x="29" y="14"/>
                  <a:pt x="27" y="15"/>
                </a:cubicBezTo>
                <a:cubicBezTo>
                  <a:pt x="20" y="19"/>
                  <a:pt x="13" y="20"/>
                  <a:pt x="6" y="16"/>
                </a:cubicBezTo>
                <a:cubicBezTo>
                  <a:pt x="4" y="15"/>
                  <a:pt x="1" y="12"/>
                  <a:pt x="0" y="9"/>
                </a:cubicBezTo>
                <a:cubicBezTo>
                  <a:pt x="0" y="5"/>
                  <a:pt x="3" y="2"/>
                  <a:pt x="6" y="1"/>
                </a:cubicBezTo>
                <a:cubicBezTo>
                  <a:pt x="12" y="0"/>
                  <a:pt x="17" y="0"/>
                  <a:pt x="22" y="0"/>
                </a:cubicBezTo>
                <a:cubicBezTo>
                  <a:pt x="29" y="1"/>
                  <a:pt x="31" y="5"/>
                  <a:pt x="31" y="12"/>
                </a:cubicBezTo>
                <a:cubicBezTo>
                  <a:pt x="34" y="13"/>
                  <a:pt x="37" y="14"/>
                  <a:pt x="41" y="14"/>
                </a:cubicBezTo>
                <a:cubicBezTo>
                  <a:pt x="42" y="15"/>
                  <a:pt x="44" y="14"/>
                  <a:pt x="45" y="13"/>
                </a:cubicBezTo>
                <a:cubicBezTo>
                  <a:pt x="48" y="11"/>
                  <a:pt x="51" y="9"/>
                  <a:pt x="53" y="12"/>
                </a:cubicBezTo>
                <a:cubicBezTo>
                  <a:pt x="54" y="14"/>
                  <a:pt x="54" y="18"/>
                  <a:pt x="54" y="21"/>
                </a:cubicBezTo>
                <a:cubicBezTo>
                  <a:pt x="54" y="21"/>
                  <a:pt x="53" y="22"/>
                  <a:pt x="52" y="22"/>
                </a:cubicBezTo>
                <a:cubicBezTo>
                  <a:pt x="52" y="21"/>
                  <a:pt x="51" y="20"/>
                  <a:pt x="51" y="20"/>
                </a:cubicBezTo>
                <a:cubicBezTo>
                  <a:pt x="51" y="18"/>
                  <a:pt x="51" y="16"/>
                  <a:pt x="50" y="13"/>
                </a:cubicBezTo>
                <a:cubicBezTo>
                  <a:pt x="48" y="17"/>
                  <a:pt x="45" y="20"/>
                  <a:pt x="40" y="16"/>
                </a:cubicBezTo>
                <a:cubicBezTo>
                  <a:pt x="40" y="22"/>
                  <a:pt x="40" y="26"/>
                  <a:pt x="40" y="31"/>
                </a:cubicBezTo>
                <a:cubicBezTo>
                  <a:pt x="42" y="31"/>
                  <a:pt x="43" y="30"/>
                  <a:pt x="45" y="30"/>
                </a:cubicBezTo>
                <a:cubicBezTo>
                  <a:pt x="45" y="32"/>
                  <a:pt x="45" y="34"/>
                  <a:pt x="45" y="36"/>
                </a:cubicBezTo>
                <a:cubicBezTo>
                  <a:pt x="45" y="37"/>
                  <a:pt x="45" y="39"/>
                  <a:pt x="44" y="40"/>
                </a:cubicBezTo>
                <a:cubicBezTo>
                  <a:pt x="43" y="39"/>
                  <a:pt x="42" y="38"/>
                  <a:pt x="42" y="37"/>
                </a:cubicBezTo>
                <a:cubicBezTo>
                  <a:pt x="38" y="34"/>
                  <a:pt x="35" y="35"/>
                  <a:pt x="31" y="36"/>
                </a:cubicBezTo>
                <a:cubicBezTo>
                  <a:pt x="31" y="43"/>
                  <a:pt x="28" y="47"/>
                  <a:pt x="21" y="48"/>
                </a:cubicBezTo>
                <a:cubicBezTo>
                  <a:pt x="16" y="49"/>
                  <a:pt x="11" y="48"/>
                  <a:pt x="7" y="47"/>
                </a:cubicBezTo>
                <a:cubicBezTo>
                  <a:pt x="3" y="46"/>
                  <a:pt x="0" y="43"/>
                  <a:pt x="0" y="39"/>
                </a:cubicBezTo>
                <a:cubicBezTo>
                  <a:pt x="1" y="36"/>
                  <a:pt x="4" y="34"/>
                  <a:pt x="6" y="32"/>
                </a:cubicBezTo>
                <a:cubicBezTo>
                  <a:pt x="7" y="31"/>
                  <a:pt x="9" y="31"/>
                  <a:pt x="10" y="30"/>
                </a:cubicBezTo>
                <a:cubicBezTo>
                  <a:pt x="12" y="29"/>
                  <a:pt x="13" y="28"/>
                  <a:pt x="13" y="27"/>
                </a:cubicBezTo>
                <a:cubicBezTo>
                  <a:pt x="14" y="24"/>
                  <a:pt x="15" y="23"/>
                  <a:pt x="17" y="22"/>
                </a:cubicBezTo>
                <a:cubicBezTo>
                  <a:pt x="23" y="20"/>
                  <a:pt x="28" y="18"/>
                  <a:pt x="33" y="16"/>
                </a:cubicBezTo>
                <a:cubicBezTo>
                  <a:pt x="32" y="15"/>
                  <a:pt x="32" y="15"/>
                  <a:pt x="32" y="14"/>
                </a:cubicBezTo>
                <a:close/>
                <a:moveTo>
                  <a:pt x="27" y="11"/>
                </a:moveTo>
                <a:cubicBezTo>
                  <a:pt x="27" y="10"/>
                  <a:pt x="27" y="10"/>
                  <a:pt x="28" y="10"/>
                </a:cubicBezTo>
                <a:cubicBezTo>
                  <a:pt x="27" y="8"/>
                  <a:pt x="27" y="6"/>
                  <a:pt x="26" y="5"/>
                </a:cubicBezTo>
                <a:cubicBezTo>
                  <a:pt x="21" y="0"/>
                  <a:pt x="11" y="0"/>
                  <a:pt x="6" y="5"/>
                </a:cubicBezTo>
                <a:cubicBezTo>
                  <a:pt x="3" y="7"/>
                  <a:pt x="3" y="10"/>
                  <a:pt x="5" y="13"/>
                </a:cubicBezTo>
                <a:cubicBezTo>
                  <a:pt x="10" y="17"/>
                  <a:pt x="20" y="17"/>
                  <a:pt x="25" y="13"/>
                </a:cubicBezTo>
                <a:cubicBezTo>
                  <a:pt x="21" y="11"/>
                  <a:pt x="16" y="10"/>
                  <a:pt x="12" y="9"/>
                </a:cubicBezTo>
                <a:cubicBezTo>
                  <a:pt x="12" y="8"/>
                  <a:pt x="12" y="8"/>
                  <a:pt x="13" y="7"/>
                </a:cubicBezTo>
                <a:cubicBezTo>
                  <a:pt x="17" y="8"/>
                  <a:pt x="22" y="10"/>
                  <a:pt x="27" y="11"/>
                </a:cubicBezTo>
                <a:close/>
                <a:moveTo>
                  <a:pt x="13" y="32"/>
                </a:moveTo>
                <a:cubicBezTo>
                  <a:pt x="11" y="32"/>
                  <a:pt x="9" y="33"/>
                  <a:pt x="8" y="34"/>
                </a:cubicBezTo>
                <a:cubicBezTo>
                  <a:pt x="6" y="35"/>
                  <a:pt x="4" y="37"/>
                  <a:pt x="4" y="39"/>
                </a:cubicBezTo>
                <a:cubicBezTo>
                  <a:pt x="4" y="41"/>
                  <a:pt x="6" y="44"/>
                  <a:pt x="8" y="45"/>
                </a:cubicBezTo>
                <a:cubicBezTo>
                  <a:pt x="13" y="48"/>
                  <a:pt x="19" y="48"/>
                  <a:pt x="24" y="44"/>
                </a:cubicBezTo>
                <a:cubicBezTo>
                  <a:pt x="26" y="43"/>
                  <a:pt x="27" y="40"/>
                  <a:pt x="28" y="39"/>
                </a:cubicBezTo>
                <a:cubicBezTo>
                  <a:pt x="26" y="38"/>
                  <a:pt x="25" y="38"/>
                  <a:pt x="23" y="38"/>
                </a:cubicBezTo>
                <a:cubicBezTo>
                  <a:pt x="15" y="40"/>
                  <a:pt x="15" y="41"/>
                  <a:pt x="13" y="32"/>
                </a:cubicBezTo>
                <a:close/>
                <a:moveTo>
                  <a:pt x="19" y="24"/>
                </a:moveTo>
                <a:cubicBezTo>
                  <a:pt x="25" y="26"/>
                  <a:pt x="30" y="29"/>
                  <a:pt x="36" y="31"/>
                </a:cubicBezTo>
                <a:cubicBezTo>
                  <a:pt x="36" y="26"/>
                  <a:pt x="36" y="22"/>
                  <a:pt x="36" y="17"/>
                </a:cubicBezTo>
                <a:cubicBezTo>
                  <a:pt x="30" y="19"/>
                  <a:pt x="25" y="21"/>
                  <a:pt x="19" y="24"/>
                </a:cubicBezTo>
                <a:close/>
                <a:moveTo>
                  <a:pt x="17" y="26"/>
                </a:moveTo>
                <a:cubicBezTo>
                  <a:pt x="18" y="32"/>
                  <a:pt x="25" y="29"/>
                  <a:pt x="27" y="33"/>
                </a:cubicBezTo>
                <a:cubicBezTo>
                  <a:pt x="28" y="34"/>
                  <a:pt x="30" y="34"/>
                  <a:pt x="32" y="34"/>
                </a:cubicBezTo>
                <a:cubicBezTo>
                  <a:pt x="32" y="33"/>
                  <a:pt x="32" y="33"/>
                  <a:pt x="32" y="32"/>
                </a:cubicBezTo>
                <a:cubicBezTo>
                  <a:pt x="27" y="30"/>
                  <a:pt x="23" y="28"/>
                  <a:pt x="17" y="26"/>
                </a:cubicBezTo>
                <a:close/>
                <a:moveTo>
                  <a:pt x="25" y="35"/>
                </a:moveTo>
                <a:cubicBezTo>
                  <a:pt x="25" y="35"/>
                  <a:pt x="25" y="35"/>
                  <a:pt x="25" y="34"/>
                </a:cubicBezTo>
                <a:cubicBezTo>
                  <a:pt x="22" y="33"/>
                  <a:pt x="20" y="33"/>
                  <a:pt x="17" y="32"/>
                </a:cubicBezTo>
                <a:cubicBezTo>
                  <a:pt x="17" y="34"/>
                  <a:pt x="17" y="36"/>
                  <a:pt x="17" y="37"/>
                </a:cubicBezTo>
                <a:cubicBezTo>
                  <a:pt x="20" y="37"/>
                  <a:pt x="22" y="36"/>
                  <a:pt x="25" y="35"/>
                </a:cubicBezTo>
                <a:close/>
              </a:path>
            </a:pathLst>
          </a:custGeom>
          <a:solidFill>
            <a:srgbClr val="09224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2" name="Freeform 59">
            <a:extLst>
              <a:ext uri="{FF2B5EF4-FFF2-40B4-BE49-F238E27FC236}">
                <a16:creationId xmlns:a16="http://schemas.microsoft.com/office/drawing/2014/main" id="{98E9F7D7-C892-438F-9015-C7E0311F5688}"/>
              </a:ext>
            </a:extLst>
          </p:cNvPr>
          <p:cNvSpPr>
            <a:spLocks/>
          </p:cNvSpPr>
          <p:nvPr/>
        </p:nvSpPr>
        <p:spPr bwMode="auto">
          <a:xfrm>
            <a:off x="8002588" y="3078163"/>
            <a:ext cx="247650" cy="90488"/>
          </a:xfrm>
          <a:custGeom>
            <a:avLst/>
            <a:gdLst>
              <a:gd name="T0" fmla="*/ 64 w 66"/>
              <a:gd name="T1" fmla="*/ 6 h 24"/>
              <a:gd name="T2" fmla="*/ 65 w 66"/>
              <a:gd name="T3" fmla="*/ 7 h 24"/>
              <a:gd name="T4" fmla="*/ 55 w 66"/>
              <a:gd name="T5" fmla="*/ 18 h 24"/>
              <a:gd name="T6" fmla="*/ 34 w 66"/>
              <a:gd name="T7" fmla="*/ 18 h 24"/>
              <a:gd name="T8" fmla="*/ 33 w 66"/>
              <a:gd name="T9" fmla="*/ 18 h 24"/>
              <a:gd name="T10" fmla="*/ 32 w 66"/>
              <a:gd name="T11" fmla="*/ 24 h 24"/>
              <a:gd name="T12" fmla="*/ 0 w 66"/>
              <a:gd name="T13" fmla="*/ 12 h 24"/>
              <a:gd name="T14" fmla="*/ 32 w 66"/>
              <a:gd name="T15" fmla="*/ 0 h 24"/>
              <a:gd name="T16" fmla="*/ 33 w 66"/>
              <a:gd name="T17" fmla="*/ 6 h 24"/>
              <a:gd name="T18" fmla="*/ 64 w 66"/>
              <a:gd name="T19" fmla="*/ 6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66" h="24">
                <a:moveTo>
                  <a:pt x="64" y="6"/>
                </a:moveTo>
                <a:cubicBezTo>
                  <a:pt x="64" y="7"/>
                  <a:pt x="65" y="7"/>
                  <a:pt x="65" y="7"/>
                </a:cubicBezTo>
                <a:cubicBezTo>
                  <a:pt x="66" y="18"/>
                  <a:pt x="66" y="18"/>
                  <a:pt x="55" y="18"/>
                </a:cubicBezTo>
                <a:cubicBezTo>
                  <a:pt x="48" y="18"/>
                  <a:pt x="41" y="18"/>
                  <a:pt x="34" y="18"/>
                </a:cubicBezTo>
                <a:cubicBezTo>
                  <a:pt x="34" y="18"/>
                  <a:pt x="33" y="18"/>
                  <a:pt x="33" y="18"/>
                </a:cubicBezTo>
                <a:cubicBezTo>
                  <a:pt x="32" y="20"/>
                  <a:pt x="32" y="22"/>
                  <a:pt x="32" y="24"/>
                </a:cubicBezTo>
                <a:cubicBezTo>
                  <a:pt x="22" y="20"/>
                  <a:pt x="11" y="16"/>
                  <a:pt x="0" y="12"/>
                </a:cubicBezTo>
                <a:cubicBezTo>
                  <a:pt x="11" y="8"/>
                  <a:pt x="21" y="4"/>
                  <a:pt x="32" y="0"/>
                </a:cubicBezTo>
                <a:cubicBezTo>
                  <a:pt x="32" y="2"/>
                  <a:pt x="32" y="4"/>
                  <a:pt x="33" y="6"/>
                </a:cubicBezTo>
                <a:cubicBezTo>
                  <a:pt x="43" y="6"/>
                  <a:pt x="54" y="6"/>
                  <a:pt x="64" y="6"/>
                </a:cubicBezTo>
                <a:close/>
              </a:path>
            </a:pathLst>
          </a:custGeom>
          <a:solidFill>
            <a:srgbClr val="09224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3" name="Freeform 60">
            <a:extLst>
              <a:ext uri="{FF2B5EF4-FFF2-40B4-BE49-F238E27FC236}">
                <a16:creationId xmlns:a16="http://schemas.microsoft.com/office/drawing/2014/main" id="{74CDC1E7-86CB-41CB-B97C-5AE393D6FBA8}"/>
              </a:ext>
            </a:extLst>
          </p:cNvPr>
          <p:cNvSpPr>
            <a:spLocks/>
          </p:cNvSpPr>
          <p:nvPr/>
        </p:nvSpPr>
        <p:spPr bwMode="auto">
          <a:xfrm>
            <a:off x="8310563" y="2798763"/>
            <a:ext cx="246063" cy="90488"/>
          </a:xfrm>
          <a:custGeom>
            <a:avLst/>
            <a:gdLst>
              <a:gd name="T0" fmla="*/ 65 w 65"/>
              <a:gd name="T1" fmla="*/ 12 h 24"/>
              <a:gd name="T2" fmla="*/ 54 w 65"/>
              <a:gd name="T3" fmla="*/ 16 h 24"/>
              <a:gd name="T4" fmla="*/ 33 w 65"/>
              <a:gd name="T5" fmla="*/ 24 h 24"/>
              <a:gd name="T6" fmla="*/ 32 w 65"/>
              <a:gd name="T7" fmla="*/ 18 h 24"/>
              <a:gd name="T8" fmla="*/ 0 w 65"/>
              <a:gd name="T9" fmla="*/ 18 h 24"/>
              <a:gd name="T10" fmla="*/ 0 w 65"/>
              <a:gd name="T11" fmla="*/ 6 h 24"/>
              <a:gd name="T12" fmla="*/ 32 w 65"/>
              <a:gd name="T13" fmla="*/ 6 h 24"/>
              <a:gd name="T14" fmla="*/ 33 w 65"/>
              <a:gd name="T15" fmla="*/ 0 h 24"/>
              <a:gd name="T16" fmla="*/ 65 w 65"/>
              <a:gd name="T17" fmla="*/ 12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65" h="24">
                <a:moveTo>
                  <a:pt x="65" y="12"/>
                </a:moveTo>
                <a:cubicBezTo>
                  <a:pt x="60" y="14"/>
                  <a:pt x="57" y="15"/>
                  <a:pt x="54" y="16"/>
                </a:cubicBezTo>
                <a:cubicBezTo>
                  <a:pt x="47" y="19"/>
                  <a:pt x="40" y="21"/>
                  <a:pt x="33" y="24"/>
                </a:cubicBezTo>
                <a:cubicBezTo>
                  <a:pt x="33" y="22"/>
                  <a:pt x="32" y="20"/>
                  <a:pt x="32" y="18"/>
                </a:cubicBezTo>
                <a:cubicBezTo>
                  <a:pt x="22" y="18"/>
                  <a:pt x="11" y="18"/>
                  <a:pt x="0" y="18"/>
                </a:cubicBezTo>
                <a:cubicBezTo>
                  <a:pt x="0" y="14"/>
                  <a:pt x="0" y="10"/>
                  <a:pt x="0" y="6"/>
                </a:cubicBezTo>
                <a:cubicBezTo>
                  <a:pt x="11" y="6"/>
                  <a:pt x="21" y="6"/>
                  <a:pt x="32" y="6"/>
                </a:cubicBezTo>
                <a:cubicBezTo>
                  <a:pt x="32" y="4"/>
                  <a:pt x="32" y="2"/>
                  <a:pt x="33" y="0"/>
                </a:cubicBezTo>
                <a:cubicBezTo>
                  <a:pt x="43" y="4"/>
                  <a:pt x="53" y="8"/>
                  <a:pt x="65" y="12"/>
                </a:cubicBezTo>
                <a:close/>
              </a:path>
            </a:pathLst>
          </a:custGeom>
          <a:solidFill>
            <a:srgbClr val="09224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44" name="Freeform 61">
            <a:extLst>
              <a:ext uri="{FF2B5EF4-FFF2-40B4-BE49-F238E27FC236}">
                <a16:creationId xmlns:a16="http://schemas.microsoft.com/office/drawing/2014/main" id="{EE16D020-96A3-40E5-87D6-F8166A1DA4C8}"/>
              </a:ext>
            </a:extLst>
          </p:cNvPr>
          <p:cNvSpPr>
            <a:spLocks noEditPoints="1"/>
          </p:cNvSpPr>
          <p:nvPr/>
        </p:nvSpPr>
        <p:spPr bwMode="auto">
          <a:xfrm>
            <a:off x="6383338" y="2743201"/>
            <a:ext cx="679450" cy="482600"/>
          </a:xfrm>
          <a:custGeom>
            <a:avLst/>
            <a:gdLst>
              <a:gd name="T0" fmla="*/ 101 w 180"/>
              <a:gd name="T1" fmla="*/ 128 h 128"/>
              <a:gd name="T2" fmla="*/ 33 w 180"/>
              <a:gd name="T3" fmla="*/ 128 h 128"/>
              <a:gd name="T4" fmla="*/ 9 w 180"/>
              <a:gd name="T5" fmla="*/ 128 h 128"/>
              <a:gd name="T6" fmla="*/ 0 w 180"/>
              <a:gd name="T7" fmla="*/ 119 h 128"/>
              <a:gd name="T8" fmla="*/ 0 w 180"/>
              <a:gd name="T9" fmla="*/ 9 h 128"/>
              <a:gd name="T10" fmla="*/ 8 w 180"/>
              <a:gd name="T11" fmla="*/ 0 h 128"/>
              <a:gd name="T12" fmla="*/ 154 w 180"/>
              <a:gd name="T13" fmla="*/ 0 h 128"/>
              <a:gd name="T14" fmla="*/ 172 w 180"/>
              <a:gd name="T15" fmla="*/ 0 h 128"/>
              <a:gd name="T16" fmla="*/ 180 w 180"/>
              <a:gd name="T17" fmla="*/ 8 h 128"/>
              <a:gd name="T18" fmla="*/ 180 w 180"/>
              <a:gd name="T19" fmla="*/ 120 h 128"/>
              <a:gd name="T20" fmla="*/ 172 w 180"/>
              <a:gd name="T21" fmla="*/ 128 h 128"/>
              <a:gd name="T22" fmla="*/ 101 w 180"/>
              <a:gd name="T23" fmla="*/ 128 h 128"/>
              <a:gd name="T24" fmla="*/ 101 w 180"/>
              <a:gd name="T25" fmla="*/ 128 h 128"/>
              <a:gd name="T26" fmla="*/ 174 w 180"/>
              <a:gd name="T27" fmla="*/ 122 h 128"/>
              <a:gd name="T28" fmla="*/ 174 w 180"/>
              <a:gd name="T29" fmla="*/ 6 h 128"/>
              <a:gd name="T30" fmla="*/ 6 w 180"/>
              <a:gd name="T31" fmla="*/ 6 h 128"/>
              <a:gd name="T32" fmla="*/ 6 w 180"/>
              <a:gd name="T33" fmla="*/ 12 h 128"/>
              <a:gd name="T34" fmla="*/ 6 w 180"/>
              <a:gd name="T35" fmla="*/ 117 h 128"/>
              <a:gd name="T36" fmla="*/ 12 w 180"/>
              <a:gd name="T37" fmla="*/ 122 h 128"/>
              <a:gd name="T38" fmla="*/ 145 w 180"/>
              <a:gd name="T39" fmla="*/ 122 h 128"/>
              <a:gd name="T40" fmla="*/ 174 w 180"/>
              <a:gd name="T41" fmla="*/ 122 h 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180" h="128">
                <a:moveTo>
                  <a:pt x="101" y="128"/>
                </a:moveTo>
                <a:cubicBezTo>
                  <a:pt x="79" y="128"/>
                  <a:pt x="56" y="128"/>
                  <a:pt x="33" y="128"/>
                </a:cubicBezTo>
                <a:cubicBezTo>
                  <a:pt x="25" y="128"/>
                  <a:pt x="17" y="128"/>
                  <a:pt x="9" y="128"/>
                </a:cubicBezTo>
                <a:cubicBezTo>
                  <a:pt x="3" y="128"/>
                  <a:pt x="0" y="125"/>
                  <a:pt x="0" y="119"/>
                </a:cubicBezTo>
                <a:cubicBezTo>
                  <a:pt x="0" y="82"/>
                  <a:pt x="0" y="46"/>
                  <a:pt x="0" y="9"/>
                </a:cubicBezTo>
                <a:cubicBezTo>
                  <a:pt x="0" y="2"/>
                  <a:pt x="2" y="0"/>
                  <a:pt x="8" y="0"/>
                </a:cubicBezTo>
                <a:cubicBezTo>
                  <a:pt x="57" y="0"/>
                  <a:pt x="105" y="0"/>
                  <a:pt x="154" y="0"/>
                </a:cubicBezTo>
                <a:cubicBezTo>
                  <a:pt x="160" y="0"/>
                  <a:pt x="166" y="0"/>
                  <a:pt x="172" y="0"/>
                </a:cubicBezTo>
                <a:cubicBezTo>
                  <a:pt x="178" y="0"/>
                  <a:pt x="180" y="2"/>
                  <a:pt x="180" y="8"/>
                </a:cubicBezTo>
                <a:cubicBezTo>
                  <a:pt x="180" y="45"/>
                  <a:pt x="180" y="83"/>
                  <a:pt x="180" y="120"/>
                </a:cubicBezTo>
                <a:cubicBezTo>
                  <a:pt x="180" y="125"/>
                  <a:pt x="177" y="128"/>
                  <a:pt x="172" y="128"/>
                </a:cubicBezTo>
                <a:cubicBezTo>
                  <a:pt x="148" y="128"/>
                  <a:pt x="125" y="128"/>
                  <a:pt x="101" y="128"/>
                </a:cubicBezTo>
                <a:cubicBezTo>
                  <a:pt x="101" y="128"/>
                  <a:pt x="101" y="128"/>
                  <a:pt x="101" y="128"/>
                </a:cubicBezTo>
                <a:close/>
                <a:moveTo>
                  <a:pt x="174" y="122"/>
                </a:moveTo>
                <a:cubicBezTo>
                  <a:pt x="174" y="83"/>
                  <a:pt x="174" y="45"/>
                  <a:pt x="174" y="6"/>
                </a:cubicBezTo>
                <a:cubicBezTo>
                  <a:pt x="118" y="6"/>
                  <a:pt x="62" y="6"/>
                  <a:pt x="6" y="6"/>
                </a:cubicBezTo>
                <a:cubicBezTo>
                  <a:pt x="6" y="8"/>
                  <a:pt x="6" y="10"/>
                  <a:pt x="6" y="12"/>
                </a:cubicBezTo>
                <a:cubicBezTo>
                  <a:pt x="6" y="47"/>
                  <a:pt x="6" y="82"/>
                  <a:pt x="6" y="117"/>
                </a:cubicBezTo>
                <a:cubicBezTo>
                  <a:pt x="6" y="121"/>
                  <a:pt x="8" y="122"/>
                  <a:pt x="12" y="122"/>
                </a:cubicBezTo>
                <a:cubicBezTo>
                  <a:pt x="56" y="122"/>
                  <a:pt x="101" y="122"/>
                  <a:pt x="145" y="122"/>
                </a:cubicBezTo>
                <a:cubicBezTo>
                  <a:pt x="155" y="122"/>
                  <a:pt x="164" y="122"/>
                  <a:pt x="174" y="122"/>
                </a:cubicBezTo>
                <a:close/>
              </a:path>
            </a:pathLst>
          </a:custGeom>
          <a:solidFill>
            <a:srgbClr val="09224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45" name="Freeform 62">
            <a:extLst>
              <a:ext uri="{FF2B5EF4-FFF2-40B4-BE49-F238E27FC236}">
                <a16:creationId xmlns:a16="http://schemas.microsoft.com/office/drawing/2014/main" id="{F2ECCC07-06A3-4EBA-A874-6490C1F7D741}"/>
              </a:ext>
            </a:extLst>
          </p:cNvPr>
          <p:cNvSpPr>
            <a:spLocks/>
          </p:cNvSpPr>
          <p:nvPr/>
        </p:nvSpPr>
        <p:spPr bwMode="auto">
          <a:xfrm>
            <a:off x="6342063" y="1666876"/>
            <a:ext cx="79375" cy="76200"/>
          </a:xfrm>
          <a:custGeom>
            <a:avLst/>
            <a:gdLst>
              <a:gd name="T0" fmla="*/ 20 w 21"/>
              <a:gd name="T1" fmla="*/ 10 h 20"/>
              <a:gd name="T2" fmla="*/ 10 w 21"/>
              <a:gd name="T3" fmla="*/ 20 h 20"/>
              <a:gd name="T4" fmla="*/ 0 w 21"/>
              <a:gd name="T5" fmla="*/ 10 h 20"/>
              <a:gd name="T6" fmla="*/ 11 w 21"/>
              <a:gd name="T7" fmla="*/ 0 h 20"/>
              <a:gd name="T8" fmla="*/ 20 w 21"/>
              <a:gd name="T9" fmla="*/ 10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1" h="20">
                <a:moveTo>
                  <a:pt x="20" y="10"/>
                </a:moveTo>
                <a:cubicBezTo>
                  <a:pt x="20" y="15"/>
                  <a:pt x="15" y="20"/>
                  <a:pt x="10" y="20"/>
                </a:cubicBezTo>
                <a:cubicBezTo>
                  <a:pt x="5" y="20"/>
                  <a:pt x="0" y="15"/>
                  <a:pt x="0" y="10"/>
                </a:cubicBezTo>
                <a:cubicBezTo>
                  <a:pt x="0" y="4"/>
                  <a:pt x="5" y="0"/>
                  <a:pt x="11" y="0"/>
                </a:cubicBezTo>
                <a:cubicBezTo>
                  <a:pt x="16" y="0"/>
                  <a:pt x="21" y="5"/>
                  <a:pt x="20" y="10"/>
                </a:cubicBezTo>
                <a:close/>
              </a:path>
            </a:pathLst>
          </a:custGeom>
          <a:solidFill>
            <a:srgbClr val="09224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46" name="Freeform 63">
            <a:extLst>
              <a:ext uri="{FF2B5EF4-FFF2-40B4-BE49-F238E27FC236}">
                <a16:creationId xmlns:a16="http://schemas.microsoft.com/office/drawing/2014/main" id="{8303EF25-8802-462D-858C-DD74302F75B2}"/>
              </a:ext>
            </a:extLst>
          </p:cNvPr>
          <p:cNvSpPr>
            <a:spLocks noEditPoints="1"/>
          </p:cNvSpPr>
          <p:nvPr/>
        </p:nvSpPr>
        <p:spPr bwMode="auto">
          <a:xfrm>
            <a:off x="6651625" y="2840038"/>
            <a:ext cx="109538" cy="292100"/>
          </a:xfrm>
          <a:custGeom>
            <a:avLst/>
            <a:gdLst>
              <a:gd name="T0" fmla="*/ 29 w 29"/>
              <a:gd name="T1" fmla="*/ 39 h 77"/>
              <a:gd name="T2" fmla="*/ 27 w 29"/>
              <a:gd name="T3" fmla="*/ 66 h 77"/>
              <a:gd name="T4" fmla="*/ 18 w 29"/>
              <a:gd name="T5" fmla="*/ 76 h 77"/>
              <a:gd name="T6" fmla="*/ 5 w 29"/>
              <a:gd name="T7" fmla="*/ 72 h 77"/>
              <a:gd name="T8" fmla="*/ 1 w 29"/>
              <a:gd name="T9" fmla="*/ 60 h 77"/>
              <a:gd name="T10" fmla="*/ 1 w 29"/>
              <a:gd name="T11" fmla="*/ 19 h 77"/>
              <a:gd name="T12" fmla="*/ 1 w 29"/>
              <a:gd name="T13" fmla="*/ 11 h 77"/>
              <a:gd name="T14" fmla="*/ 15 w 29"/>
              <a:gd name="T15" fmla="*/ 0 h 77"/>
              <a:gd name="T16" fmla="*/ 27 w 29"/>
              <a:gd name="T17" fmla="*/ 10 h 77"/>
              <a:gd name="T18" fmla="*/ 29 w 29"/>
              <a:gd name="T19" fmla="*/ 39 h 77"/>
              <a:gd name="T20" fmla="*/ 10 w 29"/>
              <a:gd name="T21" fmla="*/ 38 h 77"/>
              <a:gd name="T22" fmla="*/ 10 w 29"/>
              <a:gd name="T23" fmla="*/ 60 h 77"/>
              <a:gd name="T24" fmla="*/ 14 w 29"/>
              <a:gd name="T25" fmla="*/ 66 h 77"/>
              <a:gd name="T26" fmla="*/ 19 w 29"/>
              <a:gd name="T27" fmla="*/ 60 h 77"/>
              <a:gd name="T28" fmla="*/ 21 w 29"/>
              <a:gd name="T29" fmla="*/ 37 h 77"/>
              <a:gd name="T30" fmla="*/ 19 w 29"/>
              <a:gd name="T31" fmla="*/ 17 h 77"/>
              <a:gd name="T32" fmla="*/ 14 w 29"/>
              <a:gd name="T33" fmla="*/ 11 h 77"/>
              <a:gd name="T34" fmla="*/ 10 w 29"/>
              <a:gd name="T35" fmla="*/ 17 h 77"/>
              <a:gd name="T36" fmla="*/ 10 w 29"/>
              <a:gd name="T37" fmla="*/ 38 h 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29" h="77">
                <a:moveTo>
                  <a:pt x="29" y="39"/>
                </a:moveTo>
                <a:cubicBezTo>
                  <a:pt x="28" y="48"/>
                  <a:pt x="28" y="57"/>
                  <a:pt x="27" y="66"/>
                </a:cubicBezTo>
                <a:cubicBezTo>
                  <a:pt x="27" y="71"/>
                  <a:pt x="23" y="75"/>
                  <a:pt x="18" y="76"/>
                </a:cubicBezTo>
                <a:cubicBezTo>
                  <a:pt x="13" y="77"/>
                  <a:pt x="8" y="77"/>
                  <a:pt x="5" y="72"/>
                </a:cubicBezTo>
                <a:cubicBezTo>
                  <a:pt x="2" y="69"/>
                  <a:pt x="1" y="64"/>
                  <a:pt x="1" y="60"/>
                </a:cubicBezTo>
                <a:cubicBezTo>
                  <a:pt x="0" y="46"/>
                  <a:pt x="0" y="33"/>
                  <a:pt x="1" y="19"/>
                </a:cubicBezTo>
                <a:cubicBezTo>
                  <a:pt x="1" y="16"/>
                  <a:pt x="1" y="13"/>
                  <a:pt x="1" y="11"/>
                </a:cubicBezTo>
                <a:cubicBezTo>
                  <a:pt x="3" y="4"/>
                  <a:pt x="8" y="0"/>
                  <a:pt x="15" y="0"/>
                </a:cubicBezTo>
                <a:cubicBezTo>
                  <a:pt x="21" y="0"/>
                  <a:pt x="27" y="4"/>
                  <a:pt x="27" y="10"/>
                </a:cubicBezTo>
                <a:cubicBezTo>
                  <a:pt x="28" y="20"/>
                  <a:pt x="28" y="29"/>
                  <a:pt x="29" y="39"/>
                </a:cubicBezTo>
                <a:close/>
                <a:moveTo>
                  <a:pt x="10" y="38"/>
                </a:moveTo>
                <a:cubicBezTo>
                  <a:pt x="10" y="45"/>
                  <a:pt x="10" y="52"/>
                  <a:pt x="10" y="60"/>
                </a:cubicBezTo>
                <a:cubicBezTo>
                  <a:pt x="10" y="63"/>
                  <a:pt x="11" y="65"/>
                  <a:pt x="14" y="66"/>
                </a:cubicBezTo>
                <a:cubicBezTo>
                  <a:pt x="18" y="66"/>
                  <a:pt x="19" y="63"/>
                  <a:pt x="19" y="60"/>
                </a:cubicBezTo>
                <a:cubicBezTo>
                  <a:pt x="20" y="52"/>
                  <a:pt x="21" y="44"/>
                  <a:pt x="21" y="37"/>
                </a:cubicBezTo>
                <a:cubicBezTo>
                  <a:pt x="21" y="30"/>
                  <a:pt x="20" y="24"/>
                  <a:pt x="19" y="17"/>
                </a:cubicBezTo>
                <a:cubicBezTo>
                  <a:pt x="19" y="14"/>
                  <a:pt x="19" y="11"/>
                  <a:pt x="14" y="11"/>
                </a:cubicBezTo>
                <a:cubicBezTo>
                  <a:pt x="10" y="11"/>
                  <a:pt x="10" y="14"/>
                  <a:pt x="10" y="17"/>
                </a:cubicBezTo>
                <a:cubicBezTo>
                  <a:pt x="10" y="24"/>
                  <a:pt x="10" y="31"/>
                  <a:pt x="10" y="38"/>
                </a:cubicBezTo>
                <a:close/>
              </a:path>
            </a:pathLst>
          </a:custGeom>
          <a:solidFill>
            <a:srgbClr val="09224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47" name="Freeform 64">
            <a:extLst>
              <a:ext uri="{FF2B5EF4-FFF2-40B4-BE49-F238E27FC236}">
                <a16:creationId xmlns:a16="http://schemas.microsoft.com/office/drawing/2014/main" id="{A8770533-3890-482C-A2BA-EC4BFF4D1D57}"/>
              </a:ext>
            </a:extLst>
          </p:cNvPr>
          <p:cNvSpPr>
            <a:spLocks/>
          </p:cNvSpPr>
          <p:nvPr/>
        </p:nvSpPr>
        <p:spPr bwMode="auto">
          <a:xfrm>
            <a:off x="6526213" y="2833688"/>
            <a:ext cx="117475" cy="298450"/>
          </a:xfrm>
          <a:custGeom>
            <a:avLst/>
            <a:gdLst>
              <a:gd name="T0" fmla="*/ 9 w 31"/>
              <a:gd name="T1" fmla="*/ 54 h 79"/>
              <a:gd name="T2" fmla="*/ 10 w 31"/>
              <a:gd name="T3" fmla="*/ 63 h 79"/>
              <a:gd name="T4" fmla="*/ 14 w 31"/>
              <a:gd name="T5" fmla="*/ 68 h 79"/>
              <a:gd name="T6" fmla="*/ 18 w 31"/>
              <a:gd name="T7" fmla="*/ 63 h 79"/>
              <a:gd name="T8" fmla="*/ 18 w 31"/>
              <a:gd name="T9" fmla="*/ 49 h 79"/>
              <a:gd name="T10" fmla="*/ 10 w 31"/>
              <a:gd name="T11" fmla="*/ 44 h 79"/>
              <a:gd name="T12" fmla="*/ 10 w 31"/>
              <a:gd name="T13" fmla="*/ 35 h 79"/>
              <a:gd name="T14" fmla="*/ 17 w 31"/>
              <a:gd name="T15" fmla="*/ 30 h 79"/>
              <a:gd name="T16" fmla="*/ 17 w 31"/>
              <a:gd name="T17" fmla="*/ 15 h 79"/>
              <a:gd name="T18" fmla="*/ 14 w 31"/>
              <a:gd name="T19" fmla="*/ 13 h 79"/>
              <a:gd name="T20" fmla="*/ 10 w 31"/>
              <a:gd name="T21" fmla="*/ 16 h 79"/>
              <a:gd name="T22" fmla="*/ 9 w 31"/>
              <a:gd name="T23" fmla="*/ 25 h 79"/>
              <a:gd name="T24" fmla="*/ 1 w 31"/>
              <a:gd name="T25" fmla="*/ 25 h 79"/>
              <a:gd name="T26" fmla="*/ 4 w 31"/>
              <a:gd name="T27" fmla="*/ 6 h 79"/>
              <a:gd name="T28" fmla="*/ 25 w 31"/>
              <a:gd name="T29" fmla="*/ 8 h 79"/>
              <a:gd name="T30" fmla="*/ 23 w 31"/>
              <a:gd name="T31" fmla="*/ 38 h 79"/>
              <a:gd name="T32" fmla="*/ 27 w 31"/>
              <a:gd name="T33" fmla="*/ 70 h 79"/>
              <a:gd name="T34" fmla="*/ 14 w 31"/>
              <a:gd name="T35" fmla="*/ 78 h 79"/>
              <a:gd name="T36" fmla="*/ 2 w 31"/>
              <a:gd name="T37" fmla="*/ 70 h 79"/>
              <a:gd name="T38" fmla="*/ 0 w 31"/>
              <a:gd name="T39" fmla="*/ 54 h 79"/>
              <a:gd name="T40" fmla="*/ 9 w 31"/>
              <a:gd name="T41" fmla="*/ 54 h 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31" h="79">
                <a:moveTo>
                  <a:pt x="9" y="54"/>
                </a:moveTo>
                <a:cubicBezTo>
                  <a:pt x="9" y="57"/>
                  <a:pt x="9" y="60"/>
                  <a:pt x="10" y="63"/>
                </a:cubicBezTo>
                <a:cubicBezTo>
                  <a:pt x="10" y="65"/>
                  <a:pt x="13" y="66"/>
                  <a:pt x="14" y="68"/>
                </a:cubicBezTo>
                <a:cubicBezTo>
                  <a:pt x="16" y="66"/>
                  <a:pt x="18" y="65"/>
                  <a:pt x="18" y="63"/>
                </a:cubicBezTo>
                <a:cubicBezTo>
                  <a:pt x="19" y="58"/>
                  <a:pt x="19" y="54"/>
                  <a:pt x="18" y="49"/>
                </a:cubicBezTo>
                <a:cubicBezTo>
                  <a:pt x="18" y="45"/>
                  <a:pt x="14" y="43"/>
                  <a:pt x="10" y="44"/>
                </a:cubicBezTo>
                <a:cubicBezTo>
                  <a:pt x="10" y="40"/>
                  <a:pt x="10" y="37"/>
                  <a:pt x="10" y="35"/>
                </a:cubicBezTo>
                <a:cubicBezTo>
                  <a:pt x="13" y="33"/>
                  <a:pt x="17" y="32"/>
                  <a:pt x="17" y="30"/>
                </a:cubicBezTo>
                <a:cubicBezTo>
                  <a:pt x="18" y="25"/>
                  <a:pt x="18" y="20"/>
                  <a:pt x="17" y="15"/>
                </a:cubicBezTo>
                <a:cubicBezTo>
                  <a:pt x="17" y="14"/>
                  <a:pt x="15" y="13"/>
                  <a:pt x="14" y="13"/>
                </a:cubicBezTo>
                <a:cubicBezTo>
                  <a:pt x="13" y="13"/>
                  <a:pt x="11" y="14"/>
                  <a:pt x="10" y="16"/>
                </a:cubicBezTo>
                <a:cubicBezTo>
                  <a:pt x="9" y="18"/>
                  <a:pt x="9" y="21"/>
                  <a:pt x="9" y="25"/>
                </a:cubicBezTo>
                <a:cubicBezTo>
                  <a:pt x="6" y="25"/>
                  <a:pt x="4" y="25"/>
                  <a:pt x="1" y="25"/>
                </a:cubicBezTo>
                <a:cubicBezTo>
                  <a:pt x="0" y="18"/>
                  <a:pt x="0" y="11"/>
                  <a:pt x="4" y="6"/>
                </a:cubicBezTo>
                <a:cubicBezTo>
                  <a:pt x="9" y="0"/>
                  <a:pt x="21" y="1"/>
                  <a:pt x="25" y="8"/>
                </a:cubicBezTo>
                <a:cubicBezTo>
                  <a:pt x="30" y="16"/>
                  <a:pt x="29" y="31"/>
                  <a:pt x="23" y="38"/>
                </a:cubicBezTo>
                <a:cubicBezTo>
                  <a:pt x="31" y="47"/>
                  <a:pt x="28" y="59"/>
                  <a:pt x="27" y="70"/>
                </a:cubicBezTo>
                <a:cubicBezTo>
                  <a:pt x="25" y="75"/>
                  <a:pt x="21" y="78"/>
                  <a:pt x="14" y="78"/>
                </a:cubicBezTo>
                <a:cubicBezTo>
                  <a:pt x="8" y="79"/>
                  <a:pt x="4" y="76"/>
                  <a:pt x="2" y="70"/>
                </a:cubicBezTo>
                <a:cubicBezTo>
                  <a:pt x="1" y="65"/>
                  <a:pt x="1" y="60"/>
                  <a:pt x="0" y="54"/>
                </a:cubicBezTo>
                <a:cubicBezTo>
                  <a:pt x="3" y="54"/>
                  <a:pt x="6" y="54"/>
                  <a:pt x="9" y="54"/>
                </a:cubicBezTo>
                <a:close/>
              </a:path>
            </a:pathLst>
          </a:custGeom>
          <a:solidFill>
            <a:srgbClr val="09224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48" name="Freeform 65">
            <a:extLst>
              <a:ext uri="{FF2B5EF4-FFF2-40B4-BE49-F238E27FC236}">
                <a16:creationId xmlns:a16="http://schemas.microsoft.com/office/drawing/2014/main" id="{30081ABC-5EE8-4685-96DF-07BF28E2F128}"/>
              </a:ext>
            </a:extLst>
          </p:cNvPr>
          <p:cNvSpPr>
            <a:spLocks/>
          </p:cNvSpPr>
          <p:nvPr/>
        </p:nvSpPr>
        <p:spPr bwMode="auto">
          <a:xfrm>
            <a:off x="6858000" y="2998788"/>
            <a:ext cx="68263" cy="133350"/>
          </a:xfrm>
          <a:custGeom>
            <a:avLst/>
            <a:gdLst>
              <a:gd name="T0" fmla="*/ 0 w 18"/>
              <a:gd name="T1" fmla="*/ 0 h 35"/>
              <a:gd name="T2" fmla="*/ 6 w 18"/>
              <a:gd name="T3" fmla="*/ 0 h 35"/>
              <a:gd name="T4" fmla="*/ 9 w 18"/>
              <a:gd name="T5" fmla="*/ 19 h 35"/>
              <a:gd name="T6" fmla="*/ 9 w 18"/>
              <a:gd name="T7" fmla="*/ 19 h 35"/>
              <a:gd name="T8" fmla="*/ 12 w 18"/>
              <a:gd name="T9" fmla="*/ 0 h 35"/>
              <a:gd name="T10" fmla="*/ 18 w 18"/>
              <a:gd name="T11" fmla="*/ 0 h 35"/>
              <a:gd name="T12" fmla="*/ 18 w 18"/>
              <a:gd name="T13" fmla="*/ 34 h 35"/>
              <a:gd name="T14" fmla="*/ 14 w 18"/>
              <a:gd name="T15" fmla="*/ 31 h 35"/>
              <a:gd name="T16" fmla="*/ 13 w 18"/>
              <a:gd name="T17" fmla="*/ 17 h 35"/>
              <a:gd name="T18" fmla="*/ 12 w 18"/>
              <a:gd name="T19" fmla="*/ 31 h 35"/>
              <a:gd name="T20" fmla="*/ 9 w 18"/>
              <a:gd name="T21" fmla="*/ 34 h 35"/>
              <a:gd name="T22" fmla="*/ 7 w 18"/>
              <a:gd name="T23" fmla="*/ 31 h 35"/>
              <a:gd name="T24" fmla="*/ 3 w 18"/>
              <a:gd name="T25" fmla="*/ 16 h 35"/>
              <a:gd name="T26" fmla="*/ 3 w 18"/>
              <a:gd name="T27" fmla="*/ 31 h 35"/>
              <a:gd name="T28" fmla="*/ 3 w 18"/>
              <a:gd name="T29" fmla="*/ 31 h 35"/>
              <a:gd name="T30" fmla="*/ 0 w 18"/>
              <a:gd name="T31" fmla="*/ 27 h 35"/>
              <a:gd name="T32" fmla="*/ 0 w 18"/>
              <a:gd name="T33" fmla="*/ 0 h 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8" h="35">
                <a:moveTo>
                  <a:pt x="0" y="0"/>
                </a:moveTo>
                <a:cubicBezTo>
                  <a:pt x="3" y="0"/>
                  <a:pt x="4" y="0"/>
                  <a:pt x="6" y="0"/>
                </a:cubicBezTo>
                <a:cubicBezTo>
                  <a:pt x="7" y="6"/>
                  <a:pt x="8" y="13"/>
                  <a:pt x="9" y="19"/>
                </a:cubicBezTo>
                <a:cubicBezTo>
                  <a:pt x="9" y="19"/>
                  <a:pt x="9" y="19"/>
                  <a:pt x="9" y="19"/>
                </a:cubicBezTo>
                <a:cubicBezTo>
                  <a:pt x="10" y="13"/>
                  <a:pt x="11" y="7"/>
                  <a:pt x="12" y="0"/>
                </a:cubicBezTo>
                <a:cubicBezTo>
                  <a:pt x="14" y="0"/>
                  <a:pt x="16" y="0"/>
                  <a:pt x="18" y="0"/>
                </a:cubicBezTo>
                <a:cubicBezTo>
                  <a:pt x="18" y="11"/>
                  <a:pt x="18" y="22"/>
                  <a:pt x="18" y="34"/>
                </a:cubicBezTo>
                <a:cubicBezTo>
                  <a:pt x="16" y="35"/>
                  <a:pt x="14" y="35"/>
                  <a:pt x="14" y="31"/>
                </a:cubicBezTo>
                <a:cubicBezTo>
                  <a:pt x="14" y="27"/>
                  <a:pt x="14" y="22"/>
                  <a:pt x="13" y="17"/>
                </a:cubicBezTo>
                <a:cubicBezTo>
                  <a:pt x="13" y="22"/>
                  <a:pt x="12" y="26"/>
                  <a:pt x="12" y="31"/>
                </a:cubicBezTo>
                <a:cubicBezTo>
                  <a:pt x="11" y="32"/>
                  <a:pt x="10" y="33"/>
                  <a:pt x="9" y="34"/>
                </a:cubicBezTo>
                <a:cubicBezTo>
                  <a:pt x="8" y="33"/>
                  <a:pt x="7" y="32"/>
                  <a:pt x="7" y="31"/>
                </a:cubicBezTo>
                <a:cubicBezTo>
                  <a:pt x="6" y="26"/>
                  <a:pt x="5" y="21"/>
                  <a:pt x="3" y="16"/>
                </a:cubicBezTo>
                <a:cubicBezTo>
                  <a:pt x="3" y="21"/>
                  <a:pt x="3" y="26"/>
                  <a:pt x="3" y="31"/>
                </a:cubicBezTo>
                <a:cubicBezTo>
                  <a:pt x="3" y="31"/>
                  <a:pt x="3" y="31"/>
                  <a:pt x="3" y="31"/>
                </a:cubicBezTo>
                <a:cubicBezTo>
                  <a:pt x="2" y="30"/>
                  <a:pt x="0" y="29"/>
                  <a:pt x="0" y="27"/>
                </a:cubicBezTo>
                <a:cubicBezTo>
                  <a:pt x="0" y="18"/>
                  <a:pt x="0" y="9"/>
                  <a:pt x="0" y="0"/>
                </a:cubicBezTo>
                <a:close/>
              </a:path>
            </a:pathLst>
          </a:custGeom>
          <a:solidFill>
            <a:srgbClr val="09224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49" name="Freeform 66">
            <a:extLst>
              <a:ext uri="{FF2B5EF4-FFF2-40B4-BE49-F238E27FC236}">
                <a16:creationId xmlns:a16="http://schemas.microsoft.com/office/drawing/2014/main" id="{6C7F757D-3A9F-4821-9CCC-373A0C77BC76}"/>
              </a:ext>
            </a:extLst>
          </p:cNvPr>
          <p:cNvSpPr>
            <a:spLocks/>
          </p:cNvSpPr>
          <p:nvPr/>
        </p:nvSpPr>
        <p:spPr bwMode="auto">
          <a:xfrm>
            <a:off x="6797675" y="2995613"/>
            <a:ext cx="57150" cy="136525"/>
          </a:xfrm>
          <a:custGeom>
            <a:avLst/>
            <a:gdLst>
              <a:gd name="T0" fmla="*/ 15 w 15"/>
              <a:gd name="T1" fmla="*/ 1 h 36"/>
              <a:gd name="T2" fmla="*/ 14 w 15"/>
              <a:gd name="T3" fmla="*/ 35 h 36"/>
              <a:gd name="T4" fmla="*/ 8 w 15"/>
              <a:gd name="T5" fmla="*/ 31 h 36"/>
              <a:gd name="T6" fmla="*/ 6 w 15"/>
              <a:gd name="T7" fmla="*/ 23 h 36"/>
              <a:gd name="T8" fmla="*/ 0 w 15"/>
              <a:gd name="T9" fmla="*/ 36 h 36"/>
              <a:gd name="T10" fmla="*/ 0 w 15"/>
              <a:gd name="T11" fmla="*/ 1 h 36"/>
              <a:gd name="T12" fmla="*/ 4 w 15"/>
              <a:gd name="T13" fmla="*/ 5 h 36"/>
              <a:gd name="T14" fmla="*/ 4 w 15"/>
              <a:gd name="T15" fmla="*/ 13 h 36"/>
              <a:gd name="T16" fmla="*/ 15 w 15"/>
              <a:gd name="T17" fmla="*/ 1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5" h="36">
                <a:moveTo>
                  <a:pt x="15" y="1"/>
                </a:moveTo>
                <a:cubicBezTo>
                  <a:pt x="6" y="12"/>
                  <a:pt x="9" y="24"/>
                  <a:pt x="14" y="35"/>
                </a:cubicBezTo>
                <a:cubicBezTo>
                  <a:pt x="10" y="36"/>
                  <a:pt x="10" y="36"/>
                  <a:pt x="8" y="31"/>
                </a:cubicBezTo>
                <a:cubicBezTo>
                  <a:pt x="7" y="29"/>
                  <a:pt x="7" y="26"/>
                  <a:pt x="6" y="23"/>
                </a:cubicBezTo>
                <a:cubicBezTo>
                  <a:pt x="2" y="27"/>
                  <a:pt x="8" y="34"/>
                  <a:pt x="0" y="36"/>
                </a:cubicBezTo>
                <a:cubicBezTo>
                  <a:pt x="0" y="24"/>
                  <a:pt x="0" y="12"/>
                  <a:pt x="0" y="1"/>
                </a:cubicBezTo>
                <a:cubicBezTo>
                  <a:pt x="4" y="0"/>
                  <a:pt x="4" y="2"/>
                  <a:pt x="4" y="5"/>
                </a:cubicBezTo>
                <a:cubicBezTo>
                  <a:pt x="4" y="7"/>
                  <a:pt x="4" y="10"/>
                  <a:pt x="4" y="13"/>
                </a:cubicBezTo>
                <a:cubicBezTo>
                  <a:pt x="9" y="9"/>
                  <a:pt x="6" y="1"/>
                  <a:pt x="15" y="1"/>
                </a:cubicBezTo>
                <a:close/>
              </a:path>
            </a:pathLst>
          </a:custGeom>
          <a:solidFill>
            <a:srgbClr val="09224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4802977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8" name="Google Shape;2968;p70"/>
          <p:cNvSpPr txBox="1">
            <a:spLocks noGrp="1"/>
          </p:cNvSpPr>
          <p:nvPr>
            <p:ph type="title"/>
          </p:nvPr>
        </p:nvSpPr>
        <p:spPr>
          <a:xfrm>
            <a:off x="127957" y="246213"/>
            <a:ext cx="2817595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 dirty="0">
                <a:solidFill>
                  <a:srgbClr val="092242"/>
                </a:solidFill>
              </a:rPr>
              <a:t>RESOURCES</a:t>
            </a:r>
            <a:endParaRPr dirty="0">
              <a:solidFill>
                <a:srgbClr val="092242"/>
              </a:solidFill>
            </a:endParaRP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926D6241-5C02-48E5-8BD6-03AF21C33808}"/>
              </a:ext>
            </a:extLst>
          </p:cNvPr>
          <p:cNvSpPr>
            <a:spLocks noEditPoints="1"/>
          </p:cNvSpPr>
          <p:nvPr/>
        </p:nvSpPr>
        <p:spPr bwMode="auto">
          <a:xfrm>
            <a:off x="5815013" y="2341563"/>
            <a:ext cx="3167063" cy="2697163"/>
          </a:xfrm>
          <a:custGeom>
            <a:avLst/>
            <a:gdLst>
              <a:gd name="T0" fmla="*/ 306 w 979"/>
              <a:gd name="T1" fmla="*/ 289 h 833"/>
              <a:gd name="T2" fmla="*/ 616 w 979"/>
              <a:gd name="T3" fmla="*/ 75 h 833"/>
              <a:gd name="T4" fmla="*/ 752 w 979"/>
              <a:gd name="T5" fmla="*/ 93 h 833"/>
              <a:gd name="T6" fmla="*/ 709 w 979"/>
              <a:gd name="T7" fmla="*/ 149 h 833"/>
              <a:gd name="T8" fmla="*/ 669 w 979"/>
              <a:gd name="T9" fmla="*/ 241 h 833"/>
              <a:gd name="T10" fmla="*/ 833 w 979"/>
              <a:gd name="T11" fmla="*/ 250 h 833"/>
              <a:gd name="T12" fmla="*/ 795 w 979"/>
              <a:gd name="T13" fmla="*/ 346 h 833"/>
              <a:gd name="T14" fmla="*/ 695 w 979"/>
              <a:gd name="T15" fmla="*/ 388 h 833"/>
              <a:gd name="T16" fmla="*/ 572 w 979"/>
              <a:gd name="T17" fmla="*/ 604 h 833"/>
              <a:gd name="T18" fmla="*/ 472 w 979"/>
              <a:gd name="T19" fmla="*/ 692 h 833"/>
              <a:gd name="T20" fmla="*/ 346 w 979"/>
              <a:gd name="T21" fmla="*/ 776 h 833"/>
              <a:gd name="T22" fmla="*/ 743 w 979"/>
              <a:gd name="T23" fmla="*/ 618 h 833"/>
              <a:gd name="T24" fmla="*/ 664 w 979"/>
              <a:gd name="T25" fmla="*/ 606 h 833"/>
              <a:gd name="T26" fmla="*/ 653 w 979"/>
              <a:gd name="T27" fmla="*/ 713 h 833"/>
              <a:gd name="T28" fmla="*/ 614 w 979"/>
              <a:gd name="T29" fmla="*/ 350 h 833"/>
              <a:gd name="T30" fmla="*/ 462 w 979"/>
              <a:gd name="T31" fmla="*/ 589 h 833"/>
              <a:gd name="T32" fmla="*/ 525 w 979"/>
              <a:gd name="T33" fmla="*/ 463 h 833"/>
              <a:gd name="T34" fmla="*/ 777 w 979"/>
              <a:gd name="T35" fmla="*/ 645 h 833"/>
              <a:gd name="T36" fmla="*/ 804 w 979"/>
              <a:gd name="T37" fmla="*/ 640 h 833"/>
              <a:gd name="T38" fmla="*/ 198 w 979"/>
              <a:gd name="T39" fmla="*/ 608 h 833"/>
              <a:gd name="T40" fmla="*/ 161 w 979"/>
              <a:gd name="T41" fmla="*/ 469 h 833"/>
              <a:gd name="T42" fmla="*/ 160 w 979"/>
              <a:gd name="T43" fmla="*/ 748 h 833"/>
              <a:gd name="T44" fmla="*/ 207 w 979"/>
              <a:gd name="T45" fmla="*/ 582 h 833"/>
              <a:gd name="T46" fmla="*/ 161 w 979"/>
              <a:gd name="T47" fmla="*/ 749 h 833"/>
              <a:gd name="T48" fmla="*/ 207 w 979"/>
              <a:gd name="T49" fmla="*/ 636 h 833"/>
              <a:gd name="T50" fmla="*/ 659 w 979"/>
              <a:gd name="T51" fmla="*/ 601 h 833"/>
              <a:gd name="T52" fmla="*/ 200 w 979"/>
              <a:gd name="T53" fmla="*/ 623 h 833"/>
              <a:gd name="T54" fmla="*/ 903 w 979"/>
              <a:gd name="T55" fmla="*/ 704 h 833"/>
              <a:gd name="T56" fmla="*/ 627 w 979"/>
              <a:gd name="T57" fmla="*/ 544 h 833"/>
              <a:gd name="T58" fmla="*/ 321 w 979"/>
              <a:gd name="T59" fmla="*/ 696 h 833"/>
              <a:gd name="T60" fmla="*/ 905 w 979"/>
              <a:gd name="T61" fmla="*/ 703 h 833"/>
              <a:gd name="T62" fmla="*/ 807 w 979"/>
              <a:gd name="T63" fmla="*/ 462 h 833"/>
              <a:gd name="T64" fmla="*/ 811 w 979"/>
              <a:gd name="T65" fmla="*/ 452 h 833"/>
              <a:gd name="T66" fmla="*/ 382 w 979"/>
              <a:gd name="T67" fmla="*/ 608 h 833"/>
              <a:gd name="T68" fmla="*/ 897 w 979"/>
              <a:gd name="T69" fmla="*/ 506 h 833"/>
              <a:gd name="T70" fmla="*/ 817 w 979"/>
              <a:gd name="T71" fmla="*/ 575 h 833"/>
              <a:gd name="T72" fmla="*/ 775 w 979"/>
              <a:gd name="T73" fmla="*/ 560 h 833"/>
              <a:gd name="T74" fmla="*/ 413 w 979"/>
              <a:gd name="T75" fmla="*/ 422 h 833"/>
              <a:gd name="T76" fmla="*/ 361 w 979"/>
              <a:gd name="T77" fmla="*/ 654 h 833"/>
              <a:gd name="T78" fmla="*/ 361 w 979"/>
              <a:gd name="T79" fmla="*/ 654 h 833"/>
              <a:gd name="T80" fmla="*/ 351 w 979"/>
              <a:gd name="T81" fmla="*/ 491 h 833"/>
              <a:gd name="T82" fmla="*/ 621 w 979"/>
              <a:gd name="T83" fmla="*/ 388 h 833"/>
              <a:gd name="T84" fmla="*/ 604 w 979"/>
              <a:gd name="T85" fmla="*/ 508 h 833"/>
              <a:gd name="T86" fmla="*/ 347 w 979"/>
              <a:gd name="T87" fmla="*/ 697 h 833"/>
              <a:gd name="T88" fmla="*/ 382 w 979"/>
              <a:gd name="T89" fmla="*/ 449 h 833"/>
              <a:gd name="T90" fmla="*/ 346 w 979"/>
              <a:gd name="T91" fmla="*/ 645 h 833"/>
              <a:gd name="T92" fmla="*/ 806 w 979"/>
              <a:gd name="T93" fmla="*/ 609 h 833"/>
              <a:gd name="T94" fmla="*/ 781 w 979"/>
              <a:gd name="T95" fmla="*/ 626 h 833"/>
              <a:gd name="T96" fmla="*/ 219 w 979"/>
              <a:gd name="T97" fmla="*/ 602 h 833"/>
              <a:gd name="T98" fmla="*/ 229 w 979"/>
              <a:gd name="T99" fmla="*/ 630 h 833"/>
              <a:gd name="T100" fmla="*/ 801 w 979"/>
              <a:gd name="T101" fmla="*/ 617 h 833"/>
              <a:gd name="T102" fmla="*/ 222 w 979"/>
              <a:gd name="T103" fmla="*/ 623 h 833"/>
              <a:gd name="T104" fmla="*/ 240 w 979"/>
              <a:gd name="T105" fmla="*/ 627 h 833"/>
              <a:gd name="T106" fmla="*/ 803 w 979"/>
              <a:gd name="T107" fmla="*/ 588 h 833"/>
              <a:gd name="T108" fmla="*/ 223 w 979"/>
              <a:gd name="T109" fmla="*/ 612 h 833"/>
              <a:gd name="T110" fmla="*/ 771 w 979"/>
              <a:gd name="T111" fmla="*/ 624 h 833"/>
              <a:gd name="T112" fmla="*/ 795 w 979"/>
              <a:gd name="T113" fmla="*/ 588 h 833"/>
              <a:gd name="T114" fmla="*/ 789 w 979"/>
              <a:gd name="T115" fmla="*/ 579 h 8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979" h="833">
                <a:moveTo>
                  <a:pt x="343" y="440"/>
                </a:moveTo>
                <a:cubicBezTo>
                  <a:pt x="353" y="426"/>
                  <a:pt x="364" y="412"/>
                  <a:pt x="374" y="398"/>
                </a:cubicBezTo>
                <a:cubicBezTo>
                  <a:pt x="374" y="397"/>
                  <a:pt x="374" y="395"/>
                  <a:pt x="374" y="394"/>
                </a:cubicBezTo>
                <a:cubicBezTo>
                  <a:pt x="367" y="377"/>
                  <a:pt x="361" y="361"/>
                  <a:pt x="355" y="344"/>
                </a:cubicBezTo>
                <a:cubicBezTo>
                  <a:pt x="354" y="341"/>
                  <a:pt x="351" y="341"/>
                  <a:pt x="349" y="341"/>
                </a:cubicBezTo>
                <a:cubicBezTo>
                  <a:pt x="336" y="342"/>
                  <a:pt x="324" y="340"/>
                  <a:pt x="313" y="333"/>
                </a:cubicBezTo>
                <a:cubicBezTo>
                  <a:pt x="304" y="327"/>
                  <a:pt x="299" y="318"/>
                  <a:pt x="297" y="307"/>
                </a:cubicBezTo>
                <a:cubicBezTo>
                  <a:pt x="296" y="299"/>
                  <a:pt x="297" y="293"/>
                  <a:pt x="306" y="289"/>
                </a:cubicBezTo>
                <a:cubicBezTo>
                  <a:pt x="299" y="261"/>
                  <a:pt x="312" y="239"/>
                  <a:pt x="324" y="216"/>
                </a:cubicBezTo>
                <a:cubicBezTo>
                  <a:pt x="329" y="207"/>
                  <a:pt x="335" y="198"/>
                  <a:pt x="341" y="189"/>
                </a:cubicBezTo>
                <a:cubicBezTo>
                  <a:pt x="342" y="188"/>
                  <a:pt x="343" y="186"/>
                  <a:pt x="343" y="184"/>
                </a:cubicBezTo>
                <a:cubicBezTo>
                  <a:pt x="342" y="169"/>
                  <a:pt x="350" y="160"/>
                  <a:pt x="364" y="156"/>
                </a:cubicBezTo>
                <a:cubicBezTo>
                  <a:pt x="389" y="150"/>
                  <a:pt x="414" y="145"/>
                  <a:pt x="439" y="138"/>
                </a:cubicBezTo>
                <a:cubicBezTo>
                  <a:pt x="484" y="127"/>
                  <a:pt x="528" y="110"/>
                  <a:pt x="571" y="92"/>
                </a:cubicBezTo>
                <a:cubicBezTo>
                  <a:pt x="584" y="87"/>
                  <a:pt x="598" y="83"/>
                  <a:pt x="612" y="79"/>
                </a:cubicBezTo>
                <a:cubicBezTo>
                  <a:pt x="613" y="79"/>
                  <a:pt x="615" y="77"/>
                  <a:pt x="616" y="75"/>
                </a:cubicBezTo>
                <a:cubicBezTo>
                  <a:pt x="617" y="72"/>
                  <a:pt x="618" y="68"/>
                  <a:pt x="620" y="64"/>
                </a:cubicBezTo>
                <a:cubicBezTo>
                  <a:pt x="618" y="62"/>
                  <a:pt x="614" y="60"/>
                  <a:pt x="612" y="58"/>
                </a:cubicBezTo>
                <a:cubicBezTo>
                  <a:pt x="610" y="56"/>
                  <a:pt x="609" y="54"/>
                  <a:pt x="609" y="52"/>
                </a:cubicBezTo>
                <a:cubicBezTo>
                  <a:pt x="612" y="40"/>
                  <a:pt x="614" y="27"/>
                  <a:pt x="617" y="15"/>
                </a:cubicBezTo>
                <a:cubicBezTo>
                  <a:pt x="619" y="9"/>
                  <a:pt x="623" y="5"/>
                  <a:pt x="629" y="4"/>
                </a:cubicBezTo>
                <a:cubicBezTo>
                  <a:pt x="654" y="0"/>
                  <a:pt x="678" y="0"/>
                  <a:pt x="701" y="10"/>
                </a:cubicBezTo>
                <a:cubicBezTo>
                  <a:pt x="720" y="18"/>
                  <a:pt x="732" y="35"/>
                  <a:pt x="741" y="52"/>
                </a:cubicBezTo>
                <a:cubicBezTo>
                  <a:pt x="748" y="65"/>
                  <a:pt x="752" y="79"/>
                  <a:pt x="752" y="93"/>
                </a:cubicBezTo>
                <a:cubicBezTo>
                  <a:pt x="752" y="96"/>
                  <a:pt x="751" y="100"/>
                  <a:pt x="750" y="103"/>
                </a:cubicBezTo>
                <a:cubicBezTo>
                  <a:pt x="748" y="110"/>
                  <a:pt x="742" y="111"/>
                  <a:pt x="736" y="107"/>
                </a:cubicBezTo>
                <a:cubicBezTo>
                  <a:pt x="735" y="106"/>
                  <a:pt x="734" y="105"/>
                  <a:pt x="732" y="105"/>
                </a:cubicBezTo>
                <a:cubicBezTo>
                  <a:pt x="731" y="106"/>
                  <a:pt x="730" y="108"/>
                  <a:pt x="730" y="109"/>
                </a:cubicBezTo>
                <a:cubicBezTo>
                  <a:pt x="731" y="115"/>
                  <a:pt x="728" y="120"/>
                  <a:pt x="723" y="124"/>
                </a:cubicBezTo>
                <a:cubicBezTo>
                  <a:pt x="719" y="127"/>
                  <a:pt x="717" y="131"/>
                  <a:pt x="718" y="137"/>
                </a:cubicBezTo>
                <a:cubicBezTo>
                  <a:pt x="718" y="139"/>
                  <a:pt x="718" y="141"/>
                  <a:pt x="718" y="143"/>
                </a:cubicBezTo>
                <a:cubicBezTo>
                  <a:pt x="718" y="151"/>
                  <a:pt x="716" y="152"/>
                  <a:pt x="709" y="149"/>
                </a:cubicBezTo>
                <a:cubicBezTo>
                  <a:pt x="707" y="153"/>
                  <a:pt x="706" y="158"/>
                  <a:pt x="701" y="158"/>
                </a:cubicBezTo>
                <a:cubicBezTo>
                  <a:pt x="699" y="164"/>
                  <a:pt x="692" y="166"/>
                  <a:pt x="689" y="170"/>
                </a:cubicBezTo>
                <a:cubicBezTo>
                  <a:pt x="683" y="178"/>
                  <a:pt x="680" y="179"/>
                  <a:pt x="672" y="172"/>
                </a:cubicBezTo>
                <a:cubicBezTo>
                  <a:pt x="666" y="167"/>
                  <a:pt x="660" y="161"/>
                  <a:pt x="653" y="156"/>
                </a:cubicBezTo>
                <a:cubicBezTo>
                  <a:pt x="647" y="151"/>
                  <a:pt x="644" y="153"/>
                  <a:pt x="644" y="161"/>
                </a:cubicBezTo>
                <a:cubicBezTo>
                  <a:pt x="643" y="176"/>
                  <a:pt x="646" y="191"/>
                  <a:pt x="650" y="205"/>
                </a:cubicBezTo>
                <a:cubicBezTo>
                  <a:pt x="653" y="213"/>
                  <a:pt x="654" y="222"/>
                  <a:pt x="655" y="230"/>
                </a:cubicBezTo>
                <a:cubicBezTo>
                  <a:pt x="657" y="241"/>
                  <a:pt x="658" y="243"/>
                  <a:pt x="669" y="241"/>
                </a:cubicBezTo>
                <a:cubicBezTo>
                  <a:pt x="690" y="238"/>
                  <a:pt x="712" y="241"/>
                  <a:pt x="733" y="243"/>
                </a:cubicBezTo>
                <a:cubicBezTo>
                  <a:pt x="746" y="245"/>
                  <a:pt x="760" y="243"/>
                  <a:pt x="773" y="243"/>
                </a:cubicBezTo>
                <a:cubicBezTo>
                  <a:pt x="778" y="242"/>
                  <a:pt x="781" y="241"/>
                  <a:pt x="781" y="234"/>
                </a:cubicBezTo>
                <a:cubicBezTo>
                  <a:pt x="782" y="226"/>
                  <a:pt x="789" y="220"/>
                  <a:pt x="798" y="219"/>
                </a:cubicBezTo>
                <a:cubicBezTo>
                  <a:pt x="806" y="218"/>
                  <a:pt x="814" y="223"/>
                  <a:pt x="816" y="231"/>
                </a:cubicBezTo>
                <a:cubicBezTo>
                  <a:pt x="817" y="234"/>
                  <a:pt x="819" y="235"/>
                  <a:pt x="822" y="236"/>
                </a:cubicBezTo>
                <a:cubicBezTo>
                  <a:pt x="826" y="237"/>
                  <a:pt x="829" y="238"/>
                  <a:pt x="833" y="240"/>
                </a:cubicBezTo>
                <a:cubicBezTo>
                  <a:pt x="837" y="243"/>
                  <a:pt x="837" y="247"/>
                  <a:pt x="833" y="250"/>
                </a:cubicBezTo>
                <a:cubicBezTo>
                  <a:pt x="831" y="250"/>
                  <a:pt x="830" y="251"/>
                  <a:pt x="828" y="252"/>
                </a:cubicBezTo>
                <a:cubicBezTo>
                  <a:pt x="823" y="253"/>
                  <a:pt x="823" y="255"/>
                  <a:pt x="826" y="258"/>
                </a:cubicBezTo>
                <a:cubicBezTo>
                  <a:pt x="832" y="264"/>
                  <a:pt x="833" y="271"/>
                  <a:pt x="828" y="278"/>
                </a:cubicBezTo>
                <a:cubicBezTo>
                  <a:pt x="825" y="283"/>
                  <a:pt x="824" y="289"/>
                  <a:pt x="821" y="294"/>
                </a:cubicBezTo>
                <a:cubicBezTo>
                  <a:pt x="818" y="301"/>
                  <a:pt x="814" y="303"/>
                  <a:pt x="806" y="300"/>
                </a:cubicBezTo>
                <a:cubicBezTo>
                  <a:pt x="805" y="299"/>
                  <a:pt x="803" y="299"/>
                  <a:pt x="802" y="298"/>
                </a:cubicBezTo>
                <a:cubicBezTo>
                  <a:pt x="794" y="295"/>
                  <a:pt x="788" y="299"/>
                  <a:pt x="787" y="308"/>
                </a:cubicBezTo>
                <a:cubicBezTo>
                  <a:pt x="786" y="321"/>
                  <a:pt x="787" y="334"/>
                  <a:pt x="795" y="346"/>
                </a:cubicBezTo>
                <a:cubicBezTo>
                  <a:pt x="801" y="354"/>
                  <a:pt x="798" y="365"/>
                  <a:pt x="790" y="371"/>
                </a:cubicBezTo>
                <a:cubicBezTo>
                  <a:pt x="781" y="376"/>
                  <a:pt x="771" y="374"/>
                  <a:pt x="765" y="366"/>
                </a:cubicBezTo>
                <a:cubicBezTo>
                  <a:pt x="755" y="352"/>
                  <a:pt x="751" y="336"/>
                  <a:pt x="750" y="319"/>
                </a:cubicBezTo>
                <a:cubicBezTo>
                  <a:pt x="750" y="317"/>
                  <a:pt x="750" y="316"/>
                  <a:pt x="750" y="314"/>
                </a:cubicBezTo>
                <a:cubicBezTo>
                  <a:pt x="726" y="314"/>
                  <a:pt x="702" y="314"/>
                  <a:pt x="677" y="314"/>
                </a:cubicBezTo>
                <a:cubicBezTo>
                  <a:pt x="678" y="318"/>
                  <a:pt x="678" y="323"/>
                  <a:pt x="679" y="328"/>
                </a:cubicBezTo>
                <a:cubicBezTo>
                  <a:pt x="683" y="346"/>
                  <a:pt x="686" y="365"/>
                  <a:pt x="693" y="382"/>
                </a:cubicBezTo>
                <a:cubicBezTo>
                  <a:pt x="694" y="384"/>
                  <a:pt x="695" y="386"/>
                  <a:pt x="695" y="388"/>
                </a:cubicBezTo>
                <a:cubicBezTo>
                  <a:pt x="693" y="401"/>
                  <a:pt x="700" y="412"/>
                  <a:pt x="702" y="424"/>
                </a:cubicBezTo>
                <a:cubicBezTo>
                  <a:pt x="704" y="424"/>
                  <a:pt x="705" y="424"/>
                  <a:pt x="707" y="423"/>
                </a:cubicBezTo>
                <a:cubicBezTo>
                  <a:pt x="777" y="400"/>
                  <a:pt x="842" y="410"/>
                  <a:pt x="900" y="457"/>
                </a:cubicBezTo>
                <a:cubicBezTo>
                  <a:pt x="955" y="503"/>
                  <a:pt x="979" y="564"/>
                  <a:pt x="969" y="635"/>
                </a:cubicBezTo>
                <a:cubicBezTo>
                  <a:pt x="958" y="724"/>
                  <a:pt x="891" y="790"/>
                  <a:pt x="803" y="805"/>
                </a:cubicBezTo>
                <a:cubicBezTo>
                  <a:pt x="700" y="821"/>
                  <a:pt x="598" y="749"/>
                  <a:pt x="580" y="647"/>
                </a:cubicBezTo>
                <a:cubicBezTo>
                  <a:pt x="578" y="635"/>
                  <a:pt x="577" y="623"/>
                  <a:pt x="576" y="611"/>
                </a:cubicBezTo>
                <a:cubicBezTo>
                  <a:pt x="576" y="607"/>
                  <a:pt x="575" y="605"/>
                  <a:pt x="572" y="604"/>
                </a:cubicBezTo>
                <a:cubicBezTo>
                  <a:pt x="569" y="605"/>
                  <a:pt x="566" y="607"/>
                  <a:pt x="563" y="607"/>
                </a:cubicBezTo>
                <a:cubicBezTo>
                  <a:pt x="548" y="607"/>
                  <a:pt x="533" y="607"/>
                  <a:pt x="519" y="607"/>
                </a:cubicBezTo>
                <a:cubicBezTo>
                  <a:pt x="517" y="607"/>
                  <a:pt x="515" y="607"/>
                  <a:pt x="513" y="607"/>
                </a:cubicBezTo>
                <a:cubicBezTo>
                  <a:pt x="513" y="604"/>
                  <a:pt x="513" y="601"/>
                  <a:pt x="513" y="598"/>
                </a:cubicBezTo>
                <a:cubicBezTo>
                  <a:pt x="512" y="598"/>
                  <a:pt x="512" y="598"/>
                  <a:pt x="511" y="598"/>
                </a:cubicBezTo>
                <a:cubicBezTo>
                  <a:pt x="508" y="601"/>
                  <a:pt x="506" y="604"/>
                  <a:pt x="502" y="607"/>
                </a:cubicBezTo>
                <a:cubicBezTo>
                  <a:pt x="496" y="612"/>
                  <a:pt x="495" y="618"/>
                  <a:pt x="498" y="626"/>
                </a:cubicBezTo>
                <a:cubicBezTo>
                  <a:pt x="507" y="651"/>
                  <a:pt x="495" y="679"/>
                  <a:pt x="472" y="692"/>
                </a:cubicBezTo>
                <a:cubicBezTo>
                  <a:pt x="470" y="692"/>
                  <a:pt x="468" y="693"/>
                  <a:pt x="465" y="695"/>
                </a:cubicBezTo>
                <a:cubicBezTo>
                  <a:pt x="472" y="698"/>
                  <a:pt x="478" y="700"/>
                  <a:pt x="484" y="702"/>
                </a:cubicBezTo>
                <a:cubicBezTo>
                  <a:pt x="488" y="704"/>
                  <a:pt x="493" y="705"/>
                  <a:pt x="493" y="711"/>
                </a:cubicBezTo>
                <a:cubicBezTo>
                  <a:pt x="493" y="717"/>
                  <a:pt x="488" y="719"/>
                  <a:pt x="483" y="720"/>
                </a:cubicBezTo>
                <a:cubicBezTo>
                  <a:pt x="464" y="723"/>
                  <a:pt x="446" y="721"/>
                  <a:pt x="427" y="717"/>
                </a:cubicBezTo>
                <a:cubicBezTo>
                  <a:pt x="423" y="716"/>
                  <a:pt x="419" y="715"/>
                  <a:pt x="415" y="713"/>
                </a:cubicBezTo>
                <a:cubicBezTo>
                  <a:pt x="411" y="712"/>
                  <a:pt x="409" y="713"/>
                  <a:pt x="407" y="716"/>
                </a:cubicBezTo>
                <a:cubicBezTo>
                  <a:pt x="391" y="740"/>
                  <a:pt x="371" y="760"/>
                  <a:pt x="346" y="776"/>
                </a:cubicBezTo>
                <a:cubicBezTo>
                  <a:pt x="256" y="833"/>
                  <a:pt x="137" y="808"/>
                  <a:pt x="77" y="719"/>
                </a:cubicBezTo>
                <a:cubicBezTo>
                  <a:pt x="0" y="604"/>
                  <a:pt x="62" y="446"/>
                  <a:pt x="198" y="416"/>
                </a:cubicBezTo>
                <a:cubicBezTo>
                  <a:pt x="247" y="405"/>
                  <a:pt x="294" y="413"/>
                  <a:pt x="338" y="437"/>
                </a:cubicBezTo>
                <a:cubicBezTo>
                  <a:pt x="340" y="438"/>
                  <a:pt x="341" y="439"/>
                  <a:pt x="343" y="440"/>
                </a:cubicBezTo>
                <a:close/>
                <a:moveTo>
                  <a:pt x="653" y="713"/>
                </a:moveTo>
                <a:cubicBezTo>
                  <a:pt x="653" y="712"/>
                  <a:pt x="653" y="712"/>
                  <a:pt x="652" y="711"/>
                </a:cubicBezTo>
                <a:cubicBezTo>
                  <a:pt x="685" y="684"/>
                  <a:pt x="717" y="657"/>
                  <a:pt x="750" y="629"/>
                </a:cubicBezTo>
                <a:cubicBezTo>
                  <a:pt x="747" y="625"/>
                  <a:pt x="745" y="622"/>
                  <a:pt x="743" y="618"/>
                </a:cubicBezTo>
                <a:cubicBezTo>
                  <a:pt x="703" y="633"/>
                  <a:pt x="663" y="647"/>
                  <a:pt x="624" y="662"/>
                </a:cubicBezTo>
                <a:cubicBezTo>
                  <a:pt x="623" y="661"/>
                  <a:pt x="623" y="660"/>
                  <a:pt x="623" y="660"/>
                </a:cubicBezTo>
                <a:cubicBezTo>
                  <a:pt x="663" y="645"/>
                  <a:pt x="702" y="631"/>
                  <a:pt x="742" y="616"/>
                </a:cubicBezTo>
                <a:cubicBezTo>
                  <a:pt x="742" y="613"/>
                  <a:pt x="741" y="611"/>
                  <a:pt x="741" y="609"/>
                </a:cubicBezTo>
                <a:cubicBezTo>
                  <a:pt x="741" y="604"/>
                  <a:pt x="739" y="603"/>
                  <a:pt x="735" y="603"/>
                </a:cubicBezTo>
                <a:cubicBezTo>
                  <a:pt x="712" y="603"/>
                  <a:pt x="688" y="603"/>
                  <a:pt x="665" y="603"/>
                </a:cubicBezTo>
                <a:cubicBezTo>
                  <a:pt x="663" y="603"/>
                  <a:pt x="662" y="603"/>
                  <a:pt x="661" y="603"/>
                </a:cubicBezTo>
                <a:cubicBezTo>
                  <a:pt x="662" y="605"/>
                  <a:pt x="663" y="605"/>
                  <a:pt x="664" y="606"/>
                </a:cubicBezTo>
                <a:cubicBezTo>
                  <a:pt x="670" y="609"/>
                  <a:pt x="670" y="615"/>
                  <a:pt x="665" y="619"/>
                </a:cubicBezTo>
                <a:cubicBezTo>
                  <a:pt x="663" y="620"/>
                  <a:pt x="661" y="621"/>
                  <a:pt x="658" y="621"/>
                </a:cubicBezTo>
                <a:cubicBezTo>
                  <a:pt x="650" y="622"/>
                  <a:pt x="641" y="622"/>
                  <a:pt x="633" y="622"/>
                </a:cubicBezTo>
                <a:cubicBezTo>
                  <a:pt x="626" y="622"/>
                  <a:pt x="620" y="621"/>
                  <a:pt x="614" y="620"/>
                </a:cubicBezTo>
                <a:cubicBezTo>
                  <a:pt x="615" y="672"/>
                  <a:pt x="651" y="727"/>
                  <a:pt x="697" y="750"/>
                </a:cubicBezTo>
                <a:cubicBezTo>
                  <a:pt x="718" y="713"/>
                  <a:pt x="740" y="676"/>
                  <a:pt x="761" y="639"/>
                </a:cubicBezTo>
                <a:cubicBezTo>
                  <a:pt x="757" y="636"/>
                  <a:pt x="754" y="634"/>
                  <a:pt x="751" y="631"/>
                </a:cubicBezTo>
                <a:cubicBezTo>
                  <a:pt x="718" y="658"/>
                  <a:pt x="686" y="685"/>
                  <a:pt x="653" y="713"/>
                </a:cubicBezTo>
                <a:close/>
                <a:moveTo>
                  <a:pt x="575" y="228"/>
                </a:moveTo>
                <a:cubicBezTo>
                  <a:pt x="570" y="231"/>
                  <a:pt x="565" y="235"/>
                  <a:pt x="559" y="238"/>
                </a:cubicBezTo>
                <a:cubicBezTo>
                  <a:pt x="545" y="245"/>
                  <a:pt x="530" y="247"/>
                  <a:pt x="515" y="247"/>
                </a:cubicBezTo>
                <a:cubicBezTo>
                  <a:pt x="504" y="247"/>
                  <a:pt x="493" y="248"/>
                  <a:pt x="484" y="253"/>
                </a:cubicBezTo>
                <a:cubicBezTo>
                  <a:pt x="481" y="255"/>
                  <a:pt x="479" y="257"/>
                  <a:pt x="476" y="260"/>
                </a:cubicBezTo>
                <a:cubicBezTo>
                  <a:pt x="485" y="265"/>
                  <a:pt x="493" y="269"/>
                  <a:pt x="502" y="274"/>
                </a:cubicBezTo>
                <a:cubicBezTo>
                  <a:pt x="533" y="291"/>
                  <a:pt x="565" y="308"/>
                  <a:pt x="595" y="330"/>
                </a:cubicBezTo>
                <a:cubicBezTo>
                  <a:pt x="602" y="335"/>
                  <a:pt x="610" y="341"/>
                  <a:pt x="614" y="350"/>
                </a:cubicBezTo>
                <a:cubicBezTo>
                  <a:pt x="615" y="351"/>
                  <a:pt x="616" y="352"/>
                  <a:pt x="617" y="352"/>
                </a:cubicBezTo>
                <a:cubicBezTo>
                  <a:pt x="626" y="350"/>
                  <a:pt x="636" y="349"/>
                  <a:pt x="646" y="347"/>
                </a:cubicBezTo>
                <a:cubicBezTo>
                  <a:pt x="643" y="333"/>
                  <a:pt x="640" y="319"/>
                  <a:pt x="638" y="305"/>
                </a:cubicBezTo>
                <a:cubicBezTo>
                  <a:pt x="637" y="304"/>
                  <a:pt x="636" y="302"/>
                  <a:pt x="634" y="302"/>
                </a:cubicBezTo>
                <a:cubicBezTo>
                  <a:pt x="626" y="301"/>
                  <a:pt x="620" y="297"/>
                  <a:pt x="614" y="290"/>
                </a:cubicBezTo>
                <a:cubicBezTo>
                  <a:pt x="609" y="284"/>
                  <a:pt x="604" y="278"/>
                  <a:pt x="600" y="272"/>
                </a:cubicBezTo>
                <a:cubicBezTo>
                  <a:pt x="592" y="257"/>
                  <a:pt x="584" y="243"/>
                  <a:pt x="575" y="228"/>
                </a:cubicBezTo>
                <a:close/>
                <a:moveTo>
                  <a:pt x="462" y="589"/>
                </a:moveTo>
                <a:cubicBezTo>
                  <a:pt x="466" y="592"/>
                  <a:pt x="468" y="591"/>
                  <a:pt x="470" y="588"/>
                </a:cubicBezTo>
                <a:cubicBezTo>
                  <a:pt x="495" y="561"/>
                  <a:pt x="520" y="534"/>
                  <a:pt x="545" y="507"/>
                </a:cubicBezTo>
                <a:cubicBezTo>
                  <a:pt x="550" y="501"/>
                  <a:pt x="551" y="496"/>
                  <a:pt x="550" y="489"/>
                </a:cubicBezTo>
                <a:cubicBezTo>
                  <a:pt x="546" y="460"/>
                  <a:pt x="546" y="431"/>
                  <a:pt x="555" y="402"/>
                </a:cubicBezTo>
                <a:cubicBezTo>
                  <a:pt x="555" y="401"/>
                  <a:pt x="555" y="400"/>
                  <a:pt x="555" y="399"/>
                </a:cubicBezTo>
                <a:cubicBezTo>
                  <a:pt x="545" y="400"/>
                  <a:pt x="537" y="402"/>
                  <a:pt x="528" y="403"/>
                </a:cubicBezTo>
                <a:cubicBezTo>
                  <a:pt x="528" y="405"/>
                  <a:pt x="528" y="405"/>
                  <a:pt x="528" y="406"/>
                </a:cubicBezTo>
                <a:cubicBezTo>
                  <a:pt x="533" y="425"/>
                  <a:pt x="531" y="444"/>
                  <a:pt x="525" y="463"/>
                </a:cubicBezTo>
                <a:cubicBezTo>
                  <a:pt x="519" y="484"/>
                  <a:pt x="509" y="504"/>
                  <a:pt x="498" y="524"/>
                </a:cubicBezTo>
                <a:cubicBezTo>
                  <a:pt x="486" y="545"/>
                  <a:pt x="474" y="567"/>
                  <a:pt x="462" y="589"/>
                </a:cubicBezTo>
                <a:close/>
                <a:moveTo>
                  <a:pt x="763" y="640"/>
                </a:moveTo>
                <a:cubicBezTo>
                  <a:pt x="741" y="677"/>
                  <a:pt x="720" y="714"/>
                  <a:pt x="699" y="751"/>
                </a:cubicBezTo>
                <a:cubicBezTo>
                  <a:pt x="710" y="759"/>
                  <a:pt x="743" y="769"/>
                  <a:pt x="753" y="767"/>
                </a:cubicBezTo>
                <a:cubicBezTo>
                  <a:pt x="760" y="727"/>
                  <a:pt x="768" y="686"/>
                  <a:pt x="775" y="645"/>
                </a:cubicBezTo>
                <a:cubicBezTo>
                  <a:pt x="771" y="643"/>
                  <a:pt x="767" y="642"/>
                  <a:pt x="763" y="640"/>
                </a:cubicBezTo>
                <a:close/>
                <a:moveTo>
                  <a:pt x="777" y="645"/>
                </a:moveTo>
                <a:cubicBezTo>
                  <a:pt x="770" y="686"/>
                  <a:pt x="762" y="727"/>
                  <a:pt x="755" y="769"/>
                </a:cubicBezTo>
                <a:cubicBezTo>
                  <a:pt x="774" y="771"/>
                  <a:pt x="793" y="770"/>
                  <a:pt x="811" y="765"/>
                </a:cubicBezTo>
                <a:cubicBezTo>
                  <a:pt x="804" y="725"/>
                  <a:pt x="797" y="685"/>
                  <a:pt x="790" y="645"/>
                </a:cubicBezTo>
                <a:cubicBezTo>
                  <a:pt x="785" y="645"/>
                  <a:pt x="781" y="645"/>
                  <a:pt x="777" y="645"/>
                </a:cubicBezTo>
                <a:close/>
                <a:moveTo>
                  <a:pt x="792" y="645"/>
                </a:moveTo>
                <a:cubicBezTo>
                  <a:pt x="799" y="685"/>
                  <a:pt x="806" y="725"/>
                  <a:pt x="813" y="765"/>
                </a:cubicBezTo>
                <a:cubicBezTo>
                  <a:pt x="832" y="760"/>
                  <a:pt x="848" y="753"/>
                  <a:pt x="863" y="743"/>
                </a:cubicBezTo>
                <a:cubicBezTo>
                  <a:pt x="843" y="708"/>
                  <a:pt x="824" y="674"/>
                  <a:pt x="804" y="640"/>
                </a:cubicBezTo>
                <a:cubicBezTo>
                  <a:pt x="800" y="642"/>
                  <a:pt x="796" y="643"/>
                  <a:pt x="792" y="645"/>
                </a:cubicBezTo>
                <a:close/>
                <a:moveTo>
                  <a:pt x="268" y="768"/>
                </a:moveTo>
                <a:cubicBezTo>
                  <a:pt x="261" y="729"/>
                  <a:pt x="254" y="690"/>
                  <a:pt x="247" y="652"/>
                </a:cubicBezTo>
                <a:cubicBezTo>
                  <a:pt x="243" y="652"/>
                  <a:pt x="239" y="652"/>
                  <a:pt x="234" y="652"/>
                </a:cubicBezTo>
                <a:cubicBezTo>
                  <a:pt x="227" y="690"/>
                  <a:pt x="221" y="729"/>
                  <a:pt x="214" y="767"/>
                </a:cubicBezTo>
                <a:cubicBezTo>
                  <a:pt x="232" y="771"/>
                  <a:pt x="250" y="771"/>
                  <a:pt x="268" y="768"/>
                </a:cubicBezTo>
                <a:close/>
                <a:moveTo>
                  <a:pt x="80" y="608"/>
                </a:moveTo>
                <a:cubicBezTo>
                  <a:pt x="120" y="608"/>
                  <a:pt x="159" y="608"/>
                  <a:pt x="198" y="608"/>
                </a:cubicBezTo>
                <a:cubicBezTo>
                  <a:pt x="199" y="603"/>
                  <a:pt x="199" y="600"/>
                  <a:pt x="200" y="595"/>
                </a:cubicBezTo>
                <a:cubicBezTo>
                  <a:pt x="163" y="582"/>
                  <a:pt x="126" y="569"/>
                  <a:pt x="89" y="555"/>
                </a:cubicBezTo>
                <a:cubicBezTo>
                  <a:pt x="83" y="572"/>
                  <a:pt x="80" y="589"/>
                  <a:pt x="80" y="608"/>
                </a:cubicBezTo>
                <a:close/>
                <a:moveTo>
                  <a:pt x="161" y="469"/>
                </a:moveTo>
                <a:cubicBezTo>
                  <a:pt x="181" y="504"/>
                  <a:pt x="201" y="538"/>
                  <a:pt x="220" y="571"/>
                </a:cubicBezTo>
                <a:cubicBezTo>
                  <a:pt x="225" y="570"/>
                  <a:pt x="228" y="568"/>
                  <a:pt x="232" y="567"/>
                </a:cubicBezTo>
                <a:cubicBezTo>
                  <a:pt x="225" y="528"/>
                  <a:pt x="219" y="490"/>
                  <a:pt x="212" y="451"/>
                </a:cubicBezTo>
                <a:cubicBezTo>
                  <a:pt x="194" y="454"/>
                  <a:pt x="177" y="460"/>
                  <a:pt x="161" y="469"/>
                </a:cubicBezTo>
                <a:close/>
                <a:moveTo>
                  <a:pt x="249" y="651"/>
                </a:moveTo>
                <a:cubicBezTo>
                  <a:pt x="256" y="690"/>
                  <a:pt x="263" y="728"/>
                  <a:pt x="270" y="767"/>
                </a:cubicBezTo>
                <a:cubicBezTo>
                  <a:pt x="288" y="764"/>
                  <a:pt x="304" y="758"/>
                  <a:pt x="320" y="749"/>
                </a:cubicBezTo>
                <a:cubicBezTo>
                  <a:pt x="301" y="715"/>
                  <a:pt x="281" y="681"/>
                  <a:pt x="261" y="647"/>
                </a:cubicBezTo>
                <a:cubicBezTo>
                  <a:pt x="257" y="649"/>
                  <a:pt x="254" y="650"/>
                  <a:pt x="249" y="651"/>
                </a:cubicBezTo>
                <a:close/>
                <a:moveTo>
                  <a:pt x="209" y="637"/>
                </a:moveTo>
                <a:cubicBezTo>
                  <a:pt x="178" y="663"/>
                  <a:pt x="149" y="688"/>
                  <a:pt x="118" y="713"/>
                </a:cubicBezTo>
                <a:cubicBezTo>
                  <a:pt x="130" y="727"/>
                  <a:pt x="144" y="738"/>
                  <a:pt x="160" y="748"/>
                </a:cubicBezTo>
                <a:cubicBezTo>
                  <a:pt x="179" y="713"/>
                  <a:pt x="199" y="680"/>
                  <a:pt x="218" y="646"/>
                </a:cubicBezTo>
                <a:cubicBezTo>
                  <a:pt x="215" y="643"/>
                  <a:pt x="212" y="640"/>
                  <a:pt x="209" y="637"/>
                </a:cubicBezTo>
                <a:close/>
                <a:moveTo>
                  <a:pt x="214" y="451"/>
                </a:moveTo>
                <a:cubicBezTo>
                  <a:pt x="221" y="489"/>
                  <a:pt x="228" y="528"/>
                  <a:pt x="234" y="566"/>
                </a:cubicBezTo>
                <a:cubicBezTo>
                  <a:pt x="239" y="566"/>
                  <a:pt x="243" y="566"/>
                  <a:pt x="247" y="566"/>
                </a:cubicBezTo>
                <a:cubicBezTo>
                  <a:pt x="254" y="527"/>
                  <a:pt x="261" y="489"/>
                  <a:pt x="268" y="450"/>
                </a:cubicBezTo>
                <a:cubicBezTo>
                  <a:pt x="249" y="447"/>
                  <a:pt x="232" y="447"/>
                  <a:pt x="214" y="451"/>
                </a:cubicBezTo>
                <a:close/>
                <a:moveTo>
                  <a:pt x="207" y="582"/>
                </a:moveTo>
                <a:cubicBezTo>
                  <a:pt x="177" y="557"/>
                  <a:pt x="147" y="532"/>
                  <a:pt x="117" y="507"/>
                </a:cubicBezTo>
                <a:cubicBezTo>
                  <a:pt x="105" y="521"/>
                  <a:pt x="96" y="536"/>
                  <a:pt x="90" y="553"/>
                </a:cubicBezTo>
                <a:cubicBezTo>
                  <a:pt x="127" y="567"/>
                  <a:pt x="164" y="580"/>
                  <a:pt x="201" y="593"/>
                </a:cubicBezTo>
                <a:cubicBezTo>
                  <a:pt x="203" y="589"/>
                  <a:pt x="205" y="586"/>
                  <a:pt x="207" y="582"/>
                </a:cubicBezTo>
                <a:close/>
                <a:moveTo>
                  <a:pt x="212" y="767"/>
                </a:moveTo>
                <a:cubicBezTo>
                  <a:pt x="219" y="728"/>
                  <a:pt x="225" y="690"/>
                  <a:pt x="232" y="651"/>
                </a:cubicBezTo>
                <a:cubicBezTo>
                  <a:pt x="228" y="650"/>
                  <a:pt x="224" y="648"/>
                  <a:pt x="220" y="647"/>
                </a:cubicBezTo>
                <a:cubicBezTo>
                  <a:pt x="201" y="681"/>
                  <a:pt x="181" y="715"/>
                  <a:pt x="161" y="749"/>
                </a:cubicBezTo>
                <a:cubicBezTo>
                  <a:pt x="177" y="758"/>
                  <a:pt x="194" y="764"/>
                  <a:pt x="212" y="767"/>
                </a:cubicBezTo>
                <a:close/>
                <a:moveTo>
                  <a:pt x="118" y="505"/>
                </a:moveTo>
                <a:cubicBezTo>
                  <a:pt x="149" y="530"/>
                  <a:pt x="179" y="556"/>
                  <a:pt x="209" y="581"/>
                </a:cubicBezTo>
                <a:cubicBezTo>
                  <a:pt x="212" y="578"/>
                  <a:pt x="215" y="575"/>
                  <a:pt x="218" y="572"/>
                </a:cubicBezTo>
                <a:cubicBezTo>
                  <a:pt x="199" y="538"/>
                  <a:pt x="179" y="504"/>
                  <a:pt x="160" y="470"/>
                </a:cubicBezTo>
                <a:cubicBezTo>
                  <a:pt x="144" y="480"/>
                  <a:pt x="130" y="491"/>
                  <a:pt x="118" y="505"/>
                </a:cubicBezTo>
                <a:close/>
                <a:moveTo>
                  <a:pt x="117" y="711"/>
                </a:moveTo>
                <a:cubicBezTo>
                  <a:pt x="147" y="686"/>
                  <a:pt x="177" y="661"/>
                  <a:pt x="207" y="636"/>
                </a:cubicBezTo>
                <a:cubicBezTo>
                  <a:pt x="205" y="632"/>
                  <a:pt x="203" y="628"/>
                  <a:pt x="201" y="625"/>
                </a:cubicBezTo>
                <a:cubicBezTo>
                  <a:pt x="164" y="638"/>
                  <a:pt x="127" y="651"/>
                  <a:pt x="90" y="665"/>
                </a:cubicBezTo>
                <a:cubicBezTo>
                  <a:pt x="97" y="682"/>
                  <a:pt x="105" y="697"/>
                  <a:pt x="117" y="711"/>
                </a:cubicBezTo>
                <a:close/>
                <a:moveTo>
                  <a:pt x="625" y="546"/>
                </a:moveTo>
                <a:cubicBezTo>
                  <a:pt x="622" y="556"/>
                  <a:pt x="619" y="566"/>
                  <a:pt x="617" y="576"/>
                </a:cubicBezTo>
                <a:cubicBezTo>
                  <a:pt x="616" y="577"/>
                  <a:pt x="618" y="579"/>
                  <a:pt x="619" y="580"/>
                </a:cubicBezTo>
                <a:cubicBezTo>
                  <a:pt x="626" y="586"/>
                  <a:pt x="633" y="591"/>
                  <a:pt x="640" y="596"/>
                </a:cubicBezTo>
                <a:cubicBezTo>
                  <a:pt x="646" y="600"/>
                  <a:pt x="652" y="601"/>
                  <a:pt x="659" y="601"/>
                </a:cubicBezTo>
                <a:cubicBezTo>
                  <a:pt x="684" y="601"/>
                  <a:pt x="709" y="601"/>
                  <a:pt x="734" y="601"/>
                </a:cubicBezTo>
                <a:cubicBezTo>
                  <a:pt x="736" y="601"/>
                  <a:pt x="738" y="601"/>
                  <a:pt x="740" y="601"/>
                </a:cubicBezTo>
                <a:cubicBezTo>
                  <a:pt x="741" y="599"/>
                  <a:pt x="740" y="597"/>
                  <a:pt x="741" y="595"/>
                </a:cubicBezTo>
                <a:cubicBezTo>
                  <a:pt x="743" y="589"/>
                  <a:pt x="741" y="588"/>
                  <a:pt x="736" y="586"/>
                </a:cubicBezTo>
                <a:cubicBezTo>
                  <a:pt x="718" y="580"/>
                  <a:pt x="700" y="573"/>
                  <a:pt x="681" y="566"/>
                </a:cubicBezTo>
                <a:cubicBezTo>
                  <a:pt x="663" y="560"/>
                  <a:pt x="645" y="553"/>
                  <a:pt x="625" y="546"/>
                </a:cubicBezTo>
                <a:close/>
                <a:moveTo>
                  <a:pt x="90" y="663"/>
                </a:moveTo>
                <a:cubicBezTo>
                  <a:pt x="127" y="649"/>
                  <a:pt x="163" y="636"/>
                  <a:pt x="200" y="623"/>
                </a:cubicBezTo>
                <a:cubicBezTo>
                  <a:pt x="199" y="618"/>
                  <a:pt x="199" y="614"/>
                  <a:pt x="198" y="610"/>
                </a:cubicBezTo>
                <a:cubicBezTo>
                  <a:pt x="159" y="610"/>
                  <a:pt x="120" y="610"/>
                  <a:pt x="80" y="610"/>
                </a:cubicBezTo>
                <a:cubicBezTo>
                  <a:pt x="80" y="629"/>
                  <a:pt x="83" y="646"/>
                  <a:pt x="90" y="663"/>
                </a:cubicBezTo>
                <a:close/>
                <a:moveTo>
                  <a:pt x="903" y="704"/>
                </a:moveTo>
                <a:cubicBezTo>
                  <a:pt x="874" y="679"/>
                  <a:pt x="845" y="655"/>
                  <a:pt x="816" y="631"/>
                </a:cubicBezTo>
                <a:cubicBezTo>
                  <a:pt x="812" y="634"/>
                  <a:pt x="809" y="636"/>
                  <a:pt x="806" y="639"/>
                </a:cubicBezTo>
                <a:cubicBezTo>
                  <a:pt x="825" y="673"/>
                  <a:pt x="845" y="707"/>
                  <a:pt x="865" y="741"/>
                </a:cubicBezTo>
                <a:cubicBezTo>
                  <a:pt x="877" y="734"/>
                  <a:pt x="896" y="716"/>
                  <a:pt x="903" y="704"/>
                </a:cubicBezTo>
                <a:close/>
                <a:moveTo>
                  <a:pt x="392" y="553"/>
                </a:moveTo>
                <a:cubicBezTo>
                  <a:pt x="385" y="536"/>
                  <a:pt x="377" y="520"/>
                  <a:pt x="365" y="506"/>
                </a:cubicBezTo>
                <a:cubicBezTo>
                  <a:pt x="356" y="514"/>
                  <a:pt x="347" y="521"/>
                  <a:pt x="338" y="529"/>
                </a:cubicBezTo>
                <a:cubicBezTo>
                  <a:pt x="318" y="546"/>
                  <a:pt x="295" y="561"/>
                  <a:pt x="281" y="585"/>
                </a:cubicBezTo>
                <a:cubicBezTo>
                  <a:pt x="280" y="588"/>
                  <a:pt x="278" y="590"/>
                  <a:pt x="282" y="593"/>
                </a:cubicBezTo>
                <a:cubicBezTo>
                  <a:pt x="318" y="580"/>
                  <a:pt x="355" y="566"/>
                  <a:pt x="392" y="553"/>
                </a:cubicBezTo>
                <a:close/>
                <a:moveTo>
                  <a:pt x="658" y="498"/>
                </a:moveTo>
                <a:cubicBezTo>
                  <a:pt x="644" y="512"/>
                  <a:pt x="634" y="527"/>
                  <a:pt x="627" y="544"/>
                </a:cubicBezTo>
                <a:cubicBezTo>
                  <a:pt x="664" y="558"/>
                  <a:pt x="700" y="571"/>
                  <a:pt x="737" y="584"/>
                </a:cubicBezTo>
                <a:cubicBezTo>
                  <a:pt x="728" y="570"/>
                  <a:pt x="719" y="556"/>
                  <a:pt x="710" y="543"/>
                </a:cubicBezTo>
                <a:cubicBezTo>
                  <a:pt x="710" y="542"/>
                  <a:pt x="709" y="542"/>
                  <a:pt x="709" y="541"/>
                </a:cubicBezTo>
                <a:cubicBezTo>
                  <a:pt x="692" y="527"/>
                  <a:pt x="675" y="513"/>
                  <a:pt x="658" y="498"/>
                </a:cubicBezTo>
                <a:close/>
                <a:moveTo>
                  <a:pt x="363" y="713"/>
                </a:moveTo>
                <a:cubicBezTo>
                  <a:pt x="357" y="708"/>
                  <a:pt x="352" y="703"/>
                  <a:pt x="346" y="699"/>
                </a:cubicBezTo>
                <a:cubicBezTo>
                  <a:pt x="344" y="697"/>
                  <a:pt x="341" y="696"/>
                  <a:pt x="339" y="696"/>
                </a:cubicBezTo>
                <a:cubicBezTo>
                  <a:pt x="333" y="696"/>
                  <a:pt x="327" y="696"/>
                  <a:pt x="321" y="696"/>
                </a:cubicBezTo>
                <a:cubicBezTo>
                  <a:pt x="321" y="694"/>
                  <a:pt x="321" y="692"/>
                  <a:pt x="321" y="691"/>
                </a:cubicBezTo>
                <a:cubicBezTo>
                  <a:pt x="323" y="681"/>
                  <a:pt x="319" y="675"/>
                  <a:pt x="311" y="669"/>
                </a:cubicBezTo>
                <a:cubicBezTo>
                  <a:pt x="298" y="659"/>
                  <a:pt x="286" y="648"/>
                  <a:pt x="273" y="638"/>
                </a:cubicBezTo>
                <a:cubicBezTo>
                  <a:pt x="270" y="640"/>
                  <a:pt x="267" y="643"/>
                  <a:pt x="263" y="646"/>
                </a:cubicBezTo>
                <a:cubicBezTo>
                  <a:pt x="283" y="680"/>
                  <a:pt x="302" y="714"/>
                  <a:pt x="322" y="747"/>
                </a:cubicBezTo>
                <a:cubicBezTo>
                  <a:pt x="333" y="742"/>
                  <a:pt x="356" y="723"/>
                  <a:pt x="363" y="713"/>
                </a:cubicBezTo>
                <a:close/>
                <a:moveTo>
                  <a:pt x="817" y="629"/>
                </a:moveTo>
                <a:cubicBezTo>
                  <a:pt x="846" y="654"/>
                  <a:pt x="875" y="678"/>
                  <a:pt x="905" y="703"/>
                </a:cubicBezTo>
                <a:cubicBezTo>
                  <a:pt x="915" y="688"/>
                  <a:pt x="923" y="673"/>
                  <a:pt x="928" y="656"/>
                </a:cubicBezTo>
                <a:cubicBezTo>
                  <a:pt x="892" y="643"/>
                  <a:pt x="858" y="631"/>
                  <a:pt x="823" y="618"/>
                </a:cubicBezTo>
                <a:cubicBezTo>
                  <a:pt x="821" y="622"/>
                  <a:pt x="819" y="625"/>
                  <a:pt x="817" y="629"/>
                </a:cubicBezTo>
                <a:close/>
                <a:moveTo>
                  <a:pt x="757" y="449"/>
                </a:moveTo>
                <a:cubicBezTo>
                  <a:pt x="764" y="486"/>
                  <a:pt x="770" y="523"/>
                  <a:pt x="777" y="560"/>
                </a:cubicBezTo>
                <a:cubicBezTo>
                  <a:pt x="780" y="560"/>
                  <a:pt x="782" y="559"/>
                  <a:pt x="784" y="560"/>
                </a:cubicBezTo>
                <a:cubicBezTo>
                  <a:pt x="789" y="560"/>
                  <a:pt x="790" y="559"/>
                  <a:pt x="791" y="554"/>
                </a:cubicBezTo>
                <a:cubicBezTo>
                  <a:pt x="796" y="523"/>
                  <a:pt x="802" y="493"/>
                  <a:pt x="807" y="462"/>
                </a:cubicBezTo>
                <a:cubicBezTo>
                  <a:pt x="808" y="459"/>
                  <a:pt x="808" y="455"/>
                  <a:pt x="809" y="452"/>
                </a:cubicBezTo>
                <a:cubicBezTo>
                  <a:pt x="792" y="448"/>
                  <a:pt x="775" y="447"/>
                  <a:pt x="757" y="449"/>
                </a:cubicBezTo>
                <a:close/>
                <a:moveTo>
                  <a:pt x="935" y="603"/>
                </a:moveTo>
                <a:cubicBezTo>
                  <a:pt x="898" y="603"/>
                  <a:pt x="862" y="603"/>
                  <a:pt x="826" y="603"/>
                </a:cubicBezTo>
                <a:cubicBezTo>
                  <a:pt x="826" y="608"/>
                  <a:pt x="825" y="612"/>
                  <a:pt x="824" y="616"/>
                </a:cubicBezTo>
                <a:cubicBezTo>
                  <a:pt x="859" y="629"/>
                  <a:pt x="893" y="641"/>
                  <a:pt x="928" y="654"/>
                </a:cubicBezTo>
                <a:cubicBezTo>
                  <a:pt x="933" y="637"/>
                  <a:pt x="935" y="621"/>
                  <a:pt x="935" y="603"/>
                </a:cubicBezTo>
                <a:close/>
                <a:moveTo>
                  <a:pt x="811" y="452"/>
                </a:moveTo>
                <a:cubicBezTo>
                  <a:pt x="804" y="489"/>
                  <a:pt x="798" y="524"/>
                  <a:pt x="792" y="560"/>
                </a:cubicBezTo>
                <a:cubicBezTo>
                  <a:pt x="796" y="562"/>
                  <a:pt x="800" y="563"/>
                  <a:pt x="804" y="564"/>
                </a:cubicBezTo>
                <a:cubicBezTo>
                  <a:pt x="822" y="534"/>
                  <a:pt x="840" y="503"/>
                  <a:pt x="858" y="472"/>
                </a:cubicBezTo>
                <a:cubicBezTo>
                  <a:pt x="843" y="463"/>
                  <a:pt x="828" y="456"/>
                  <a:pt x="811" y="452"/>
                </a:cubicBezTo>
                <a:close/>
                <a:moveTo>
                  <a:pt x="282" y="595"/>
                </a:moveTo>
                <a:cubicBezTo>
                  <a:pt x="282" y="596"/>
                  <a:pt x="282" y="596"/>
                  <a:pt x="282" y="597"/>
                </a:cubicBezTo>
                <a:cubicBezTo>
                  <a:pt x="288" y="598"/>
                  <a:pt x="295" y="599"/>
                  <a:pt x="301" y="600"/>
                </a:cubicBezTo>
                <a:cubicBezTo>
                  <a:pt x="328" y="605"/>
                  <a:pt x="355" y="610"/>
                  <a:pt x="382" y="608"/>
                </a:cubicBezTo>
                <a:cubicBezTo>
                  <a:pt x="387" y="608"/>
                  <a:pt x="389" y="607"/>
                  <a:pt x="390" y="603"/>
                </a:cubicBezTo>
                <a:cubicBezTo>
                  <a:pt x="392" y="595"/>
                  <a:pt x="394" y="588"/>
                  <a:pt x="396" y="581"/>
                </a:cubicBezTo>
                <a:cubicBezTo>
                  <a:pt x="399" y="571"/>
                  <a:pt x="395" y="564"/>
                  <a:pt x="392" y="555"/>
                </a:cubicBezTo>
                <a:cubicBezTo>
                  <a:pt x="355" y="568"/>
                  <a:pt x="319" y="582"/>
                  <a:pt x="282" y="595"/>
                </a:cubicBezTo>
                <a:close/>
                <a:moveTo>
                  <a:pt x="859" y="473"/>
                </a:moveTo>
                <a:cubicBezTo>
                  <a:pt x="841" y="504"/>
                  <a:pt x="824" y="535"/>
                  <a:pt x="806" y="566"/>
                </a:cubicBezTo>
                <a:cubicBezTo>
                  <a:pt x="809" y="568"/>
                  <a:pt x="812" y="571"/>
                  <a:pt x="816" y="574"/>
                </a:cubicBezTo>
                <a:cubicBezTo>
                  <a:pt x="843" y="551"/>
                  <a:pt x="870" y="528"/>
                  <a:pt x="897" y="506"/>
                </a:cubicBezTo>
                <a:cubicBezTo>
                  <a:pt x="886" y="493"/>
                  <a:pt x="874" y="482"/>
                  <a:pt x="859" y="473"/>
                </a:cubicBezTo>
                <a:close/>
                <a:moveTo>
                  <a:pt x="817" y="575"/>
                </a:moveTo>
                <a:cubicBezTo>
                  <a:pt x="818" y="578"/>
                  <a:pt x="820" y="580"/>
                  <a:pt x="821" y="582"/>
                </a:cubicBezTo>
                <a:cubicBezTo>
                  <a:pt x="822" y="586"/>
                  <a:pt x="824" y="586"/>
                  <a:pt x="828" y="585"/>
                </a:cubicBezTo>
                <a:cubicBezTo>
                  <a:pt x="856" y="575"/>
                  <a:pt x="884" y="565"/>
                  <a:pt x="912" y="555"/>
                </a:cubicBezTo>
                <a:cubicBezTo>
                  <a:pt x="916" y="553"/>
                  <a:pt x="919" y="552"/>
                  <a:pt x="924" y="550"/>
                </a:cubicBezTo>
                <a:cubicBezTo>
                  <a:pt x="917" y="534"/>
                  <a:pt x="909" y="520"/>
                  <a:pt x="898" y="507"/>
                </a:cubicBezTo>
                <a:cubicBezTo>
                  <a:pt x="871" y="530"/>
                  <a:pt x="844" y="553"/>
                  <a:pt x="817" y="575"/>
                </a:cubicBezTo>
                <a:close/>
                <a:moveTo>
                  <a:pt x="934" y="601"/>
                </a:moveTo>
                <a:cubicBezTo>
                  <a:pt x="935" y="591"/>
                  <a:pt x="929" y="559"/>
                  <a:pt x="924" y="552"/>
                </a:cubicBezTo>
                <a:cubicBezTo>
                  <a:pt x="891" y="564"/>
                  <a:pt x="857" y="577"/>
                  <a:pt x="824" y="589"/>
                </a:cubicBezTo>
                <a:cubicBezTo>
                  <a:pt x="825" y="593"/>
                  <a:pt x="826" y="597"/>
                  <a:pt x="826" y="601"/>
                </a:cubicBezTo>
                <a:cubicBezTo>
                  <a:pt x="862" y="601"/>
                  <a:pt x="898" y="601"/>
                  <a:pt x="934" y="601"/>
                </a:cubicBezTo>
                <a:close/>
                <a:moveTo>
                  <a:pt x="713" y="459"/>
                </a:moveTo>
                <a:cubicBezTo>
                  <a:pt x="726" y="495"/>
                  <a:pt x="741" y="528"/>
                  <a:pt x="763" y="557"/>
                </a:cubicBezTo>
                <a:cubicBezTo>
                  <a:pt x="767" y="562"/>
                  <a:pt x="770" y="563"/>
                  <a:pt x="775" y="560"/>
                </a:cubicBezTo>
                <a:cubicBezTo>
                  <a:pt x="768" y="523"/>
                  <a:pt x="762" y="486"/>
                  <a:pt x="755" y="448"/>
                </a:cubicBezTo>
                <a:cubicBezTo>
                  <a:pt x="741" y="452"/>
                  <a:pt x="728" y="455"/>
                  <a:pt x="713" y="459"/>
                </a:cubicBezTo>
                <a:close/>
                <a:moveTo>
                  <a:pt x="250" y="564"/>
                </a:moveTo>
                <a:cubicBezTo>
                  <a:pt x="250" y="565"/>
                  <a:pt x="250" y="565"/>
                  <a:pt x="251" y="565"/>
                </a:cubicBezTo>
                <a:cubicBezTo>
                  <a:pt x="274" y="533"/>
                  <a:pt x="297" y="502"/>
                  <a:pt x="321" y="469"/>
                </a:cubicBezTo>
                <a:cubicBezTo>
                  <a:pt x="304" y="460"/>
                  <a:pt x="288" y="454"/>
                  <a:pt x="270" y="451"/>
                </a:cubicBezTo>
                <a:cubicBezTo>
                  <a:pt x="263" y="489"/>
                  <a:pt x="256" y="527"/>
                  <a:pt x="250" y="564"/>
                </a:cubicBezTo>
                <a:close/>
                <a:moveTo>
                  <a:pt x="413" y="422"/>
                </a:moveTo>
                <a:cubicBezTo>
                  <a:pt x="418" y="444"/>
                  <a:pt x="423" y="466"/>
                  <a:pt x="428" y="488"/>
                </a:cubicBezTo>
                <a:cubicBezTo>
                  <a:pt x="429" y="489"/>
                  <a:pt x="430" y="489"/>
                  <a:pt x="430" y="489"/>
                </a:cubicBezTo>
                <a:cubicBezTo>
                  <a:pt x="438" y="477"/>
                  <a:pt x="446" y="465"/>
                  <a:pt x="454" y="453"/>
                </a:cubicBezTo>
                <a:cubicBezTo>
                  <a:pt x="459" y="446"/>
                  <a:pt x="460" y="437"/>
                  <a:pt x="459" y="428"/>
                </a:cubicBezTo>
                <a:cubicBezTo>
                  <a:pt x="457" y="417"/>
                  <a:pt x="455" y="415"/>
                  <a:pt x="444" y="417"/>
                </a:cubicBezTo>
                <a:cubicBezTo>
                  <a:pt x="443" y="417"/>
                  <a:pt x="443" y="417"/>
                  <a:pt x="443" y="417"/>
                </a:cubicBezTo>
                <a:cubicBezTo>
                  <a:pt x="433" y="418"/>
                  <a:pt x="423" y="420"/>
                  <a:pt x="413" y="422"/>
                </a:cubicBezTo>
                <a:close/>
                <a:moveTo>
                  <a:pt x="361" y="654"/>
                </a:moveTo>
                <a:cubicBezTo>
                  <a:pt x="349" y="650"/>
                  <a:pt x="337" y="644"/>
                  <a:pt x="324" y="641"/>
                </a:cubicBezTo>
                <a:cubicBezTo>
                  <a:pt x="310" y="638"/>
                  <a:pt x="295" y="636"/>
                  <a:pt x="280" y="634"/>
                </a:cubicBezTo>
                <a:cubicBezTo>
                  <a:pt x="278" y="634"/>
                  <a:pt x="277" y="634"/>
                  <a:pt x="275" y="635"/>
                </a:cubicBezTo>
                <a:cubicBezTo>
                  <a:pt x="276" y="636"/>
                  <a:pt x="276" y="637"/>
                  <a:pt x="277" y="638"/>
                </a:cubicBezTo>
                <a:cubicBezTo>
                  <a:pt x="292" y="651"/>
                  <a:pt x="307" y="663"/>
                  <a:pt x="322" y="676"/>
                </a:cubicBezTo>
                <a:cubicBezTo>
                  <a:pt x="323" y="677"/>
                  <a:pt x="324" y="678"/>
                  <a:pt x="325" y="678"/>
                </a:cubicBezTo>
                <a:cubicBezTo>
                  <a:pt x="335" y="678"/>
                  <a:pt x="344" y="678"/>
                  <a:pt x="352" y="678"/>
                </a:cubicBezTo>
                <a:cubicBezTo>
                  <a:pt x="355" y="669"/>
                  <a:pt x="358" y="662"/>
                  <a:pt x="361" y="654"/>
                </a:cubicBezTo>
                <a:close/>
                <a:moveTo>
                  <a:pt x="659" y="496"/>
                </a:moveTo>
                <a:cubicBezTo>
                  <a:pt x="674" y="509"/>
                  <a:pt x="689" y="522"/>
                  <a:pt x="706" y="536"/>
                </a:cubicBezTo>
                <a:cubicBezTo>
                  <a:pt x="697" y="516"/>
                  <a:pt x="689" y="497"/>
                  <a:pt x="680" y="478"/>
                </a:cubicBezTo>
                <a:cubicBezTo>
                  <a:pt x="673" y="484"/>
                  <a:pt x="666" y="490"/>
                  <a:pt x="659" y="496"/>
                </a:cubicBezTo>
                <a:close/>
                <a:moveTo>
                  <a:pt x="307" y="551"/>
                </a:moveTo>
                <a:cubicBezTo>
                  <a:pt x="307" y="551"/>
                  <a:pt x="307" y="551"/>
                  <a:pt x="308" y="552"/>
                </a:cubicBezTo>
                <a:cubicBezTo>
                  <a:pt x="326" y="536"/>
                  <a:pt x="345" y="520"/>
                  <a:pt x="364" y="504"/>
                </a:cubicBezTo>
                <a:cubicBezTo>
                  <a:pt x="359" y="500"/>
                  <a:pt x="355" y="496"/>
                  <a:pt x="351" y="491"/>
                </a:cubicBezTo>
                <a:cubicBezTo>
                  <a:pt x="336" y="512"/>
                  <a:pt x="321" y="531"/>
                  <a:pt x="307" y="551"/>
                </a:cubicBezTo>
                <a:close/>
                <a:moveTo>
                  <a:pt x="621" y="388"/>
                </a:moveTo>
                <a:cubicBezTo>
                  <a:pt x="620" y="401"/>
                  <a:pt x="619" y="412"/>
                  <a:pt x="618" y="426"/>
                </a:cubicBezTo>
                <a:cubicBezTo>
                  <a:pt x="623" y="420"/>
                  <a:pt x="627" y="415"/>
                  <a:pt x="632" y="411"/>
                </a:cubicBezTo>
                <a:cubicBezTo>
                  <a:pt x="639" y="403"/>
                  <a:pt x="645" y="396"/>
                  <a:pt x="652" y="388"/>
                </a:cubicBezTo>
                <a:cubicBezTo>
                  <a:pt x="653" y="387"/>
                  <a:pt x="653" y="386"/>
                  <a:pt x="654" y="385"/>
                </a:cubicBezTo>
                <a:cubicBezTo>
                  <a:pt x="652" y="384"/>
                  <a:pt x="651" y="384"/>
                  <a:pt x="650" y="384"/>
                </a:cubicBezTo>
                <a:cubicBezTo>
                  <a:pt x="640" y="385"/>
                  <a:pt x="631" y="387"/>
                  <a:pt x="621" y="388"/>
                </a:cubicBezTo>
                <a:close/>
                <a:moveTo>
                  <a:pt x="604" y="508"/>
                </a:moveTo>
                <a:cubicBezTo>
                  <a:pt x="608" y="502"/>
                  <a:pt x="611" y="497"/>
                  <a:pt x="615" y="492"/>
                </a:cubicBezTo>
                <a:cubicBezTo>
                  <a:pt x="629" y="473"/>
                  <a:pt x="646" y="457"/>
                  <a:pt x="665" y="444"/>
                </a:cubicBezTo>
                <a:cubicBezTo>
                  <a:pt x="666" y="443"/>
                  <a:pt x="668" y="441"/>
                  <a:pt x="668" y="439"/>
                </a:cubicBezTo>
                <a:cubicBezTo>
                  <a:pt x="668" y="436"/>
                  <a:pt x="666" y="433"/>
                  <a:pt x="665" y="429"/>
                </a:cubicBezTo>
                <a:cubicBezTo>
                  <a:pt x="663" y="430"/>
                  <a:pt x="663" y="432"/>
                  <a:pt x="662" y="433"/>
                </a:cubicBezTo>
                <a:cubicBezTo>
                  <a:pt x="644" y="451"/>
                  <a:pt x="627" y="470"/>
                  <a:pt x="610" y="489"/>
                </a:cubicBezTo>
                <a:cubicBezTo>
                  <a:pt x="605" y="495"/>
                  <a:pt x="605" y="501"/>
                  <a:pt x="604" y="508"/>
                </a:cubicBezTo>
                <a:close/>
                <a:moveTo>
                  <a:pt x="383" y="356"/>
                </a:moveTo>
                <a:cubicBezTo>
                  <a:pt x="387" y="366"/>
                  <a:pt x="390" y="376"/>
                  <a:pt x="394" y="385"/>
                </a:cubicBezTo>
                <a:cubicBezTo>
                  <a:pt x="394" y="386"/>
                  <a:pt x="396" y="387"/>
                  <a:pt x="397" y="387"/>
                </a:cubicBezTo>
                <a:cubicBezTo>
                  <a:pt x="404" y="386"/>
                  <a:pt x="412" y="384"/>
                  <a:pt x="420" y="383"/>
                </a:cubicBezTo>
                <a:cubicBezTo>
                  <a:pt x="408" y="374"/>
                  <a:pt x="396" y="365"/>
                  <a:pt x="383" y="356"/>
                </a:cubicBezTo>
                <a:close/>
                <a:moveTo>
                  <a:pt x="365" y="712"/>
                </a:moveTo>
                <a:cubicBezTo>
                  <a:pt x="369" y="707"/>
                  <a:pt x="372" y="702"/>
                  <a:pt x="376" y="697"/>
                </a:cubicBezTo>
                <a:cubicBezTo>
                  <a:pt x="366" y="697"/>
                  <a:pt x="357" y="697"/>
                  <a:pt x="347" y="697"/>
                </a:cubicBezTo>
                <a:cubicBezTo>
                  <a:pt x="353" y="702"/>
                  <a:pt x="359" y="707"/>
                  <a:pt x="365" y="712"/>
                </a:cubicBezTo>
                <a:close/>
                <a:moveTo>
                  <a:pt x="520" y="588"/>
                </a:moveTo>
                <a:cubicBezTo>
                  <a:pt x="526" y="588"/>
                  <a:pt x="530" y="588"/>
                  <a:pt x="535" y="588"/>
                </a:cubicBezTo>
                <a:cubicBezTo>
                  <a:pt x="537" y="580"/>
                  <a:pt x="539" y="573"/>
                  <a:pt x="542" y="564"/>
                </a:cubicBezTo>
                <a:cubicBezTo>
                  <a:pt x="534" y="572"/>
                  <a:pt x="528" y="580"/>
                  <a:pt x="520" y="588"/>
                </a:cubicBezTo>
                <a:close/>
                <a:moveTo>
                  <a:pt x="387" y="475"/>
                </a:moveTo>
                <a:cubicBezTo>
                  <a:pt x="387" y="475"/>
                  <a:pt x="387" y="475"/>
                  <a:pt x="388" y="475"/>
                </a:cubicBezTo>
                <a:cubicBezTo>
                  <a:pt x="386" y="467"/>
                  <a:pt x="384" y="459"/>
                  <a:pt x="382" y="449"/>
                </a:cubicBezTo>
                <a:cubicBezTo>
                  <a:pt x="378" y="454"/>
                  <a:pt x="375" y="458"/>
                  <a:pt x="373" y="461"/>
                </a:cubicBezTo>
                <a:cubicBezTo>
                  <a:pt x="378" y="466"/>
                  <a:pt x="382" y="470"/>
                  <a:pt x="387" y="475"/>
                </a:cubicBezTo>
                <a:close/>
                <a:moveTo>
                  <a:pt x="346" y="645"/>
                </a:moveTo>
                <a:cubicBezTo>
                  <a:pt x="345" y="645"/>
                  <a:pt x="345" y="646"/>
                  <a:pt x="345" y="646"/>
                </a:cubicBezTo>
                <a:cubicBezTo>
                  <a:pt x="350" y="648"/>
                  <a:pt x="355" y="650"/>
                  <a:pt x="361" y="651"/>
                </a:cubicBezTo>
                <a:cubicBezTo>
                  <a:pt x="362" y="652"/>
                  <a:pt x="364" y="650"/>
                  <a:pt x="365" y="650"/>
                </a:cubicBezTo>
                <a:cubicBezTo>
                  <a:pt x="365" y="649"/>
                  <a:pt x="365" y="648"/>
                  <a:pt x="365" y="648"/>
                </a:cubicBezTo>
                <a:cubicBezTo>
                  <a:pt x="358" y="647"/>
                  <a:pt x="352" y="646"/>
                  <a:pt x="346" y="645"/>
                </a:cubicBezTo>
                <a:close/>
                <a:moveTo>
                  <a:pt x="386" y="610"/>
                </a:moveTo>
                <a:cubicBezTo>
                  <a:pt x="380" y="610"/>
                  <a:pt x="374" y="610"/>
                  <a:pt x="367" y="610"/>
                </a:cubicBezTo>
                <a:cubicBezTo>
                  <a:pt x="378" y="614"/>
                  <a:pt x="384" y="614"/>
                  <a:pt x="386" y="610"/>
                </a:cubicBezTo>
                <a:close/>
                <a:moveTo>
                  <a:pt x="807" y="604"/>
                </a:moveTo>
                <a:cubicBezTo>
                  <a:pt x="807" y="604"/>
                  <a:pt x="807" y="603"/>
                  <a:pt x="806" y="603"/>
                </a:cubicBezTo>
                <a:cubicBezTo>
                  <a:pt x="805" y="604"/>
                  <a:pt x="803" y="604"/>
                  <a:pt x="801" y="605"/>
                </a:cubicBezTo>
                <a:cubicBezTo>
                  <a:pt x="803" y="607"/>
                  <a:pt x="804" y="608"/>
                  <a:pt x="805" y="610"/>
                </a:cubicBezTo>
                <a:cubicBezTo>
                  <a:pt x="805" y="610"/>
                  <a:pt x="806" y="609"/>
                  <a:pt x="806" y="609"/>
                </a:cubicBezTo>
                <a:cubicBezTo>
                  <a:pt x="807" y="607"/>
                  <a:pt x="807" y="606"/>
                  <a:pt x="807" y="604"/>
                </a:cubicBezTo>
                <a:close/>
                <a:moveTo>
                  <a:pt x="777" y="626"/>
                </a:moveTo>
                <a:cubicBezTo>
                  <a:pt x="778" y="626"/>
                  <a:pt x="778" y="625"/>
                  <a:pt x="779" y="625"/>
                </a:cubicBezTo>
                <a:cubicBezTo>
                  <a:pt x="778" y="623"/>
                  <a:pt x="778" y="621"/>
                  <a:pt x="777" y="620"/>
                </a:cubicBezTo>
                <a:cubicBezTo>
                  <a:pt x="775" y="621"/>
                  <a:pt x="774" y="622"/>
                  <a:pt x="771" y="623"/>
                </a:cubicBezTo>
                <a:cubicBezTo>
                  <a:pt x="774" y="625"/>
                  <a:pt x="776" y="625"/>
                  <a:pt x="777" y="626"/>
                </a:cubicBezTo>
                <a:close/>
                <a:moveTo>
                  <a:pt x="780" y="625"/>
                </a:moveTo>
                <a:cubicBezTo>
                  <a:pt x="780" y="625"/>
                  <a:pt x="781" y="626"/>
                  <a:pt x="781" y="626"/>
                </a:cubicBezTo>
                <a:cubicBezTo>
                  <a:pt x="783" y="626"/>
                  <a:pt x="784" y="626"/>
                  <a:pt x="787" y="626"/>
                </a:cubicBezTo>
                <a:cubicBezTo>
                  <a:pt x="786" y="624"/>
                  <a:pt x="785" y="622"/>
                  <a:pt x="784" y="621"/>
                </a:cubicBezTo>
                <a:cubicBezTo>
                  <a:pt x="782" y="622"/>
                  <a:pt x="781" y="623"/>
                  <a:pt x="780" y="625"/>
                </a:cubicBezTo>
                <a:close/>
                <a:moveTo>
                  <a:pt x="219" y="602"/>
                </a:moveTo>
                <a:cubicBezTo>
                  <a:pt x="219" y="602"/>
                  <a:pt x="218" y="602"/>
                  <a:pt x="217" y="603"/>
                </a:cubicBezTo>
                <a:cubicBezTo>
                  <a:pt x="217" y="604"/>
                  <a:pt x="217" y="606"/>
                  <a:pt x="217" y="609"/>
                </a:cubicBezTo>
                <a:cubicBezTo>
                  <a:pt x="220" y="608"/>
                  <a:pt x="221" y="607"/>
                  <a:pt x="223" y="606"/>
                </a:cubicBezTo>
                <a:cubicBezTo>
                  <a:pt x="222" y="604"/>
                  <a:pt x="221" y="603"/>
                  <a:pt x="219" y="602"/>
                </a:cubicBezTo>
                <a:close/>
                <a:moveTo>
                  <a:pt x="223" y="626"/>
                </a:moveTo>
                <a:cubicBezTo>
                  <a:pt x="225" y="627"/>
                  <a:pt x="226" y="628"/>
                  <a:pt x="228" y="629"/>
                </a:cubicBezTo>
                <a:cubicBezTo>
                  <a:pt x="229" y="627"/>
                  <a:pt x="230" y="626"/>
                  <a:pt x="230" y="625"/>
                </a:cubicBezTo>
                <a:cubicBezTo>
                  <a:pt x="228" y="620"/>
                  <a:pt x="226" y="622"/>
                  <a:pt x="223" y="626"/>
                </a:cubicBezTo>
                <a:close/>
                <a:moveTo>
                  <a:pt x="235" y="632"/>
                </a:moveTo>
                <a:cubicBezTo>
                  <a:pt x="236" y="632"/>
                  <a:pt x="236" y="632"/>
                  <a:pt x="237" y="632"/>
                </a:cubicBezTo>
                <a:cubicBezTo>
                  <a:pt x="236" y="630"/>
                  <a:pt x="235" y="628"/>
                  <a:pt x="234" y="626"/>
                </a:cubicBezTo>
                <a:cubicBezTo>
                  <a:pt x="233" y="627"/>
                  <a:pt x="231" y="628"/>
                  <a:pt x="229" y="630"/>
                </a:cubicBezTo>
                <a:cubicBezTo>
                  <a:pt x="232" y="631"/>
                  <a:pt x="234" y="632"/>
                  <a:pt x="235" y="632"/>
                </a:cubicBezTo>
                <a:close/>
                <a:moveTo>
                  <a:pt x="219" y="599"/>
                </a:moveTo>
                <a:cubicBezTo>
                  <a:pt x="219" y="600"/>
                  <a:pt x="219" y="600"/>
                  <a:pt x="219" y="601"/>
                </a:cubicBezTo>
                <a:cubicBezTo>
                  <a:pt x="221" y="601"/>
                  <a:pt x="223" y="600"/>
                  <a:pt x="225" y="600"/>
                </a:cubicBezTo>
                <a:cubicBezTo>
                  <a:pt x="224" y="598"/>
                  <a:pt x="224" y="596"/>
                  <a:pt x="223" y="593"/>
                </a:cubicBezTo>
                <a:cubicBezTo>
                  <a:pt x="221" y="596"/>
                  <a:pt x="220" y="598"/>
                  <a:pt x="219" y="599"/>
                </a:cubicBezTo>
                <a:close/>
                <a:moveTo>
                  <a:pt x="801" y="619"/>
                </a:moveTo>
                <a:cubicBezTo>
                  <a:pt x="801" y="618"/>
                  <a:pt x="801" y="618"/>
                  <a:pt x="801" y="617"/>
                </a:cubicBezTo>
                <a:cubicBezTo>
                  <a:pt x="799" y="617"/>
                  <a:pt x="797" y="617"/>
                  <a:pt x="795" y="617"/>
                </a:cubicBezTo>
                <a:cubicBezTo>
                  <a:pt x="795" y="618"/>
                  <a:pt x="795" y="620"/>
                  <a:pt x="796" y="623"/>
                </a:cubicBezTo>
                <a:cubicBezTo>
                  <a:pt x="798" y="621"/>
                  <a:pt x="799" y="620"/>
                  <a:pt x="801" y="619"/>
                </a:cubicBezTo>
                <a:close/>
                <a:moveTo>
                  <a:pt x="222" y="623"/>
                </a:moveTo>
                <a:cubicBezTo>
                  <a:pt x="222" y="623"/>
                  <a:pt x="223" y="623"/>
                  <a:pt x="223" y="623"/>
                </a:cubicBezTo>
                <a:cubicBezTo>
                  <a:pt x="224" y="621"/>
                  <a:pt x="224" y="620"/>
                  <a:pt x="225" y="618"/>
                </a:cubicBezTo>
                <a:cubicBezTo>
                  <a:pt x="223" y="618"/>
                  <a:pt x="221" y="618"/>
                  <a:pt x="218" y="618"/>
                </a:cubicBezTo>
                <a:cubicBezTo>
                  <a:pt x="220" y="620"/>
                  <a:pt x="221" y="622"/>
                  <a:pt x="222" y="623"/>
                </a:cubicBezTo>
                <a:close/>
                <a:moveTo>
                  <a:pt x="794" y="624"/>
                </a:moveTo>
                <a:cubicBezTo>
                  <a:pt x="794" y="623"/>
                  <a:pt x="794" y="623"/>
                  <a:pt x="794" y="622"/>
                </a:cubicBezTo>
                <a:cubicBezTo>
                  <a:pt x="793" y="621"/>
                  <a:pt x="791" y="620"/>
                  <a:pt x="790" y="620"/>
                </a:cubicBezTo>
                <a:cubicBezTo>
                  <a:pt x="789" y="621"/>
                  <a:pt x="789" y="623"/>
                  <a:pt x="788" y="626"/>
                </a:cubicBezTo>
                <a:cubicBezTo>
                  <a:pt x="791" y="625"/>
                  <a:pt x="792" y="625"/>
                  <a:pt x="794" y="624"/>
                </a:cubicBezTo>
                <a:close/>
                <a:moveTo>
                  <a:pt x="243" y="633"/>
                </a:moveTo>
                <a:cubicBezTo>
                  <a:pt x="244" y="633"/>
                  <a:pt x="244" y="632"/>
                  <a:pt x="244" y="632"/>
                </a:cubicBezTo>
                <a:cubicBezTo>
                  <a:pt x="243" y="630"/>
                  <a:pt x="242" y="629"/>
                  <a:pt x="240" y="627"/>
                </a:cubicBezTo>
                <a:cubicBezTo>
                  <a:pt x="239" y="629"/>
                  <a:pt x="238" y="631"/>
                  <a:pt x="237" y="633"/>
                </a:cubicBezTo>
                <a:cubicBezTo>
                  <a:pt x="240" y="633"/>
                  <a:pt x="242" y="633"/>
                  <a:pt x="243" y="633"/>
                </a:cubicBezTo>
                <a:close/>
                <a:moveTo>
                  <a:pt x="806" y="596"/>
                </a:moveTo>
                <a:cubicBezTo>
                  <a:pt x="806" y="595"/>
                  <a:pt x="805" y="595"/>
                  <a:pt x="805" y="595"/>
                </a:cubicBezTo>
                <a:cubicBezTo>
                  <a:pt x="804" y="596"/>
                  <a:pt x="802" y="598"/>
                  <a:pt x="801" y="599"/>
                </a:cubicBezTo>
                <a:cubicBezTo>
                  <a:pt x="803" y="600"/>
                  <a:pt x="805" y="601"/>
                  <a:pt x="808" y="602"/>
                </a:cubicBezTo>
                <a:cubicBezTo>
                  <a:pt x="807" y="599"/>
                  <a:pt x="807" y="597"/>
                  <a:pt x="806" y="596"/>
                </a:cubicBezTo>
                <a:close/>
                <a:moveTo>
                  <a:pt x="803" y="588"/>
                </a:moveTo>
                <a:cubicBezTo>
                  <a:pt x="802" y="588"/>
                  <a:pt x="802" y="588"/>
                  <a:pt x="801" y="588"/>
                </a:cubicBezTo>
                <a:cubicBezTo>
                  <a:pt x="801" y="590"/>
                  <a:pt x="800" y="591"/>
                  <a:pt x="799" y="593"/>
                </a:cubicBezTo>
                <a:cubicBezTo>
                  <a:pt x="801" y="593"/>
                  <a:pt x="803" y="594"/>
                  <a:pt x="805" y="594"/>
                </a:cubicBezTo>
                <a:cubicBezTo>
                  <a:pt x="805" y="594"/>
                  <a:pt x="805" y="593"/>
                  <a:pt x="805" y="593"/>
                </a:cubicBezTo>
                <a:cubicBezTo>
                  <a:pt x="805" y="591"/>
                  <a:pt x="804" y="590"/>
                  <a:pt x="803" y="588"/>
                </a:cubicBezTo>
                <a:close/>
                <a:moveTo>
                  <a:pt x="218" y="615"/>
                </a:moveTo>
                <a:cubicBezTo>
                  <a:pt x="218" y="616"/>
                  <a:pt x="219" y="616"/>
                  <a:pt x="219" y="616"/>
                </a:cubicBezTo>
                <a:cubicBezTo>
                  <a:pt x="221" y="615"/>
                  <a:pt x="222" y="614"/>
                  <a:pt x="223" y="612"/>
                </a:cubicBezTo>
                <a:cubicBezTo>
                  <a:pt x="221" y="611"/>
                  <a:pt x="220" y="610"/>
                  <a:pt x="217" y="609"/>
                </a:cubicBezTo>
                <a:cubicBezTo>
                  <a:pt x="217" y="612"/>
                  <a:pt x="217" y="614"/>
                  <a:pt x="218" y="615"/>
                </a:cubicBezTo>
                <a:close/>
                <a:moveTo>
                  <a:pt x="806" y="611"/>
                </a:moveTo>
                <a:cubicBezTo>
                  <a:pt x="803" y="611"/>
                  <a:pt x="801" y="611"/>
                  <a:pt x="799" y="611"/>
                </a:cubicBezTo>
                <a:cubicBezTo>
                  <a:pt x="800" y="613"/>
                  <a:pt x="801" y="615"/>
                  <a:pt x="801" y="617"/>
                </a:cubicBezTo>
                <a:cubicBezTo>
                  <a:pt x="802" y="617"/>
                  <a:pt x="802" y="617"/>
                  <a:pt x="803" y="616"/>
                </a:cubicBezTo>
                <a:cubicBezTo>
                  <a:pt x="804" y="615"/>
                  <a:pt x="805" y="614"/>
                  <a:pt x="806" y="611"/>
                </a:cubicBezTo>
                <a:close/>
                <a:moveTo>
                  <a:pt x="771" y="624"/>
                </a:moveTo>
                <a:cubicBezTo>
                  <a:pt x="771" y="620"/>
                  <a:pt x="772" y="619"/>
                  <a:pt x="772" y="617"/>
                </a:cubicBezTo>
                <a:cubicBezTo>
                  <a:pt x="770" y="617"/>
                  <a:pt x="768" y="617"/>
                  <a:pt x="766" y="617"/>
                </a:cubicBezTo>
                <a:cubicBezTo>
                  <a:pt x="766" y="618"/>
                  <a:pt x="766" y="619"/>
                  <a:pt x="766" y="619"/>
                </a:cubicBezTo>
                <a:cubicBezTo>
                  <a:pt x="767" y="620"/>
                  <a:pt x="768" y="621"/>
                  <a:pt x="771" y="624"/>
                </a:cubicBezTo>
                <a:close/>
                <a:moveTo>
                  <a:pt x="802" y="587"/>
                </a:moveTo>
                <a:cubicBezTo>
                  <a:pt x="799" y="584"/>
                  <a:pt x="798" y="583"/>
                  <a:pt x="797" y="582"/>
                </a:cubicBezTo>
                <a:cubicBezTo>
                  <a:pt x="796" y="582"/>
                  <a:pt x="796" y="583"/>
                  <a:pt x="795" y="583"/>
                </a:cubicBezTo>
                <a:cubicBezTo>
                  <a:pt x="795" y="585"/>
                  <a:pt x="795" y="587"/>
                  <a:pt x="795" y="588"/>
                </a:cubicBezTo>
                <a:cubicBezTo>
                  <a:pt x="797" y="588"/>
                  <a:pt x="799" y="587"/>
                  <a:pt x="802" y="587"/>
                </a:cubicBezTo>
                <a:close/>
                <a:moveTo>
                  <a:pt x="229" y="590"/>
                </a:moveTo>
                <a:cubicBezTo>
                  <a:pt x="228" y="589"/>
                  <a:pt x="228" y="589"/>
                  <a:pt x="227" y="589"/>
                </a:cubicBezTo>
                <a:cubicBezTo>
                  <a:pt x="226" y="590"/>
                  <a:pt x="225" y="591"/>
                  <a:pt x="223" y="593"/>
                </a:cubicBezTo>
                <a:cubicBezTo>
                  <a:pt x="225" y="594"/>
                  <a:pt x="226" y="595"/>
                  <a:pt x="229" y="597"/>
                </a:cubicBezTo>
                <a:cubicBezTo>
                  <a:pt x="229" y="594"/>
                  <a:pt x="229" y="592"/>
                  <a:pt x="229" y="590"/>
                </a:cubicBezTo>
                <a:close/>
                <a:moveTo>
                  <a:pt x="794" y="581"/>
                </a:moveTo>
                <a:cubicBezTo>
                  <a:pt x="792" y="580"/>
                  <a:pt x="791" y="579"/>
                  <a:pt x="789" y="579"/>
                </a:cubicBezTo>
                <a:cubicBezTo>
                  <a:pt x="789" y="579"/>
                  <a:pt x="788" y="579"/>
                  <a:pt x="788" y="580"/>
                </a:cubicBezTo>
                <a:cubicBezTo>
                  <a:pt x="789" y="582"/>
                  <a:pt x="790" y="584"/>
                  <a:pt x="791" y="586"/>
                </a:cubicBezTo>
                <a:cubicBezTo>
                  <a:pt x="793" y="584"/>
                  <a:pt x="793" y="582"/>
                  <a:pt x="794" y="581"/>
                </a:cubicBezTo>
                <a:close/>
              </a:path>
            </a:pathLst>
          </a:custGeom>
          <a:solidFill>
            <a:srgbClr val="09224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grpSp>
        <p:nvGrpSpPr>
          <p:cNvPr id="18" name="Grupo 17">
            <a:extLst>
              <a:ext uri="{FF2B5EF4-FFF2-40B4-BE49-F238E27FC236}">
                <a16:creationId xmlns:a16="http://schemas.microsoft.com/office/drawing/2014/main" id="{8CA03E91-2466-4159-99DB-AAA6DD4DF775}"/>
              </a:ext>
            </a:extLst>
          </p:cNvPr>
          <p:cNvGrpSpPr/>
          <p:nvPr/>
        </p:nvGrpSpPr>
        <p:grpSpPr>
          <a:xfrm>
            <a:off x="447675" y="892175"/>
            <a:ext cx="2762251" cy="3359150"/>
            <a:chOff x="3190875" y="904875"/>
            <a:chExt cx="2762251" cy="3359150"/>
          </a:xfrm>
        </p:grpSpPr>
        <p:sp>
          <p:nvSpPr>
            <p:cNvPr id="11" name="Freeform 9">
              <a:extLst>
                <a:ext uri="{FF2B5EF4-FFF2-40B4-BE49-F238E27FC236}">
                  <a16:creationId xmlns:a16="http://schemas.microsoft.com/office/drawing/2014/main" id="{E38F2C69-648E-4F31-9EFC-D633C6867AE1}"/>
                </a:ext>
              </a:extLst>
            </p:cNvPr>
            <p:cNvSpPr>
              <a:spLocks/>
            </p:cNvSpPr>
            <p:nvPr/>
          </p:nvSpPr>
          <p:spPr bwMode="auto">
            <a:xfrm>
              <a:off x="4187825" y="904875"/>
              <a:ext cx="846138" cy="842963"/>
            </a:xfrm>
            <a:custGeom>
              <a:avLst/>
              <a:gdLst>
                <a:gd name="T0" fmla="*/ 224 w 224"/>
                <a:gd name="T1" fmla="*/ 111 h 223"/>
                <a:gd name="T2" fmla="*/ 112 w 224"/>
                <a:gd name="T3" fmla="*/ 223 h 223"/>
                <a:gd name="T4" fmla="*/ 1 w 224"/>
                <a:gd name="T5" fmla="*/ 112 h 223"/>
                <a:gd name="T6" fmla="*/ 112 w 224"/>
                <a:gd name="T7" fmla="*/ 0 h 223"/>
                <a:gd name="T8" fmla="*/ 224 w 224"/>
                <a:gd name="T9" fmla="*/ 111 h 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4" h="223">
                  <a:moveTo>
                    <a:pt x="224" y="111"/>
                  </a:moveTo>
                  <a:cubicBezTo>
                    <a:pt x="224" y="173"/>
                    <a:pt x="174" y="223"/>
                    <a:pt x="112" y="223"/>
                  </a:cubicBezTo>
                  <a:cubicBezTo>
                    <a:pt x="51" y="223"/>
                    <a:pt x="1" y="173"/>
                    <a:pt x="1" y="112"/>
                  </a:cubicBezTo>
                  <a:cubicBezTo>
                    <a:pt x="0" y="50"/>
                    <a:pt x="50" y="0"/>
                    <a:pt x="112" y="0"/>
                  </a:cubicBezTo>
                  <a:cubicBezTo>
                    <a:pt x="174" y="0"/>
                    <a:pt x="224" y="50"/>
                    <a:pt x="224" y="111"/>
                  </a:cubicBezTo>
                  <a:close/>
                </a:path>
              </a:pathLst>
            </a:custGeom>
            <a:solidFill>
              <a:srgbClr val="09224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10">
              <a:extLst>
                <a:ext uri="{FF2B5EF4-FFF2-40B4-BE49-F238E27FC236}">
                  <a16:creationId xmlns:a16="http://schemas.microsoft.com/office/drawing/2014/main" id="{AF81CEA4-9EC9-4377-83F2-A3EE5A852780}"/>
                </a:ext>
              </a:extLst>
            </p:cNvPr>
            <p:cNvSpPr>
              <a:spLocks/>
            </p:cNvSpPr>
            <p:nvPr/>
          </p:nvSpPr>
          <p:spPr bwMode="auto">
            <a:xfrm>
              <a:off x="3938588" y="2324100"/>
              <a:ext cx="317500" cy="1566863"/>
            </a:xfrm>
            <a:custGeom>
              <a:avLst/>
              <a:gdLst>
                <a:gd name="T0" fmla="*/ 84 w 84"/>
                <a:gd name="T1" fmla="*/ 206 h 415"/>
                <a:gd name="T2" fmla="*/ 84 w 84"/>
                <a:gd name="T3" fmla="*/ 369 h 415"/>
                <a:gd name="T4" fmla="*/ 61 w 84"/>
                <a:gd name="T5" fmla="*/ 407 h 415"/>
                <a:gd name="T6" fmla="*/ 17 w 84"/>
                <a:gd name="T7" fmla="*/ 403 h 415"/>
                <a:gd name="T8" fmla="*/ 0 w 84"/>
                <a:gd name="T9" fmla="*/ 370 h 415"/>
                <a:gd name="T10" fmla="*/ 0 w 84"/>
                <a:gd name="T11" fmla="*/ 43 h 415"/>
                <a:gd name="T12" fmla="*/ 42 w 84"/>
                <a:gd name="T13" fmla="*/ 1 h 415"/>
                <a:gd name="T14" fmla="*/ 84 w 84"/>
                <a:gd name="T15" fmla="*/ 43 h 415"/>
                <a:gd name="T16" fmla="*/ 84 w 84"/>
                <a:gd name="T17" fmla="*/ 206 h 4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4" h="415">
                  <a:moveTo>
                    <a:pt x="84" y="206"/>
                  </a:moveTo>
                  <a:cubicBezTo>
                    <a:pt x="84" y="261"/>
                    <a:pt x="84" y="315"/>
                    <a:pt x="84" y="369"/>
                  </a:cubicBezTo>
                  <a:cubicBezTo>
                    <a:pt x="84" y="386"/>
                    <a:pt x="76" y="399"/>
                    <a:pt x="61" y="407"/>
                  </a:cubicBezTo>
                  <a:cubicBezTo>
                    <a:pt x="45" y="415"/>
                    <a:pt x="30" y="413"/>
                    <a:pt x="17" y="403"/>
                  </a:cubicBezTo>
                  <a:cubicBezTo>
                    <a:pt x="6" y="395"/>
                    <a:pt x="0" y="383"/>
                    <a:pt x="0" y="370"/>
                  </a:cubicBezTo>
                  <a:cubicBezTo>
                    <a:pt x="0" y="261"/>
                    <a:pt x="0" y="152"/>
                    <a:pt x="0" y="43"/>
                  </a:cubicBezTo>
                  <a:cubicBezTo>
                    <a:pt x="0" y="19"/>
                    <a:pt x="19" y="1"/>
                    <a:pt x="42" y="1"/>
                  </a:cubicBezTo>
                  <a:cubicBezTo>
                    <a:pt x="65" y="0"/>
                    <a:pt x="84" y="19"/>
                    <a:pt x="84" y="43"/>
                  </a:cubicBezTo>
                  <a:cubicBezTo>
                    <a:pt x="84" y="98"/>
                    <a:pt x="84" y="152"/>
                    <a:pt x="84" y="206"/>
                  </a:cubicBezTo>
                  <a:close/>
                </a:path>
              </a:pathLst>
            </a:custGeom>
            <a:solidFill>
              <a:srgbClr val="09224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11">
              <a:extLst>
                <a:ext uri="{FF2B5EF4-FFF2-40B4-BE49-F238E27FC236}">
                  <a16:creationId xmlns:a16="http://schemas.microsoft.com/office/drawing/2014/main" id="{C0594184-2066-4D37-BC69-0B7074C2DAD3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0875" y="1158875"/>
              <a:ext cx="922338" cy="1011238"/>
            </a:xfrm>
            <a:custGeom>
              <a:avLst/>
              <a:gdLst>
                <a:gd name="T0" fmla="*/ 244 w 244"/>
                <a:gd name="T1" fmla="*/ 0 h 268"/>
                <a:gd name="T2" fmla="*/ 242 w 244"/>
                <a:gd name="T3" fmla="*/ 83 h 268"/>
                <a:gd name="T4" fmla="*/ 116 w 244"/>
                <a:gd name="T5" fmla="*/ 104 h 268"/>
                <a:gd name="T6" fmla="*/ 143 w 244"/>
                <a:gd name="T7" fmla="*/ 152 h 268"/>
                <a:gd name="T8" fmla="*/ 170 w 244"/>
                <a:gd name="T9" fmla="*/ 199 h 268"/>
                <a:gd name="T10" fmla="*/ 154 w 244"/>
                <a:gd name="T11" fmla="*/ 257 h 268"/>
                <a:gd name="T12" fmla="*/ 97 w 244"/>
                <a:gd name="T13" fmla="*/ 240 h 268"/>
                <a:gd name="T14" fmla="*/ 17 w 244"/>
                <a:gd name="T15" fmla="*/ 99 h 268"/>
                <a:gd name="T16" fmla="*/ 47 w 244"/>
                <a:gd name="T17" fmla="*/ 34 h 268"/>
                <a:gd name="T18" fmla="*/ 240 w 244"/>
                <a:gd name="T19" fmla="*/ 0 h 268"/>
                <a:gd name="T20" fmla="*/ 244 w 244"/>
                <a:gd name="T21" fmla="*/ 0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44" h="268">
                  <a:moveTo>
                    <a:pt x="244" y="0"/>
                  </a:moveTo>
                  <a:cubicBezTo>
                    <a:pt x="235" y="28"/>
                    <a:pt x="234" y="55"/>
                    <a:pt x="242" y="83"/>
                  </a:cubicBezTo>
                  <a:cubicBezTo>
                    <a:pt x="200" y="90"/>
                    <a:pt x="159" y="97"/>
                    <a:pt x="116" y="104"/>
                  </a:cubicBezTo>
                  <a:cubicBezTo>
                    <a:pt x="125" y="121"/>
                    <a:pt x="134" y="136"/>
                    <a:pt x="143" y="152"/>
                  </a:cubicBezTo>
                  <a:cubicBezTo>
                    <a:pt x="152" y="167"/>
                    <a:pt x="161" y="183"/>
                    <a:pt x="170" y="199"/>
                  </a:cubicBezTo>
                  <a:cubicBezTo>
                    <a:pt x="182" y="220"/>
                    <a:pt x="175" y="246"/>
                    <a:pt x="154" y="257"/>
                  </a:cubicBezTo>
                  <a:cubicBezTo>
                    <a:pt x="134" y="268"/>
                    <a:pt x="109" y="261"/>
                    <a:pt x="97" y="240"/>
                  </a:cubicBezTo>
                  <a:cubicBezTo>
                    <a:pt x="70" y="193"/>
                    <a:pt x="43" y="146"/>
                    <a:pt x="17" y="99"/>
                  </a:cubicBezTo>
                  <a:cubicBezTo>
                    <a:pt x="0" y="70"/>
                    <a:pt x="13" y="40"/>
                    <a:pt x="47" y="34"/>
                  </a:cubicBezTo>
                  <a:cubicBezTo>
                    <a:pt x="111" y="22"/>
                    <a:pt x="175" y="11"/>
                    <a:pt x="240" y="0"/>
                  </a:cubicBezTo>
                  <a:cubicBezTo>
                    <a:pt x="241" y="0"/>
                    <a:pt x="242" y="0"/>
                    <a:pt x="244" y="0"/>
                  </a:cubicBezTo>
                  <a:close/>
                </a:path>
              </a:pathLst>
            </a:custGeom>
            <a:solidFill>
              <a:srgbClr val="09224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12">
              <a:extLst>
                <a:ext uri="{FF2B5EF4-FFF2-40B4-BE49-F238E27FC236}">
                  <a16:creationId xmlns:a16="http://schemas.microsoft.com/office/drawing/2014/main" id="{3BF36CC4-3C74-4310-A54F-E924E9A1B5AD}"/>
                </a:ext>
              </a:extLst>
            </p:cNvPr>
            <p:cNvSpPr>
              <a:spLocks/>
            </p:cNvSpPr>
            <p:nvPr/>
          </p:nvSpPr>
          <p:spPr bwMode="auto">
            <a:xfrm>
              <a:off x="5113338" y="1166813"/>
              <a:ext cx="839788" cy="992188"/>
            </a:xfrm>
            <a:custGeom>
              <a:avLst/>
              <a:gdLst>
                <a:gd name="T0" fmla="*/ 106 w 222"/>
                <a:gd name="T1" fmla="*/ 102 h 263"/>
                <a:gd name="T2" fmla="*/ 0 w 222"/>
                <a:gd name="T3" fmla="*/ 84 h 263"/>
                <a:gd name="T4" fmla="*/ 0 w 222"/>
                <a:gd name="T5" fmla="*/ 0 h 263"/>
                <a:gd name="T6" fmla="*/ 78 w 222"/>
                <a:gd name="T7" fmla="*/ 13 h 263"/>
                <a:gd name="T8" fmla="*/ 177 w 222"/>
                <a:gd name="T9" fmla="*/ 32 h 263"/>
                <a:gd name="T10" fmla="*/ 206 w 222"/>
                <a:gd name="T11" fmla="*/ 96 h 263"/>
                <a:gd name="T12" fmla="*/ 125 w 222"/>
                <a:gd name="T13" fmla="*/ 238 h 263"/>
                <a:gd name="T14" fmla="*/ 82 w 222"/>
                <a:gd name="T15" fmla="*/ 260 h 263"/>
                <a:gd name="T16" fmla="*/ 48 w 222"/>
                <a:gd name="T17" fmla="*/ 228 h 263"/>
                <a:gd name="T18" fmla="*/ 53 w 222"/>
                <a:gd name="T19" fmla="*/ 197 h 263"/>
                <a:gd name="T20" fmla="*/ 102 w 222"/>
                <a:gd name="T21" fmla="*/ 110 h 263"/>
                <a:gd name="T22" fmla="*/ 106 w 222"/>
                <a:gd name="T23" fmla="*/ 102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2" h="263">
                  <a:moveTo>
                    <a:pt x="106" y="102"/>
                  </a:moveTo>
                  <a:cubicBezTo>
                    <a:pt x="71" y="96"/>
                    <a:pt x="36" y="90"/>
                    <a:pt x="0" y="84"/>
                  </a:cubicBezTo>
                  <a:cubicBezTo>
                    <a:pt x="9" y="57"/>
                    <a:pt x="9" y="29"/>
                    <a:pt x="0" y="0"/>
                  </a:cubicBezTo>
                  <a:cubicBezTo>
                    <a:pt x="27" y="4"/>
                    <a:pt x="53" y="8"/>
                    <a:pt x="78" y="13"/>
                  </a:cubicBezTo>
                  <a:cubicBezTo>
                    <a:pt x="111" y="19"/>
                    <a:pt x="144" y="25"/>
                    <a:pt x="177" y="32"/>
                  </a:cubicBezTo>
                  <a:cubicBezTo>
                    <a:pt x="208" y="38"/>
                    <a:pt x="222" y="68"/>
                    <a:pt x="206" y="96"/>
                  </a:cubicBezTo>
                  <a:cubicBezTo>
                    <a:pt x="179" y="143"/>
                    <a:pt x="152" y="191"/>
                    <a:pt x="125" y="238"/>
                  </a:cubicBezTo>
                  <a:cubicBezTo>
                    <a:pt x="116" y="255"/>
                    <a:pt x="99" y="263"/>
                    <a:pt x="82" y="260"/>
                  </a:cubicBezTo>
                  <a:cubicBezTo>
                    <a:pt x="65" y="257"/>
                    <a:pt x="51" y="244"/>
                    <a:pt x="48" y="228"/>
                  </a:cubicBezTo>
                  <a:cubicBezTo>
                    <a:pt x="45" y="217"/>
                    <a:pt x="47" y="206"/>
                    <a:pt x="53" y="197"/>
                  </a:cubicBezTo>
                  <a:cubicBezTo>
                    <a:pt x="69" y="168"/>
                    <a:pt x="86" y="139"/>
                    <a:pt x="102" y="110"/>
                  </a:cubicBezTo>
                  <a:cubicBezTo>
                    <a:pt x="103" y="108"/>
                    <a:pt x="105" y="105"/>
                    <a:pt x="106" y="102"/>
                  </a:cubicBezTo>
                  <a:close/>
                </a:path>
              </a:pathLst>
            </a:custGeom>
            <a:solidFill>
              <a:srgbClr val="09224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13">
              <a:extLst>
                <a:ext uri="{FF2B5EF4-FFF2-40B4-BE49-F238E27FC236}">
                  <a16:creationId xmlns:a16="http://schemas.microsoft.com/office/drawing/2014/main" id="{604D5219-3EA5-4040-A267-240D1583C568}"/>
                </a:ext>
              </a:extLst>
            </p:cNvPr>
            <p:cNvSpPr>
              <a:spLocks/>
            </p:cNvSpPr>
            <p:nvPr/>
          </p:nvSpPr>
          <p:spPr bwMode="auto">
            <a:xfrm>
              <a:off x="4467225" y="2444750"/>
              <a:ext cx="207963" cy="1819275"/>
            </a:xfrm>
            <a:custGeom>
              <a:avLst/>
              <a:gdLst>
                <a:gd name="T0" fmla="*/ 55 w 55"/>
                <a:gd name="T1" fmla="*/ 239 h 482"/>
                <a:gd name="T2" fmla="*/ 55 w 55"/>
                <a:gd name="T3" fmla="*/ 447 h 482"/>
                <a:gd name="T4" fmla="*/ 18 w 55"/>
                <a:gd name="T5" fmla="*/ 475 h 482"/>
                <a:gd name="T6" fmla="*/ 0 w 55"/>
                <a:gd name="T7" fmla="*/ 451 h 482"/>
                <a:gd name="T8" fmla="*/ 0 w 55"/>
                <a:gd name="T9" fmla="*/ 443 h 482"/>
                <a:gd name="T10" fmla="*/ 0 w 55"/>
                <a:gd name="T11" fmla="*/ 36 h 482"/>
                <a:gd name="T12" fmla="*/ 2 w 55"/>
                <a:gd name="T13" fmla="*/ 20 h 482"/>
                <a:gd name="T14" fmla="*/ 31 w 55"/>
                <a:gd name="T15" fmla="*/ 1 h 482"/>
                <a:gd name="T16" fmla="*/ 55 w 55"/>
                <a:gd name="T17" fmla="*/ 27 h 482"/>
                <a:gd name="T18" fmla="*/ 55 w 55"/>
                <a:gd name="T19" fmla="*/ 35 h 482"/>
                <a:gd name="T20" fmla="*/ 55 w 55"/>
                <a:gd name="T21" fmla="*/ 239 h 4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5" h="482">
                  <a:moveTo>
                    <a:pt x="55" y="239"/>
                  </a:moveTo>
                  <a:cubicBezTo>
                    <a:pt x="55" y="309"/>
                    <a:pt x="55" y="378"/>
                    <a:pt x="55" y="447"/>
                  </a:cubicBezTo>
                  <a:cubicBezTo>
                    <a:pt x="55" y="468"/>
                    <a:pt x="37" y="482"/>
                    <a:pt x="18" y="475"/>
                  </a:cubicBezTo>
                  <a:cubicBezTo>
                    <a:pt x="7" y="471"/>
                    <a:pt x="1" y="462"/>
                    <a:pt x="0" y="451"/>
                  </a:cubicBezTo>
                  <a:cubicBezTo>
                    <a:pt x="0" y="448"/>
                    <a:pt x="0" y="445"/>
                    <a:pt x="0" y="443"/>
                  </a:cubicBezTo>
                  <a:cubicBezTo>
                    <a:pt x="0" y="307"/>
                    <a:pt x="0" y="171"/>
                    <a:pt x="0" y="36"/>
                  </a:cubicBezTo>
                  <a:cubicBezTo>
                    <a:pt x="0" y="30"/>
                    <a:pt x="0" y="25"/>
                    <a:pt x="2" y="20"/>
                  </a:cubicBezTo>
                  <a:cubicBezTo>
                    <a:pt x="5" y="8"/>
                    <a:pt x="18" y="0"/>
                    <a:pt x="31" y="1"/>
                  </a:cubicBezTo>
                  <a:cubicBezTo>
                    <a:pt x="44" y="3"/>
                    <a:pt x="54" y="13"/>
                    <a:pt x="55" y="27"/>
                  </a:cubicBezTo>
                  <a:cubicBezTo>
                    <a:pt x="55" y="29"/>
                    <a:pt x="55" y="32"/>
                    <a:pt x="55" y="35"/>
                  </a:cubicBezTo>
                  <a:cubicBezTo>
                    <a:pt x="55" y="103"/>
                    <a:pt x="55" y="171"/>
                    <a:pt x="55" y="239"/>
                  </a:cubicBezTo>
                  <a:close/>
                </a:path>
              </a:pathLst>
            </a:custGeom>
            <a:solidFill>
              <a:srgbClr val="09224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" name="Freeform 14">
              <a:extLst>
                <a:ext uri="{FF2B5EF4-FFF2-40B4-BE49-F238E27FC236}">
                  <a16:creationId xmlns:a16="http://schemas.microsoft.com/office/drawing/2014/main" id="{EF31B6ED-120B-4F31-831A-BA607086698E}"/>
                </a:ext>
              </a:extLst>
            </p:cNvPr>
            <p:cNvSpPr>
              <a:spLocks/>
            </p:cNvSpPr>
            <p:nvPr/>
          </p:nvSpPr>
          <p:spPr bwMode="auto">
            <a:xfrm>
              <a:off x="4887913" y="2312988"/>
              <a:ext cx="317500" cy="1144588"/>
            </a:xfrm>
            <a:custGeom>
              <a:avLst/>
              <a:gdLst>
                <a:gd name="T0" fmla="*/ 1 w 84"/>
                <a:gd name="T1" fmla="*/ 153 h 303"/>
                <a:gd name="T2" fmla="*/ 1 w 84"/>
                <a:gd name="T3" fmla="*/ 46 h 303"/>
                <a:gd name="T4" fmla="*/ 26 w 84"/>
                <a:gd name="T5" fmla="*/ 7 h 303"/>
                <a:gd name="T6" fmla="*/ 70 w 84"/>
                <a:gd name="T7" fmla="*/ 14 h 303"/>
                <a:gd name="T8" fmla="*/ 84 w 84"/>
                <a:gd name="T9" fmla="*/ 45 h 303"/>
                <a:gd name="T10" fmla="*/ 84 w 84"/>
                <a:gd name="T11" fmla="*/ 262 h 303"/>
                <a:gd name="T12" fmla="*/ 42 w 84"/>
                <a:gd name="T13" fmla="*/ 303 h 303"/>
                <a:gd name="T14" fmla="*/ 1 w 84"/>
                <a:gd name="T15" fmla="*/ 261 h 303"/>
                <a:gd name="T16" fmla="*/ 1 w 84"/>
                <a:gd name="T17" fmla="*/ 153 h 3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4" h="303">
                  <a:moveTo>
                    <a:pt x="1" y="153"/>
                  </a:moveTo>
                  <a:cubicBezTo>
                    <a:pt x="1" y="117"/>
                    <a:pt x="0" y="82"/>
                    <a:pt x="1" y="46"/>
                  </a:cubicBezTo>
                  <a:cubicBezTo>
                    <a:pt x="1" y="28"/>
                    <a:pt x="9" y="14"/>
                    <a:pt x="26" y="7"/>
                  </a:cubicBezTo>
                  <a:cubicBezTo>
                    <a:pt x="42" y="0"/>
                    <a:pt x="57" y="3"/>
                    <a:pt x="70" y="14"/>
                  </a:cubicBezTo>
                  <a:cubicBezTo>
                    <a:pt x="79" y="22"/>
                    <a:pt x="84" y="33"/>
                    <a:pt x="84" y="45"/>
                  </a:cubicBezTo>
                  <a:cubicBezTo>
                    <a:pt x="84" y="117"/>
                    <a:pt x="84" y="189"/>
                    <a:pt x="84" y="262"/>
                  </a:cubicBezTo>
                  <a:cubicBezTo>
                    <a:pt x="84" y="285"/>
                    <a:pt x="65" y="303"/>
                    <a:pt x="42" y="303"/>
                  </a:cubicBezTo>
                  <a:cubicBezTo>
                    <a:pt x="19" y="302"/>
                    <a:pt x="1" y="284"/>
                    <a:pt x="1" y="261"/>
                  </a:cubicBezTo>
                  <a:cubicBezTo>
                    <a:pt x="0" y="225"/>
                    <a:pt x="1" y="189"/>
                    <a:pt x="1" y="153"/>
                  </a:cubicBezTo>
                  <a:close/>
                </a:path>
              </a:pathLst>
            </a:custGeom>
            <a:solidFill>
              <a:srgbClr val="09224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" name="Freeform 15">
              <a:extLst>
                <a:ext uri="{FF2B5EF4-FFF2-40B4-BE49-F238E27FC236}">
                  <a16:creationId xmlns:a16="http://schemas.microsoft.com/office/drawing/2014/main" id="{9FE8D750-9159-4E16-82A7-AA610ABFA87F}"/>
                </a:ext>
              </a:extLst>
            </p:cNvPr>
            <p:cNvSpPr>
              <a:spLocks/>
            </p:cNvSpPr>
            <p:nvPr/>
          </p:nvSpPr>
          <p:spPr bwMode="auto">
            <a:xfrm>
              <a:off x="3919538" y="1827213"/>
              <a:ext cx="1308100" cy="546100"/>
            </a:xfrm>
            <a:custGeom>
              <a:avLst/>
              <a:gdLst>
                <a:gd name="T0" fmla="*/ 346 w 346"/>
                <a:gd name="T1" fmla="*/ 2 h 145"/>
                <a:gd name="T2" fmla="*/ 336 w 346"/>
                <a:gd name="T3" fmla="*/ 27 h 145"/>
                <a:gd name="T4" fmla="*/ 331 w 346"/>
                <a:gd name="T5" fmla="*/ 29 h 145"/>
                <a:gd name="T6" fmla="*/ 307 w 346"/>
                <a:gd name="T7" fmla="*/ 30 h 145"/>
                <a:gd name="T8" fmla="*/ 297 w 346"/>
                <a:gd name="T9" fmla="*/ 35 h 145"/>
                <a:gd name="T10" fmla="*/ 235 w 346"/>
                <a:gd name="T11" fmla="*/ 113 h 145"/>
                <a:gd name="T12" fmla="*/ 107 w 346"/>
                <a:gd name="T13" fmla="*/ 111 h 145"/>
                <a:gd name="T14" fmla="*/ 49 w 346"/>
                <a:gd name="T15" fmla="*/ 37 h 145"/>
                <a:gd name="T16" fmla="*/ 37 w 346"/>
                <a:gd name="T17" fmla="*/ 29 h 145"/>
                <a:gd name="T18" fmla="*/ 10 w 346"/>
                <a:gd name="T19" fmla="*/ 30 h 145"/>
                <a:gd name="T20" fmla="*/ 0 w 346"/>
                <a:gd name="T21" fmla="*/ 3 h 145"/>
                <a:gd name="T22" fmla="*/ 5 w 346"/>
                <a:gd name="T23" fmla="*/ 2 h 145"/>
                <a:gd name="T24" fmla="*/ 48 w 346"/>
                <a:gd name="T25" fmla="*/ 2 h 145"/>
                <a:gd name="T26" fmla="*/ 69 w 346"/>
                <a:gd name="T27" fmla="*/ 15 h 145"/>
                <a:gd name="T28" fmla="*/ 117 w 346"/>
                <a:gd name="T29" fmla="*/ 83 h 145"/>
                <a:gd name="T30" fmla="*/ 135 w 346"/>
                <a:gd name="T31" fmla="*/ 97 h 145"/>
                <a:gd name="T32" fmla="*/ 212 w 346"/>
                <a:gd name="T33" fmla="*/ 96 h 145"/>
                <a:gd name="T34" fmla="*/ 274 w 346"/>
                <a:gd name="T35" fmla="*/ 21 h 145"/>
                <a:gd name="T36" fmla="*/ 305 w 346"/>
                <a:gd name="T37" fmla="*/ 2 h 145"/>
                <a:gd name="T38" fmla="*/ 346 w 346"/>
                <a:gd name="T39" fmla="*/ 2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46" h="145">
                  <a:moveTo>
                    <a:pt x="346" y="2"/>
                  </a:moveTo>
                  <a:cubicBezTo>
                    <a:pt x="343" y="11"/>
                    <a:pt x="340" y="19"/>
                    <a:pt x="336" y="27"/>
                  </a:cubicBezTo>
                  <a:cubicBezTo>
                    <a:pt x="336" y="28"/>
                    <a:pt x="333" y="29"/>
                    <a:pt x="331" y="29"/>
                  </a:cubicBezTo>
                  <a:cubicBezTo>
                    <a:pt x="323" y="30"/>
                    <a:pt x="315" y="30"/>
                    <a:pt x="307" y="30"/>
                  </a:cubicBezTo>
                  <a:cubicBezTo>
                    <a:pt x="302" y="29"/>
                    <a:pt x="300" y="31"/>
                    <a:pt x="297" y="35"/>
                  </a:cubicBezTo>
                  <a:cubicBezTo>
                    <a:pt x="281" y="65"/>
                    <a:pt x="262" y="92"/>
                    <a:pt x="235" y="113"/>
                  </a:cubicBezTo>
                  <a:cubicBezTo>
                    <a:pt x="193" y="145"/>
                    <a:pt x="148" y="144"/>
                    <a:pt x="107" y="111"/>
                  </a:cubicBezTo>
                  <a:cubicBezTo>
                    <a:pt x="82" y="90"/>
                    <a:pt x="64" y="65"/>
                    <a:pt x="49" y="37"/>
                  </a:cubicBezTo>
                  <a:cubicBezTo>
                    <a:pt x="46" y="32"/>
                    <a:pt x="43" y="29"/>
                    <a:pt x="37" y="29"/>
                  </a:cubicBezTo>
                  <a:cubicBezTo>
                    <a:pt x="28" y="30"/>
                    <a:pt x="19" y="30"/>
                    <a:pt x="10" y="30"/>
                  </a:cubicBezTo>
                  <a:cubicBezTo>
                    <a:pt x="7" y="20"/>
                    <a:pt x="3" y="12"/>
                    <a:pt x="0" y="3"/>
                  </a:cubicBezTo>
                  <a:cubicBezTo>
                    <a:pt x="1" y="3"/>
                    <a:pt x="3" y="2"/>
                    <a:pt x="5" y="2"/>
                  </a:cubicBezTo>
                  <a:cubicBezTo>
                    <a:pt x="19" y="2"/>
                    <a:pt x="33" y="3"/>
                    <a:pt x="48" y="2"/>
                  </a:cubicBezTo>
                  <a:cubicBezTo>
                    <a:pt x="58" y="2"/>
                    <a:pt x="64" y="5"/>
                    <a:pt x="69" y="15"/>
                  </a:cubicBezTo>
                  <a:cubicBezTo>
                    <a:pt x="81" y="40"/>
                    <a:pt x="96" y="63"/>
                    <a:pt x="117" y="83"/>
                  </a:cubicBezTo>
                  <a:cubicBezTo>
                    <a:pt x="122" y="88"/>
                    <a:pt x="129" y="93"/>
                    <a:pt x="135" y="97"/>
                  </a:cubicBezTo>
                  <a:cubicBezTo>
                    <a:pt x="161" y="114"/>
                    <a:pt x="186" y="113"/>
                    <a:pt x="212" y="96"/>
                  </a:cubicBezTo>
                  <a:cubicBezTo>
                    <a:pt x="240" y="77"/>
                    <a:pt x="259" y="50"/>
                    <a:pt x="274" y="21"/>
                  </a:cubicBezTo>
                  <a:cubicBezTo>
                    <a:pt x="281" y="6"/>
                    <a:pt x="289" y="0"/>
                    <a:pt x="305" y="2"/>
                  </a:cubicBezTo>
                  <a:cubicBezTo>
                    <a:pt x="318" y="3"/>
                    <a:pt x="332" y="2"/>
                    <a:pt x="346" y="2"/>
                  </a:cubicBezTo>
                  <a:close/>
                </a:path>
              </a:pathLst>
            </a:custGeom>
            <a:solidFill>
              <a:srgbClr val="09224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23" name="Freeform 19">
            <a:extLst>
              <a:ext uri="{FF2B5EF4-FFF2-40B4-BE49-F238E27FC236}">
                <a16:creationId xmlns:a16="http://schemas.microsoft.com/office/drawing/2014/main" id="{AB6ADED0-DCF5-4616-9F3D-536112C3B9F4}"/>
              </a:ext>
            </a:extLst>
          </p:cNvPr>
          <p:cNvSpPr>
            <a:spLocks noEditPoints="1"/>
          </p:cNvSpPr>
          <p:nvPr/>
        </p:nvSpPr>
        <p:spPr bwMode="auto">
          <a:xfrm>
            <a:off x="6662738" y="404813"/>
            <a:ext cx="2063750" cy="1752600"/>
          </a:xfrm>
          <a:custGeom>
            <a:avLst/>
            <a:gdLst>
              <a:gd name="T0" fmla="*/ 544 w 545"/>
              <a:gd name="T1" fmla="*/ 350 h 463"/>
              <a:gd name="T2" fmla="*/ 534 w 545"/>
              <a:gd name="T3" fmla="*/ 461 h 463"/>
              <a:gd name="T4" fmla="*/ 86 w 545"/>
              <a:gd name="T5" fmla="*/ 456 h 463"/>
              <a:gd name="T6" fmla="*/ 178 w 545"/>
              <a:gd name="T7" fmla="*/ 266 h 463"/>
              <a:gd name="T8" fmla="*/ 195 w 545"/>
              <a:gd name="T9" fmla="*/ 398 h 463"/>
              <a:gd name="T10" fmla="*/ 87 w 545"/>
              <a:gd name="T11" fmla="*/ 345 h 463"/>
              <a:gd name="T12" fmla="*/ 124 w 545"/>
              <a:gd name="T13" fmla="*/ 388 h 463"/>
              <a:gd name="T14" fmla="*/ 149 w 545"/>
              <a:gd name="T15" fmla="*/ 356 h 463"/>
              <a:gd name="T16" fmla="*/ 208 w 545"/>
              <a:gd name="T17" fmla="*/ 340 h 463"/>
              <a:gd name="T18" fmla="*/ 169 w 545"/>
              <a:gd name="T19" fmla="*/ 337 h 463"/>
              <a:gd name="T20" fmla="*/ 263 w 545"/>
              <a:gd name="T21" fmla="*/ 326 h 463"/>
              <a:gd name="T22" fmla="*/ 241 w 545"/>
              <a:gd name="T23" fmla="*/ 329 h 463"/>
              <a:gd name="T24" fmla="*/ 188 w 545"/>
              <a:gd name="T25" fmla="*/ 287 h 463"/>
              <a:gd name="T26" fmla="*/ 163 w 545"/>
              <a:gd name="T27" fmla="*/ 310 h 463"/>
              <a:gd name="T28" fmla="*/ 96 w 545"/>
              <a:gd name="T29" fmla="*/ 353 h 463"/>
              <a:gd name="T30" fmla="*/ 185 w 545"/>
              <a:gd name="T31" fmla="*/ 270 h 463"/>
              <a:gd name="T32" fmla="*/ 166 w 545"/>
              <a:gd name="T33" fmla="*/ 154 h 463"/>
              <a:gd name="T34" fmla="*/ 191 w 545"/>
              <a:gd name="T35" fmla="*/ 63 h 463"/>
              <a:gd name="T36" fmla="*/ 212 w 545"/>
              <a:gd name="T37" fmla="*/ 47 h 463"/>
              <a:gd name="T38" fmla="*/ 353 w 545"/>
              <a:gd name="T39" fmla="*/ 16 h 463"/>
              <a:gd name="T40" fmla="*/ 419 w 545"/>
              <a:gd name="T41" fmla="*/ 1 h 463"/>
              <a:gd name="T42" fmla="*/ 411 w 545"/>
              <a:gd name="T43" fmla="*/ 51 h 463"/>
              <a:gd name="T44" fmla="*/ 432 w 545"/>
              <a:gd name="T45" fmla="*/ 88 h 463"/>
              <a:gd name="T46" fmla="*/ 395 w 545"/>
              <a:gd name="T47" fmla="*/ 96 h 463"/>
              <a:gd name="T48" fmla="*/ 387 w 545"/>
              <a:gd name="T49" fmla="*/ 139 h 463"/>
              <a:gd name="T50" fmla="*/ 351 w 545"/>
              <a:gd name="T51" fmla="*/ 101 h 463"/>
              <a:gd name="T52" fmla="*/ 337 w 545"/>
              <a:gd name="T53" fmla="*/ 99 h 463"/>
              <a:gd name="T54" fmla="*/ 337 w 545"/>
              <a:gd name="T55" fmla="*/ 108 h 463"/>
              <a:gd name="T56" fmla="*/ 325 w 545"/>
              <a:gd name="T57" fmla="*/ 202 h 463"/>
              <a:gd name="T58" fmla="*/ 381 w 545"/>
              <a:gd name="T59" fmla="*/ 189 h 463"/>
              <a:gd name="T60" fmla="*/ 362 w 545"/>
              <a:gd name="T61" fmla="*/ 148 h 463"/>
              <a:gd name="T62" fmla="*/ 467 w 545"/>
              <a:gd name="T63" fmla="*/ 206 h 463"/>
              <a:gd name="T64" fmla="*/ 398 w 545"/>
              <a:gd name="T65" fmla="*/ 223 h 463"/>
              <a:gd name="T66" fmla="*/ 436 w 545"/>
              <a:gd name="T67" fmla="*/ 206 h 463"/>
              <a:gd name="T68" fmla="*/ 372 w 545"/>
              <a:gd name="T69" fmla="*/ 217 h 463"/>
              <a:gd name="T70" fmla="*/ 428 w 545"/>
              <a:gd name="T71" fmla="*/ 358 h 463"/>
              <a:gd name="T72" fmla="*/ 338 w 545"/>
              <a:gd name="T73" fmla="*/ 387 h 463"/>
              <a:gd name="T74" fmla="*/ 278 w 545"/>
              <a:gd name="T75" fmla="*/ 345 h 463"/>
              <a:gd name="T76" fmla="*/ 252 w 545"/>
              <a:gd name="T77" fmla="*/ 426 h 463"/>
              <a:gd name="T78" fmla="*/ 229 w 545"/>
              <a:gd name="T79" fmla="*/ 400 h 463"/>
              <a:gd name="T80" fmla="*/ 148 w 545"/>
              <a:gd name="T81" fmla="*/ 455 h 463"/>
              <a:gd name="T82" fmla="*/ 230 w 545"/>
              <a:gd name="T83" fmla="*/ 200 h 463"/>
              <a:gd name="T84" fmla="*/ 310 w 545"/>
              <a:gd name="T85" fmla="*/ 176 h 463"/>
              <a:gd name="T86" fmla="*/ 258 w 545"/>
              <a:gd name="T87" fmla="*/ 246 h 463"/>
              <a:gd name="T88" fmla="*/ 284 w 545"/>
              <a:gd name="T89" fmla="*/ 267 h 463"/>
              <a:gd name="T90" fmla="*/ 292 w 545"/>
              <a:gd name="T91" fmla="*/ 264 h 463"/>
              <a:gd name="T92" fmla="*/ 345 w 545"/>
              <a:gd name="T93" fmla="*/ 245 h 463"/>
              <a:gd name="T94" fmla="*/ 298 w 545"/>
              <a:gd name="T95" fmla="*/ 225 h 463"/>
              <a:gd name="T96" fmla="*/ 276 w 545"/>
              <a:gd name="T97" fmla="*/ 108 h 463"/>
              <a:gd name="T98" fmla="*/ 217 w 545"/>
              <a:gd name="T99" fmla="*/ 153 h 463"/>
              <a:gd name="T100" fmla="*/ 277 w 545"/>
              <a:gd name="T101" fmla="*/ 193 h 463"/>
              <a:gd name="T102" fmla="*/ 220 w 545"/>
              <a:gd name="T103" fmla="*/ 268 h 463"/>
              <a:gd name="T104" fmla="*/ 200 w 545"/>
              <a:gd name="T105" fmla="*/ 211 h 463"/>
              <a:gd name="T106" fmla="*/ 181 w 545"/>
              <a:gd name="T107" fmla="*/ 153 h 463"/>
              <a:gd name="T108" fmla="*/ 293 w 545"/>
              <a:gd name="T109" fmla="*/ 38 h 463"/>
              <a:gd name="T110" fmla="*/ 234 w 545"/>
              <a:gd name="T111" fmla="*/ 211 h 463"/>
              <a:gd name="T112" fmla="*/ 225 w 545"/>
              <a:gd name="T113" fmla="*/ 370 h 463"/>
              <a:gd name="T114" fmla="*/ 218 w 545"/>
              <a:gd name="T115" fmla="*/ 395 h 4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545" h="463">
                <a:moveTo>
                  <a:pt x="395" y="252"/>
                </a:moveTo>
                <a:cubicBezTo>
                  <a:pt x="393" y="249"/>
                  <a:pt x="392" y="246"/>
                  <a:pt x="391" y="243"/>
                </a:cubicBezTo>
                <a:cubicBezTo>
                  <a:pt x="410" y="235"/>
                  <a:pt x="430" y="233"/>
                  <a:pt x="450" y="237"/>
                </a:cubicBezTo>
                <a:cubicBezTo>
                  <a:pt x="481" y="242"/>
                  <a:pt x="506" y="257"/>
                  <a:pt x="524" y="283"/>
                </a:cubicBezTo>
                <a:cubicBezTo>
                  <a:pt x="538" y="303"/>
                  <a:pt x="545" y="325"/>
                  <a:pt x="544" y="350"/>
                </a:cubicBezTo>
                <a:cubicBezTo>
                  <a:pt x="543" y="375"/>
                  <a:pt x="536" y="397"/>
                  <a:pt x="520" y="416"/>
                </a:cubicBezTo>
                <a:cubicBezTo>
                  <a:pt x="505" y="436"/>
                  <a:pt x="486" y="449"/>
                  <a:pt x="462" y="456"/>
                </a:cubicBezTo>
                <a:cubicBezTo>
                  <a:pt x="490" y="457"/>
                  <a:pt x="518" y="458"/>
                  <a:pt x="545" y="458"/>
                </a:cubicBezTo>
                <a:cubicBezTo>
                  <a:pt x="545" y="459"/>
                  <a:pt x="545" y="459"/>
                  <a:pt x="545" y="460"/>
                </a:cubicBezTo>
                <a:cubicBezTo>
                  <a:pt x="542" y="460"/>
                  <a:pt x="538" y="461"/>
                  <a:pt x="534" y="461"/>
                </a:cubicBezTo>
                <a:cubicBezTo>
                  <a:pt x="492" y="461"/>
                  <a:pt x="450" y="463"/>
                  <a:pt x="408" y="463"/>
                </a:cubicBezTo>
                <a:cubicBezTo>
                  <a:pt x="322" y="463"/>
                  <a:pt x="236" y="463"/>
                  <a:pt x="150" y="463"/>
                </a:cubicBezTo>
                <a:cubicBezTo>
                  <a:pt x="110" y="463"/>
                  <a:pt x="71" y="462"/>
                  <a:pt x="31" y="461"/>
                </a:cubicBezTo>
                <a:cubicBezTo>
                  <a:pt x="23" y="461"/>
                  <a:pt x="14" y="460"/>
                  <a:pt x="6" y="459"/>
                </a:cubicBezTo>
                <a:cubicBezTo>
                  <a:pt x="33" y="457"/>
                  <a:pt x="60" y="457"/>
                  <a:pt x="86" y="456"/>
                </a:cubicBezTo>
                <a:cubicBezTo>
                  <a:pt x="35" y="437"/>
                  <a:pt x="4" y="401"/>
                  <a:pt x="5" y="345"/>
                </a:cubicBezTo>
                <a:cubicBezTo>
                  <a:pt x="5" y="297"/>
                  <a:pt x="30" y="263"/>
                  <a:pt x="74" y="244"/>
                </a:cubicBezTo>
                <a:cubicBezTo>
                  <a:pt x="112" y="227"/>
                  <a:pt x="150" y="233"/>
                  <a:pt x="185" y="258"/>
                </a:cubicBezTo>
                <a:cubicBezTo>
                  <a:pt x="183" y="259"/>
                  <a:pt x="182" y="261"/>
                  <a:pt x="181" y="262"/>
                </a:cubicBezTo>
                <a:cubicBezTo>
                  <a:pt x="181" y="263"/>
                  <a:pt x="180" y="264"/>
                  <a:pt x="178" y="266"/>
                </a:cubicBezTo>
                <a:cubicBezTo>
                  <a:pt x="148" y="244"/>
                  <a:pt x="115" y="239"/>
                  <a:pt x="79" y="253"/>
                </a:cubicBezTo>
                <a:cubicBezTo>
                  <a:pt x="53" y="262"/>
                  <a:pt x="35" y="281"/>
                  <a:pt x="24" y="306"/>
                </a:cubicBezTo>
                <a:cubicBezTo>
                  <a:pt x="0" y="358"/>
                  <a:pt x="24" y="419"/>
                  <a:pt x="76" y="441"/>
                </a:cubicBezTo>
                <a:cubicBezTo>
                  <a:pt x="128" y="463"/>
                  <a:pt x="183" y="439"/>
                  <a:pt x="205" y="399"/>
                </a:cubicBezTo>
                <a:cubicBezTo>
                  <a:pt x="201" y="398"/>
                  <a:pt x="198" y="398"/>
                  <a:pt x="195" y="398"/>
                </a:cubicBezTo>
                <a:cubicBezTo>
                  <a:pt x="171" y="397"/>
                  <a:pt x="146" y="396"/>
                  <a:pt x="122" y="396"/>
                </a:cubicBezTo>
                <a:cubicBezTo>
                  <a:pt x="120" y="396"/>
                  <a:pt x="118" y="395"/>
                  <a:pt x="117" y="395"/>
                </a:cubicBezTo>
                <a:cubicBezTo>
                  <a:pt x="109" y="396"/>
                  <a:pt x="103" y="389"/>
                  <a:pt x="110" y="381"/>
                </a:cubicBezTo>
                <a:cubicBezTo>
                  <a:pt x="97" y="380"/>
                  <a:pt x="89" y="374"/>
                  <a:pt x="85" y="363"/>
                </a:cubicBezTo>
                <a:cubicBezTo>
                  <a:pt x="83" y="357"/>
                  <a:pt x="84" y="350"/>
                  <a:pt x="87" y="345"/>
                </a:cubicBezTo>
                <a:cubicBezTo>
                  <a:pt x="86" y="355"/>
                  <a:pt x="88" y="364"/>
                  <a:pt x="97" y="371"/>
                </a:cubicBezTo>
                <a:cubicBezTo>
                  <a:pt x="105" y="378"/>
                  <a:pt x="114" y="378"/>
                  <a:pt x="124" y="376"/>
                </a:cubicBezTo>
                <a:cubicBezTo>
                  <a:pt x="123" y="377"/>
                  <a:pt x="122" y="377"/>
                  <a:pt x="121" y="378"/>
                </a:cubicBezTo>
                <a:cubicBezTo>
                  <a:pt x="120" y="379"/>
                  <a:pt x="119" y="379"/>
                  <a:pt x="118" y="379"/>
                </a:cubicBezTo>
                <a:cubicBezTo>
                  <a:pt x="120" y="382"/>
                  <a:pt x="122" y="385"/>
                  <a:pt x="124" y="388"/>
                </a:cubicBezTo>
                <a:cubicBezTo>
                  <a:pt x="130" y="389"/>
                  <a:pt x="138" y="389"/>
                  <a:pt x="145" y="390"/>
                </a:cubicBezTo>
                <a:cubicBezTo>
                  <a:pt x="164" y="391"/>
                  <a:pt x="183" y="393"/>
                  <a:pt x="202" y="394"/>
                </a:cubicBezTo>
                <a:cubicBezTo>
                  <a:pt x="206" y="395"/>
                  <a:pt x="208" y="394"/>
                  <a:pt x="209" y="390"/>
                </a:cubicBezTo>
                <a:cubicBezTo>
                  <a:pt x="212" y="383"/>
                  <a:pt x="214" y="376"/>
                  <a:pt x="217" y="368"/>
                </a:cubicBezTo>
                <a:cubicBezTo>
                  <a:pt x="194" y="364"/>
                  <a:pt x="172" y="360"/>
                  <a:pt x="149" y="356"/>
                </a:cubicBezTo>
                <a:cubicBezTo>
                  <a:pt x="149" y="356"/>
                  <a:pt x="149" y="356"/>
                  <a:pt x="149" y="356"/>
                </a:cubicBezTo>
                <a:cubicBezTo>
                  <a:pt x="172" y="357"/>
                  <a:pt x="195" y="359"/>
                  <a:pt x="218" y="360"/>
                </a:cubicBezTo>
                <a:cubicBezTo>
                  <a:pt x="218" y="354"/>
                  <a:pt x="218" y="348"/>
                  <a:pt x="218" y="342"/>
                </a:cubicBezTo>
                <a:cubicBezTo>
                  <a:pt x="218" y="342"/>
                  <a:pt x="217" y="341"/>
                  <a:pt x="217" y="341"/>
                </a:cubicBezTo>
                <a:cubicBezTo>
                  <a:pt x="214" y="340"/>
                  <a:pt x="211" y="340"/>
                  <a:pt x="208" y="340"/>
                </a:cubicBezTo>
                <a:cubicBezTo>
                  <a:pt x="208" y="343"/>
                  <a:pt x="208" y="346"/>
                  <a:pt x="208" y="349"/>
                </a:cubicBezTo>
                <a:cubicBezTo>
                  <a:pt x="208" y="349"/>
                  <a:pt x="208" y="349"/>
                  <a:pt x="208" y="349"/>
                </a:cubicBezTo>
                <a:cubicBezTo>
                  <a:pt x="207" y="347"/>
                  <a:pt x="207" y="345"/>
                  <a:pt x="207" y="343"/>
                </a:cubicBezTo>
                <a:cubicBezTo>
                  <a:pt x="206" y="340"/>
                  <a:pt x="205" y="339"/>
                  <a:pt x="202" y="339"/>
                </a:cubicBezTo>
                <a:cubicBezTo>
                  <a:pt x="191" y="339"/>
                  <a:pt x="180" y="338"/>
                  <a:pt x="169" y="337"/>
                </a:cubicBezTo>
                <a:cubicBezTo>
                  <a:pt x="163" y="337"/>
                  <a:pt x="158" y="336"/>
                  <a:pt x="153" y="336"/>
                </a:cubicBezTo>
                <a:cubicBezTo>
                  <a:pt x="153" y="336"/>
                  <a:pt x="153" y="335"/>
                  <a:pt x="153" y="335"/>
                </a:cubicBezTo>
                <a:cubicBezTo>
                  <a:pt x="182" y="335"/>
                  <a:pt x="212" y="335"/>
                  <a:pt x="242" y="335"/>
                </a:cubicBezTo>
                <a:cubicBezTo>
                  <a:pt x="242" y="328"/>
                  <a:pt x="242" y="321"/>
                  <a:pt x="242" y="314"/>
                </a:cubicBezTo>
                <a:cubicBezTo>
                  <a:pt x="249" y="319"/>
                  <a:pt x="256" y="323"/>
                  <a:pt x="263" y="326"/>
                </a:cubicBezTo>
                <a:cubicBezTo>
                  <a:pt x="271" y="330"/>
                  <a:pt x="279" y="330"/>
                  <a:pt x="286" y="327"/>
                </a:cubicBezTo>
                <a:cubicBezTo>
                  <a:pt x="281" y="326"/>
                  <a:pt x="276" y="326"/>
                  <a:pt x="271" y="324"/>
                </a:cubicBezTo>
                <a:cubicBezTo>
                  <a:pt x="260" y="322"/>
                  <a:pt x="251" y="315"/>
                  <a:pt x="242" y="307"/>
                </a:cubicBezTo>
                <a:cubicBezTo>
                  <a:pt x="236" y="302"/>
                  <a:pt x="229" y="298"/>
                  <a:pt x="223" y="293"/>
                </a:cubicBezTo>
                <a:cubicBezTo>
                  <a:pt x="235" y="302"/>
                  <a:pt x="235" y="316"/>
                  <a:pt x="241" y="329"/>
                </a:cubicBezTo>
                <a:cubicBezTo>
                  <a:pt x="233" y="329"/>
                  <a:pt x="226" y="330"/>
                  <a:pt x="219" y="330"/>
                </a:cubicBezTo>
                <a:cubicBezTo>
                  <a:pt x="218" y="330"/>
                  <a:pt x="217" y="328"/>
                  <a:pt x="217" y="327"/>
                </a:cubicBezTo>
                <a:cubicBezTo>
                  <a:pt x="214" y="312"/>
                  <a:pt x="208" y="299"/>
                  <a:pt x="199" y="287"/>
                </a:cubicBezTo>
                <a:cubicBezTo>
                  <a:pt x="198" y="285"/>
                  <a:pt x="196" y="283"/>
                  <a:pt x="194" y="281"/>
                </a:cubicBezTo>
                <a:cubicBezTo>
                  <a:pt x="192" y="283"/>
                  <a:pt x="190" y="285"/>
                  <a:pt x="188" y="287"/>
                </a:cubicBezTo>
                <a:cubicBezTo>
                  <a:pt x="198" y="300"/>
                  <a:pt x="205" y="314"/>
                  <a:pt x="207" y="330"/>
                </a:cubicBezTo>
                <a:cubicBezTo>
                  <a:pt x="204" y="331"/>
                  <a:pt x="203" y="330"/>
                  <a:pt x="202" y="327"/>
                </a:cubicBezTo>
                <a:cubicBezTo>
                  <a:pt x="198" y="316"/>
                  <a:pt x="191" y="306"/>
                  <a:pt x="183" y="296"/>
                </a:cubicBezTo>
                <a:cubicBezTo>
                  <a:pt x="183" y="295"/>
                  <a:pt x="182" y="295"/>
                  <a:pt x="181" y="293"/>
                </a:cubicBezTo>
                <a:cubicBezTo>
                  <a:pt x="175" y="299"/>
                  <a:pt x="169" y="304"/>
                  <a:pt x="163" y="310"/>
                </a:cubicBezTo>
                <a:cubicBezTo>
                  <a:pt x="154" y="317"/>
                  <a:pt x="146" y="325"/>
                  <a:pt x="137" y="332"/>
                </a:cubicBezTo>
                <a:cubicBezTo>
                  <a:pt x="135" y="334"/>
                  <a:pt x="135" y="336"/>
                  <a:pt x="136" y="338"/>
                </a:cubicBezTo>
                <a:cubicBezTo>
                  <a:pt x="140" y="346"/>
                  <a:pt x="139" y="354"/>
                  <a:pt x="134" y="361"/>
                </a:cubicBezTo>
                <a:cubicBezTo>
                  <a:pt x="128" y="368"/>
                  <a:pt x="121" y="371"/>
                  <a:pt x="112" y="369"/>
                </a:cubicBezTo>
                <a:cubicBezTo>
                  <a:pt x="104" y="367"/>
                  <a:pt x="98" y="361"/>
                  <a:pt x="96" y="353"/>
                </a:cubicBezTo>
                <a:cubicBezTo>
                  <a:pt x="94" y="344"/>
                  <a:pt x="96" y="336"/>
                  <a:pt x="103" y="330"/>
                </a:cubicBezTo>
                <a:cubicBezTo>
                  <a:pt x="110" y="325"/>
                  <a:pt x="118" y="324"/>
                  <a:pt x="127" y="328"/>
                </a:cubicBezTo>
                <a:cubicBezTo>
                  <a:pt x="128" y="328"/>
                  <a:pt x="129" y="329"/>
                  <a:pt x="130" y="330"/>
                </a:cubicBezTo>
                <a:cubicBezTo>
                  <a:pt x="132" y="328"/>
                  <a:pt x="134" y="326"/>
                  <a:pt x="136" y="324"/>
                </a:cubicBezTo>
                <a:cubicBezTo>
                  <a:pt x="152" y="306"/>
                  <a:pt x="168" y="288"/>
                  <a:pt x="185" y="270"/>
                </a:cubicBezTo>
                <a:cubicBezTo>
                  <a:pt x="186" y="268"/>
                  <a:pt x="187" y="267"/>
                  <a:pt x="189" y="265"/>
                </a:cubicBezTo>
                <a:cubicBezTo>
                  <a:pt x="197" y="256"/>
                  <a:pt x="198" y="246"/>
                  <a:pt x="195" y="235"/>
                </a:cubicBezTo>
                <a:cubicBezTo>
                  <a:pt x="193" y="229"/>
                  <a:pt x="191" y="223"/>
                  <a:pt x="189" y="218"/>
                </a:cubicBezTo>
                <a:cubicBezTo>
                  <a:pt x="183" y="198"/>
                  <a:pt x="177" y="178"/>
                  <a:pt x="170" y="158"/>
                </a:cubicBezTo>
                <a:cubicBezTo>
                  <a:pt x="170" y="155"/>
                  <a:pt x="168" y="154"/>
                  <a:pt x="166" y="154"/>
                </a:cubicBezTo>
                <a:cubicBezTo>
                  <a:pt x="149" y="154"/>
                  <a:pt x="137" y="141"/>
                  <a:pt x="139" y="123"/>
                </a:cubicBezTo>
                <a:cubicBezTo>
                  <a:pt x="146" y="124"/>
                  <a:pt x="153" y="126"/>
                  <a:pt x="159" y="127"/>
                </a:cubicBezTo>
                <a:cubicBezTo>
                  <a:pt x="159" y="127"/>
                  <a:pt x="160" y="127"/>
                  <a:pt x="160" y="126"/>
                </a:cubicBezTo>
                <a:cubicBezTo>
                  <a:pt x="155" y="114"/>
                  <a:pt x="160" y="102"/>
                  <a:pt x="167" y="92"/>
                </a:cubicBezTo>
                <a:cubicBezTo>
                  <a:pt x="173" y="81"/>
                  <a:pt x="182" y="72"/>
                  <a:pt x="191" y="63"/>
                </a:cubicBezTo>
                <a:cubicBezTo>
                  <a:pt x="193" y="62"/>
                  <a:pt x="195" y="61"/>
                  <a:pt x="197" y="61"/>
                </a:cubicBezTo>
                <a:cubicBezTo>
                  <a:pt x="214" y="59"/>
                  <a:pt x="229" y="64"/>
                  <a:pt x="243" y="74"/>
                </a:cubicBezTo>
                <a:cubicBezTo>
                  <a:pt x="244" y="75"/>
                  <a:pt x="245" y="75"/>
                  <a:pt x="246" y="76"/>
                </a:cubicBezTo>
                <a:cubicBezTo>
                  <a:pt x="241" y="66"/>
                  <a:pt x="231" y="59"/>
                  <a:pt x="209" y="49"/>
                </a:cubicBezTo>
                <a:cubicBezTo>
                  <a:pt x="210" y="48"/>
                  <a:pt x="211" y="47"/>
                  <a:pt x="212" y="47"/>
                </a:cubicBezTo>
                <a:cubicBezTo>
                  <a:pt x="232" y="34"/>
                  <a:pt x="252" y="28"/>
                  <a:pt x="275" y="25"/>
                </a:cubicBezTo>
                <a:cubicBezTo>
                  <a:pt x="311" y="20"/>
                  <a:pt x="347" y="26"/>
                  <a:pt x="381" y="38"/>
                </a:cubicBezTo>
                <a:cubicBezTo>
                  <a:pt x="382" y="38"/>
                  <a:pt x="383" y="39"/>
                  <a:pt x="385" y="39"/>
                </a:cubicBezTo>
                <a:cubicBezTo>
                  <a:pt x="374" y="31"/>
                  <a:pt x="363" y="24"/>
                  <a:pt x="353" y="17"/>
                </a:cubicBezTo>
                <a:cubicBezTo>
                  <a:pt x="353" y="16"/>
                  <a:pt x="353" y="16"/>
                  <a:pt x="353" y="16"/>
                </a:cubicBezTo>
                <a:cubicBezTo>
                  <a:pt x="380" y="29"/>
                  <a:pt x="407" y="40"/>
                  <a:pt x="436" y="45"/>
                </a:cubicBezTo>
                <a:cubicBezTo>
                  <a:pt x="424" y="40"/>
                  <a:pt x="411" y="35"/>
                  <a:pt x="398" y="30"/>
                </a:cubicBezTo>
                <a:cubicBezTo>
                  <a:pt x="385" y="24"/>
                  <a:pt x="373" y="17"/>
                  <a:pt x="361" y="9"/>
                </a:cubicBezTo>
                <a:cubicBezTo>
                  <a:pt x="370" y="7"/>
                  <a:pt x="378" y="5"/>
                  <a:pt x="386" y="4"/>
                </a:cubicBezTo>
                <a:cubicBezTo>
                  <a:pt x="397" y="3"/>
                  <a:pt x="408" y="1"/>
                  <a:pt x="419" y="1"/>
                </a:cubicBezTo>
                <a:cubicBezTo>
                  <a:pt x="436" y="0"/>
                  <a:pt x="450" y="7"/>
                  <a:pt x="461" y="20"/>
                </a:cubicBezTo>
                <a:cubicBezTo>
                  <a:pt x="467" y="27"/>
                  <a:pt x="468" y="35"/>
                  <a:pt x="468" y="43"/>
                </a:cubicBezTo>
                <a:cubicBezTo>
                  <a:pt x="468" y="52"/>
                  <a:pt x="466" y="60"/>
                  <a:pt x="461" y="70"/>
                </a:cubicBezTo>
                <a:cubicBezTo>
                  <a:pt x="442" y="65"/>
                  <a:pt x="425" y="57"/>
                  <a:pt x="408" y="49"/>
                </a:cubicBezTo>
                <a:cubicBezTo>
                  <a:pt x="409" y="50"/>
                  <a:pt x="410" y="51"/>
                  <a:pt x="411" y="51"/>
                </a:cubicBezTo>
                <a:cubicBezTo>
                  <a:pt x="411" y="52"/>
                  <a:pt x="412" y="53"/>
                  <a:pt x="413" y="53"/>
                </a:cubicBezTo>
                <a:cubicBezTo>
                  <a:pt x="415" y="55"/>
                  <a:pt x="417" y="56"/>
                  <a:pt x="419" y="57"/>
                </a:cubicBezTo>
                <a:cubicBezTo>
                  <a:pt x="424" y="61"/>
                  <a:pt x="429" y="65"/>
                  <a:pt x="431" y="72"/>
                </a:cubicBezTo>
                <a:cubicBezTo>
                  <a:pt x="432" y="76"/>
                  <a:pt x="435" y="80"/>
                  <a:pt x="438" y="84"/>
                </a:cubicBezTo>
                <a:cubicBezTo>
                  <a:pt x="436" y="85"/>
                  <a:pt x="436" y="90"/>
                  <a:pt x="432" y="88"/>
                </a:cubicBezTo>
                <a:cubicBezTo>
                  <a:pt x="431" y="88"/>
                  <a:pt x="430" y="90"/>
                  <a:pt x="429" y="90"/>
                </a:cubicBezTo>
                <a:cubicBezTo>
                  <a:pt x="426" y="94"/>
                  <a:pt x="423" y="99"/>
                  <a:pt x="420" y="104"/>
                </a:cubicBezTo>
                <a:cubicBezTo>
                  <a:pt x="416" y="101"/>
                  <a:pt x="412" y="98"/>
                  <a:pt x="409" y="95"/>
                </a:cubicBezTo>
                <a:cubicBezTo>
                  <a:pt x="407" y="94"/>
                  <a:pt x="406" y="93"/>
                  <a:pt x="403" y="94"/>
                </a:cubicBezTo>
                <a:cubicBezTo>
                  <a:pt x="401" y="95"/>
                  <a:pt x="398" y="96"/>
                  <a:pt x="395" y="96"/>
                </a:cubicBezTo>
                <a:cubicBezTo>
                  <a:pt x="392" y="97"/>
                  <a:pt x="391" y="98"/>
                  <a:pt x="391" y="101"/>
                </a:cubicBezTo>
                <a:cubicBezTo>
                  <a:pt x="390" y="120"/>
                  <a:pt x="390" y="138"/>
                  <a:pt x="394" y="157"/>
                </a:cubicBezTo>
                <a:cubicBezTo>
                  <a:pt x="394" y="158"/>
                  <a:pt x="395" y="159"/>
                  <a:pt x="395" y="160"/>
                </a:cubicBezTo>
                <a:cubicBezTo>
                  <a:pt x="395" y="160"/>
                  <a:pt x="395" y="160"/>
                  <a:pt x="394" y="160"/>
                </a:cubicBezTo>
                <a:cubicBezTo>
                  <a:pt x="392" y="153"/>
                  <a:pt x="389" y="146"/>
                  <a:pt x="387" y="139"/>
                </a:cubicBezTo>
                <a:cubicBezTo>
                  <a:pt x="386" y="136"/>
                  <a:pt x="385" y="133"/>
                  <a:pt x="385" y="130"/>
                </a:cubicBezTo>
                <a:cubicBezTo>
                  <a:pt x="384" y="127"/>
                  <a:pt x="383" y="126"/>
                  <a:pt x="380" y="125"/>
                </a:cubicBezTo>
                <a:cubicBezTo>
                  <a:pt x="372" y="123"/>
                  <a:pt x="364" y="121"/>
                  <a:pt x="356" y="118"/>
                </a:cubicBezTo>
                <a:cubicBezTo>
                  <a:pt x="353" y="117"/>
                  <a:pt x="351" y="116"/>
                  <a:pt x="351" y="113"/>
                </a:cubicBezTo>
                <a:cubicBezTo>
                  <a:pt x="351" y="109"/>
                  <a:pt x="351" y="105"/>
                  <a:pt x="351" y="101"/>
                </a:cubicBezTo>
                <a:cubicBezTo>
                  <a:pt x="351" y="99"/>
                  <a:pt x="350" y="97"/>
                  <a:pt x="348" y="97"/>
                </a:cubicBezTo>
                <a:cubicBezTo>
                  <a:pt x="339" y="94"/>
                  <a:pt x="330" y="92"/>
                  <a:pt x="321" y="90"/>
                </a:cubicBezTo>
                <a:cubicBezTo>
                  <a:pt x="319" y="89"/>
                  <a:pt x="317" y="89"/>
                  <a:pt x="315" y="89"/>
                </a:cubicBezTo>
                <a:cubicBezTo>
                  <a:pt x="319" y="91"/>
                  <a:pt x="324" y="93"/>
                  <a:pt x="329" y="95"/>
                </a:cubicBezTo>
                <a:cubicBezTo>
                  <a:pt x="331" y="96"/>
                  <a:pt x="334" y="98"/>
                  <a:pt x="337" y="99"/>
                </a:cubicBezTo>
                <a:cubicBezTo>
                  <a:pt x="343" y="103"/>
                  <a:pt x="348" y="107"/>
                  <a:pt x="349" y="117"/>
                </a:cubicBezTo>
                <a:cubicBezTo>
                  <a:pt x="350" y="128"/>
                  <a:pt x="354" y="140"/>
                  <a:pt x="357" y="151"/>
                </a:cubicBezTo>
                <a:cubicBezTo>
                  <a:pt x="357" y="152"/>
                  <a:pt x="357" y="152"/>
                  <a:pt x="357" y="153"/>
                </a:cubicBezTo>
                <a:cubicBezTo>
                  <a:pt x="354" y="149"/>
                  <a:pt x="351" y="145"/>
                  <a:pt x="349" y="140"/>
                </a:cubicBezTo>
                <a:cubicBezTo>
                  <a:pt x="344" y="130"/>
                  <a:pt x="339" y="120"/>
                  <a:pt x="337" y="108"/>
                </a:cubicBezTo>
                <a:cubicBezTo>
                  <a:pt x="337" y="106"/>
                  <a:pt x="336" y="105"/>
                  <a:pt x="334" y="104"/>
                </a:cubicBezTo>
                <a:cubicBezTo>
                  <a:pt x="306" y="95"/>
                  <a:pt x="277" y="89"/>
                  <a:pt x="247" y="88"/>
                </a:cubicBezTo>
                <a:cubicBezTo>
                  <a:pt x="243" y="88"/>
                  <a:pt x="238" y="88"/>
                  <a:pt x="233" y="89"/>
                </a:cubicBezTo>
                <a:cubicBezTo>
                  <a:pt x="286" y="102"/>
                  <a:pt x="332" y="126"/>
                  <a:pt x="364" y="172"/>
                </a:cubicBezTo>
                <a:cubicBezTo>
                  <a:pt x="351" y="182"/>
                  <a:pt x="338" y="192"/>
                  <a:pt x="325" y="202"/>
                </a:cubicBezTo>
                <a:cubicBezTo>
                  <a:pt x="327" y="203"/>
                  <a:pt x="327" y="203"/>
                  <a:pt x="328" y="203"/>
                </a:cubicBezTo>
                <a:cubicBezTo>
                  <a:pt x="337" y="203"/>
                  <a:pt x="347" y="203"/>
                  <a:pt x="357" y="203"/>
                </a:cubicBezTo>
                <a:cubicBezTo>
                  <a:pt x="358" y="203"/>
                  <a:pt x="361" y="202"/>
                  <a:pt x="362" y="201"/>
                </a:cubicBezTo>
                <a:cubicBezTo>
                  <a:pt x="364" y="200"/>
                  <a:pt x="365" y="198"/>
                  <a:pt x="366" y="197"/>
                </a:cubicBezTo>
                <a:cubicBezTo>
                  <a:pt x="370" y="192"/>
                  <a:pt x="374" y="187"/>
                  <a:pt x="381" y="189"/>
                </a:cubicBezTo>
                <a:cubicBezTo>
                  <a:pt x="381" y="189"/>
                  <a:pt x="381" y="188"/>
                  <a:pt x="381" y="188"/>
                </a:cubicBezTo>
                <a:cubicBezTo>
                  <a:pt x="376" y="187"/>
                  <a:pt x="373" y="184"/>
                  <a:pt x="372" y="180"/>
                </a:cubicBezTo>
                <a:cubicBezTo>
                  <a:pt x="367" y="168"/>
                  <a:pt x="363" y="157"/>
                  <a:pt x="359" y="146"/>
                </a:cubicBezTo>
                <a:cubicBezTo>
                  <a:pt x="359" y="145"/>
                  <a:pt x="360" y="145"/>
                  <a:pt x="360" y="145"/>
                </a:cubicBezTo>
                <a:cubicBezTo>
                  <a:pt x="360" y="146"/>
                  <a:pt x="361" y="147"/>
                  <a:pt x="362" y="148"/>
                </a:cubicBezTo>
                <a:cubicBezTo>
                  <a:pt x="368" y="159"/>
                  <a:pt x="373" y="169"/>
                  <a:pt x="380" y="179"/>
                </a:cubicBezTo>
                <a:cubicBezTo>
                  <a:pt x="381" y="180"/>
                  <a:pt x="383" y="181"/>
                  <a:pt x="385" y="182"/>
                </a:cubicBezTo>
                <a:cubicBezTo>
                  <a:pt x="409" y="189"/>
                  <a:pt x="434" y="193"/>
                  <a:pt x="460" y="193"/>
                </a:cubicBezTo>
                <a:cubicBezTo>
                  <a:pt x="460" y="193"/>
                  <a:pt x="461" y="193"/>
                  <a:pt x="462" y="193"/>
                </a:cubicBezTo>
                <a:cubicBezTo>
                  <a:pt x="464" y="198"/>
                  <a:pt x="466" y="202"/>
                  <a:pt x="467" y="206"/>
                </a:cubicBezTo>
                <a:cubicBezTo>
                  <a:pt x="463" y="206"/>
                  <a:pt x="458" y="206"/>
                  <a:pt x="452" y="205"/>
                </a:cubicBezTo>
                <a:cubicBezTo>
                  <a:pt x="453" y="208"/>
                  <a:pt x="454" y="210"/>
                  <a:pt x="454" y="212"/>
                </a:cubicBezTo>
                <a:cubicBezTo>
                  <a:pt x="456" y="218"/>
                  <a:pt x="453" y="223"/>
                  <a:pt x="447" y="224"/>
                </a:cubicBezTo>
                <a:cubicBezTo>
                  <a:pt x="441" y="225"/>
                  <a:pt x="436" y="225"/>
                  <a:pt x="430" y="225"/>
                </a:cubicBezTo>
                <a:cubicBezTo>
                  <a:pt x="419" y="225"/>
                  <a:pt x="409" y="224"/>
                  <a:pt x="398" y="223"/>
                </a:cubicBezTo>
                <a:cubicBezTo>
                  <a:pt x="396" y="223"/>
                  <a:pt x="395" y="223"/>
                  <a:pt x="393" y="222"/>
                </a:cubicBezTo>
                <a:cubicBezTo>
                  <a:pt x="395" y="221"/>
                  <a:pt x="398" y="221"/>
                  <a:pt x="400" y="221"/>
                </a:cubicBezTo>
                <a:cubicBezTo>
                  <a:pt x="411" y="219"/>
                  <a:pt x="421" y="218"/>
                  <a:pt x="432" y="217"/>
                </a:cubicBezTo>
                <a:cubicBezTo>
                  <a:pt x="434" y="217"/>
                  <a:pt x="436" y="215"/>
                  <a:pt x="437" y="214"/>
                </a:cubicBezTo>
                <a:cubicBezTo>
                  <a:pt x="437" y="211"/>
                  <a:pt x="436" y="209"/>
                  <a:pt x="436" y="206"/>
                </a:cubicBezTo>
                <a:cubicBezTo>
                  <a:pt x="436" y="205"/>
                  <a:pt x="434" y="205"/>
                  <a:pt x="434" y="205"/>
                </a:cubicBezTo>
                <a:cubicBezTo>
                  <a:pt x="426" y="205"/>
                  <a:pt x="419" y="205"/>
                  <a:pt x="411" y="205"/>
                </a:cubicBezTo>
                <a:cubicBezTo>
                  <a:pt x="409" y="205"/>
                  <a:pt x="408" y="206"/>
                  <a:pt x="407" y="208"/>
                </a:cubicBezTo>
                <a:cubicBezTo>
                  <a:pt x="406" y="210"/>
                  <a:pt x="405" y="211"/>
                  <a:pt x="402" y="212"/>
                </a:cubicBezTo>
                <a:cubicBezTo>
                  <a:pt x="392" y="213"/>
                  <a:pt x="382" y="215"/>
                  <a:pt x="372" y="217"/>
                </a:cubicBezTo>
                <a:cubicBezTo>
                  <a:pt x="374" y="221"/>
                  <a:pt x="376" y="225"/>
                  <a:pt x="378" y="229"/>
                </a:cubicBezTo>
                <a:cubicBezTo>
                  <a:pt x="395" y="264"/>
                  <a:pt x="412" y="299"/>
                  <a:pt x="430" y="333"/>
                </a:cubicBezTo>
                <a:cubicBezTo>
                  <a:pt x="431" y="335"/>
                  <a:pt x="432" y="336"/>
                  <a:pt x="434" y="337"/>
                </a:cubicBezTo>
                <a:cubicBezTo>
                  <a:pt x="441" y="338"/>
                  <a:pt x="444" y="344"/>
                  <a:pt x="443" y="351"/>
                </a:cubicBezTo>
                <a:cubicBezTo>
                  <a:pt x="441" y="357"/>
                  <a:pt x="434" y="360"/>
                  <a:pt x="428" y="358"/>
                </a:cubicBezTo>
                <a:cubicBezTo>
                  <a:pt x="422" y="356"/>
                  <a:pt x="419" y="349"/>
                  <a:pt x="422" y="343"/>
                </a:cubicBezTo>
                <a:cubicBezTo>
                  <a:pt x="423" y="341"/>
                  <a:pt x="423" y="340"/>
                  <a:pt x="422" y="338"/>
                </a:cubicBezTo>
                <a:cubicBezTo>
                  <a:pt x="407" y="313"/>
                  <a:pt x="393" y="289"/>
                  <a:pt x="379" y="264"/>
                </a:cubicBezTo>
                <a:cubicBezTo>
                  <a:pt x="378" y="263"/>
                  <a:pt x="378" y="262"/>
                  <a:pt x="377" y="262"/>
                </a:cubicBezTo>
                <a:cubicBezTo>
                  <a:pt x="338" y="285"/>
                  <a:pt x="317" y="338"/>
                  <a:pt x="338" y="387"/>
                </a:cubicBezTo>
                <a:cubicBezTo>
                  <a:pt x="359" y="437"/>
                  <a:pt x="416" y="462"/>
                  <a:pt x="467" y="443"/>
                </a:cubicBezTo>
                <a:cubicBezTo>
                  <a:pt x="518" y="425"/>
                  <a:pt x="545" y="369"/>
                  <a:pt x="530" y="318"/>
                </a:cubicBezTo>
                <a:cubicBezTo>
                  <a:pt x="514" y="264"/>
                  <a:pt x="454" y="230"/>
                  <a:pt x="395" y="252"/>
                </a:cubicBezTo>
                <a:close/>
                <a:moveTo>
                  <a:pt x="341" y="280"/>
                </a:moveTo>
                <a:cubicBezTo>
                  <a:pt x="320" y="302"/>
                  <a:pt x="299" y="324"/>
                  <a:pt x="278" y="345"/>
                </a:cubicBezTo>
                <a:cubicBezTo>
                  <a:pt x="286" y="354"/>
                  <a:pt x="289" y="365"/>
                  <a:pt x="287" y="376"/>
                </a:cubicBezTo>
                <a:cubicBezTo>
                  <a:pt x="285" y="387"/>
                  <a:pt x="278" y="395"/>
                  <a:pt x="268" y="401"/>
                </a:cubicBezTo>
                <a:cubicBezTo>
                  <a:pt x="277" y="408"/>
                  <a:pt x="288" y="409"/>
                  <a:pt x="300" y="410"/>
                </a:cubicBezTo>
                <a:cubicBezTo>
                  <a:pt x="296" y="418"/>
                  <a:pt x="290" y="422"/>
                  <a:pt x="282" y="423"/>
                </a:cubicBezTo>
                <a:cubicBezTo>
                  <a:pt x="272" y="425"/>
                  <a:pt x="262" y="425"/>
                  <a:pt x="252" y="426"/>
                </a:cubicBezTo>
                <a:cubicBezTo>
                  <a:pt x="246" y="427"/>
                  <a:pt x="240" y="427"/>
                  <a:pt x="233" y="427"/>
                </a:cubicBezTo>
                <a:cubicBezTo>
                  <a:pt x="233" y="425"/>
                  <a:pt x="233" y="424"/>
                  <a:pt x="233" y="422"/>
                </a:cubicBezTo>
                <a:cubicBezTo>
                  <a:pt x="233" y="422"/>
                  <a:pt x="232" y="422"/>
                  <a:pt x="232" y="422"/>
                </a:cubicBezTo>
                <a:cubicBezTo>
                  <a:pt x="225" y="420"/>
                  <a:pt x="225" y="420"/>
                  <a:pt x="226" y="412"/>
                </a:cubicBezTo>
                <a:cubicBezTo>
                  <a:pt x="227" y="408"/>
                  <a:pt x="228" y="404"/>
                  <a:pt x="229" y="400"/>
                </a:cubicBezTo>
                <a:cubicBezTo>
                  <a:pt x="229" y="399"/>
                  <a:pt x="228" y="399"/>
                  <a:pt x="228" y="399"/>
                </a:cubicBezTo>
                <a:cubicBezTo>
                  <a:pt x="225" y="399"/>
                  <a:pt x="222" y="399"/>
                  <a:pt x="219" y="399"/>
                </a:cubicBezTo>
                <a:cubicBezTo>
                  <a:pt x="217" y="399"/>
                  <a:pt x="216" y="400"/>
                  <a:pt x="215" y="402"/>
                </a:cubicBezTo>
                <a:cubicBezTo>
                  <a:pt x="201" y="426"/>
                  <a:pt x="181" y="443"/>
                  <a:pt x="155" y="453"/>
                </a:cubicBezTo>
                <a:cubicBezTo>
                  <a:pt x="153" y="454"/>
                  <a:pt x="151" y="454"/>
                  <a:pt x="148" y="455"/>
                </a:cubicBezTo>
                <a:cubicBezTo>
                  <a:pt x="233" y="455"/>
                  <a:pt x="316" y="455"/>
                  <a:pt x="400" y="455"/>
                </a:cubicBezTo>
                <a:cubicBezTo>
                  <a:pt x="363" y="443"/>
                  <a:pt x="338" y="420"/>
                  <a:pt x="326" y="383"/>
                </a:cubicBezTo>
                <a:cubicBezTo>
                  <a:pt x="313" y="346"/>
                  <a:pt x="319" y="312"/>
                  <a:pt x="341" y="280"/>
                </a:cubicBezTo>
                <a:close/>
                <a:moveTo>
                  <a:pt x="226" y="188"/>
                </a:moveTo>
                <a:cubicBezTo>
                  <a:pt x="227" y="192"/>
                  <a:pt x="229" y="196"/>
                  <a:pt x="230" y="200"/>
                </a:cubicBezTo>
                <a:cubicBezTo>
                  <a:pt x="231" y="202"/>
                  <a:pt x="232" y="203"/>
                  <a:pt x="234" y="203"/>
                </a:cubicBezTo>
                <a:cubicBezTo>
                  <a:pt x="247" y="203"/>
                  <a:pt x="259" y="203"/>
                  <a:pt x="272" y="203"/>
                </a:cubicBezTo>
                <a:cubicBezTo>
                  <a:pt x="274" y="203"/>
                  <a:pt x="275" y="202"/>
                  <a:pt x="276" y="200"/>
                </a:cubicBezTo>
                <a:cubicBezTo>
                  <a:pt x="283" y="192"/>
                  <a:pt x="290" y="186"/>
                  <a:pt x="300" y="181"/>
                </a:cubicBezTo>
                <a:cubicBezTo>
                  <a:pt x="303" y="179"/>
                  <a:pt x="306" y="178"/>
                  <a:pt x="310" y="176"/>
                </a:cubicBezTo>
                <a:cubicBezTo>
                  <a:pt x="301" y="173"/>
                  <a:pt x="292" y="171"/>
                  <a:pt x="283" y="168"/>
                </a:cubicBezTo>
                <a:cubicBezTo>
                  <a:pt x="296" y="170"/>
                  <a:pt x="308" y="171"/>
                  <a:pt x="321" y="172"/>
                </a:cubicBezTo>
                <a:cubicBezTo>
                  <a:pt x="308" y="178"/>
                  <a:pt x="299" y="187"/>
                  <a:pt x="291" y="196"/>
                </a:cubicBezTo>
                <a:cubicBezTo>
                  <a:pt x="280" y="210"/>
                  <a:pt x="272" y="225"/>
                  <a:pt x="265" y="241"/>
                </a:cubicBezTo>
                <a:cubicBezTo>
                  <a:pt x="263" y="244"/>
                  <a:pt x="262" y="247"/>
                  <a:pt x="258" y="246"/>
                </a:cubicBezTo>
                <a:cubicBezTo>
                  <a:pt x="262" y="249"/>
                  <a:pt x="267" y="253"/>
                  <a:pt x="272" y="256"/>
                </a:cubicBezTo>
                <a:cubicBezTo>
                  <a:pt x="267" y="264"/>
                  <a:pt x="262" y="271"/>
                  <a:pt x="264" y="280"/>
                </a:cubicBezTo>
                <a:cubicBezTo>
                  <a:pt x="265" y="288"/>
                  <a:pt x="269" y="296"/>
                  <a:pt x="275" y="303"/>
                </a:cubicBezTo>
                <a:cubicBezTo>
                  <a:pt x="275" y="301"/>
                  <a:pt x="276" y="299"/>
                  <a:pt x="276" y="298"/>
                </a:cubicBezTo>
                <a:cubicBezTo>
                  <a:pt x="279" y="288"/>
                  <a:pt x="281" y="277"/>
                  <a:pt x="284" y="267"/>
                </a:cubicBezTo>
                <a:cubicBezTo>
                  <a:pt x="285" y="262"/>
                  <a:pt x="286" y="258"/>
                  <a:pt x="284" y="254"/>
                </a:cubicBezTo>
                <a:cubicBezTo>
                  <a:pt x="283" y="253"/>
                  <a:pt x="283" y="251"/>
                  <a:pt x="284" y="250"/>
                </a:cubicBezTo>
                <a:cubicBezTo>
                  <a:pt x="285" y="248"/>
                  <a:pt x="288" y="246"/>
                  <a:pt x="290" y="243"/>
                </a:cubicBezTo>
                <a:cubicBezTo>
                  <a:pt x="291" y="247"/>
                  <a:pt x="292" y="251"/>
                  <a:pt x="293" y="254"/>
                </a:cubicBezTo>
                <a:cubicBezTo>
                  <a:pt x="293" y="258"/>
                  <a:pt x="293" y="261"/>
                  <a:pt x="292" y="264"/>
                </a:cubicBezTo>
                <a:cubicBezTo>
                  <a:pt x="287" y="277"/>
                  <a:pt x="282" y="290"/>
                  <a:pt x="278" y="303"/>
                </a:cubicBezTo>
                <a:cubicBezTo>
                  <a:pt x="278" y="304"/>
                  <a:pt x="278" y="306"/>
                  <a:pt x="278" y="306"/>
                </a:cubicBezTo>
                <a:cubicBezTo>
                  <a:pt x="280" y="309"/>
                  <a:pt x="283" y="311"/>
                  <a:pt x="285" y="313"/>
                </a:cubicBezTo>
                <a:cubicBezTo>
                  <a:pt x="286" y="312"/>
                  <a:pt x="286" y="312"/>
                  <a:pt x="286" y="312"/>
                </a:cubicBezTo>
                <a:cubicBezTo>
                  <a:pt x="306" y="289"/>
                  <a:pt x="326" y="267"/>
                  <a:pt x="345" y="245"/>
                </a:cubicBezTo>
                <a:cubicBezTo>
                  <a:pt x="352" y="237"/>
                  <a:pt x="350" y="223"/>
                  <a:pt x="337" y="221"/>
                </a:cubicBezTo>
                <a:cubicBezTo>
                  <a:pt x="328" y="219"/>
                  <a:pt x="320" y="218"/>
                  <a:pt x="311" y="217"/>
                </a:cubicBezTo>
                <a:cubicBezTo>
                  <a:pt x="310" y="217"/>
                  <a:pt x="308" y="218"/>
                  <a:pt x="307" y="219"/>
                </a:cubicBezTo>
                <a:cubicBezTo>
                  <a:pt x="304" y="221"/>
                  <a:pt x="302" y="223"/>
                  <a:pt x="299" y="226"/>
                </a:cubicBezTo>
                <a:cubicBezTo>
                  <a:pt x="299" y="226"/>
                  <a:pt x="299" y="225"/>
                  <a:pt x="298" y="225"/>
                </a:cubicBezTo>
                <a:cubicBezTo>
                  <a:pt x="316" y="205"/>
                  <a:pt x="334" y="185"/>
                  <a:pt x="352" y="165"/>
                </a:cubicBezTo>
                <a:cubicBezTo>
                  <a:pt x="347" y="158"/>
                  <a:pt x="341" y="153"/>
                  <a:pt x="334" y="148"/>
                </a:cubicBezTo>
                <a:cubicBezTo>
                  <a:pt x="318" y="137"/>
                  <a:pt x="301" y="130"/>
                  <a:pt x="284" y="123"/>
                </a:cubicBezTo>
                <a:cubicBezTo>
                  <a:pt x="281" y="122"/>
                  <a:pt x="280" y="120"/>
                  <a:pt x="279" y="117"/>
                </a:cubicBezTo>
                <a:cubicBezTo>
                  <a:pt x="278" y="114"/>
                  <a:pt x="277" y="111"/>
                  <a:pt x="276" y="108"/>
                </a:cubicBezTo>
                <a:cubicBezTo>
                  <a:pt x="276" y="108"/>
                  <a:pt x="275" y="109"/>
                  <a:pt x="275" y="109"/>
                </a:cubicBezTo>
                <a:cubicBezTo>
                  <a:pt x="276" y="124"/>
                  <a:pt x="271" y="137"/>
                  <a:pt x="263" y="149"/>
                </a:cubicBezTo>
                <a:cubicBezTo>
                  <a:pt x="260" y="155"/>
                  <a:pt x="256" y="158"/>
                  <a:pt x="250" y="156"/>
                </a:cubicBezTo>
                <a:cubicBezTo>
                  <a:pt x="248" y="156"/>
                  <a:pt x="246" y="156"/>
                  <a:pt x="244" y="156"/>
                </a:cubicBezTo>
                <a:cubicBezTo>
                  <a:pt x="235" y="155"/>
                  <a:pt x="227" y="154"/>
                  <a:pt x="217" y="153"/>
                </a:cubicBezTo>
                <a:cubicBezTo>
                  <a:pt x="220" y="154"/>
                  <a:pt x="221" y="155"/>
                  <a:pt x="223" y="155"/>
                </a:cubicBezTo>
                <a:cubicBezTo>
                  <a:pt x="236" y="158"/>
                  <a:pt x="250" y="162"/>
                  <a:pt x="263" y="165"/>
                </a:cubicBezTo>
                <a:cubicBezTo>
                  <a:pt x="265" y="165"/>
                  <a:pt x="267" y="166"/>
                  <a:pt x="267" y="168"/>
                </a:cubicBezTo>
                <a:cubicBezTo>
                  <a:pt x="270" y="174"/>
                  <a:pt x="272" y="180"/>
                  <a:pt x="274" y="186"/>
                </a:cubicBezTo>
                <a:cubicBezTo>
                  <a:pt x="275" y="188"/>
                  <a:pt x="276" y="190"/>
                  <a:pt x="277" y="193"/>
                </a:cubicBezTo>
                <a:cubicBezTo>
                  <a:pt x="274" y="190"/>
                  <a:pt x="271" y="186"/>
                  <a:pt x="269" y="183"/>
                </a:cubicBezTo>
                <a:cubicBezTo>
                  <a:pt x="265" y="179"/>
                  <a:pt x="265" y="179"/>
                  <a:pt x="260" y="180"/>
                </a:cubicBezTo>
                <a:cubicBezTo>
                  <a:pt x="259" y="181"/>
                  <a:pt x="257" y="182"/>
                  <a:pt x="256" y="182"/>
                </a:cubicBezTo>
                <a:cubicBezTo>
                  <a:pt x="246" y="184"/>
                  <a:pt x="236" y="186"/>
                  <a:pt x="226" y="188"/>
                </a:cubicBezTo>
                <a:close/>
                <a:moveTo>
                  <a:pt x="220" y="268"/>
                </a:moveTo>
                <a:cubicBezTo>
                  <a:pt x="227" y="263"/>
                  <a:pt x="234" y="259"/>
                  <a:pt x="240" y="254"/>
                </a:cubicBezTo>
                <a:cubicBezTo>
                  <a:pt x="241" y="253"/>
                  <a:pt x="243" y="252"/>
                  <a:pt x="242" y="250"/>
                </a:cubicBezTo>
                <a:cubicBezTo>
                  <a:pt x="236" y="238"/>
                  <a:pt x="230" y="225"/>
                  <a:pt x="224" y="213"/>
                </a:cubicBezTo>
                <a:cubicBezTo>
                  <a:pt x="224" y="212"/>
                  <a:pt x="222" y="212"/>
                  <a:pt x="222" y="211"/>
                </a:cubicBezTo>
                <a:cubicBezTo>
                  <a:pt x="215" y="211"/>
                  <a:pt x="208" y="211"/>
                  <a:pt x="200" y="211"/>
                </a:cubicBezTo>
                <a:cubicBezTo>
                  <a:pt x="207" y="231"/>
                  <a:pt x="213" y="249"/>
                  <a:pt x="220" y="268"/>
                </a:cubicBezTo>
                <a:close/>
                <a:moveTo>
                  <a:pt x="219" y="203"/>
                </a:moveTo>
                <a:cubicBezTo>
                  <a:pt x="218" y="201"/>
                  <a:pt x="218" y="200"/>
                  <a:pt x="217" y="199"/>
                </a:cubicBezTo>
                <a:cubicBezTo>
                  <a:pt x="209" y="185"/>
                  <a:pt x="201" y="172"/>
                  <a:pt x="193" y="158"/>
                </a:cubicBezTo>
                <a:cubicBezTo>
                  <a:pt x="189" y="151"/>
                  <a:pt x="189" y="151"/>
                  <a:pt x="181" y="153"/>
                </a:cubicBezTo>
                <a:cubicBezTo>
                  <a:pt x="181" y="154"/>
                  <a:pt x="181" y="154"/>
                  <a:pt x="181" y="155"/>
                </a:cubicBezTo>
                <a:cubicBezTo>
                  <a:pt x="186" y="170"/>
                  <a:pt x="192" y="186"/>
                  <a:pt x="197" y="201"/>
                </a:cubicBezTo>
                <a:cubicBezTo>
                  <a:pt x="197" y="202"/>
                  <a:pt x="198" y="203"/>
                  <a:pt x="199" y="203"/>
                </a:cubicBezTo>
                <a:cubicBezTo>
                  <a:pt x="205" y="203"/>
                  <a:pt x="212" y="203"/>
                  <a:pt x="219" y="203"/>
                </a:cubicBezTo>
                <a:close/>
                <a:moveTo>
                  <a:pt x="293" y="38"/>
                </a:moveTo>
                <a:cubicBezTo>
                  <a:pt x="328" y="40"/>
                  <a:pt x="359" y="52"/>
                  <a:pt x="388" y="69"/>
                </a:cubicBezTo>
                <a:cubicBezTo>
                  <a:pt x="389" y="61"/>
                  <a:pt x="387" y="55"/>
                  <a:pt x="379" y="53"/>
                </a:cubicBezTo>
                <a:cubicBezTo>
                  <a:pt x="378" y="52"/>
                  <a:pt x="377" y="52"/>
                  <a:pt x="377" y="52"/>
                </a:cubicBezTo>
                <a:cubicBezTo>
                  <a:pt x="350" y="39"/>
                  <a:pt x="322" y="36"/>
                  <a:pt x="293" y="38"/>
                </a:cubicBezTo>
                <a:close/>
                <a:moveTo>
                  <a:pt x="234" y="211"/>
                </a:moveTo>
                <a:cubicBezTo>
                  <a:pt x="239" y="223"/>
                  <a:pt x="243" y="235"/>
                  <a:pt x="248" y="247"/>
                </a:cubicBezTo>
                <a:cubicBezTo>
                  <a:pt x="256" y="236"/>
                  <a:pt x="261" y="225"/>
                  <a:pt x="268" y="213"/>
                </a:cubicBezTo>
                <a:cubicBezTo>
                  <a:pt x="256" y="213"/>
                  <a:pt x="246" y="212"/>
                  <a:pt x="234" y="211"/>
                </a:cubicBezTo>
                <a:close/>
                <a:moveTo>
                  <a:pt x="250" y="396"/>
                </a:moveTo>
                <a:cubicBezTo>
                  <a:pt x="237" y="392"/>
                  <a:pt x="229" y="383"/>
                  <a:pt x="225" y="370"/>
                </a:cubicBezTo>
                <a:cubicBezTo>
                  <a:pt x="225" y="384"/>
                  <a:pt x="237" y="397"/>
                  <a:pt x="250" y="396"/>
                </a:cubicBezTo>
                <a:close/>
                <a:moveTo>
                  <a:pt x="280" y="367"/>
                </a:moveTo>
                <a:cubicBezTo>
                  <a:pt x="281" y="361"/>
                  <a:pt x="276" y="351"/>
                  <a:pt x="269" y="348"/>
                </a:cubicBezTo>
                <a:cubicBezTo>
                  <a:pt x="273" y="355"/>
                  <a:pt x="277" y="361"/>
                  <a:pt x="280" y="367"/>
                </a:cubicBezTo>
                <a:close/>
                <a:moveTo>
                  <a:pt x="218" y="395"/>
                </a:moveTo>
                <a:cubicBezTo>
                  <a:pt x="222" y="396"/>
                  <a:pt x="226" y="396"/>
                  <a:pt x="230" y="396"/>
                </a:cubicBezTo>
                <a:cubicBezTo>
                  <a:pt x="227" y="393"/>
                  <a:pt x="225" y="390"/>
                  <a:pt x="222" y="387"/>
                </a:cubicBezTo>
                <a:cubicBezTo>
                  <a:pt x="221" y="390"/>
                  <a:pt x="220" y="392"/>
                  <a:pt x="218" y="395"/>
                </a:cubicBezTo>
                <a:close/>
              </a:path>
            </a:pathLst>
          </a:custGeom>
          <a:solidFill>
            <a:srgbClr val="09224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4" name="Freeform 20">
            <a:extLst>
              <a:ext uri="{FF2B5EF4-FFF2-40B4-BE49-F238E27FC236}">
                <a16:creationId xmlns:a16="http://schemas.microsoft.com/office/drawing/2014/main" id="{85139389-D232-4B13-98C3-C5B14B9F6E4A}"/>
              </a:ext>
            </a:extLst>
          </p:cNvPr>
          <p:cNvSpPr>
            <a:spLocks/>
          </p:cNvSpPr>
          <p:nvPr/>
        </p:nvSpPr>
        <p:spPr bwMode="auto">
          <a:xfrm>
            <a:off x="7942263" y="1711326"/>
            <a:ext cx="382588" cy="363538"/>
          </a:xfrm>
          <a:custGeom>
            <a:avLst/>
            <a:gdLst>
              <a:gd name="T0" fmla="*/ 3 w 101"/>
              <a:gd name="T1" fmla="*/ 0 h 96"/>
              <a:gd name="T2" fmla="*/ 101 w 101"/>
              <a:gd name="T3" fmla="*/ 93 h 96"/>
              <a:gd name="T4" fmla="*/ 32 w 101"/>
              <a:gd name="T5" fmla="*/ 72 h 96"/>
              <a:gd name="T6" fmla="*/ 3 w 101"/>
              <a:gd name="T7" fmla="*/ 0 h 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1" h="96">
                <a:moveTo>
                  <a:pt x="3" y="0"/>
                </a:moveTo>
                <a:cubicBezTo>
                  <a:pt x="10" y="49"/>
                  <a:pt x="53" y="89"/>
                  <a:pt x="101" y="93"/>
                </a:cubicBezTo>
                <a:cubicBezTo>
                  <a:pt x="75" y="96"/>
                  <a:pt x="52" y="89"/>
                  <a:pt x="32" y="72"/>
                </a:cubicBezTo>
                <a:cubicBezTo>
                  <a:pt x="9" y="52"/>
                  <a:pt x="0" y="21"/>
                  <a:pt x="3" y="0"/>
                </a:cubicBezTo>
                <a:close/>
              </a:path>
            </a:pathLst>
          </a:custGeom>
          <a:solidFill>
            <a:srgbClr val="09224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5" name="Freeform 21">
            <a:extLst>
              <a:ext uri="{FF2B5EF4-FFF2-40B4-BE49-F238E27FC236}">
                <a16:creationId xmlns:a16="http://schemas.microsoft.com/office/drawing/2014/main" id="{6F5A470D-183E-43E8-84E0-A9B45B5211B7}"/>
              </a:ext>
            </a:extLst>
          </p:cNvPr>
          <p:cNvSpPr>
            <a:spLocks/>
          </p:cNvSpPr>
          <p:nvPr/>
        </p:nvSpPr>
        <p:spPr bwMode="auto">
          <a:xfrm>
            <a:off x="8270875" y="1347788"/>
            <a:ext cx="382588" cy="374650"/>
          </a:xfrm>
          <a:custGeom>
            <a:avLst/>
            <a:gdLst>
              <a:gd name="T0" fmla="*/ 98 w 101"/>
              <a:gd name="T1" fmla="*/ 99 h 99"/>
              <a:gd name="T2" fmla="*/ 0 w 101"/>
              <a:gd name="T3" fmla="*/ 8 h 99"/>
              <a:gd name="T4" fmla="*/ 98 w 101"/>
              <a:gd name="T5" fmla="*/ 99 h 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1" h="99">
                <a:moveTo>
                  <a:pt x="98" y="99"/>
                </a:moveTo>
                <a:cubicBezTo>
                  <a:pt x="86" y="47"/>
                  <a:pt x="53" y="16"/>
                  <a:pt x="0" y="8"/>
                </a:cubicBezTo>
                <a:cubicBezTo>
                  <a:pt x="51" y="0"/>
                  <a:pt x="101" y="42"/>
                  <a:pt x="98" y="99"/>
                </a:cubicBezTo>
                <a:close/>
              </a:path>
            </a:pathLst>
          </a:custGeom>
          <a:solidFill>
            <a:srgbClr val="09224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6" name="Freeform 22">
            <a:extLst>
              <a:ext uri="{FF2B5EF4-FFF2-40B4-BE49-F238E27FC236}">
                <a16:creationId xmlns:a16="http://schemas.microsoft.com/office/drawing/2014/main" id="{ACF4C672-2976-4784-A6F6-CCCE416128E9}"/>
              </a:ext>
            </a:extLst>
          </p:cNvPr>
          <p:cNvSpPr>
            <a:spLocks/>
          </p:cNvSpPr>
          <p:nvPr/>
        </p:nvSpPr>
        <p:spPr bwMode="auto">
          <a:xfrm>
            <a:off x="6756400" y="1722438"/>
            <a:ext cx="374650" cy="347663"/>
          </a:xfrm>
          <a:custGeom>
            <a:avLst/>
            <a:gdLst>
              <a:gd name="T0" fmla="*/ 1 w 99"/>
              <a:gd name="T1" fmla="*/ 0 h 92"/>
              <a:gd name="T2" fmla="*/ 99 w 99"/>
              <a:gd name="T3" fmla="*/ 90 h 92"/>
              <a:gd name="T4" fmla="*/ 37 w 99"/>
              <a:gd name="T5" fmla="*/ 74 h 92"/>
              <a:gd name="T6" fmla="*/ 1 w 99"/>
              <a:gd name="T7" fmla="*/ 0 h 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99" h="92">
                <a:moveTo>
                  <a:pt x="1" y="0"/>
                </a:moveTo>
                <a:cubicBezTo>
                  <a:pt x="14" y="52"/>
                  <a:pt x="47" y="82"/>
                  <a:pt x="99" y="90"/>
                </a:cubicBezTo>
                <a:cubicBezTo>
                  <a:pt x="76" y="92"/>
                  <a:pt x="55" y="88"/>
                  <a:pt x="37" y="74"/>
                </a:cubicBezTo>
                <a:cubicBezTo>
                  <a:pt x="11" y="56"/>
                  <a:pt x="0" y="30"/>
                  <a:pt x="1" y="0"/>
                </a:cubicBezTo>
                <a:close/>
              </a:path>
            </a:pathLst>
          </a:custGeom>
          <a:solidFill>
            <a:srgbClr val="09224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7" name="Freeform 23">
            <a:extLst>
              <a:ext uri="{FF2B5EF4-FFF2-40B4-BE49-F238E27FC236}">
                <a16:creationId xmlns:a16="http://schemas.microsoft.com/office/drawing/2014/main" id="{3E86456B-2E40-42B5-91DF-AEE6F5903944}"/>
              </a:ext>
            </a:extLst>
          </p:cNvPr>
          <p:cNvSpPr>
            <a:spLocks/>
          </p:cNvSpPr>
          <p:nvPr/>
        </p:nvSpPr>
        <p:spPr bwMode="auto">
          <a:xfrm>
            <a:off x="8183563" y="1028701"/>
            <a:ext cx="401638" cy="163513"/>
          </a:xfrm>
          <a:custGeom>
            <a:avLst/>
            <a:gdLst>
              <a:gd name="T0" fmla="*/ 0 w 106"/>
              <a:gd name="T1" fmla="*/ 0 h 43"/>
              <a:gd name="T2" fmla="*/ 17 w 106"/>
              <a:gd name="T3" fmla="*/ 3 h 43"/>
              <a:gd name="T4" fmla="*/ 68 w 106"/>
              <a:gd name="T5" fmla="*/ 11 h 43"/>
              <a:gd name="T6" fmla="*/ 95 w 106"/>
              <a:gd name="T7" fmla="*/ 22 h 43"/>
              <a:gd name="T8" fmla="*/ 106 w 106"/>
              <a:gd name="T9" fmla="*/ 32 h 43"/>
              <a:gd name="T10" fmla="*/ 78 w 106"/>
              <a:gd name="T11" fmla="*/ 43 h 43"/>
              <a:gd name="T12" fmla="*/ 85 w 106"/>
              <a:gd name="T13" fmla="*/ 40 h 43"/>
              <a:gd name="T14" fmla="*/ 94 w 106"/>
              <a:gd name="T15" fmla="*/ 32 h 43"/>
              <a:gd name="T16" fmla="*/ 93 w 106"/>
              <a:gd name="T17" fmla="*/ 27 h 43"/>
              <a:gd name="T18" fmla="*/ 59 w 106"/>
              <a:gd name="T19" fmla="*/ 14 h 43"/>
              <a:gd name="T20" fmla="*/ 3 w 106"/>
              <a:gd name="T21" fmla="*/ 1 h 43"/>
              <a:gd name="T22" fmla="*/ 0 w 106"/>
              <a:gd name="T23" fmla="*/ 0 h 43"/>
              <a:gd name="T24" fmla="*/ 0 w 106"/>
              <a:gd name="T25" fmla="*/ 0 h 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6" h="43">
                <a:moveTo>
                  <a:pt x="0" y="0"/>
                </a:moveTo>
                <a:cubicBezTo>
                  <a:pt x="6" y="1"/>
                  <a:pt x="12" y="2"/>
                  <a:pt x="17" y="3"/>
                </a:cubicBezTo>
                <a:cubicBezTo>
                  <a:pt x="34" y="6"/>
                  <a:pt x="51" y="8"/>
                  <a:pt x="68" y="11"/>
                </a:cubicBezTo>
                <a:cubicBezTo>
                  <a:pt x="78" y="13"/>
                  <a:pt x="87" y="16"/>
                  <a:pt x="95" y="22"/>
                </a:cubicBezTo>
                <a:cubicBezTo>
                  <a:pt x="99" y="25"/>
                  <a:pt x="102" y="28"/>
                  <a:pt x="106" y="32"/>
                </a:cubicBezTo>
                <a:cubicBezTo>
                  <a:pt x="98" y="40"/>
                  <a:pt x="88" y="42"/>
                  <a:pt x="78" y="43"/>
                </a:cubicBezTo>
                <a:cubicBezTo>
                  <a:pt x="80" y="42"/>
                  <a:pt x="83" y="41"/>
                  <a:pt x="85" y="40"/>
                </a:cubicBezTo>
                <a:cubicBezTo>
                  <a:pt x="88" y="37"/>
                  <a:pt x="91" y="35"/>
                  <a:pt x="94" y="32"/>
                </a:cubicBezTo>
                <a:cubicBezTo>
                  <a:pt x="96" y="30"/>
                  <a:pt x="95" y="29"/>
                  <a:pt x="93" y="27"/>
                </a:cubicBezTo>
                <a:cubicBezTo>
                  <a:pt x="83" y="20"/>
                  <a:pt x="71" y="17"/>
                  <a:pt x="59" y="14"/>
                </a:cubicBezTo>
                <a:cubicBezTo>
                  <a:pt x="40" y="10"/>
                  <a:pt x="21" y="7"/>
                  <a:pt x="3" y="1"/>
                </a:cubicBezTo>
                <a:cubicBezTo>
                  <a:pt x="2" y="1"/>
                  <a:pt x="1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rgbClr val="09224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8" name="Freeform 24">
            <a:extLst>
              <a:ext uri="{FF2B5EF4-FFF2-40B4-BE49-F238E27FC236}">
                <a16:creationId xmlns:a16="http://schemas.microsoft.com/office/drawing/2014/main" id="{0DDFDE81-976D-4659-8AAF-A5D3B6835CA0}"/>
              </a:ext>
            </a:extLst>
          </p:cNvPr>
          <p:cNvSpPr>
            <a:spLocks/>
          </p:cNvSpPr>
          <p:nvPr/>
        </p:nvSpPr>
        <p:spPr bwMode="auto">
          <a:xfrm>
            <a:off x="7075488" y="1366838"/>
            <a:ext cx="241300" cy="101600"/>
          </a:xfrm>
          <a:custGeom>
            <a:avLst/>
            <a:gdLst>
              <a:gd name="T0" fmla="*/ 0 w 64"/>
              <a:gd name="T1" fmla="*/ 3 h 27"/>
              <a:gd name="T2" fmla="*/ 64 w 64"/>
              <a:gd name="T3" fmla="*/ 19 h 27"/>
              <a:gd name="T4" fmla="*/ 58 w 64"/>
              <a:gd name="T5" fmla="*/ 27 h 27"/>
              <a:gd name="T6" fmla="*/ 0 w 64"/>
              <a:gd name="T7" fmla="*/ 3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64" h="27">
                <a:moveTo>
                  <a:pt x="0" y="3"/>
                </a:moveTo>
                <a:cubicBezTo>
                  <a:pt x="22" y="0"/>
                  <a:pt x="49" y="7"/>
                  <a:pt x="64" y="19"/>
                </a:cubicBezTo>
                <a:cubicBezTo>
                  <a:pt x="62" y="22"/>
                  <a:pt x="60" y="24"/>
                  <a:pt x="58" y="27"/>
                </a:cubicBezTo>
                <a:cubicBezTo>
                  <a:pt x="41" y="13"/>
                  <a:pt x="22" y="5"/>
                  <a:pt x="0" y="3"/>
                </a:cubicBezTo>
                <a:close/>
              </a:path>
            </a:pathLst>
          </a:custGeom>
          <a:solidFill>
            <a:srgbClr val="09224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" name="Freeform 25">
            <a:extLst>
              <a:ext uri="{FF2B5EF4-FFF2-40B4-BE49-F238E27FC236}">
                <a16:creationId xmlns:a16="http://schemas.microsoft.com/office/drawing/2014/main" id="{01285CA4-033F-4202-A12C-CB85E4F32FB0}"/>
              </a:ext>
            </a:extLst>
          </p:cNvPr>
          <p:cNvSpPr>
            <a:spLocks/>
          </p:cNvSpPr>
          <p:nvPr/>
        </p:nvSpPr>
        <p:spPr bwMode="auto">
          <a:xfrm>
            <a:off x="8215313" y="1698626"/>
            <a:ext cx="85725" cy="98425"/>
          </a:xfrm>
          <a:custGeom>
            <a:avLst/>
            <a:gdLst>
              <a:gd name="T0" fmla="*/ 23 w 23"/>
              <a:gd name="T1" fmla="*/ 23 h 26"/>
              <a:gd name="T2" fmla="*/ 4 w 23"/>
              <a:gd name="T3" fmla="*/ 18 h 26"/>
              <a:gd name="T4" fmla="*/ 6 w 23"/>
              <a:gd name="T5" fmla="*/ 0 h 26"/>
              <a:gd name="T6" fmla="*/ 23 w 23"/>
              <a:gd name="T7" fmla="*/ 23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3" h="26">
                <a:moveTo>
                  <a:pt x="23" y="23"/>
                </a:moveTo>
                <a:cubicBezTo>
                  <a:pt x="17" y="26"/>
                  <a:pt x="8" y="24"/>
                  <a:pt x="4" y="18"/>
                </a:cubicBezTo>
                <a:cubicBezTo>
                  <a:pt x="0" y="12"/>
                  <a:pt x="0" y="4"/>
                  <a:pt x="6" y="0"/>
                </a:cubicBezTo>
                <a:cubicBezTo>
                  <a:pt x="4" y="16"/>
                  <a:pt x="7" y="19"/>
                  <a:pt x="23" y="23"/>
                </a:cubicBezTo>
                <a:close/>
              </a:path>
            </a:pathLst>
          </a:custGeom>
          <a:solidFill>
            <a:srgbClr val="09224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grpSp>
        <p:nvGrpSpPr>
          <p:cNvPr id="39" name="Grupo 38">
            <a:extLst>
              <a:ext uri="{FF2B5EF4-FFF2-40B4-BE49-F238E27FC236}">
                <a16:creationId xmlns:a16="http://schemas.microsoft.com/office/drawing/2014/main" id="{9E42671E-2716-4BA7-906A-6BF049E23AB7}"/>
              </a:ext>
            </a:extLst>
          </p:cNvPr>
          <p:cNvGrpSpPr/>
          <p:nvPr/>
        </p:nvGrpSpPr>
        <p:grpSpPr>
          <a:xfrm>
            <a:off x="4362112" y="3341687"/>
            <a:ext cx="1465156" cy="1545864"/>
            <a:chOff x="4522788" y="3663950"/>
            <a:chExt cx="1123950" cy="1185863"/>
          </a:xfrm>
        </p:grpSpPr>
        <p:sp>
          <p:nvSpPr>
            <p:cNvPr id="34" name="Freeform 29">
              <a:extLst>
                <a:ext uri="{FF2B5EF4-FFF2-40B4-BE49-F238E27FC236}">
                  <a16:creationId xmlns:a16="http://schemas.microsoft.com/office/drawing/2014/main" id="{8E843E7A-86BE-49A9-9232-B82D61F8608D}"/>
                </a:ext>
              </a:extLst>
            </p:cNvPr>
            <p:cNvSpPr>
              <a:spLocks/>
            </p:cNvSpPr>
            <p:nvPr/>
          </p:nvSpPr>
          <p:spPr bwMode="auto">
            <a:xfrm>
              <a:off x="4570413" y="4564063"/>
              <a:ext cx="1076325" cy="285750"/>
            </a:xfrm>
            <a:custGeom>
              <a:avLst/>
              <a:gdLst>
                <a:gd name="T0" fmla="*/ 180 w 180"/>
                <a:gd name="T1" fmla="*/ 0 h 48"/>
                <a:gd name="T2" fmla="*/ 180 w 180"/>
                <a:gd name="T3" fmla="*/ 48 h 48"/>
                <a:gd name="T4" fmla="*/ 0 w 180"/>
                <a:gd name="T5" fmla="*/ 48 h 48"/>
                <a:gd name="T6" fmla="*/ 7 w 180"/>
                <a:gd name="T7" fmla="*/ 39 h 48"/>
                <a:gd name="T8" fmla="*/ 8 w 180"/>
                <a:gd name="T9" fmla="*/ 38 h 48"/>
                <a:gd name="T10" fmla="*/ 45 w 180"/>
                <a:gd name="T11" fmla="*/ 33 h 48"/>
                <a:gd name="T12" fmla="*/ 68 w 180"/>
                <a:gd name="T13" fmla="*/ 29 h 48"/>
                <a:gd name="T14" fmla="*/ 71 w 180"/>
                <a:gd name="T15" fmla="*/ 28 h 48"/>
                <a:gd name="T16" fmla="*/ 88 w 180"/>
                <a:gd name="T17" fmla="*/ 18 h 48"/>
                <a:gd name="T18" fmla="*/ 92 w 180"/>
                <a:gd name="T19" fmla="*/ 17 h 48"/>
                <a:gd name="T20" fmla="*/ 125 w 180"/>
                <a:gd name="T21" fmla="*/ 17 h 48"/>
                <a:gd name="T22" fmla="*/ 129 w 180"/>
                <a:gd name="T23" fmla="*/ 16 h 48"/>
                <a:gd name="T24" fmla="*/ 165 w 180"/>
                <a:gd name="T25" fmla="*/ 4 h 48"/>
                <a:gd name="T26" fmla="*/ 180 w 180"/>
                <a:gd name="T27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80" h="48">
                  <a:moveTo>
                    <a:pt x="180" y="0"/>
                  </a:moveTo>
                  <a:cubicBezTo>
                    <a:pt x="180" y="16"/>
                    <a:pt x="180" y="32"/>
                    <a:pt x="180" y="48"/>
                  </a:cubicBezTo>
                  <a:cubicBezTo>
                    <a:pt x="120" y="48"/>
                    <a:pt x="60" y="48"/>
                    <a:pt x="0" y="48"/>
                  </a:cubicBezTo>
                  <a:cubicBezTo>
                    <a:pt x="2" y="45"/>
                    <a:pt x="4" y="42"/>
                    <a:pt x="7" y="39"/>
                  </a:cubicBezTo>
                  <a:cubicBezTo>
                    <a:pt x="7" y="39"/>
                    <a:pt x="8" y="38"/>
                    <a:pt x="8" y="38"/>
                  </a:cubicBezTo>
                  <a:cubicBezTo>
                    <a:pt x="20" y="36"/>
                    <a:pt x="33" y="35"/>
                    <a:pt x="45" y="33"/>
                  </a:cubicBezTo>
                  <a:cubicBezTo>
                    <a:pt x="53" y="31"/>
                    <a:pt x="60" y="30"/>
                    <a:pt x="68" y="29"/>
                  </a:cubicBezTo>
                  <a:cubicBezTo>
                    <a:pt x="69" y="29"/>
                    <a:pt x="70" y="29"/>
                    <a:pt x="71" y="28"/>
                  </a:cubicBezTo>
                  <a:cubicBezTo>
                    <a:pt x="76" y="25"/>
                    <a:pt x="82" y="21"/>
                    <a:pt x="88" y="18"/>
                  </a:cubicBezTo>
                  <a:cubicBezTo>
                    <a:pt x="89" y="17"/>
                    <a:pt x="91" y="17"/>
                    <a:pt x="92" y="17"/>
                  </a:cubicBezTo>
                  <a:cubicBezTo>
                    <a:pt x="103" y="17"/>
                    <a:pt x="114" y="17"/>
                    <a:pt x="125" y="17"/>
                  </a:cubicBezTo>
                  <a:cubicBezTo>
                    <a:pt x="126" y="17"/>
                    <a:pt x="128" y="16"/>
                    <a:pt x="129" y="16"/>
                  </a:cubicBezTo>
                  <a:cubicBezTo>
                    <a:pt x="141" y="12"/>
                    <a:pt x="153" y="8"/>
                    <a:pt x="165" y="4"/>
                  </a:cubicBezTo>
                  <a:cubicBezTo>
                    <a:pt x="170" y="3"/>
                    <a:pt x="175" y="1"/>
                    <a:pt x="180" y="0"/>
                  </a:cubicBezTo>
                  <a:close/>
                </a:path>
              </a:pathLst>
            </a:custGeom>
            <a:solidFill>
              <a:srgbClr val="09224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" name="Freeform 30">
              <a:extLst>
                <a:ext uri="{FF2B5EF4-FFF2-40B4-BE49-F238E27FC236}">
                  <a16:creationId xmlns:a16="http://schemas.microsoft.com/office/drawing/2014/main" id="{B07F65EF-74EB-447D-AA39-5148FDF68606}"/>
                </a:ext>
              </a:extLst>
            </p:cNvPr>
            <p:cNvSpPr>
              <a:spLocks/>
            </p:cNvSpPr>
            <p:nvPr/>
          </p:nvSpPr>
          <p:spPr bwMode="auto">
            <a:xfrm>
              <a:off x="4738688" y="3830638"/>
              <a:ext cx="536575" cy="668338"/>
            </a:xfrm>
            <a:custGeom>
              <a:avLst/>
              <a:gdLst>
                <a:gd name="T0" fmla="*/ 43 w 90"/>
                <a:gd name="T1" fmla="*/ 25 h 112"/>
                <a:gd name="T2" fmla="*/ 25 w 90"/>
                <a:gd name="T3" fmla="*/ 49 h 112"/>
                <a:gd name="T4" fmla="*/ 32 w 90"/>
                <a:gd name="T5" fmla="*/ 54 h 112"/>
                <a:gd name="T6" fmla="*/ 49 w 90"/>
                <a:gd name="T7" fmla="*/ 65 h 112"/>
                <a:gd name="T8" fmla="*/ 53 w 90"/>
                <a:gd name="T9" fmla="*/ 72 h 112"/>
                <a:gd name="T10" fmla="*/ 56 w 90"/>
                <a:gd name="T11" fmla="*/ 104 h 112"/>
                <a:gd name="T12" fmla="*/ 51 w 90"/>
                <a:gd name="T13" fmla="*/ 111 h 112"/>
                <a:gd name="T14" fmla="*/ 43 w 90"/>
                <a:gd name="T15" fmla="*/ 106 h 112"/>
                <a:gd name="T16" fmla="*/ 40 w 90"/>
                <a:gd name="T17" fmla="*/ 93 h 112"/>
                <a:gd name="T18" fmla="*/ 38 w 90"/>
                <a:gd name="T19" fmla="*/ 82 h 112"/>
                <a:gd name="T20" fmla="*/ 36 w 90"/>
                <a:gd name="T21" fmla="*/ 79 h 112"/>
                <a:gd name="T22" fmla="*/ 8 w 90"/>
                <a:gd name="T23" fmla="*/ 66 h 112"/>
                <a:gd name="T24" fmla="*/ 0 w 90"/>
                <a:gd name="T25" fmla="*/ 54 h 112"/>
                <a:gd name="T26" fmla="*/ 1 w 90"/>
                <a:gd name="T27" fmla="*/ 47 h 112"/>
                <a:gd name="T28" fmla="*/ 17 w 90"/>
                <a:gd name="T29" fmla="*/ 14 h 112"/>
                <a:gd name="T30" fmla="*/ 30 w 90"/>
                <a:gd name="T31" fmla="*/ 3 h 112"/>
                <a:gd name="T32" fmla="*/ 44 w 90"/>
                <a:gd name="T33" fmla="*/ 4 h 112"/>
                <a:gd name="T34" fmla="*/ 60 w 90"/>
                <a:gd name="T35" fmla="*/ 15 h 112"/>
                <a:gd name="T36" fmla="*/ 63 w 90"/>
                <a:gd name="T37" fmla="*/ 16 h 112"/>
                <a:gd name="T38" fmla="*/ 83 w 90"/>
                <a:gd name="T39" fmla="*/ 17 h 112"/>
                <a:gd name="T40" fmla="*/ 89 w 90"/>
                <a:gd name="T41" fmla="*/ 25 h 112"/>
                <a:gd name="T42" fmla="*/ 86 w 90"/>
                <a:gd name="T43" fmla="*/ 28 h 112"/>
                <a:gd name="T44" fmla="*/ 62 w 90"/>
                <a:gd name="T45" fmla="*/ 32 h 112"/>
                <a:gd name="T46" fmla="*/ 58 w 90"/>
                <a:gd name="T47" fmla="*/ 31 h 112"/>
                <a:gd name="T48" fmla="*/ 43 w 90"/>
                <a:gd name="T49" fmla="*/ 25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90" h="112">
                  <a:moveTo>
                    <a:pt x="43" y="25"/>
                  </a:moveTo>
                  <a:cubicBezTo>
                    <a:pt x="37" y="33"/>
                    <a:pt x="31" y="41"/>
                    <a:pt x="25" y="49"/>
                  </a:cubicBezTo>
                  <a:cubicBezTo>
                    <a:pt x="28" y="51"/>
                    <a:pt x="30" y="52"/>
                    <a:pt x="32" y="54"/>
                  </a:cubicBezTo>
                  <a:cubicBezTo>
                    <a:pt x="38" y="58"/>
                    <a:pt x="43" y="61"/>
                    <a:pt x="49" y="65"/>
                  </a:cubicBezTo>
                  <a:cubicBezTo>
                    <a:pt x="52" y="66"/>
                    <a:pt x="53" y="69"/>
                    <a:pt x="53" y="72"/>
                  </a:cubicBezTo>
                  <a:cubicBezTo>
                    <a:pt x="54" y="83"/>
                    <a:pt x="55" y="93"/>
                    <a:pt x="56" y="104"/>
                  </a:cubicBezTo>
                  <a:cubicBezTo>
                    <a:pt x="57" y="108"/>
                    <a:pt x="55" y="111"/>
                    <a:pt x="51" y="111"/>
                  </a:cubicBezTo>
                  <a:cubicBezTo>
                    <a:pt x="47" y="112"/>
                    <a:pt x="44" y="110"/>
                    <a:pt x="43" y="106"/>
                  </a:cubicBezTo>
                  <a:cubicBezTo>
                    <a:pt x="42" y="102"/>
                    <a:pt x="41" y="97"/>
                    <a:pt x="40" y="93"/>
                  </a:cubicBezTo>
                  <a:cubicBezTo>
                    <a:pt x="40" y="89"/>
                    <a:pt x="39" y="86"/>
                    <a:pt x="38" y="82"/>
                  </a:cubicBezTo>
                  <a:cubicBezTo>
                    <a:pt x="38" y="81"/>
                    <a:pt x="38" y="80"/>
                    <a:pt x="36" y="79"/>
                  </a:cubicBezTo>
                  <a:cubicBezTo>
                    <a:pt x="27" y="75"/>
                    <a:pt x="18" y="70"/>
                    <a:pt x="8" y="66"/>
                  </a:cubicBezTo>
                  <a:cubicBezTo>
                    <a:pt x="3" y="64"/>
                    <a:pt x="0" y="60"/>
                    <a:pt x="0" y="54"/>
                  </a:cubicBezTo>
                  <a:cubicBezTo>
                    <a:pt x="0" y="52"/>
                    <a:pt x="0" y="50"/>
                    <a:pt x="1" y="47"/>
                  </a:cubicBezTo>
                  <a:cubicBezTo>
                    <a:pt x="4" y="35"/>
                    <a:pt x="9" y="24"/>
                    <a:pt x="17" y="14"/>
                  </a:cubicBezTo>
                  <a:cubicBezTo>
                    <a:pt x="21" y="10"/>
                    <a:pt x="25" y="5"/>
                    <a:pt x="30" y="3"/>
                  </a:cubicBezTo>
                  <a:cubicBezTo>
                    <a:pt x="35" y="0"/>
                    <a:pt x="39" y="0"/>
                    <a:pt x="44" y="4"/>
                  </a:cubicBezTo>
                  <a:cubicBezTo>
                    <a:pt x="49" y="8"/>
                    <a:pt x="55" y="12"/>
                    <a:pt x="60" y="15"/>
                  </a:cubicBezTo>
                  <a:cubicBezTo>
                    <a:pt x="61" y="16"/>
                    <a:pt x="62" y="16"/>
                    <a:pt x="63" y="16"/>
                  </a:cubicBezTo>
                  <a:cubicBezTo>
                    <a:pt x="70" y="17"/>
                    <a:pt x="77" y="17"/>
                    <a:pt x="83" y="17"/>
                  </a:cubicBezTo>
                  <a:cubicBezTo>
                    <a:pt x="88" y="17"/>
                    <a:pt x="90" y="20"/>
                    <a:pt x="89" y="25"/>
                  </a:cubicBezTo>
                  <a:cubicBezTo>
                    <a:pt x="89" y="26"/>
                    <a:pt x="88" y="28"/>
                    <a:pt x="86" y="28"/>
                  </a:cubicBezTo>
                  <a:cubicBezTo>
                    <a:pt x="78" y="30"/>
                    <a:pt x="70" y="31"/>
                    <a:pt x="62" y="32"/>
                  </a:cubicBezTo>
                  <a:cubicBezTo>
                    <a:pt x="61" y="32"/>
                    <a:pt x="60" y="32"/>
                    <a:pt x="58" y="31"/>
                  </a:cubicBezTo>
                  <a:cubicBezTo>
                    <a:pt x="53" y="29"/>
                    <a:pt x="48" y="27"/>
                    <a:pt x="43" y="25"/>
                  </a:cubicBezTo>
                  <a:close/>
                </a:path>
              </a:pathLst>
            </a:custGeom>
            <a:solidFill>
              <a:srgbClr val="09224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" name="Freeform 31">
              <a:extLst>
                <a:ext uri="{FF2B5EF4-FFF2-40B4-BE49-F238E27FC236}">
                  <a16:creationId xmlns:a16="http://schemas.microsoft.com/office/drawing/2014/main" id="{2BF0D1B4-171A-4957-9BFE-4E5A69ED39D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091113" y="4051300"/>
              <a:ext cx="514350" cy="547688"/>
            </a:xfrm>
            <a:custGeom>
              <a:avLst/>
              <a:gdLst>
                <a:gd name="T0" fmla="*/ 27 w 86"/>
                <a:gd name="T1" fmla="*/ 25 h 92"/>
                <a:gd name="T2" fmla="*/ 20 w 86"/>
                <a:gd name="T3" fmla="*/ 12 h 92"/>
                <a:gd name="T4" fmla="*/ 3 w 86"/>
                <a:gd name="T5" fmla="*/ 44 h 92"/>
                <a:gd name="T6" fmla="*/ 2 w 86"/>
                <a:gd name="T7" fmla="*/ 32 h 92"/>
                <a:gd name="T8" fmla="*/ 2 w 86"/>
                <a:gd name="T9" fmla="*/ 31 h 92"/>
                <a:gd name="T10" fmla="*/ 3 w 86"/>
                <a:gd name="T11" fmla="*/ 24 h 92"/>
                <a:gd name="T12" fmla="*/ 13 w 86"/>
                <a:gd name="T13" fmla="*/ 3 h 92"/>
                <a:gd name="T14" fmla="*/ 19 w 86"/>
                <a:gd name="T15" fmla="*/ 1 h 92"/>
                <a:gd name="T16" fmla="*/ 22 w 86"/>
                <a:gd name="T17" fmla="*/ 1 h 92"/>
                <a:gd name="T18" fmla="*/ 26 w 86"/>
                <a:gd name="T19" fmla="*/ 2 h 92"/>
                <a:gd name="T20" fmla="*/ 35 w 86"/>
                <a:gd name="T21" fmla="*/ 20 h 92"/>
                <a:gd name="T22" fmla="*/ 64 w 86"/>
                <a:gd name="T23" fmla="*/ 22 h 92"/>
                <a:gd name="T24" fmla="*/ 80 w 86"/>
                <a:gd name="T25" fmla="*/ 40 h 92"/>
                <a:gd name="T26" fmla="*/ 64 w 86"/>
                <a:gd name="T27" fmla="*/ 83 h 92"/>
                <a:gd name="T28" fmla="*/ 19 w 86"/>
                <a:gd name="T29" fmla="*/ 73 h 92"/>
                <a:gd name="T30" fmla="*/ 27 w 86"/>
                <a:gd name="T31" fmla="*/ 25 h 92"/>
                <a:gd name="T32" fmla="*/ 40 w 86"/>
                <a:gd name="T33" fmla="*/ 29 h 92"/>
                <a:gd name="T34" fmla="*/ 47 w 86"/>
                <a:gd name="T35" fmla="*/ 42 h 92"/>
                <a:gd name="T36" fmla="*/ 51 w 86"/>
                <a:gd name="T37" fmla="*/ 46 h 92"/>
                <a:gd name="T38" fmla="*/ 55 w 86"/>
                <a:gd name="T39" fmla="*/ 56 h 92"/>
                <a:gd name="T40" fmla="*/ 45 w 86"/>
                <a:gd name="T41" fmla="*/ 60 h 92"/>
                <a:gd name="T42" fmla="*/ 40 w 86"/>
                <a:gd name="T43" fmla="*/ 51 h 92"/>
                <a:gd name="T44" fmla="*/ 40 w 86"/>
                <a:gd name="T45" fmla="*/ 48 h 92"/>
                <a:gd name="T46" fmla="*/ 38 w 86"/>
                <a:gd name="T47" fmla="*/ 45 h 92"/>
                <a:gd name="T48" fmla="*/ 32 w 86"/>
                <a:gd name="T49" fmla="*/ 34 h 92"/>
                <a:gd name="T50" fmla="*/ 26 w 86"/>
                <a:gd name="T51" fmla="*/ 66 h 92"/>
                <a:gd name="T52" fmla="*/ 57 w 86"/>
                <a:gd name="T53" fmla="*/ 76 h 92"/>
                <a:gd name="T54" fmla="*/ 71 w 86"/>
                <a:gd name="T55" fmla="*/ 44 h 92"/>
                <a:gd name="T56" fmla="*/ 40 w 86"/>
                <a:gd name="T57" fmla="*/ 29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6" h="92">
                  <a:moveTo>
                    <a:pt x="27" y="25"/>
                  </a:moveTo>
                  <a:cubicBezTo>
                    <a:pt x="25" y="20"/>
                    <a:pt x="22" y="16"/>
                    <a:pt x="20" y="12"/>
                  </a:cubicBezTo>
                  <a:cubicBezTo>
                    <a:pt x="14" y="22"/>
                    <a:pt x="9" y="33"/>
                    <a:pt x="3" y="44"/>
                  </a:cubicBezTo>
                  <a:cubicBezTo>
                    <a:pt x="3" y="40"/>
                    <a:pt x="2" y="36"/>
                    <a:pt x="2" y="32"/>
                  </a:cubicBezTo>
                  <a:cubicBezTo>
                    <a:pt x="2" y="32"/>
                    <a:pt x="2" y="32"/>
                    <a:pt x="2" y="31"/>
                  </a:cubicBezTo>
                  <a:cubicBezTo>
                    <a:pt x="0" y="29"/>
                    <a:pt x="1" y="26"/>
                    <a:pt x="3" y="24"/>
                  </a:cubicBezTo>
                  <a:cubicBezTo>
                    <a:pt x="6" y="17"/>
                    <a:pt x="10" y="10"/>
                    <a:pt x="13" y="3"/>
                  </a:cubicBezTo>
                  <a:cubicBezTo>
                    <a:pt x="14" y="1"/>
                    <a:pt x="17" y="2"/>
                    <a:pt x="19" y="1"/>
                  </a:cubicBezTo>
                  <a:cubicBezTo>
                    <a:pt x="20" y="1"/>
                    <a:pt x="21" y="1"/>
                    <a:pt x="22" y="1"/>
                  </a:cubicBezTo>
                  <a:cubicBezTo>
                    <a:pt x="24" y="0"/>
                    <a:pt x="25" y="1"/>
                    <a:pt x="26" y="2"/>
                  </a:cubicBezTo>
                  <a:cubicBezTo>
                    <a:pt x="29" y="8"/>
                    <a:pt x="32" y="14"/>
                    <a:pt x="35" y="20"/>
                  </a:cubicBezTo>
                  <a:cubicBezTo>
                    <a:pt x="45" y="17"/>
                    <a:pt x="55" y="17"/>
                    <a:pt x="64" y="22"/>
                  </a:cubicBezTo>
                  <a:cubicBezTo>
                    <a:pt x="71" y="26"/>
                    <a:pt x="77" y="32"/>
                    <a:pt x="80" y="40"/>
                  </a:cubicBezTo>
                  <a:cubicBezTo>
                    <a:pt x="86" y="57"/>
                    <a:pt x="80" y="74"/>
                    <a:pt x="64" y="83"/>
                  </a:cubicBezTo>
                  <a:cubicBezTo>
                    <a:pt x="49" y="92"/>
                    <a:pt x="29" y="87"/>
                    <a:pt x="19" y="73"/>
                  </a:cubicBezTo>
                  <a:cubicBezTo>
                    <a:pt x="10" y="59"/>
                    <a:pt x="10" y="38"/>
                    <a:pt x="27" y="25"/>
                  </a:cubicBezTo>
                  <a:close/>
                  <a:moveTo>
                    <a:pt x="40" y="29"/>
                  </a:moveTo>
                  <a:cubicBezTo>
                    <a:pt x="43" y="33"/>
                    <a:pt x="45" y="38"/>
                    <a:pt x="47" y="42"/>
                  </a:cubicBezTo>
                  <a:cubicBezTo>
                    <a:pt x="48" y="44"/>
                    <a:pt x="49" y="45"/>
                    <a:pt x="51" y="46"/>
                  </a:cubicBezTo>
                  <a:cubicBezTo>
                    <a:pt x="55" y="48"/>
                    <a:pt x="56" y="52"/>
                    <a:pt x="55" y="56"/>
                  </a:cubicBezTo>
                  <a:cubicBezTo>
                    <a:pt x="53" y="59"/>
                    <a:pt x="49" y="61"/>
                    <a:pt x="45" y="60"/>
                  </a:cubicBezTo>
                  <a:cubicBezTo>
                    <a:pt x="41" y="59"/>
                    <a:pt x="39" y="55"/>
                    <a:pt x="40" y="51"/>
                  </a:cubicBezTo>
                  <a:cubicBezTo>
                    <a:pt x="40" y="50"/>
                    <a:pt x="40" y="49"/>
                    <a:pt x="40" y="48"/>
                  </a:cubicBezTo>
                  <a:cubicBezTo>
                    <a:pt x="39" y="47"/>
                    <a:pt x="38" y="46"/>
                    <a:pt x="38" y="45"/>
                  </a:cubicBezTo>
                  <a:cubicBezTo>
                    <a:pt x="36" y="41"/>
                    <a:pt x="34" y="37"/>
                    <a:pt x="32" y="34"/>
                  </a:cubicBezTo>
                  <a:cubicBezTo>
                    <a:pt x="22" y="41"/>
                    <a:pt x="20" y="56"/>
                    <a:pt x="26" y="66"/>
                  </a:cubicBezTo>
                  <a:cubicBezTo>
                    <a:pt x="34" y="78"/>
                    <a:pt x="46" y="80"/>
                    <a:pt x="57" y="76"/>
                  </a:cubicBezTo>
                  <a:cubicBezTo>
                    <a:pt x="71" y="70"/>
                    <a:pt x="75" y="55"/>
                    <a:pt x="71" y="44"/>
                  </a:cubicBezTo>
                  <a:cubicBezTo>
                    <a:pt x="66" y="31"/>
                    <a:pt x="53" y="25"/>
                    <a:pt x="40" y="29"/>
                  </a:cubicBezTo>
                  <a:close/>
                </a:path>
              </a:pathLst>
            </a:custGeom>
            <a:solidFill>
              <a:srgbClr val="09224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" name="Freeform 32">
              <a:extLst>
                <a:ext uri="{FF2B5EF4-FFF2-40B4-BE49-F238E27FC236}">
                  <a16:creationId xmlns:a16="http://schemas.microsoft.com/office/drawing/2014/main" id="{9DDFA00E-3E1C-4CFC-B0E5-4EF5F462B8E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22788" y="4283075"/>
              <a:ext cx="423863" cy="454025"/>
            </a:xfrm>
            <a:custGeom>
              <a:avLst/>
              <a:gdLst>
                <a:gd name="T0" fmla="*/ 46 w 71"/>
                <a:gd name="T1" fmla="*/ 0 h 76"/>
                <a:gd name="T2" fmla="*/ 54 w 71"/>
                <a:gd name="T3" fmla="*/ 4 h 76"/>
                <a:gd name="T4" fmla="*/ 52 w 71"/>
                <a:gd name="T5" fmla="*/ 9 h 76"/>
                <a:gd name="T6" fmla="*/ 60 w 71"/>
                <a:gd name="T7" fmla="*/ 17 h 76"/>
                <a:gd name="T8" fmla="*/ 67 w 71"/>
                <a:gd name="T9" fmla="*/ 50 h 76"/>
                <a:gd name="T10" fmla="*/ 41 w 71"/>
                <a:gd name="T11" fmla="*/ 73 h 76"/>
                <a:gd name="T12" fmla="*/ 5 w 71"/>
                <a:gd name="T13" fmla="*/ 58 h 76"/>
                <a:gd name="T14" fmla="*/ 0 w 71"/>
                <a:gd name="T15" fmla="*/ 39 h 76"/>
                <a:gd name="T16" fmla="*/ 18 w 71"/>
                <a:gd name="T17" fmla="*/ 9 h 76"/>
                <a:gd name="T18" fmla="*/ 41 w 71"/>
                <a:gd name="T19" fmla="*/ 5 h 76"/>
                <a:gd name="T20" fmla="*/ 44 w 71"/>
                <a:gd name="T21" fmla="*/ 4 h 76"/>
                <a:gd name="T22" fmla="*/ 46 w 71"/>
                <a:gd name="T23" fmla="*/ 0 h 76"/>
                <a:gd name="T24" fmla="*/ 39 w 71"/>
                <a:gd name="T25" fmla="*/ 15 h 76"/>
                <a:gd name="T26" fmla="*/ 13 w 71"/>
                <a:gd name="T27" fmla="*/ 27 h 76"/>
                <a:gd name="T28" fmla="*/ 17 w 71"/>
                <a:gd name="T29" fmla="*/ 58 h 76"/>
                <a:gd name="T30" fmla="*/ 46 w 71"/>
                <a:gd name="T31" fmla="*/ 62 h 76"/>
                <a:gd name="T32" fmla="*/ 59 w 71"/>
                <a:gd name="T33" fmla="*/ 39 h 76"/>
                <a:gd name="T34" fmla="*/ 42 w 71"/>
                <a:gd name="T35" fmla="*/ 43 h 76"/>
                <a:gd name="T36" fmla="*/ 41 w 71"/>
                <a:gd name="T37" fmla="*/ 43 h 76"/>
                <a:gd name="T38" fmla="*/ 33 w 71"/>
                <a:gd name="T39" fmla="*/ 47 h 76"/>
                <a:gd name="T40" fmla="*/ 26 w 71"/>
                <a:gd name="T41" fmla="*/ 40 h 76"/>
                <a:gd name="T42" fmla="*/ 30 w 71"/>
                <a:gd name="T43" fmla="*/ 33 h 76"/>
                <a:gd name="T44" fmla="*/ 33 w 71"/>
                <a:gd name="T45" fmla="*/ 29 h 76"/>
                <a:gd name="T46" fmla="*/ 39 w 71"/>
                <a:gd name="T47" fmla="*/ 15 h 76"/>
                <a:gd name="T48" fmla="*/ 57 w 71"/>
                <a:gd name="T49" fmla="*/ 29 h 76"/>
                <a:gd name="T50" fmla="*/ 48 w 71"/>
                <a:gd name="T51" fmla="*/ 19 h 76"/>
                <a:gd name="T52" fmla="*/ 42 w 71"/>
                <a:gd name="T53" fmla="*/ 33 h 76"/>
                <a:gd name="T54" fmla="*/ 56 w 71"/>
                <a:gd name="T55" fmla="*/ 29 h 76"/>
                <a:gd name="T56" fmla="*/ 57 w 71"/>
                <a:gd name="T57" fmla="*/ 29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71" h="76">
                  <a:moveTo>
                    <a:pt x="46" y="0"/>
                  </a:moveTo>
                  <a:cubicBezTo>
                    <a:pt x="48" y="2"/>
                    <a:pt x="51" y="3"/>
                    <a:pt x="54" y="4"/>
                  </a:cubicBezTo>
                  <a:cubicBezTo>
                    <a:pt x="53" y="6"/>
                    <a:pt x="53" y="8"/>
                    <a:pt x="52" y="9"/>
                  </a:cubicBezTo>
                  <a:cubicBezTo>
                    <a:pt x="55" y="12"/>
                    <a:pt x="58" y="14"/>
                    <a:pt x="60" y="17"/>
                  </a:cubicBezTo>
                  <a:cubicBezTo>
                    <a:pt x="69" y="27"/>
                    <a:pt x="71" y="38"/>
                    <a:pt x="67" y="50"/>
                  </a:cubicBezTo>
                  <a:cubicBezTo>
                    <a:pt x="63" y="63"/>
                    <a:pt x="54" y="71"/>
                    <a:pt x="41" y="73"/>
                  </a:cubicBezTo>
                  <a:cubicBezTo>
                    <a:pt x="27" y="76"/>
                    <a:pt x="13" y="70"/>
                    <a:pt x="5" y="58"/>
                  </a:cubicBezTo>
                  <a:cubicBezTo>
                    <a:pt x="1" y="52"/>
                    <a:pt x="0" y="46"/>
                    <a:pt x="0" y="39"/>
                  </a:cubicBezTo>
                  <a:cubicBezTo>
                    <a:pt x="0" y="25"/>
                    <a:pt x="6" y="16"/>
                    <a:pt x="18" y="9"/>
                  </a:cubicBezTo>
                  <a:cubicBezTo>
                    <a:pt x="25" y="5"/>
                    <a:pt x="33" y="4"/>
                    <a:pt x="41" y="5"/>
                  </a:cubicBezTo>
                  <a:cubicBezTo>
                    <a:pt x="43" y="6"/>
                    <a:pt x="43" y="5"/>
                    <a:pt x="44" y="4"/>
                  </a:cubicBezTo>
                  <a:cubicBezTo>
                    <a:pt x="44" y="3"/>
                    <a:pt x="45" y="2"/>
                    <a:pt x="46" y="0"/>
                  </a:cubicBezTo>
                  <a:close/>
                  <a:moveTo>
                    <a:pt x="39" y="15"/>
                  </a:moveTo>
                  <a:cubicBezTo>
                    <a:pt x="29" y="13"/>
                    <a:pt x="18" y="18"/>
                    <a:pt x="13" y="27"/>
                  </a:cubicBezTo>
                  <a:cubicBezTo>
                    <a:pt x="7" y="37"/>
                    <a:pt x="8" y="49"/>
                    <a:pt x="17" y="58"/>
                  </a:cubicBezTo>
                  <a:cubicBezTo>
                    <a:pt x="24" y="65"/>
                    <a:pt x="37" y="66"/>
                    <a:pt x="46" y="62"/>
                  </a:cubicBezTo>
                  <a:cubicBezTo>
                    <a:pt x="55" y="57"/>
                    <a:pt x="60" y="46"/>
                    <a:pt x="59" y="39"/>
                  </a:cubicBezTo>
                  <a:cubicBezTo>
                    <a:pt x="53" y="40"/>
                    <a:pt x="48" y="41"/>
                    <a:pt x="42" y="43"/>
                  </a:cubicBezTo>
                  <a:cubicBezTo>
                    <a:pt x="41" y="43"/>
                    <a:pt x="41" y="43"/>
                    <a:pt x="41" y="43"/>
                  </a:cubicBezTo>
                  <a:cubicBezTo>
                    <a:pt x="39" y="46"/>
                    <a:pt x="36" y="48"/>
                    <a:pt x="33" y="47"/>
                  </a:cubicBezTo>
                  <a:cubicBezTo>
                    <a:pt x="30" y="47"/>
                    <a:pt x="27" y="44"/>
                    <a:pt x="26" y="40"/>
                  </a:cubicBezTo>
                  <a:cubicBezTo>
                    <a:pt x="26" y="38"/>
                    <a:pt x="27" y="34"/>
                    <a:pt x="30" y="33"/>
                  </a:cubicBezTo>
                  <a:cubicBezTo>
                    <a:pt x="32" y="32"/>
                    <a:pt x="33" y="31"/>
                    <a:pt x="33" y="29"/>
                  </a:cubicBezTo>
                  <a:cubicBezTo>
                    <a:pt x="35" y="24"/>
                    <a:pt x="37" y="20"/>
                    <a:pt x="39" y="15"/>
                  </a:cubicBezTo>
                  <a:close/>
                  <a:moveTo>
                    <a:pt x="57" y="29"/>
                  </a:moveTo>
                  <a:cubicBezTo>
                    <a:pt x="55" y="25"/>
                    <a:pt x="52" y="21"/>
                    <a:pt x="48" y="19"/>
                  </a:cubicBezTo>
                  <a:cubicBezTo>
                    <a:pt x="46" y="23"/>
                    <a:pt x="44" y="28"/>
                    <a:pt x="42" y="33"/>
                  </a:cubicBezTo>
                  <a:cubicBezTo>
                    <a:pt x="47" y="31"/>
                    <a:pt x="52" y="30"/>
                    <a:pt x="56" y="29"/>
                  </a:cubicBezTo>
                  <a:cubicBezTo>
                    <a:pt x="56" y="29"/>
                    <a:pt x="57" y="29"/>
                    <a:pt x="57" y="29"/>
                  </a:cubicBezTo>
                  <a:close/>
                </a:path>
              </a:pathLst>
            </a:custGeom>
            <a:solidFill>
              <a:srgbClr val="09224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" name="Freeform 33">
              <a:extLst>
                <a:ext uri="{FF2B5EF4-FFF2-40B4-BE49-F238E27FC236}">
                  <a16:creationId xmlns:a16="http://schemas.microsoft.com/office/drawing/2014/main" id="{BDA4418C-DB75-44F8-96E1-8CFD9BCD5782}"/>
                </a:ext>
              </a:extLst>
            </p:cNvPr>
            <p:cNvSpPr>
              <a:spLocks/>
            </p:cNvSpPr>
            <p:nvPr/>
          </p:nvSpPr>
          <p:spPr bwMode="auto">
            <a:xfrm>
              <a:off x="4965701" y="3663950"/>
              <a:ext cx="184150" cy="177800"/>
            </a:xfrm>
            <a:custGeom>
              <a:avLst/>
              <a:gdLst>
                <a:gd name="T0" fmla="*/ 0 w 31"/>
                <a:gd name="T1" fmla="*/ 15 h 30"/>
                <a:gd name="T2" fmla="*/ 16 w 31"/>
                <a:gd name="T3" fmla="*/ 0 h 30"/>
                <a:gd name="T4" fmla="*/ 31 w 31"/>
                <a:gd name="T5" fmla="*/ 15 h 30"/>
                <a:gd name="T6" fmla="*/ 15 w 31"/>
                <a:gd name="T7" fmla="*/ 30 h 30"/>
                <a:gd name="T8" fmla="*/ 0 w 31"/>
                <a:gd name="T9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0">
                  <a:moveTo>
                    <a:pt x="0" y="15"/>
                  </a:moveTo>
                  <a:cubicBezTo>
                    <a:pt x="0" y="6"/>
                    <a:pt x="7" y="0"/>
                    <a:pt x="16" y="0"/>
                  </a:cubicBezTo>
                  <a:cubicBezTo>
                    <a:pt x="24" y="0"/>
                    <a:pt x="31" y="7"/>
                    <a:pt x="31" y="15"/>
                  </a:cubicBezTo>
                  <a:cubicBezTo>
                    <a:pt x="31" y="24"/>
                    <a:pt x="24" y="30"/>
                    <a:pt x="15" y="30"/>
                  </a:cubicBezTo>
                  <a:cubicBezTo>
                    <a:pt x="7" y="30"/>
                    <a:pt x="0" y="23"/>
                    <a:pt x="0" y="15"/>
                  </a:cubicBezTo>
                  <a:close/>
                </a:path>
              </a:pathLst>
            </a:custGeom>
            <a:solidFill>
              <a:srgbClr val="09224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44" name="Freeform 37">
            <a:extLst>
              <a:ext uri="{FF2B5EF4-FFF2-40B4-BE49-F238E27FC236}">
                <a16:creationId xmlns:a16="http://schemas.microsoft.com/office/drawing/2014/main" id="{B4643DE2-E81D-4B44-91C7-B66A2802510B}"/>
              </a:ext>
            </a:extLst>
          </p:cNvPr>
          <p:cNvSpPr>
            <a:spLocks/>
          </p:cNvSpPr>
          <p:nvPr/>
        </p:nvSpPr>
        <p:spPr bwMode="auto">
          <a:xfrm>
            <a:off x="4287838" y="777875"/>
            <a:ext cx="1682750" cy="2074863"/>
          </a:xfrm>
          <a:custGeom>
            <a:avLst/>
            <a:gdLst>
              <a:gd name="T0" fmla="*/ 356 w 723"/>
              <a:gd name="T1" fmla="*/ 178 h 892"/>
              <a:gd name="T2" fmla="*/ 220 w 723"/>
              <a:gd name="T3" fmla="*/ 320 h 892"/>
              <a:gd name="T4" fmla="*/ 241 w 723"/>
              <a:gd name="T5" fmla="*/ 330 h 892"/>
              <a:gd name="T6" fmla="*/ 352 w 723"/>
              <a:gd name="T7" fmla="*/ 390 h 892"/>
              <a:gd name="T8" fmla="*/ 370 w 723"/>
              <a:gd name="T9" fmla="*/ 401 h 892"/>
              <a:gd name="T10" fmla="*/ 391 w 723"/>
              <a:gd name="T11" fmla="*/ 445 h 892"/>
              <a:gd name="T12" fmla="*/ 396 w 723"/>
              <a:gd name="T13" fmla="*/ 628 h 892"/>
              <a:gd name="T14" fmla="*/ 397 w 723"/>
              <a:gd name="T15" fmla="*/ 793 h 892"/>
              <a:gd name="T16" fmla="*/ 391 w 723"/>
              <a:gd name="T17" fmla="*/ 840 h 892"/>
              <a:gd name="T18" fmla="*/ 298 w 723"/>
              <a:gd name="T19" fmla="*/ 864 h 892"/>
              <a:gd name="T20" fmla="*/ 278 w 723"/>
              <a:gd name="T21" fmla="*/ 821 h 892"/>
              <a:gd name="T22" fmla="*/ 274 w 723"/>
              <a:gd name="T23" fmla="*/ 714 h 892"/>
              <a:gd name="T24" fmla="*/ 273 w 723"/>
              <a:gd name="T25" fmla="*/ 536 h 892"/>
              <a:gd name="T26" fmla="*/ 256 w 723"/>
              <a:gd name="T27" fmla="*/ 508 h 892"/>
              <a:gd name="T28" fmla="*/ 74 w 723"/>
              <a:gd name="T29" fmla="*/ 408 h 892"/>
              <a:gd name="T30" fmla="*/ 26 w 723"/>
              <a:gd name="T31" fmla="*/ 376 h 892"/>
              <a:gd name="T32" fmla="*/ 1 w 723"/>
              <a:gd name="T33" fmla="*/ 311 h 892"/>
              <a:gd name="T34" fmla="*/ 32 w 723"/>
              <a:gd name="T35" fmla="*/ 251 h 892"/>
              <a:gd name="T36" fmla="*/ 219 w 723"/>
              <a:gd name="T37" fmla="*/ 59 h 892"/>
              <a:gd name="T38" fmla="*/ 255 w 723"/>
              <a:gd name="T39" fmla="*/ 26 h 892"/>
              <a:gd name="T40" fmla="*/ 353 w 723"/>
              <a:gd name="T41" fmla="*/ 24 h 892"/>
              <a:gd name="T42" fmla="*/ 377 w 723"/>
              <a:gd name="T43" fmla="*/ 50 h 892"/>
              <a:gd name="T44" fmla="*/ 481 w 723"/>
              <a:gd name="T45" fmla="*/ 203 h 892"/>
              <a:gd name="T46" fmla="*/ 494 w 723"/>
              <a:gd name="T47" fmla="*/ 222 h 892"/>
              <a:gd name="T48" fmla="*/ 501 w 723"/>
              <a:gd name="T49" fmla="*/ 226 h 892"/>
              <a:gd name="T50" fmla="*/ 657 w 723"/>
              <a:gd name="T51" fmla="*/ 227 h 892"/>
              <a:gd name="T52" fmla="*/ 689 w 723"/>
              <a:gd name="T53" fmla="*/ 229 h 892"/>
              <a:gd name="T54" fmla="*/ 718 w 723"/>
              <a:gd name="T55" fmla="*/ 273 h 892"/>
              <a:gd name="T56" fmla="*/ 677 w 723"/>
              <a:gd name="T57" fmla="*/ 305 h 892"/>
              <a:gd name="T58" fmla="*/ 513 w 723"/>
              <a:gd name="T59" fmla="*/ 308 h 892"/>
              <a:gd name="T60" fmla="*/ 458 w 723"/>
              <a:gd name="T61" fmla="*/ 305 h 892"/>
              <a:gd name="T62" fmla="*/ 433 w 723"/>
              <a:gd name="T63" fmla="*/ 291 h 892"/>
              <a:gd name="T64" fmla="*/ 368 w 723"/>
              <a:gd name="T65" fmla="*/ 197 h 892"/>
              <a:gd name="T66" fmla="*/ 356 w 723"/>
              <a:gd name="T67" fmla="*/ 178 h 8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723" h="892">
                <a:moveTo>
                  <a:pt x="356" y="178"/>
                </a:moveTo>
                <a:cubicBezTo>
                  <a:pt x="310" y="225"/>
                  <a:pt x="263" y="269"/>
                  <a:pt x="220" y="320"/>
                </a:cubicBezTo>
                <a:cubicBezTo>
                  <a:pt x="228" y="324"/>
                  <a:pt x="234" y="327"/>
                  <a:pt x="241" y="330"/>
                </a:cubicBezTo>
                <a:cubicBezTo>
                  <a:pt x="278" y="350"/>
                  <a:pt x="315" y="370"/>
                  <a:pt x="352" y="390"/>
                </a:cubicBezTo>
                <a:cubicBezTo>
                  <a:pt x="358" y="393"/>
                  <a:pt x="364" y="397"/>
                  <a:pt x="370" y="401"/>
                </a:cubicBezTo>
                <a:cubicBezTo>
                  <a:pt x="385" y="412"/>
                  <a:pt x="390" y="428"/>
                  <a:pt x="391" y="445"/>
                </a:cubicBezTo>
                <a:cubicBezTo>
                  <a:pt x="393" y="506"/>
                  <a:pt x="395" y="567"/>
                  <a:pt x="396" y="628"/>
                </a:cubicBezTo>
                <a:cubicBezTo>
                  <a:pt x="397" y="683"/>
                  <a:pt x="398" y="738"/>
                  <a:pt x="397" y="793"/>
                </a:cubicBezTo>
                <a:cubicBezTo>
                  <a:pt x="397" y="809"/>
                  <a:pt x="396" y="825"/>
                  <a:pt x="391" y="840"/>
                </a:cubicBezTo>
                <a:cubicBezTo>
                  <a:pt x="381" y="879"/>
                  <a:pt x="328" y="892"/>
                  <a:pt x="298" y="864"/>
                </a:cubicBezTo>
                <a:cubicBezTo>
                  <a:pt x="286" y="852"/>
                  <a:pt x="279" y="838"/>
                  <a:pt x="278" y="821"/>
                </a:cubicBezTo>
                <a:cubicBezTo>
                  <a:pt x="277" y="785"/>
                  <a:pt x="275" y="750"/>
                  <a:pt x="274" y="714"/>
                </a:cubicBezTo>
                <a:cubicBezTo>
                  <a:pt x="273" y="655"/>
                  <a:pt x="272" y="595"/>
                  <a:pt x="273" y="536"/>
                </a:cubicBezTo>
                <a:cubicBezTo>
                  <a:pt x="273" y="522"/>
                  <a:pt x="268" y="515"/>
                  <a:pt x="256" y="508"/>
                </a:cubicBezTo>
                <a:cubicBezTo>
                  <a:pt x="195" y="476"/>
                  <a:pt x="134" y="442"/>
                  <a:pt x="74" y="408"/>
                </a:cubicBezTo>
                <a:cubicBezTo>
                  <a:pt x="57" y="399"/>
                  <a:pt x="42" y="387"/>
                  <a:pt x="26" y="376"/>
                </a:cubicBezTo>
                <a:cubicBezTo>
                  <a:pt x="5" y="360"/>
                  <a:pt x="0" y="337"/>
                  <a:pt x="1" y="311"/>
                </a:cubicBezTo>
                <a:cubicBezTo>
                  <a:pt x="2" y="286"/>
                  <a:pt x="15" y="268"/>
                  <a:pt x="32" y="251"/>
                </a:cubicBezTo>
                <a:cubicBezTo>
                  <a:pt x="94" y="187"/>
                  <a:pt x="156" y="123"/>
                  <a:pt x="219" y="59"/>
                </a:cubicBezTo>
                <a:cubicBezTo>
                  <a:pt x="230" y="47"/>
                  <a:pt x="243" y="37"/>
                  <a:pt x="255" y="26"/>
                </a:cubicBezTo>
                <a:cubicBezTo>
                  <a:pt x="284" y="0"/>
                  <a:pt x="325" y="3"/>
                  <a:pt x="353" y="24"/>
                </a:cubicBezTo>
                <a:cubicBezTo>
                  <a:pt x="362" y="31"/>
                  <a:pt x="370" y="40"/>
                  <a:pt x="377" y="50"/>
                </a:cubicBezTo>
                <a:cubicBezTo>
                  <a:pt x="412" y="101"/>
                  <a:pt x="447" y="152"/>
                  <a:pt x="481" y="203"/>
                </a:cubicBezTo>
                <a:cubicBezTo>
                  <a:pt x="485" y="210"/>
                  <a:pt x="489" y="216"/>
                  <a:pt x="494" y="222"/>
                </a:cubicBezTo>
                <a:cubicBezTo>
                  <a:pt x="495" y="224"/>
                  <a:pt x="498" y="226"/>
                  <a:pt x="501" y="226"/>
                </a:cubicBezTo>
                <a:cubicBezTo>
                  <a:pt x="553" y="226"/>
                  <a:pt x="605" y="226"/>
                  <a:pt x="657" y="227"/>
                </a:cubicBezTo>
                <a:cubicBezTo>
                  <a:pt x="668" y="227"/>
                  <a:pt x="678" y="228"/>
                  <a:pt x="689" y="229"/>
                </a:cubicBezTo>
                <a:cubicBezTo>
                  <a:pt x="709" y="232"/>
                  <a:pt x="723" y="254"/>
                  <a:pt x="718" y="273"/>
                </a:cubicBezTo>
                <a:cubicBezTo>
                  <a:pt x="712" y="296"/>
                  <a:pt x="704" y="302"/>
                  <a:pt x="677" y="305"/>
                </a:cubicBezTo>
                <a:cubicBezTo>
                  <a:pt x="622" y="310"/>
                  <a:pt x="567" y="307"/>
                  <a:pt x="513" y="308"/>
                </a:cubicBezTo>
                <a:cubicBezTo>
                  <a:pt x="494" y="308"/>
                  <a:pt x="476" y="306"/>
                  <a:pt x="458" y="305"/>
                </a:cubicBezTo>
                <a:cubicBezTo>
                  <a:pt x="447" y="305"/>
                  <a:pt x="439" y="300"/>
                  <a:pt x="433" y="291"/>
                </a:cubicBezTo>
                <a:cubicBezTo>
                  <a:pt x="412" y="260"/>
                  <a:pt x="390" y="229"/>
                  <a:pt x="368" y="197"/>
                </a:cubicBezTo>
                <a:cubicBezTo>
                  <a:pt x="364" y="191"/>
                  <a:pt x="361" y="185"/>
                  <a:pt x="356" y="178"/>
                </a:cubicBezTo>
                <a:close/>
              </a:path>
            </a:pathLst>
          </a:custGeom>
          <a:solidFill>
            <a:srgbClr val="09224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5" name="Freeform 38">
            <a:extLst>
              <a:ext uri="{FF2B5EF4-FFF2-40B4-BE49-F238E27FC236}">
                <a16:creationId xmlns:a16="http://schemas.microsoft.com/office/drawing/2014/main" id="{BF8B0425-BE93-40EE-B06A-2D20B75A0E8A}"/>
              </a:ext>
            </a:extLst>
          </p:cNvPr>
          <p:cNvSpPr>
            <a:spLocks noEditPoints="1"/>
          </p:cNvSpPr>
          <p:nvPr/>
        </p:nvSpPr>
        <p:spPr bwMode="auto">
          <a:xfrm>
            <a:off x="5240338" y="1533525"/>
            <a:ext cx="1477963" cy="1881188"/>
          </a:xfrm>
          <a:custGeom>
            <a:avLst/>
            <a:gdLst>
              <a:gd name="T0" fmla="*/ 215 w 635"/>
              <a:gd name="T1" fmla="*/ 279 h 808"/>
              <a:gd name="T2" fmla="*/ 190 w 635"/>
              <a:gd name="T3" fmla="*/ 219 h 808"/>
              <a:gd name="T4" fmla="*/ 6 w 635"/>
              <a:gd name="T5" fmla="*/ 429 h 808"/>
              <a:gd name="T6" fmla="*/ 6 w 635"/>
              <a:gd name="T7" fmla="*/ 421 h 808"/>
              <a:gd name="T8" fmla="*/ 5 w 635"/>
              <a:gd name="T9" fmla="*/ 353 h 808"/>
              <a:gd name="T10" fmla="*/ 9 w 635"/>
              <a:gd name="T11" fmla="*/ 344 h 808"/>
              <a:gd name="T12" fmla="*/ 117 w 635"/>
              <a:gd name="T13" fmla="*/ 221 h 808"/>
              <a:gd name="T14" fmla="*/ 145 w 635"/>
              <a:gd name="T15" fmla="*/ 188 h 808"/>
              <a:gd name="T16" fmla="*/ 148 w 635"/>
              <a:gd name="T17" fmla="*/ 184 h 808"/>
              <a:gd name="T18" fmla="*/ 2 w 635"/>
              <a:gd name="T19" fmla="*/ 184 h 808"/>
              <a:gd name="T20" fmla="*/ 0 w 635"/>
              <a:gd name="T21" fmla="*/ 131 h 808"/>
              <a:gd name="T22" fmla="*/ 152 w 635"/>
              <a:gd name="T23" fmla="*/ 129 h 808"/>
              <a:gd name="T24" fmla="*/ 136 w 635"/>
              <a:gd name="T25" fmla="*/ 91 h 808"/>
              <a:gd name="T26" fmla="*/ 111 w 635"/>
              <a:gd name="T27" fmla="*/ 27 h 808"/>
              <a:gd name="T28" fmla="*/ 110 w 635"/>
              <a:gd name="T29" fmla="*/ 14 h 808"/>
              <a:gd name="T30" fmla="*/ 127 w 635"/>
              <a:gd name="T31" fmla="*/ 0 h 808"/>
              <a:gd name="T32" fmla="*/ 260 w 635"/>
              <a:gd name="T33" fmla="*/ 0 h 808"/>
              <a:gd name="T34" fmla="*/ 171 w 635"/>
              <a:gd name="T35" fmla="*/ 36 h 808"/>
              <a:gd name="T36" fmla="*/ 264 w 635"/>
              <a:gd name="T37" fmla="*/ 259 h 808"/>
              <a:gd name="T38" fmla="*/ 473 w 635"/>
              <a:gd name="T39" fmla="*/ 283 h 808"/>
              <a:gd name="T40" fmla="*/ 590 w 635"/>
              <a:gd name="T41" fmla="*/ 424 h 808"/>
              <a:gd name="T42" fmla="*/ 455 w 635"/>
              <a:gd name="T43" fmla="*/ 751 h 808"/>
              <a:gd name="T44" fmla="*/ 119 w 635"/>
              <a:gd name="T45" fmla="*/ 655 h 808"/>
              <a:gd name="T46" fmla="*/ 85 w 635"/>
              <a:gd name="T47" fmla="*/ 446 h 808"/>
              <a:gd name="T48" fmla="*/ 215 w 635"/>
              <a:gd name="T49" fmla="*/ 279 h 808"/>
              <a:gd name="T50" fmla="*/ 238 w 635"/>
              <a:gd name="T51" fmla="*/ 336 h 808"/>
              <a:gd name="T52" fmla="*/ 160 w 635"/>
              <a:gd name="T53" fmla="*/ 606 h 808"/>
              <a:gd name="T54" fmla="*/ 432 w 635"/>
              <a:gd name="T55" fmla="*/ 695 h 808"/>
              <a:gd name="T56" fmla="*/ 524 w 635"/>
              <a:gd name="T57" fmla="*/ 422 h 808"/>
              <a:gd name="T58" fmla="*/ 288 w 635"/>
              <a:gd name="T59" fmla="*/ 316 h 808"/>
              <a:gd name="T60" fmla="*/ 311 w 635"/>
              <a:gd name="T61" fmla="*/ 372 h 808"/>
              <a:gd name="T62" fmla="*/ 365 w 635"/>
              <a:gd name="T63" fmla="*/ 502 h 808"/>
              <a:gd name="T64" fmla="*/ 368 w 635"/>
              <a:gd name="T65" fmla="*/ 517 h 808"/>
              <a:gd name="T66" fmla="*/ 348 w 635"/>
              <a:gd name="T67" fmla="*/ 539 h 808"/>
              <a:gd name="T68" fmla="*/ 318 w 635"/>
              <a:gd name="T69" fmla="*/ 525 h 808"/>
              <a:gd name="T70" fmla="*/ 257 w 635"/>
              <a:gd name="T71" fmla="*/ 381 h 808"/>
              <a:gd name="T72" fmla="*/ 238 w 635"/>
              <a:gd name="T73" fmla="*/ 336 h 8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635" h="808">
                <a:moveTo>
                  <a:pt x="215" y="279"/>
                </a:moveTo>
                <a:cubicBezTo>
                  <a:pt x="206" y="260"/>
                  <a:pt x="198" y="240"/>
                  <a:pt x="190" y="219"/>
                </a:cubicBezTo>
                <a:cubicBezTo>
                  <a:pt x="128" y="289"/>
                  <a:pt x="68" y="358"/>
                  <a:pt x="6" y="429"/>
                </a:cubicBezTo>
                <a:cubicBezTo>
                  <a:pt x="6" y="425"/>
                  <a:pt x="6" y="423"/>
                  <a:pt x="6" y="421"/>
                </a:cubicBezTo>
                <a:cubicBezTo>
                  <a:pt x="5" y="398"/>
                  <a:pt x="5" y="376"/>
                  <a:pt x="5" y="353"/>
                </a:cubicBezTo>
                <a:cubicBezTo>
                  <a:pt x="5" y="350"/>
                  <a:pt x="7" y="347"/>
                  <a:pt x="9" y="344"/>
                </a:cubicBezTo>
                <a:cubicBezTo>
                  <a:pt x="45" y="303"/>
                  <a:pt x="81" y="262"/>
                  <a:pt x="117" y="221"/>
                </a:cubicBezTo>
                <a:cubicBezTo>
                  <a:pt x="126" y="210"/>
                  <a:pt x="136" y="199"/>
                  <a:pt x="145" y="188"/>
                </a:cubicBezTo>
                <a:cubicBezTo>
                  <a:pt x="146" y="187"/>
                  <a:pt x="146" y="186"/>
                  <a:pt x="148" y="184"/>
                </a:cubicBezTo>
                <a:cubicBezTo>
                  <a:pt x="99" y="184"/>
                  <a:pt x="50" y="184"/>
                  <a:pt x="2" y="184"/>
                </a:cubicBezTo>
                <a:cubicBezTo>
                  <a:pt x="1" y="166"/>
                  <a:pt x="0" y="148"/>
                  <a:pt x="0" y="131"/>
                </a:cubicBezTo>
                <a:cubicBezTo>
                  <a:pt x="50" y="130"/>
                  <a:pt x="100" y="132"/>
                  <a:pt x="152" y="129"/>
                </a:cubicBezTo>
                <a:cubicBezTo>
                  <a:pt x="146" y="116"/>
                  <a:pt x="141" y="104"/>
                  <a:pt x="136" y="91"/>
                </a:cubicBezTo>
                <a:cubicBezTo>
                  <a:pt x="128" y="70"/>
                  <a:pt x="119" y="49"/>
                  <a:pt x="111" y="27"/>
                </a:cubicBezTo>
                <a:cubicBezTo>
                  <a:pt x="110" y="23"/>
                  <a:pt x="110" y="18"/>
                  <a:pt x="110" y="14"/>
                </a:cubicBezTo>
                <a:cubicBezTo>
                  <a:pt x="111" y="5"/>
                  <a:pt x="118" y="0"/>
                  <a:pt x="127" y="0"/>
                </a:cubicBezTo>
                <a:cubicBezTo>
                  <a:pt x="171" y="0"/>
                  <a:pt x="215" y="0"/>
                  <a:pt x="260" y="0"/>
                </a:cubicBezTo>
                <a:cubicBezTo>
                  <a:pt x="230" y="12"/>
                  <a:pt x="201" y="24"/>
                  <a:pt x="171" y="36"/>
                </a:cubicBezTo>
                <a:cubicBezTo>
                  <a:pt x="203" y="111"/>
                  <a:pt x="233" y="185"/>
                  <a:pt x="264" y="259"/>
                </a:cubicBezTo>
                <a:cubicBezTo>
                  <a:pt x="337" y="238"/>
                  <a:pt x="407" y="245"/>
                  <a:pt x="473" y="283"/>
                </a:cubicBezTo>
                <a:cubicBezTo>
                  <a:pt x="529" y="315"/>
                  <a:pt x="569" y="363"/>
                  <a:pt x="590" y="424"/>
                </a:cubicBezTo>
                <a:cubicBezTo>
                  <a:pt x="635" y="553"/>
                  <a:pt x="577" y="691"/>
                  <a:pt x="455" y="751"/>
                </a:cubicBezTo>
                <a:cubicBezTo>
                  <a:pt x="336" y="808"/>
                  <a:pt x="189" y="766"/>
                  <a:pt x="119" y="655"/>
                </a:cubicBezTo>
                <a:cubicBezTo>
                  <a:pt x="78" y="590"/>
                  <a:pt x="66" y="520"/>
                  <a:pt x="85" y="446"/>
                </a:cubicBezTo>
                <a:cubicBezTo>
                  <a:pt x="104" y="373"/>
                  <a:pt x="148" y="318"/>
                  <a:pt x="215" y="279"/>
                </a:cubicBezTo>
                <a:close/>
                <a:moveTo>
                  <a:pt x="238" y="336"/>
                </a:moveTo>
                <a:cubicBezTo>
                  <a:pt x="147" y="389"/>
                  <a:pt x="108" y="507"/>
                  <a:pt x="160" y="606"/>
                </a:cubicBezTo>
                <a:cubicBezTo>
                  <a:pt x="211" y="705"/>
                  <a:pt x="332" y="745"/>
                  <a:pt x="432" y="695"/>
                </a:cubicBezTo>
                <a:cubicBezTo>
                  <a:pt x="533" y="644"/>
                  <a:pt x="574" y="522"/>
                  <a:pt x="524" y="422"/>
                </a:cubicBezTo>
                <a:cubicBezTo>
                  <a:pt x="474" y="319"/>
                  <a:pt x="361" y="292"/>
                  <a:pt x="288" y="316"/>
                </a:cubicBezTo>
                <a:cubicBezTo>
                  <a:pt x="296" y="335"/>
                  <a:pt x="304" y="353"/>
                  <a:pt x="311" y="372"/>
                </a:cubicBezTo>
                <a:cubicBezTo>
                  <a:pt x="329" y="416"/>
                  <a:pt x="347" y="459"/>
                  <a:pt x="365" y="502"/>
                </a:cubicBezTo>
                <a:cubicBezTo>
                  <a:pt x="367" y="507"/>
                  <a:pt x="368" y="512"/>
                  <a:pt x="368" y="517"/>
                </a:cubicBezTo>
                <a:cubicBezTo>
                  <a:pt x="368" y="528"/>
                  <a:pt x="358" y="538"/>
                  <a:pt x="348" y="539"/>
                </a:cubicBezTo>
                <a:cubicBezTo>
                  <a:pt x="333" y="542"/>
                  <a:pt x="323" y="537"/>
                  <a:pt x="318" y="525"/>
                </a:cubicBezTo>
                <a:cubicBezTo>
                  <a:pt x="298" y="477"/>
                  <a:pt x="277" y="429"/>
                  <a:pt x="257" y="381"/>
                </a:cubicBezTo>
                <a:cubicBezTo>
                  <a:pt x="251" y="366"/>
                  <a:pt x="245" y="351"/>
                  <a:pt x="238" y="336"/>
                </a:cubicBezTo>
                <a:close/>
              </a:path>
            </a:pathLst>
          </a:custGeom>
          <a:solidFill>
            <a:srgbClr val="09224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6" name="Freeform 39">
            <a:extLst>
              <a:ext uri="{FF2B5EF4-FFF2-40B4-BE49-F238E27FC236}">
                <a16:creationId xmlns:a16="http://schemas.microsoft.com/office/drawing/2014/main" id="{8D46D5AF-3284-462D-8585-CE244F276D63}"/>
              </a:ext>
            </a:extLst>
          </p:cNvPr>
          <p:cNvSpPr>
            <a:spLocks noEditPoints="1"/>
          </p:cNvSpPr>
          <p:nvPr/>
        </p:nvSpPr>
        <p:spPr bwMode="auto">
          <a:xfrm>
            <a:off x="3511550" y="1831975"/>
            <a:ext cx="1420813" cy="1533525"/>
          </a:xfrm>
          <a:custGeom>
            <a:avLst/>
            <a:gdLst>
              <a:gd name="T0" fmla="*/ 389 w 611"/>
              <a:gd name="T1" fmla="*/ 146 h 659"/>
              <a:gd name="T2" fmla="*/ 408 w 611"/>
              <a:gd name="T3" fmla="*/ 117 h 659"/>
              <a:gd name="T4" fmla="*/ 461 w 611"/>
              <a:gd name="T5" fmla="*/ 33 h 659"/>
              <a:gd name="T6" fmla="*/ 461 w 611"/>
              <a:gd name="T7" fmla="*/ 24 h 659"/>
              <a:gd name="T8" fmla="*/ 451 w 611"/>
              <a:gd name="T9" fmla="*/ 0 h 659"/>
              <a:gd name="T10" fmla="*/ 553 w 611"/>
              <a:gd name="T11" fmla="*/ 55 h 659"/>
              <a:gd name="T12" fmla="*/ 553 w 611"/>
              <a:gd name="T13" fmla="*/ 56 h 659"/>
              <a:gd name="T14" fmla="*/ 533 w 611"/>
              <a:gd name="T15" fmla="*/ 56 h 659"/>
              <a:gd name="T16" fmla="*/ 542 w 611"/>
              <a:gd name="T17" fmla="*/ 81 h 659"/>
              <a:gd name="T18" fmla="*/ 588 w 611"/>
              <a:gd name="T19" fmla="*/ 192 h 659"/>
              <a:gd name="T20" fmla="*/ 590 w 611"/>
              <a:gd name="T21" fmla="*/ 200 h 659"/>
              <a:gd name="T22" fmla="*/ 593 w 611"/>
              <a:gd name="T23" fmla="*/ 314 h 659"/>
              <a:gd name="T24" fmla="*/ 593 w 611"/>
              <a:gd name="T25" fmla="*/ 344 h 659"/>
              <a:gd name="T26" fmla="*/ 488 w 611"/>
              <a:gd name="T27" fmla="*/ 90 h 659"/>
              <a:gd name="T28" fmla="*/ 435 w 611"/>
              <a:gd name="T29" fmla="*/ 174 h 659"/>
              <a:gd name="T30" fmla="*/ 538 w 611"/>
              <a:gd name="T31" fmla="*/ 357 h 659"/>
              <a:gd name="T32" fmla="*/ 594 w 611"/>
              <a:gd name="T33" fmla="*/ 357 h 659"/>
              <a:gd name="T34" fmla="*/ 611 w 611"/>
              <a:gd name="T35" fmla="*/ 412 h 659"/>
              <a:gd name="T36" fmla="*/ 570 w 611"/>
              <a:gd name="T37" fmla="*/ 412 h 659"/>
              <a:gd name="T38" fmla="*/ 542 w 611"/>
              <a:gd name="T39" fmla="*/ 413 h 659"/>
              <a:gd name="T40" fmla="*/ 536 w 611"/>
              <a:gd name="T41" fmla="*/ 418 h 659"/>
              <a:gd name="T42" fmla="*/ 481 w 611"/>
              <a:gd name="T43" fmla="*/ 549 h 659"/>
              <a:gd name="T44" fmla="*/ 329 w 611"/>
              <a:gd name="T45" fmla="*/ 642 h 659"/>
              <a:gd name="T46" fmla="*/ 109 w 611"/>
              <a:gd name="T47" fmla="*/ 590 h 659"/>
              <a:gd name="T48" fmla="*/ 16 w 611"/>
              <a:gd name="T49" fmla="*/ 437 h 659"/>
              <a:gd name="T50" fmla="*/ 65 w 611"/>
              <a:gd name="T51" fmla="*/ 224 h 659"/>
              <a:gd name="T52" fmla="*/ 221 w 611"/>
              <a:gd name="T53" fmla="*/ 125 h 659"/>
              <a:gd name="T54" fmla="*/ 384 w 611"/>
              <a:gd name="T55" fmla="*/ 143 h 659"/>
              <a:gd name="T56" fmla="*/ 389 w 611"/>
              <a:gd name="T57" fmla="*/ 146 h 659"/>
              <a:gd name="T58" fmla="*/ 357 w 611"/>
              <a:gd name="T59" fmla="*/ 198 h 659"/>
              <a:gd name="T60" fmla="*/ 126 w 611"/>
              <a:gd name="T61" fmla="*/ 244 h 659"/>
              <a:gd name="T62" fmla="*/ 104 w 611"/>
              <a:gd name="T63" fmla="*/ 496 h 659"/>
              <a:gd name="T64" fmla="*/ 343 w 611"/>
              <a:gd name="T65" fmla="*/ 576 h 659"/>
              <a:gd name="T66" fmla="*/ 476 w 611"/>
              <a:gd name="T67" fmla="*/ 412 h 659"/>
              <a:gd name="T68" fmla="*/ 467 w 611"/>
              <a:gd name="T69" fmla="*/ 412 h 659"/>
              <a:gd name="T70" fmla="*/ 277 w 611"/>
              <a:gd name="T71" fmla="*/ 411 h 659"/>
              <a:gd name="T72" fmla="*/ 251 w 611"/>
              <a:gd name="T73" fmla="*/ 396 h 659"/>
              <a:gd name="T74" fmla="*/ 252 w 611"/>
              <a:gd name="T75" fmla="*/ 367 h 659"/>
              <a:gd name="T76" fmla="*/ 327 w 611"/>
              <a:gd name="T77" fmla="*/ 245 h 659"/>
              <a:gd name="T78" fmla="*/ 357 w 611"/>
              <a:gd name="T79" fmla="*/ 198 h 659"/>
              <a:gd name="T80" fmla="*/ 403 w 611"/>
              <a:gd name="T81" fmla="*/ 225 h 659"/>
              <a:gd name="T82" fmla="*/ 320 w 611"/>
              <a:gd name="T83" fmla="*/ 357 h 659"/>
              <a:gd name="T84" fmla="*/ 477 w 611"/>
              <a:gd name="T85" fmla="*/ 357 h 659"/>
              <a:gd name="T86" fmla="*/ 403 w 611"/>
              <a:gd name="T87" fmla="*/ 225 h 6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611" h="659">
                <a:moveTo>
                  <a:pt x="389" y="146"/>
                </a:moveTo>
                <a:cubicBezTo>
                  <a:pt x="395" y="136"/>
                  <a:pt x="402" y="127"/>
                  <a:pt x="408" y="117"/>
                </a:cubicBezTo>
                <a:cubicBezTo>
                  <a:pt x="425" y="89"/>
                  <a:pt x="443" y="61"/>
                  <a:pt x="461" y="33"/>
                </a:cubicBezTo>
                <a:cubicBezTo>
                  <a:pt x="463" y="29"/>
                  <a:pt x="463" y="27"/>
                  <a:pt x="461" y="24"/>
                </a:cubicBezTo>
                <a:cubicBezTo>
                  <a:pt x="458" y="16"/>
                  <a:pt x="455" y="8"/>
                  <a:pt x="451" y="0"/>
                </a:cubicBezTo>
                <a:cubicBezTo>
                  <a:pt x="486" y="18"/>
                  <a:pt x="519" y="37"/>
                  <a:pt x="553" y="55"/>
                </a:cubicBezTo>
                <a:cubicBezTo>
                  <a:pt x="553" y="55"/>
                  <a:pt x="553" y="56"/>
                  <a:pt x="553" y="56"/>
                </a:cubicBezTo>
                <a:cubicBezTo>
                  <a:pt x="546" y="56"/>
                  <a:pt x="540" y="56"/>
                  <a:pt x="533" y="56"/>
                </a:cubicBezTo>
                <a:cubicBezTo>
                  <a:pt x="536" y="65"/>
                  <a:pt x="539" y="73"/>
                  <a:pt x="542" y="81"/>
                </a:cubicBezTo>
                <a:cubicBezTo>
                  <a:pt x="558" y="118"/>
                  <a:pt x="573" y="155"/>
                  <a:pt x="588" y="192"/>
                </a:cubicBezTo>
                <a:cubicBezTo>
                  <a:pt x="589" y="195"/>
                  <a:pt x="590" y="197"/>
                  <a:pt x="590" y="200"/>
                </a:cubicBezTo>
                <a:cubicBezTo>
                  <a:pt x="591" y="238"/>
                  <a:pt x="592" y="276"/>
                  <a:pt x="593" y="314"/>
                </a:cubicBezTo>
                <a:cubicBezTo>
                  <a:pt x="593" y="324"/>
                  <a:pt x="594" y="334"/>
                  <a:pt x="593" y="344"/>
                </a:cubicBezTo>
                <a:cubicBezTo>
                  <a:pt x="558" y="260"/>
                  <a:pt x="524" y="176"/>
                  <a:pt x="488" y="90"/>
                </a:cubicBezTo>
                <a:cubicBezTo>
                  <a:pt x="470" y="119"/>
                  <a:pt x="453" y="146"/>
                  <a:pt x="435" y="174"/>
                </a:cubicBezTo>
                <a:cubicBezTo>
                  <a:pt x="495" y="221"/>
                  <a:pt x="529" y="282"/>
                  <a:pt x="538" y="357"/>
                </a:cubicBezTo>
                <a:cubicBezTo>
                  <a:pt x="556" y="357"/>
                  <a:pt x="575" y="357"/>
                  <a:pt x="594" y="357"/>
                </a:cubicBezTo>
                <a:cubicBezTo>
                  <a:pt x="596" y="376"/>
                  <a:pt x="598" y="395"/>
                  <a:pt x="611" y="412"/>
                </a:cubicBezTo>
                <a:cubicBezTo>
                  <a:pt x="596" y="412"/>
                  <a:pt x="583" y="412"/>
                  <a:pt x="570" y="412"/>
                </a:cubicBezTo>
                <a:cubicBezTo>
                  <a:pt x="561" y="412"/>
                  <a:pt x="551" y="413"/>
                  <a:pt x="542" y="413"/>
                </a:cubicBezTo>
                <a:cubicBezTo>
                  <a:pt x="538" y="412"/>
                  <a:pt x="537" y="414"/>
                  <a:pt x="536" y="418"/>
                </a:cubicBezTo>
                <a:cubicBezTo>
                  <a:pt x="530" y="467"/>
                  <a:pt x="512" y="510"/>
                  <a:pt x="481" y="549"/>
                </a:cubicBezTo>
                <a:cubicBezTo>
                  <a:pt x="441" y="598"/>
                  <a:pt x="391" y="630"/>
                  <a:pt x="329" y="642"/>
                </a:cubicBezTo>
                <a:cubicBezTo>
                  <a:pt x="248" y="659"/>
                  <a:pt x="174" y="641"/>
                  <a:pt x="109" y="590"/>
                </a:cubicBezTo>
                <a:cubicBezTo>
                  <a:pt x="60" y="550"/>
                  <a:pt x="28" y="499"/>
                  <a:pt x="16" y="437"/>
                </a:cubicBezTo>
                <a:cubicBezTo>
                  <a:pt x="0" y="359"/>
                  <a:pt x="16" y="287"/>
                  <a:pt x="65" y="224"/>
                </a:cubicBezTo>
                <a:cubicBezTo>
                  <a:pt x="104" y="171"/>
                  <a:pt x="157" y="138"/>
                  <a:pt x="221" y="125"/>
                </a:cubicBezTo>
                <a:cubicBezTo>
                  <a:pt x="277" y="113"/>
                  <a:pt x="332" y="120"/>
                  <a:pt x="384" y="143"/>
                </a:cubicBezTo>
                <a:cubicBezTo>
                  <a:pt x="385" y="144"/>
                  <a:pt x="387" y="145"/>
                  <a:pt x="389" y="146"/>
                </a:cubicBezTo>
                <a:close/>
                <a:moveTo>
                  <a:pt x="357" y="198"/>
                </a:moveTo>
                <a:cubicBezTo>
                  <a:pt x="287" y="165"/>
                  <a:pt x="190" y="175"/>
                  <a:pt x="126" y="244"/>
                </a:cubicBezTo>
                <a:cubicBezTo>
                  <a:pt x="61" y="313"/>
                  <a:pt x="52" y="416"/>
                  <a:pt x="104" y="496"/>
                </a:cubicBezTo>
                <a:cubicBezTo>
                  <a:pt x="155" y="574"/>
                  <a:pt x="253" y="608"/>
                  <a:pt x="343" y="576"/>
                </a:cubicBezTo>
                <a:cubicBezTo>
                  <a:pt x="425" y="548"/>
                  <a:pt x="470" y="472"/>
                  <a:pt x="476" y="412"/>
                </a:cubicBezTo>
                <a:cubicBezTo>
                  <a:pt x="473" y="412"/>
                  <a:pt x="470" y="412"/>
                  <a:pt x="467" y="412"/>
                </a:cubicBezTo>
                <a:cubicBezTo>
                  <a:pt x="404" y="412"/>
                  <a:pt x="341" y="411"/>
                  <a:pt x="277" y="411"/>
                </a:cubicBezTo>
                <a:cubicBezTo>
                  <a:pt x="265" y="411"/>
                  <a:pt x="257" y="405"/>
                  <a:pt x="251" y="396"/>
                </a:cubicBezTo>
                <a:cubicBezTo>
                  <a:pt x="245" y="386"/>
                  <a:pt x="246" y="376"/>
                  <a:pt x="252" y="367"/>
                </a:cubicBezTo>
                <a:cubicBezTo>
                  <a:pt x="277" y="326"/>
                  <a:pt x="302" y="286"/>
                  <a:pt x="327" y="245"/>
                </a:cubicBezTo>
                <a:cubicBezTo>
                  <a:pt x="337" y="230"/>
                  <a:pt x="347" y="214"/>
                  <a:pt x="357" y="198"/>
                </a:cubicBezTo>
                <a:close/>
                <a:moveTo>
                  <a:pt x="403" y="225"/>
                </a:moveTo>
                <a:cubicBezTo>
                  <a:pt x="375" y="269"/>
                  <a:pt x="348" y="313"/>
                  <a:pt x="320" y="357"/>
                </a:cubicBezTo>
                <a:cubicBezTo>
                  <a:pt x="373" y="357"/>
                  <a:pt x="425" y="357"/>
                  <a:pt x="477" y="357"/>
                </a:cubicBezTo>
                <a:cubicBezTo>
                  <a:pt x="469" y="304"/>
                  <a:pt x="444" y="260"/>
                  <a:pt x="403" y="225"/>
                </a:cubicBezTo>
                <a:close/>
              </a:path>
            </a:pathLst>
          </a:custGeom>
          <a:solidFill>
            <a:srgbClr val="09224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7" name="Freeform 40">
            <a:extLst>
              <a:ext uri="{FF2B5EF4-FFF2-40B4-BE49-F238E27FC236}">
                <a16:creationId xmlns:a16="http://schemas.microsoft.com/office/drawing/2014/main" id="{7D6CFCAE-4CCA-4ABE-B131-501096DDAAEC}"/>
              </a:ext>
            </a:extLst>
          </p:cNvPr>
          <p:cNvSpPr>
            <a:spLocks/>
          </p:cNvSpPr>
          <p:nvPr/>
        </p:nvSpPr>
        <p:spPr bwMode="auto">
          <a:xfrm>
            <a:off x="4945063" y="249237"/>
            <a:ext cx="739775" cy="428625"/>
          </a:xfrm>
          <a:custGeom>
            <a:avLst/>
            <a:gdLst>
              <a:gd name="T0" fmla="*/ 186 w 318"/>
              <a:gd name="T1" fmla="*/ 124 h 184"/>
              <a:gd name="T2" fmla="*/ 136 w 318"/>
              <a:gd name="T3" fmla="*/ 177 h 184"/>
              <a:gd name="T4" fmla="*/ 73 w 318"/>
              <a:gd name="T5" fmla="*/ 159 h 184"/>
              <a:gd name="T6" fmla="*/ 46 w 318"/>
              <a:gd name="T7" fmla="*/ 148 h 184"/>
              <a:gd name="T8" fmla="*/ 6 w 318"/>
              <a:gd name="T9" fmla="*/ 126 h 184"/>
              <a:gd name="T10" fmla="*/ 4 w 318"/>
              <a:gd name="T11" fmla="*/ 101 h 184"/>
              <a:gd name="T12" fmla="*/ 32 w 318"/>
              <a:gd name="T13" fmla="*/ 61 h 184"/>
              <a:gd name="T14" fmla="*/ 128 w 318"/>
              <a:gd name="T15" fmla="*/ 12 h 184"/>
              <a:gd name="T16" fmla="*/ 286 w 318"/>
              <a:gd name="T17" fmla="*/ 61 h 184"/>
              <a:gd name="T18" fmla="*/ 316 w 318"/>
              <a:gd name="T19" fmla="*/ 117 h 184"/>
              <a:gd name="T20" fmla="*/ 309 w 318"/>
              <a:gd name="T21" fmla="*/ 127 h 184"/>
              <a:gd name="T22" fmla="*/ 245 w 318"/>
              <a:gd name="T23" fmla="*/ 127 h 184"/>
              <a:gd name="T24" fmla="*/ 186 w 318"/>
              <a:gd name="T25" fmla="*/ 124 h 1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18" h="184">
                <a:moveTo>
                  <a:pt x="186" y="124"/>
                </a:moveTo>
                <a:cubicBezTo>
                  <a:pt x="179" y="151"/>
                  <a:pt x="164" y="170"/>
                  <a:pt x="136" y="177"/>
                </a:cubicBezTo>
                <a:cubicBezTo>
                  <a:pt x="112" y="184"/>
                  <a:pt x="90" y="177"/>
                  <a:pt x="73" y="159"/>
                </a:cubicBezTo>
                <a:cubicBezTo>
                  <a:pt x="65" y="151"/>
                  <a:pt x="57" y="149"/>
                  <a:pt x="46" y="148"/>
                </a:cubicBezTo>
                <a:cubicBezTo>
                  <a:pt x="29" y="148"/>
                  <a:pt x="16" y="140"/>
                  <a:pt x="6" y="126"/>
                </a:cubicBezTo>
                <a:cubicBezTo>
                  <a:pt x="1" y="119"/>
                  <a:pt x="0" y="110"/>
                  <a:pt x="4" y="101"/>
                </a:cubicBezTo>
                <a:cubicBezTo>
                  <a:pt x="10" y="85"/>
                  <a:pt x="20" y="73"/>
                  <a:pt x="32" y="61"/>
                </a:cubicBezTo>
                <a:cubicBezTo>
                  <a:pt x="59" y="35"/>
                  <a:pt x="91" y="18"/>
                  <a:pt x="128" y="12"/>
                </a:cubicBezTo>
                <a:cubicBezTo>
                  <a:pt x="189" y="0"/>
                  <a:pt x="243" y="13"/>
                  <a:pt x="286" y="61"/>
                </a:cubicBezTo>
                <a:cubicBezTo>
                  <a:pt x="300" y="77"/>
                  <a:pt x="311" y="95"/>
                  <a:pt x="316" y="117"/>
                </a:cubicBezTo>
                <a:cubicBezTo>
                  <a:pt x="318" y="124"/>
                  <a:pt x="317" y="127"/>
                  <a:pt x="309" y="127"/>
                </a:cubicBezTo>
                <a:cubicBezTo>
                  <a:pt x="288" y="127"/>
                  <a:pt x="266" y="127"/>
                  <a:pt x="245" y="127"/>
                </a:cubicBezTo>
                <a:cubicBezTo>
                  <a:pt x="225" y="126"/>
                  <a:pt x="206" y="125"/>
                  <a:pt x="186" y="124"/>
                </a:cubicBezTo>
                <a:close/>
              </a:path>
            </a:pathLst>
          </a:custGeom>
          <a:solidFill>
            <a:srgbClr val="09224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8" name="Freeform 41">
            <a:extLst>
              <a:ext uri="{FF2B5EF4-FFF2-40B4-BE49-F238E27FC236}">
                <a16:creationId xmlns:a16="http://schemas.microsoft.com/office/drawing/2014/main" id="{BE5A61C8-0B90-4651-BEBE-C11F2A3C2B1A}"/>
              </a:ext>
            </a:extLst>
          </p:cNvPr>
          <p:cNvSpPr>
            <a:spLocks/>
          </p:cNvSpPr>
          <p:nvPr/>
        </p:nvSpPr>
        <p:spPr bwMode="auto">
          <a:xfrm>
            <a:off x="5114925" y="574675"/>
            <a:ext cx="506413" cy="334963"/>
          </a:xfrm>
          <a:custGeom>
            <a:avLst/>
            <a:gdLst>
              <a:gd name="T0" fmla="*/ 124 w 218"/>
              <a:gd name="T1" fmla="*/ 0 h 144"/>
              <a:gd name="T2" fmla="*/ 199 w 218"/>
              <a:gd name="T3" fmla="*/ 0 h 144"/>
              <a:gd name="T4" fmla="*/ 209 w 218"/>
              <a:gd name="T5" fmla="*/ 9 h 144"/>
              <a:gd name="T6" fmla="*/ 174 w 218"/>
              <a:gd name="T7" fmla="*/ 115 h 144"/>
              <a:gd name="T8" fmla="*/ 93 w 218"/>
              <a:gd name="T9" fmla="*/ 140 h 144"/>
              <a:gd name="T10" fmla="*/ 11 w 218"/>
              <a:gd name="T11" fmla="*/ 80 h 144"/>
              <a:gd name="T12" fmla="*/ 0 w 218"/>
              <a:gd name="T13" fmla="*/ 40 h 144"/>
              <a:gd name="T14" fmla="*/ 124 w 218"/>
              <a:gd name="T15" fmla="*/ 0 h 1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18" h="144">
                <a:moveTo>
                  <a:pt x="124" y="0"/>
                </a:moveTo>
                <a:cubicBezTo>
                  <a:pt x="149" y="0"/>
                  <a:pt x="174" y="0"/>
                  <a:pt x="199" y="0"/>
                </a:cubicBezTo>
                <a:cubicBezTo>
                  <a:pt x="204" y="0"/>
                  <a:pt x="208" y="4"/>
                  <a:pt x="209" y="9"/>
                </a:cubicBezTo>
                <a:cubicBezTo>
                  <a:pt x="218" y="51"/>
                  <a:pt x="206" y="86"/>
                  <a:pt x="174" y="115"/>
                </a:cubicBezTo>
                <a:cubicBezTo>
                  <a:pt x="151" y="136"/>
                  <a:pt x="123" y="144"/>
                  <a:pt x="93" y="140"/>
                </a:cubicBezTo>
                <a:cubicBezTo>
                  <a:pt x="55" y="136"/>
                  <a:pt x="28" y="114"/>
                  <a:pt x="11" y="80"/>
                </a:cubicBezTo>
                <a:cubicBezTo>
                  <a:pt x="5" y="68"/>
                  <a:pt x="1" y="55"/>
                  <a:pt x="0" y="40"/>
                </a:cubicBezTo>
                <a:cubicBezTo>
                  <a:pt x="51" y="72"/>
                  <a:pt x="109" y="46"/>
                  <a:pt x="124" y="0"/>
                </a:cubicBezTo>
                <a:close/>
              </a:path>
            </a:pathLst>
          </a:custGeom>
          <a:solidFill>
            <a:srgbClr val="09224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9" name="Freeform 42">
            <a:extLst>
              <a:ext uri="{FF2B5EF4-FFF2-40B4-BE49-F238E27FC236}">
                <a16:creationId xmlns:a16="http://schemas.microsoft.com/office/drawing/2014/main" id="{C93407A5-942F-4012-B55B-33A2BF277E13}"/>
              </a:ext>
            </a:extLst>
          </p:cNvPr>
          <p:cNvSpPr>
            <a:spLocks/>
          </p:cNvSpPr>
          <p:nvPr/>
        </p:nvSpPr>
        <p:spPr bwMode="auto">
          <a:xfrm>
            <a:off x="4051300" y="3057525"/>
            <a:ext cx="25400" cy="58738"/>
          </a:xfrm>
          <a:custGeom>
            <a:avLst/>
            <a:gdLst>
              <a:gd name="T0" fmla="*/ 4 w 11"/>
              <a:gd name="T1" fmla="*/ 25 h 25"/>
              <a:gd name="T2" fmla="*/ 11 w 11"/>
              <a:gd name="T3" fmla="*/ 0 h 25"/>
              <a:gd name="T4" fmla="*/ 4 w 11"/>
              <a:gd name="T5" fmla="*/ 25 h 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1" h="25">
                <a:moveTo>
                  <a:pt x="4" y="25"/>
                </a:moveTo>
                <a:cubicBezTo>
                  <a:pt x="0" y="16"/>
                  <a:pt x="3" y="4"/>
                  <a:pt x="11" y="0"/>
                </a:cubicBezTo>
                <a:cubicBezTo>
                  <a:pt x="3" y="8"/>
                  <a:pt x="2" y="16"/>
                  <a:pt x="4" y="25"/>
                </a:cubicBezTo>
                <a:close/>
              </a:path>
            </a:pathLst>
          </a:custGeom>
          <a:solidFill>
            <a:srgbClr val="09224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4" name="Freeform 46">
            <a:extLst>
              <a:ext uri="{FF2B5EF4-FFF2-40B4-BE49-F238E27FC236}">
                <a16:creationId xmlns:a16="http://schemas.microsoft.com/office/drawing/2014/main" id="{6C014F23-8D08-48BB-BAEB-173361230021}"/>
              </a:ext>
            </a:extLst>
          </p:cNvPr>
          <p:cNvSpPr>
            <a:spLocks noEditPoints="1"/>
          </p:cNvSpPr>
          <p:nvPr/>
        </p:nvSpPr>
        <p:spPr bwMode="auto">
          <a:xfrm>
            <a:off x="1944688" y="3819525"/>
            <a:ext cx="2222499" cy="1236663"/>
          </a:xfrm>
          <a:custGeom>
            <a:avLst/>
            <a:gdLst>
              <a:gd name="T0" fmla="*/ 253 w 367"/>
              <a:gd name="T1" fmla="*/ 55 h 203"/>
              <a:gd name="T2" fmla="*/ 183 w 367"/>
              <a:gd name="T3" fmla="*/ 122 h 203"/>
              <a:gd name="T4" fmla="*/ 187 w 367"/>
              <a:gd name="T5" fmla="*/ 136 h 203"/>
              <a:gd name="T6" fmla="*/ 198 w 367"/>
              <a:gd name="T7" fmla="*/ 134 h 203"/>
              <a:gd name="T8" fmla="*/ 161 w 367"/>
              <a:gd name="T9" fmla="*/ 152 h 203"/>
              <a:gd name="T10" fmla="*/ 141 w 367"/>
              <a:gd name="T11" fmla="*/ 141 h 203"/>
              <a:gd name="T12" fmla="*/ 133 w 367"/>
              <a:gd name="T13" fmla="*/ 160 h 203"/>
              <a:gd name="T14" fmla="*/ 5 w 367"/>
              <a:gd name="T15" fmla="*/ 145 h 203"/>
              <a:gd name="T16" fmla="*/ 93 w 367"/>
              <a:gd name="T17" fmla="*/ 57 h 203"/>
              <a:gd name="T18" fmla="*/ 115 w 367"/>
              <a:gd name="T19" fmla="*/ 56 h 203"/>
              <a:gd name="T20" fmla="*/ 106 w 367"/>
              <a:gd name="T21" fmla="*/ 77 h 203"/>
              <a:gd name="T22" fmla="*/ 32 w 367"/>
              <a:gd name="T23" fmla="*/ 83 h 203"/>
              <a:gd name="T24" fmla="*/ 129 w 367"/>
              <a:gd name="T25" fmla="*/ 137 h 203"/>
              <a:gd name="T26" fmla="*/ 61 w 367"/>
              <a:gd name="T27" fmla="*/ 129 h 203"/>
              <a:gd name="T28" fmla="*/ 93 w 367"/>
              <a:gd name="T29" fmla="*/ 91 h 203"/>
              <a:gd name="T30" fmla="*/ 124 w 367"/>
              <a:gd name="T31" fmla="*/ 54 h 203"/>
              <a:gd name="T32" fmla="*/ 113 w 367"/>
              <a:gd name="T33" fmla="*/ 16 h 203"/>
              <a:gd name="T34" fmla="*/ 100 w 367"/>
              <a:gd name="T35" fmla="*/ 0 h 203"/>
              <a:gd name="T36" fmla="*/ 137 w 367"/>
              <a:gd name="T37" fmla="*/ 8 h 203"/>
              <a:gd name="T38" fmla="*/ 123 w 367"/>
              <a:gd name="T39" fmla="*/ 15 h 203"/>
              <a:gd name="T40" fmla="*/ 142 w 367"/>
              <a:gd name="T41" fmla="*/ 44 h 203"/>
              <a:gd name="T42" fmla="*/ 237 w 367"/>
              <a:gd name="T43" fmla="*/ 18 h 203"/>
              <a:gd name="T44" fmla="*/ 248 w 367"/>
              <a:gd name="T45" fmla="*/ 8 h 203"/>
              <a:gd name="T46" fmla="*/ 257 w 367"/>
              <a:gd name="T47" fmla="*/ 11 h 203"/>
              <a:gd name="T48" fmla="*/ 262 w 367"/>
              <a:gd name="T49" fmla="*/ 38 h 203"/>
              <a:gd name="T50" fmla="*/ 270 w 367"/>
              <a:gd name="T51" fmla="*/ 48 h 203"/>
              <a:gd name="T52" fmla="*/ 361 w 367"/>
              <a:gd name="T53" fmla="*/ 113 h 203"/>
              <a:gd name="T54" fmla="*/ 261 w 367"/>
              <a:gd name="T55" fmla="*/ 62 h 203"/>
              <a:gd name="T56" fmla="*/ 241 w 367"/>
              <a:gd name="T57" fmla="*/ 162 h 203"/>
              <a:gd name="T58" fmla="*/ 279 w 367"/>
              <a:gd name="T59" fmla="*/ 65 h 203"/>
              <a:gd name="T60" fmla="*/ 304 w 367"/>
              <a:gd name="T61" fmla="*/ 184 h 203"/>
              <a:gd name="T62" fmla="*/ 267 w 367"/>
              <a:gd name="T63" fmla="*/ 71 h 203"/>
              <a:gd name="T64" fmla="*/ 304 w 367"/>
              <a:gd name="T65" fmla="*/ 181 h 203"/>
              <a:gd name="T66" fmla="*/ 279 w 367"/>
              <a:gd name="T67" fmla="*/ 72 h 203"/>
              <a:gd name="T68" fmla="*/ 293 w 367"/>
              <a:gd name="T69" fmla="*/ 118 h 203"/>
              <a:gd name="T70" fmla="*/ 299 w 367"/>
              <a:gd name="T71" fmla="*/ 132 h 203"/>
              <a:gd name="T72" fmla="*/ 287 w 367"/>
              <a:gd name="T73" fmla="*/ 122 h 203"/>
              <a:gd name="T74" fmla="*/ 122 w 367"/>
              <a:gd name="T75" fmla="*/ 75 h 203"/>
              <a:gd name="T76" fmla="*/ 147 w 367"/>
              <a:gd name="T77" fmla="*/ 131 h 203"/>
              <a:gd name="T78" fmla="*/ 131 w 367"/>
              <a:gd name="T79" fmla="*/ 57 h 203"/>
              <a:gd name="T80" fmla="*/ 111 w 367"/>
              <a:gd name="T81" fmla="*/ 79 h 203"/>
              <a:gd name="T82" fmla="*/ 117 w 367"/>
              <a:gd name="T83" fmla="*/ 82 h 203"/>
              <a:gd name="T84" fmla="*/ 243 w 367"/>
              <a:gd name="T85" fmla="*/ 38 h 203"/>
              <a:gd name="T86" fmla="*/ 141 w 367"/>
              <a:gd name="T87" fmla="*/ 59 h 203"/>
              <a:gd name="T88" fmla="*/ 176 w 367"/>
              <a:gd name="T89" fmla="*/ 120 h 203"/>
              <a:gd name="T90" fmla="*/ 92 w 367"/>
              <a:gd name="T91" fmla="*/ 104 h 203"/>
              <a:gd name="T92" fmla="*/ 84 w 367"/>
              <a:gd name="T93" fmla="*/ 125 h 203"/>
              <a:gd name="T94" fmla="*/ 33 w 367"/>
              <a:gd name="T95" fmla="*/ 170 h 203"/>
              <a:gd name="T96" fmla="*/ 43 w 367"/>
              <a:gd name="T97" fmla="*/ 70 h 203"/>
              <a:gd name="T98" fmla="*/ 127 w 367"/>
              <a:gd name="T99" fmla="*/ 152 h 203"/>
              <a:gd name="T100" fmla="*/ 133 w 367"/>
              <a:gd name="T101" fmla="*/ 138 h 2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367" h="203">
                <a:moveTo>
                  <a:pt x="267" y="71"/>
                </a:moveTo>
                <a:cubicBezTo>
                  <a:pt x="264" y="64"/>
                  <a:pt x="261" y="57"/>
                  <a:pt x="259" y="50"/>
                </a:cubicBezTo>
                <a:cubicBezTo>
                  <a:pt x="257" y="52"/>
                  <a:pt x="255" y="53"/>
                  <a:pt x="253" y="55"/>
                </a:cubicBezTo>
                <a:cubicBezTo>
                  <a:pt x="251" y="51"/>
                  <a:pt x="250" y="47"/>
                  <a:pt x="248" y="43"/>
                </a:cubicBezTo>
                <a:cubicBezTo>
                  <a:pt x="243" y="50"/>
                  <a:pt x="238" y="55"/>
                  <a:pt x="233" y="61"/>
                </a:cubicBezTo>
                <a:cubicBezTo>
                  <a:pt x="216" y="82"/>
                  <a:pt x="200" y="102"/>
                  <a:pt x="183" y="122"/>
                </a:cubicBezTo>
                <a:cubicBezTo>
                  <a:pt x="182" y="125"/>
                  <a:pt x="181" y="127"/>
                  <a:pt x="183" y="129"/>
                </a:cubicBezTo>
                <a:cubicBezTo>
                  <a:pt x="183" y="129"/>
                  <a:pt x="183" y="130"/>
                  <a:pt x="183" y="130"/>
                </a:cubicBezTo>
                <a:cubicBezTo>
                  <a:pt x="184" y="132"/>
                  <a:pt x="183" y="137"/>
                  <a:pt x="187" y="136"/>
                </a:cubicBezTo>
                <a:cubicBezTo>
                  <a:pt x="189" y="135"/>
                  <a:pt x="192" y="134"/>
                  <a:pt x="194" y="133"/>
                </a:cubicBezTo>
                <a:cubicBezTo>
                  <a:pt x="194" y="133"/>
                  <a:pt x="194" y="132"/>
                  <a:pt x="194" y="132"/>
                </a:cubicBezTo>
                <a:cubicBezTo>
                  <a:pt x="195" y="133"/>
                  <a:pt x="196" y="133"/>
                  <a:pt x="198" y="134"/>
                </a:cubicBezTo>
                <a:cubicBezTo>
                  <a:pt x="196" y="138"/>
                  <a:pt x="193" y="142"/>
                  <a:pt x="190" y="147"/>
                </a:cubicBezTo>
                <a:cubicBezTo>
                  <a:pt x="188" y="145"/>
                  <a:pt x="186" y="143"/>
                  <a:pt x="184" y="140"/>
                </a:cubicBezTo>
                <a:cubicBezTo>
                  <a:pt x="179" y="151"/>
                  <a:pt x="171" y="154"/>
                  <a:pt x="161" y="152"/>
                </a:cubicBezTo>
                <a:cubicBezTo>
                  <a:pt x="158" y="151"/>
                  <a:pt x="155" y="146"/>
                  <a:pt x="152" y="143"/>
                </a:cubicBezTo>
                <a:cubicBezTo>
                  <a:pt x="153" y="143"/>
                  <a:pt x="154" y="142"/>
                  <a:pt x="155" y="141"/>
                </a:cubicBezTo>
                <a:cubicBezTo>
                  <a:pt x="150" y="141"/>
                  <a:pt x="146" y="139"/>
                  <a:pt x="141" y="141"/>
                </a:cubicBezTo>
                <a:cubicBezTo>
                  <a:pt x="138" y="151"/>
                  <a:pt x="138" y="151"/>
                  <a:pt x="147" y="151"/>
                </a:cubicBezTo>
                <a:cubicBezTo>
                  <a:pt x="146" y="151"/>
                  <a:pt x="146" y="152"/>
                  <a:pt x="146" y="152"/>
                </a:cubicBezTo>
                <a:cubicBezTo>
                  <a:pt x="139" y="150"/>
                  <a:pt x="136" y="154"/>
                  <a:pt x="133" y="160"/>
                </a:cubicBezTo>
                <a:cubicBezTo>
                  <a:pt x="126" y="174"/>
                  <a:pt x="114" y="184"/>
                  <a:pt x="99" y="190"/>
                </a:cubicBezTo>
                <a:cubicBezTo>
                  <a:pt x="84" y="196"/>
                  <a:pt x="68" y="197"/>
                  <a:pt x="52" y="192"/>
                </a:cubicBezTo>
                <a:cubicBezTo>
                  <a:pt x="28" y="185"/>
                  <a:pt x="12" y="169"/>
                  <a:pt x="5" y="145"/>
                </a:cubicBezTo>
                <a:cubicBezTo>
                  <a:pt x="0" y="131"/>
                  <a:pt x="0" y="117"/>
                  <a:pt x="5" y="103"/>
                </a:cubicBezTo>
                <a:cubicBezTo>
                  <a:pt x="13" y="81"/>
                  <a:pt x="28" y="65"/>
                  <a:pt x="50" y="58"/>
                </a:cubicBezTo>
                <a:cubicBezTo>
                  <a:pt x="64" y="53"/>
                  <a:pt x="78" y="53"/>
                  <a:pt x="93" y="57"/>
                </a:cubicBezTo>
                <a:cubicBezTo>
                  <a:pt x="97" y="58"/>
                  <a:pt x="101" y="60"/>
                  <a:pt x="104" y="62"/>
                </a:cubicBezTo>
                <a:cubicBezTo>
                  <a:pt x="108" y="64"/>
                  <a:pt x="109" y="64"/>
                  <a:pt x="111" y="61"/>
                </a:cubicBezTo>
                <a:cubicBezTo>
                  <a:pt x="112" y="60"/>
                  <a:pt x="113" y="59"/>
                  <a:pt x="115" y="56"/>
                </a:cubicBezTo>
                <a:cubicBezTo>
                  <a:pt x="115" y="58"/>
                  <a:pt x="116" y="60"/>
                  <a:pt x="115" y="60"/>
                </a:cubicBezTo>
                <a:cubicBezTo>
                  <a:pt x="112" y="64"/>
                  <a:pt x="109" y="68"/>
                  <a:pt x="106" y="73"/>
                </a:cubicBezTo>
                <a:cubicBezTo>
                  <a:pt x="105" y="74"/>
                  <a:pt x="106" y="75"/>
                  <a:pt x="106" y="77"/>
                </a:cubicBezTo>
                <a:cubicBezTo>
                  <a:pt x="104" y="77"/>
                  <a:pt x="101" y="77"/>
                  <a:pt x="99" y="78"/>
                </a:cubicBezTo>
                <a:cubicBezTo>
                  <a:pt x="99" y="76"/>
                  <a:pt x="99" y="75"/>
                  <a:pt x="99" y="74"/>
                </a:cubicBezTo>
                <a:cubicBezTo>
                  <a:pt x="79" y="62"/>
                  <a:pt x="51" y="66"/>
                  <a:pt x="32" y="83"/>
                </a:cubicBezTo>
                <a:cubicBezTo>
                  <a:pt x="14" y="100"/>
                  <a:pt x="9" y="128"/>
                  <a:pt x="20" y="149"/>
                </a:cubicBezTo>
                <a:cubicBezTo>
                  <a:pt x="31" y="173"/>
                  <a:pt x="57" y="187"/>
                  <a:pt x="82" y="182"/>
                </a:cubicBezTo>
                <a:cubicBezTo>
                  <a:pt x="109" y="177"/>
                  <a:pt x="125" y="157"/>
                  <a:pt x="129" y="137"/>
                </a:cubicBezTo>
                <a:cubicBezTo>
                  <a:pt x="115" y="135"/>
                  <a:pt x="101" y="134"/>
                  <a:pt x="87" y="133"/>
                </a:cubicBezTo>
                <a:cubicBezTo>
                  <a:pt x="84" y="133"/>
                  <a:pt x="80" y="134"/>
                  <a:pt x="77" y="135"/>
                </a:cubicBezTo>
                <a:cubicBezTo>
                  <a:pt x="71" y="138"/>
                  <a:pt x="64" y="135"/>
                  <a:pt x="61" y="129"/>
                </a:cubicBezTo>
                <a:cubicBezTo>
                  <a:pt x="59" y="123"/>
                  <a:pt x="62" y="115"/>
                  <a:pt x="68" y="114"/>
                </a:cubicBezTo>
                <a:cubicBezTo>
                  <a:pt x="74" y="113"/>
                  <a:pt x="77" y="110"/>
                  <a:pt x="80" y="106"/>
                </a:cubicBezTo>
                <a:cubicBezTo>
                  <a:pt x="84" y="101"/>
                  <a:pt x="89" y="96"/>
                  <a:pt x="93" y="91"/>
                </a:cubicBezTo>
                <a:cubicBezTo>
                  <a:pt x="97" y="86"/>
                  <a:pt x="101" y="81"/>
                  <a:pt x="106" y="77"/>
                </a:cubicBezTo>
                <a:cubicBezTo>
                  <a:pt x="110" y="71"/>
                  <a:pt x="114" y="66"/>
                  <a:pt x="118" y="61"/>
                </a:cubicBezTo>
                <a:cubicBezTo>
                  <a:pt x="120" y="59"/>
                  <a:pt x="122" y="56"/>
                  <a:pt x="124" y="54"/>
                </a:cubicBezTo>
                <a:cubicBezTo>
                  <a:pt x="128" y="50"/>
                  <a:pt x="128" y="45"/>
                  <a:pt x="126" y="39"/>
                </a:cubicBezTo>
                <a:cubicBezTo>
                  <a:pt x="124" y="33"/>
                  <a:pt x="121" y="27"/>
                  <a:pt x="119" y="20"/>
                </a:cubicBezTo>
                <a:cubicBezTo>
                  <a:pt x="118" y="17"/>
                  <a:pt x="117" y="16"/>
                  <a:pt x="113" y="16"/>
                </a:cubicBezTo>
                <a:cubicBezTo>
                  <a:pt x="107" y="17"/>
                  <a:pt x="100" y="17"/>
                  <a:pt x="95" y="11"/>
                </a:cubicBezTo>
                <a:cubicBezTo>
                  <a:pt x="93" y="8"/>
                  <a:pt x="90" y="5"/>
                  <a:pt x="93" y="2"/>
                </a:cubicBezTo>
                <a:cubicBezTo>
                  <a:pt x="94" y="1"/>
                  <a:pt x="97" y="0"/>
                  <a:pt x="100" y="0"/>
                </a:cubicBezTo>
                <a:cubicBezTo>
                  <a:pt x="103" y="0"/>
                  <a:pt x="106" y="1"/>
                  <a:pt x="109" y="3"/>
                </a:cubicBezTo>
                <a:cubicBezTo>
                  <a:pt x="116" y="6"/>
                  <a:pt x="124" y="6"/>
                  <a:pt x="132" y="7"/>
                </a:cubicBezTo>
                <a:cubicBezTo>
                  <a:pt x="134" y="7"/>
                  <a:pt x="136" y="7"/>
                  <a:pt x="137" y="8"/>
                </a:cubicBezTo>
                <a:cubicBezTo>
                  <a:pt x="138" y="10"/>
                  <a:pt x="139" y="12"/>
                  <a:pt x="139" y="13"/>
                </a:cubicBezTo>
                <a:cubicBezTo>
                  <a:pt x="139" y="14"/>
                  <a:pt x="137" y="15"/>
                  <a:pt x="135" y="15"/>
                </a:cubicBezTo>
                <a:cubicBezTo>
                  <a:pt x="131" y="15"/>
                  <a:pt x="127" y="15"/>
                  <a:pt x="123" y="15"/>
                </a:cubicBezTo>
                <a:cubicBezTo>
                  <a:pt x="125" y="18"/>
                  <a:pt x="126" y="20"/>
                  <a:pt x="127" y="22"/>
                </a:cubicBezTo>
                <a:cubicBezTo>
                  <a:pt x="130" y="28"/>
                  <a:pt x="131" y="33"/>
                  <a:pt x="133" y="38"/>
                </a:cubicBezTo>
                <a:cubicBezTo>
                  <a:pt x="135" y="42"/>
                  <a:pt x="138" y="44"/>
                  <a:pt x="142" y="44"/>
                </a:cubicBezTo>
                <a:cubicBezTo>
                  <a:pt x="167" y="40"/>
                  <a:pt x="191" y="37"/>
                  <a:pt x="215" y="33"/>
                </a:cubicBezTo>
                <a:cubicBezTo>
                  <a:pt x="224" y="32"/>
                  <a:pt x="233" y="31"/>
                  <a:pt x="244" y="30"/>
                </a:cubicBezTo>
                <a:cubicBezTo>
                  <a:pt x="241" y="25"/>
                  <a:pt x="238" y="22"/>
                  <a:pt x="237" y="18"/>
                </a:cubicBezTo>
                <a:cubicBezTo>
                  <a:pt x="236" y="15"/>
                  <a:pt x="233" y="13"/>
                  <a:pt x="235" y="10"/>
                </a:cubicBezTo>
                <a:cubicBezTo>
                  <a:pt x="237" y="8"/>
                  <a:pt x="239" y="7"/>
                  <a:pt x="242" y="9"/>
                </a:cubicBezTo>
                <a:cubicBezTo>
                  <a:pt x="244" y="9"/>
                  <a:pt x="246" y="8"/>
                  <a:pt x="248" y="8"/>
                </a:cubicBezTo>
                <a:cubicBezTo>
                  <a:pt x="251" y="7"/>
                  <a:pt x="255" y="5"/>
                  <a:pt x="259" y="4"/>
                </a:cubicBezTo>
                <a:cubicBezTo>
                  <a:pt x="259" y="4"/>
                  <a:pt x="259" y="4"/>
                  <a:pt x="259" y="4"/>
                </a:cubicBezTo>
                <a:cubicBezTo>
                  <a:pt x="261" y="6"/>
                  <a:pt x="261" y="9"/>
                  <a:pt x="257" y="11"/>
                </a:cubicBezTo>
                <a:cubicBezTo>
                  <a:pt x="253" y="12"/>
                  <a:pt x="249" y="13"/>
                  <a:pt x="245" y="15"/>
                </a:cubicBezTo>
                <a:cubicBezTo>
                  <a:pt x="248" y="23"/>
                  <a:pt x="251" y="32"/>
                  <a:pt x="255" y="41"/>
                </a:cubicBezTo>
                <a:cubicBezTo>
                  <a:pt x="257" y="40"/>
                  <a:pt x="259" y="39"/>
                  <a:pt x="262" y="38"/>
                </a:cubicBezTo>
                <a:cubicBezTo>
                  <a:pt x="265" y="47"/>
                  <a:pt x="269" y="56"/>
                  <a:pt x="272" y="65"/>
                </a:cubicBezTo>
                <a:cubicBezTo>
                  <a:pt x="272" y="65"/>
                  <a:pt x="273" y="65"/>
                  <a:pt x="273" y="65"/>
                </a:cubicBezTo>
                <a:cubicBezTo>
                  <a:pt x="272" y="59"/>
                  <a:pt x="271" y="54"/>
                  <a:pt x="270" y="48"/>
                </a:cubicBezTo>
                <a:cubicBezTo>
                  <a:pt x="270" y="48"/>
                  <a:pt x="271" y="48"/>
                  <a:pt x="271" y="48"/>
                </a:cubicBezTo>
                <a:cubicBezTo>
                  <a:pt x="272" y="51"/>
                  <a:pt x="274" y="53"/>
                  <a:pt x="275" y="56"/>
                </a:cubicBezTo>
                <a:cubicBezTo>
                  <a:pt x="323" y="46"/>
                  <a:pt x="356" y="80"/>
                  <a:pt x="361" y="113"/>
                </a:cubicBezTo>
                <a:cubicBezTo>
                  <a:pt x="367" y="151"/>
                  <a:pt x="345" y="184"/>
                  <a:pt x="310" y="193"/>
                </a:cubicBezTo>
                <a:cubicBezTo>
                  <a:pt x="273" y="203"/>
                  <a:pt x="240" y="184"/>
                  <a:pt x="227" y="153"/>
                </a:cubicBezTo>
                <a:cubicBezTo>
                  <a:pt x="212" y="117"/>
                  <a:pt x="227" y="78"/>
                  <a:pt x="261" y="62"/>
                </a:cubicBezTo>
                <a:cubicBezTo>
                  <a:pt x="262" y="64"/>
                  <a:pt x="263" y="66"/>
                  <a:pt x="264" y="69"/>
                </a:cubicBezTo>
                <a:cubicBezTo>
                  <a:pt x="246" y="79"/>
                  <a:pt x="234" y="94"/>
                  <a:pt x="230" y="114"/>
                </a:cubicBezTo>
                <a:cubicBezTo>
                  <a:pt x="227" y="132"/>
                  <a:pt x="231" y="148"/>
                  <a:pt x="241" y="162"/>
                </a:cubicBezTo>
                <a:cubicBezTo>
                  <a:pt x="262" y="189"/>
                  <a:pt x="299" y="195"/>
                  <a:pt x="327" y="176"/>
                </a:cubicBezTo>
                <a:cubicBezTo>
                  <a:pt x="356" y="156"/>
                  <a:pt x="361" y="120"/>
                  <a:pt x="345" y="93"/>
                </a:cubicBezTo>
                <a:cubicBezTo>
                  <a:pt x="328" y="65"/>
                  <a:pt x="296" y="58"/>
                  <a:pt x="279" y="65"/>
                </a:cubicBezTo>
                <a:cubicBezTo>
                  <a:pt x="280" y="65"/>
                  <a:pt x="282" y="66"/>
                  <a:pt x="284" y="65"/>
                </a:cubicBezTo>
                <a:cubicBezTo>
                  <a:pt x="306" y="63"/>
                  <a:pt x="325" y="70"/>
                  <a:pt x="339" y="87"/>
                </a:cubicBezTo>
                <a:cubicBezTo>
                  <a:pt x="366" y="123"/>
                  <a:pt x="349" y="175"/>
                  <a:pt x="304" y="184"/>
                </a:cubicBezTo>
                <a:cubicBezTo>
                  <a:pt x="256" y="193"/>
                  <a:pt x="221" y="148"/>
                  <a:pt x="235" y="106"/>
                </a:cubicBezTo>
                <a:cubicBezTo>
                  <a:pt x="240" y="92"/>
                  <a:pt x="249" y="80"/>
                  <a:pt x="262" y="72"/>
                </a:cubicBezTo>
                <a:cubicBezTo>
                  <a:pt x="264" y="72"/>
                  <a:pt x="265" y="71"/>
                  <a:pt x="267" y="71"/>
                </a:cubicBezTo>
                <a:cubicBezTo>
                  <a:pt x="266" y="72"/>
                  <a:pt x="265" y="73"/>
                  <a:pt x="264" y="74"/>
                </a:cubicBezTo>
                <a:cubicBezTo>
                  <a:pt x="248" y="84"/>
                  <a:pt x="238" y="97"/>
                  <a:pt x="235" y="116"/>
                </a:cubicBezTo>
                <a:cubicBezTo>
                  <a:pt x="228" y="155"/>
                  <a:pt x="264" y="190"/>
                  <a:pt x="304" y="181"/>
                </a:cubicBezTo>
                <a:cubicBezTo>
                  <a:pt x="341" y="173"/>
                  <a:pt x="364" y="129"/>
                  <a:pt x="340" y="93"/>
                </a:cubicBezTo>
                <a:cubicBezTo>
                  <a:pt x="331" y="78"/>
                  <a:pt x="317" y="69"/>
                  <a:pt x="299" y="68"/>
                </a:cubicBezTo>
                <a:cubicBezTo>
                  <a:pt x="292" y="67"/>
                  <a:pt x="284" y="63"/>
                  <a:pt x="279" y="72"/>
                </a:cubicBezTo>
                <a:cubicBezTo>
                  <a:pt x="278" y="71"/>
                  <a:pt x="276" y="70"/>
                  <a:pt x="275" y="69"/>
                </a:cubicBezTo>
                <a:cubicBezTo>
                  <a:pt x="275" y="69"/>
                  <a:pt x="274" y="70"/>
                  <a:pt x="274" y="70"/>
                </a:cubicBezTo>
                <a:cubicBezTo>
                  <a:pt x="280" y="86"/>
                  <a:pt x="286" y="102"/>
                  <a:pt x="293" y="118"/>
                </a:cubicBezTo>
                <a:cubicBezTo>
                  <a:pt x="293" y="116"/>
                  <a:pt x="294" y="116"/>
                  <a:pt x="294" y="115"/>
                </a:cubicBezTo>
                <a:cubicBezTo>
                  <a:pt x="296" y="116"/>
                  <a:pt x="298" y="116"/>
                  <a:pt x="299" y="117"/>
                </a:cubicBezTo>
                <a:cubicBezTo>
                  <a:pt x="304" y="122"/>
                  <a:pt x="303" y="128"/>
                  <a:pt x="299" y="132"/>
                </a:cubicBezTo>
                <a:cubicBezTo>
                  <a:pt x="295" y="136"/>
                  <a:pt x="290" y="137"/>
                  <a:pt x="285" y="133"/>
                </a:cubicBezTo>
                <a:cubicBezTo>
                  <a:pt x="281" y="130"/>
                  <a:pt x="280" y="124"/>
                  <a:pt x="283" y="119"/>
                </a:cubicBezTo>
                <a:cubicBezTo>
                  <a:pt x="284" y="120"/>
                  <a:pt x="285" y="120"/>
                  <a:pt x="287" y="122"/>
                </a:cubicBezTo>
                <a:cubicBezTo>
                  <a:pt x="280" y="104"/>
                  <a:pt x="273" y="87"/>
                  <a:pt x="267" y="71"/>
                </a:cubicBezTo>
                <a:close/>
                <a:moveTo>
                  <a:pt x="116" y="76"/>
                </a:moveTo>
                <a:cubicBezTo>
                  <a:pt x="118" y="75"/>
                  <a:pt x="120" y="72"/>
                  <a:pt x="122" y="75"/>
                </a:cubicBezTo>
                <a:cubicBezTo>
                  <a:pt x="127" y="83"/>
                  <a:pt x="133" y="90"/>
                  <a:pt x="137" y="98"/>
                </a:cubicBezTo>
                <a:cubicBezTo>
                  <a:pt x="142" y="107"/>
                  <a:pt x="143" y="116"/>
                  <a:pt x="143" y="127"/>
                </a:cubicBezTo>
                <a:cubicBezTo>
                  <a:pt x="143" y="129"/>
                  <a:pt x="143" y="131"/>
                  <a:pt x="147" y="131"/>
                </a:cubicBezTo>
                <a:cubicBezTo>
                  <a:pt x="152" y="131"/>
                  <a:pt x="157" y="124"/>
                  <a:pt x="155" y="119"/>
                </a:cubicBezTo>
                <a:cubicBezTo>
                  <a:pt x="148" y="100"/>
                  <a:pt x="142" y="81"/>
                  <a:pt x="134" y="63"/>
                </a:cubicBezTo>
                <a:cubicBezTo>
                  <a:pt x="134" y="61"/>
                  <a:pt x="132" y="59"/>
                  <a:pt x="131" y="57"/>
                </a:cubicBezTo>
                <a:cubicBezTo>
                  <a:pt x="127" y="61"/>
                  <a:pt x="125" y="64"/>
                  <a:pt x="122" y="67"/>
                </a:cubicBezTo>
                <a:cubicBezTo>
                  <a:pt x="120" y="70"/>
                  <a:pt x="118" y="73"/>
                  <a:pt x="115" y="76"/>
                </a:cubicBezTo>
                <a:cubicBezTo>
                  <a:pt x="114" y="77"/>
                  <a:pt x="113" y="78"/>
                  <a:pt x="111" y="79"/>
                </a:cubicBezTo>
                <a:cubicBezTo>
                  <a:pt x="127" y="93"/>
                  <a:pt x="133" y="110"/>
                  <a:pt x="133" y="130"/>
                </a:cubicBezTo>
                <a:cubicBezTo>
                  <a:pt x="134" y="128"/>
                  <a:pt x="134" y="127"/>
                  <a:pt x="134" y="125"/>
                </a:cubicBezTo>
                <a:cubicBezTo>
                  <a:pt x="134" y="109"/>
                  <a:pt x="128" y="94"/>
                  <a:pt x="117" y="82"/>
                </a:cubicBezTo>
                <a:cubicBezTo>
                  <a:pt x="116" y="80"/>
                  <a:pt x="114" y="79"/>
                  <a:pt x="116" y="76"/>
                </a:cubicBezTo>
                <a:close/>
                <a:moveTo>
                  <a:pt x="176" y="120"/>
                </a:moveTo>
                <a:cubicBezTo>
                  <a:pt x="198" y="93"/>
                  <a:pt x="221" y="65"/>
                  <a:pt x="243" y="38"/>
                </a:cubicBezTo>
                <a:cubicBezTo>
                  <a:pt x="243" y="37"/>
                  <a:pt x="242" y="37"/>
                  <a:pt x="242" y="37"/>
                </a:cubicBezTo>
                <a:cubicBezTo>
                  <a:pt x="208" y="42"/>
                  <a:pt x="174" y="46"/>
                  <a:pt x="140" y="51"/>
                </a:cubicBezTo>
                <a:cubicBezTo>
                  <a:pt x="141" y="54"/>
                  <a:pt x="140" y="57"/>
                  <a:pt x="141" y="59"/>
                </a:cubicBezTo>
                <a:cubicBezTo>
                  <a:pt x="148" y="78"/>
                  <a:pt x="155" y="97"/>
                  <a:pt x="162" y="116"/>
                </a:cubicBezTo>
                <a:cubicBezTo>
                  <a:pt x="162" y="117"/>
                  <a:pt x="164" y="119"/>
                  <a:pt x="165" y="119"/>
                </a:cubicBezTo>
                <a:cubicBezTo>
                  <a:pt x="168" y="119"/>
                  <a:pt x="172" y="120"/>
                  <a:pt x="176" y="120"/>
                </a:cubicBezTo>
                <a:close/>
                <a:moveTo>
                  <a:pt x="130" y="130"/>
                </a:moveTo>
                <a:cubicBezTo>
                  <a:pt x="131" y="110"/>
                  <a:pt x="124" y="94"/>
                  <a:pt x="110" y="81"/>
                </a:cubicBezTo>
                <a:cubicBezTo>
                  <a:pt x="104" y="89"/>
                  <a:pt x="98" y="96"/>
                  <a:pt x="92" y="104"/>
                </a:cubicBezTo>
                <a:cubicBezTo>
                  <a:pt x="88" y="107"/>
                  <a:pt x="85" y="111"/>
                  <a:pt x="82" y="115"/>
                </a:cubicBezTo>
                <a:cubicBezTo>
                  <a:pt x="82" y="116"/>
                  <a:pt x="82" y="118"/>
                  <a:pt x="82" y="119"/>
                </a:cubicBezTo>
                <a:cubicBezTo>
                  <a:pt x="83" y="121"/>
                  <a:pt x="83" y="123"/>
                  <a:pt x="84" y="125"/>
                </a:cubicBezTo>
                <a:cubicBezTo>
                  <a:pt x="99" y="127"/>
                  <a:pt x="114" y="128"/>
                  <a:pt x="130" y="130"/>
                </a:cubicBezTo>
                <a:close/>
                <a:moveTo>
                  <a:pt x="127" y="152"/>
                </a:moveTo>
                <a:cubicBezTo>
                  <a:pt x="101" y="187"/>
                  <a:pt x="70" y="197"/>
                  <a:pt x="33" y="170"/>
                </a:cubicBezTo>
                <a:cubicBezTo>
                  <a:pt x="14" y="157"/>
                  <a:pt x="5" y="128"/>
                  <a:pt x="17" y="103"/>
                </a:cubicBezTo>
                <a:cubicBezTo>
                  <a:pt x="34" y="65"/>
                  <a:pt x="65" y="57"/>
                  <a:pt x="103" y="72"/>
                </a:cubicBezTo>
                <a:cubicBezTo>
                  <a:pt x="91" y="62"/>
                  <a:pt x="65" y="58"/>
                  <a:pt x="43" y="70"/>
                </a:cubicBezTo>
                <a:cubicBezTo>
                  <a:pt x="18" y="83"/>
                  <a:pt x="6" y="108"/>
                  <a:pt x="11" y="137"/>
                </a:cubicBezTo>
                <a:cubicBezTo>
                  <a:pt x="15" y="164"/>
                  <a:pt x="40" y="185"/>
                  <a:pt x="67" y="187"/>
                </a:cubicBezTo>
                <a:cubicBezTo>
                  <a:pt x="95" y="189"/>
                  <a:pt x="119" y="173"/>
                  <a:pt x="127" y="152"/>
                </a:cubicBezTo>
                <a:close/>
                <a:moveTo>
                  <a:pt x="127" y="150"/>
                </a:moveTo>
                <a:cubicBezTo>
                  <a:pt x="128" y="151"/>
                  <a:pt x="128" y="151"/>
                  <a:pt x="129" y="151"/>
                </a:cubicBezTo>
                <a:cubicBezTo>
                  <a:pt x="130" y="147"/>
                  <a:pt x="132" y="142"/>
                  <a:pt x="133" y="138"/>
                </a:cubicBezTo>
                <a:cubicBezTo>
                  <a:pt x="133" y="137"/>
                  <a:pt x="132" y="137"/>
                  <a:pt x="131" y="137"/>
                </a:cubicBezTo>
                <a:cubicBezTo>
                  <a:pt x="130" y="141"/>
                  <a:pt x="128" y="146"/>
                  <a:pt x="127" y="150"/>
                </a:cubicBezTo>
                <a:close/>
              </a:path>
            </a:pathLst>
          </a:custGeom>
          <a:solidFill>
            <a:srgbClr val="09224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5" name="Freeform 47">
            <a:extLst>
              <a:ext uri="{FF2B5EF4-FFF2-40B4-BE49-F238E27FC236}">
                <a16:creationId xmlns:a16="http://schemas.microsoft.com/office/drawing/2014/main" id="{E58F6C46-924D-43E4-819D-A321A15F498A}"/>
              </a:ext>
            </a:extLst>
          </p:cNvPr>
          <p:cNvSpPr>
            <a:spLocks/>
          </p:cNvSpPr>
          <p:nvPr/>
        </p:nvSpPr>
        <p:spPr bwMode="auto">
          <a:xfrm>
            <a:off x="2308225" y="4667250"/>
            <a:ext cx="49212" cy="60325"/>
          </a:xfrm>
          <a:custGeom>
            <a:avLst/>
            <a:gdLst>
              <a:gd name="T0" fmla="*/ 4 w 8"/>
              <a:gd name="T1" fmla="*/ 0 h 10"/>
              <a:gd name="T2" fmla="*/ 8 w 8"/>
              <a:gd name="T3" fmla="*/ 6 h 10"/>
              <a:gd name="T4" fmla="*/ 4 w 8"/>
              <a:gd name="T5" fmla="*/ 10 h 10"/>
              <a:gd name="T6" fmla="*/ 0 w 8"/>
              <a:gd name="T7" fmla="*/ 6 h 10"/>
              <a:gd name="T8" fmla="*/ 4 w 8"/>
              <a:gd name="T9" fmla="*/ 0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" h="10">
                <a:moveTo>
                  <a:pt x="4" y="0"/>
                </a:moveTo>
                <a:cubicBezTo>
                  <a:pt x="6" y="3"/>
                  <a:pt x="8" y="4"/>
                  <a:pt x="8" y="6"/>
                </a:cubicBezTo>
                <a:cubicBezTo>
                  <a:pt x="8" y="7"/>
                  <a:pt x="6" y="10"/>
                  <a:pt x="4" y="10"/>
                </a:cubicBezTo>
                <a:cubicBezTo>
                  <a:pt x="3" y="10"/>
                  <a:pt x="0" y="8"/>
                  <a:pt x="0" y="6"/>
                </a:cubicBezTo>
                <a:cubicBezTo>
                  <a:pt x="0" y="5"/>
                  <a:pt x="2" y="3"/>
                  <a:pt x="4" y="0"/>
                </a:cubicBezTo>
                <a:close/>
              </a:path>
            </a:pathLst>
          </a:custGeom>
          <a:solidFill>
            <a:srgbClr val="09224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6" name="Freeform 48">
            <a:extLst>
              <a:ext uri="{FF2B5EF4-FFF2-40B4-BE49-F238E27FC236}">
                <a16:creationId xmlns:a16="http://schemas.microsoft.com/office/drawing/2014/main" id="{EDBFF5F9-EF37-4BBF-9C32-F48467A096E0}"/>
              </a:ext>
            </a:extLst>
          </p:cNvPr>
          <p:cNvSpPr>
            <a:spLocks/>
          </p:cNvSpPr>
          <p:nvPr/>
        </p:nvSpPr>
        <p:spPr bwMode="auto">
          <a:xfrm>
            <a:off x="2490788" y="4733925"/>
            <a:ext cx="157162" cy="6350"/>
          </a:xfrm>
          <a:custGeom>
            <a:avLst/>
            <a:gdLst>
              <a:gd name="T0" fmla="*/ 0 w 26"/>
              <a:gd name="T1" fmla="*/ 0 h 1"/>
              <a:gd name="T2" fmla="*/ 26 w 26"/>
              <a:gd name="T3" fmla="*/ 0 h 1"/>
              <a:gd name="T4" fmla="*/ 26 w 26"/>
              <a:gd name="T5" fmla="*/ 1 h 1"/>
              <a:gd name="T6" fmla="*/ 0 w 26"/>
              <a:gd name="T7" fmla="*/ 1 h 1"/>
              <a:gd name="T8" fmla="*/ 0 w 26"/>
              <a:gd name="T9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6" h="1">
                <a:moveTo>
                  <a:pt x="0" y="0"/>
                </a:moveTo>
                <a:cubicBezTo>
                  <a:pt x="9" y="0"/>
                  <a:pt x="17" y="0"/>
                  <a:pt x="26" y="0"/>
                </a:cubicBezTo>
                <a:cubicBezTo>
                  <a:pt x="26" y="0"/>
                  <a:pt x="26" y="0"/>
                  <a:pt x="26" y="1"/>
                </a:cubicBezTo>
                <a:cubicBezTo>
                  <a:pt x="17" y="1"/>
                  <a:pt x="9" y="1"/>
                  <a:pt x="0" y="1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rgbClr val="09224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9818959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8" name="Google Shape;2968;p70"/>
          <p:cNvSpPr txBox="1">
            <a:spLocks noGrp="1"/>
          </p:cNvSpPr>
          <p:nvPr>
            <p:ph type="title"/>
          </p:nvPr>
        </p:nvSpPr>
        <p:spPr>
          <a:xfrm>
            <a:off x="127957" y="246213"/>
            <a:ext cx="2817595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 dirty="0">
                <a:solidFill>
                  <a:srgbClr val="092242"/>
                </a:solidFill>
              </a:rPr>
              <a:t>RESOURCES</a:t>
            </a:r>
            <a:endParaRPr dirty="0">
              <a:solidFill>
                <a:srgbClr val="092242"/>
              </a:solidFill>
            </a:endParaRP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C1B13D15-2B3D-44D3-B0FE-44674D0E0935}"/>
              </a:ext>
            </a:extLst>
          </p:cNvPr>
          <p:cNvSpPr>
            <a:spLocks noEditPoints="1"/>
          </p:cNvSpPr>
          <p:nvPr/>
        </p:nvSpPr>
        <p:spPr bwMode="auto">
          <a:xfrm>
            <a:off x="6223000" y="304800"/>
            <a:ext cx="1568450" cy="1054100"/>
          </a:xfrm>
          <a:custGeom>
            <a:avLst/>
            <a:gdLst>
              <a:gd name="T0" fmla="*/ 120 w 492"/>
              <a:gd name="T1" fmla="*/ 73 h 331"/>
              <a:gd name="T2" fmla="*/ 110 w 492"/>
              <a:gd name="T3" fmla="*/ 25 h 331"/>
              <a:gd name="T4" fmla="*/ 150 w 492"/>
              <a:gd name="T5" fmla="*/ 23 h 331"/>
              <a:gd name="T6" fmla="*/ 275 w 492"/>
              <a:gd name="T7" fmla="*/ 120 h 331"/>
              <a:gd name="T8" fmla="*/ 266 w 492"/>
              <a:gd name="T9" fmla="*/ 23 h 331"/>
              <a:gd name="T10" fmla="*/ 375 w 492"/>
              <a:gd name="T11" fmla="*/ 65 h 331"/>
              <a:gd name="T12" fmla="*/ 333 w 492"/>
              <a:gd name="T13" fmla="*/ 124 h 331"/>
              <a:gd name="T14" fmla="*/ 406 w 492"/>
              <a:gd name="T15" fmla="*/ 316 h 331"/>
              <a:gd name="T16" fmla="*/ 262 w 492"/>
              <a:gd name="T17" fmla="*/ 255 h 331"/>
              <a:gd name="T18" fmla="*/ 233 w 492"/>
              <a:gd name="T19" fmla="*/ 263 h 331"/>
              <a:gd name="T20" fmla="*/ 26 w 492"/>
              <a:gd name="T21" fmla="*/ 275 h 331"/>
              <a:gd name="T22" fmla="*/ 146 w 492"/>
              <a:gd name="T23" fmla="*/ 111 h 331"/>
              <a:gd name="T24" fmla="*/ 214 w 492"/>
              <a:gd name="T25" fmla="*/ 150 h 331"/>
              <a:gd name="T26" fmla="*/ 271 w 492"/>
              <a:gd name="T27" fmla="*/ 130 h 331"/>
              <a:gd name="T28" fmla="*/ 274 w 492"/>
              <a:gd name="T29" fmla="*/ 195 h 331"/>
              <a:gd name="T30" fmla="*/ 271 w 492"/>
              <a:gd name="T31" fmla="*/ 163 h 331"/>
              <a:gd name="T32" fmla="*/ 113 w 492"/>
              <a:gd name="T33" fmla="*/ 237 h 331"/>
              <a:gd name="T34" fmla="*/ 117 w 492"/>
              <a:gd name="T35" fmla="*/ 236 h 331"/>
              <a:gd name="T36" fmla="*/ 30 w 492"/>
              <a:gd name="T37" fmla="*/ 211 h 331"/>
              <a:gd name="T38" fmla="*/ 213 w 492"/>
              <a:gd name="T39" fmla="*/ 199 h 331"/>
              <a:gd name="T40" fmla="*/ 179 w 492"/>
              <a:gd name="T41" fmla="*/ 263 h 331"/>
              <a:gd name="T42" fmla="*/ 154 w 492"/>
              <a:gd name="T43" fmla="*/ 289 h 331"/>
              <a:gd name="T44" fmla="*/ 459 w 492"/>
              <a:gd name="T45" fmla="*/ 235 h 331"/>
              <a:gd name="T46" fmla="*/ 445 w 492"/>
              <a:gd name="T47" fmla="*/ 267 h 331"/>
              <a:gd name="T48" fmla="*/ 192 w 492"/>
              <a:gd name="T49" fmla="*/ 222 h 331"/>
              <a:gd name="T50" fmla="*/ 380 w 492"/>
              <a:gd name="T51" fmla="*/ 236 h 331"/>
              <a:gd name="T52" fmla="*/ 384 w 492"/>
              <a:gd name="T53" fmla="*/ 237 h 331"/>
              <a:gd name="T54" fmla="*/ 369 w 492"/>
              <a:gd name="T55" fmla="*/ 234 h 331"/>
              <a:gd name="T56" fmla="*/ 156 w 492"/>
              <a:gd name="T57" fmla="*/ 148 h 331"/>
              <a:gd name="T58" fmla="*/ 181 w 492"/>
              <a:gd name="T59" fmla="*/ 174 h 331"/>
              <a:gd name="T60" fmla="*/ 361 w 492"/>
              <a:gd name="T61" fmla="*/ 204 h 331"/>
              <a:gd name="T62" fmla="*/ 360 w 492"/>
              <a:gd name="T63" fmla="*/ 208 h 331"/>
              <a:gd name="T64" fmla="*/ 107 w 492"/>
              <a:gd name="T65" fmla="*/ 134 h 331"/>
              <a:gd name="T66" fmla="*/ 391 w 492"/>
              <a:gd name="T67" fmla="*/ 199 h 331"/>
              <a:gd name="T68" fmla="*/ 387 w 492"/>
              <a:gd name="T69" fmla="*/ 197 h 331"/>
              <a:gd name="T70" fmla="*/ 392 w 492"/>
              <a:gd name="T71" fmla="*/ 136 h 331"/>
              <a:gd name="T72" fmla="*/ 394 w 492"/>
              <a:gd name="T73" fmla="*/ 233 h 331"/>
              <a:gd name="T74" fmla="*/ 439 w 492"/>
              <a:gd name="T75" fmla="*/ 272 h 331"/>
              <a:gd name="T76" fmla="*/ 70 w 492"/>
              <a:gd name="T77" fmla="*/ 288 h 331"/>
              <a:gd name="T78" fmla="*/ 94 w 492"/>
              <a:gd name="T79" fmla="*/ 229 h 331"/>
              <a:gd name="T80" fmla="*/ 97 w 492"/>
              <a:gd name="T81" fmla="*/ 232 h 331"/>
              <a:gd name="T82" fmla="*/ 305 w 492"/>
              <a:gd name="T83" fmla="*/ 246 h 331"/>
              <a:gd name="T84" fmla="*/ 396 w 492"/>
              <a:gd name="T85" fmla="*/ 203 h 331"/>
              <a:gd name="T86" fmla="*/ 436 w 492"/>
              <a:gd name="T87" fmla="*/ 157 h 331"/>
              <a:gd name="T88" fmla="*/ 89 w 492"/>
              <a:gd name="T89" fmla="*/ 219 h 331"/>
              <a:gd name="T90" fmla="*/ 90 w 492"/>
              <a:gd name="T91" fmla="*/ 224 h 331"/>
              <a:gd name="T92" fmla="*/ 132 w 492"/>
              <a:gd name="T93" fmla="*/ 213 h 331"/>
              <a:gd name="T94" fmla="*/ 68 w 492"/>
              <a:gd name="T95" fmla="*/ 146 h 331"/>
              <a:gd name="T96" fmla="*/ 96 w 492"/>
              <a:gd name="T97" fmla="*/ 198 h 331"/>
              <a:gd name="T98" fmla="*/ 394 w 492"/>
              <a:gd name="T99" fmla="*/ 215 h 331"/>
              <a:gd name="T100" fmla="*/ 303 w 492"/>
              <a:gd name="T101" fmla="*/ 239 h 331"/>
              <a:gd name="T102" fmla="*/ 299 w 492"/>
              <a:gd name="T103" fmla="*/ 215 h 331"/>
              <a:gd name="T104" fmla="*/ 119 w 492"/>
              <a:gd name="T105" fmla="*/ 180 h 331"/>
              <a:gd name="T106" fmla="*/ 116 w 492"/>
              <a:gd name="T107" fmla="*/ 179 h 3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492" h="331">
                <a:moveTo>
                  <a:pt x="132" y="32"/>
                </a:moveTo>
                <a:cubicBezTo>
                  <a:pt x="123" y="38"/>
                  <a:pt x="116" y="42"/>
                  <a:pt x="111" y="46"/>
                </a:cubicBezTo>
                <a:cubicBezTo>
                  <a:pt x="114" y="56"/>
                  <a:pt x="117" y="64"/>
                  <a:pt x="120" y="73"/>
                </a:cubicBezTo>
                <a:cubicBezTo>
                  <a:pt x="117" y="74"/>
                  <a:pt x="114" y="76"/>
                  <a:pt x="111" y="77"/>
                </a:cubicBezTo>
                <a:cubicBezTo>
                  <a:pt x="105" y="69"/>
                  <a:pt x="93" y="60"/>
                  <a:pt x="93" y="51"/>
                </a:cubicBezTo>
                <a:cubicBezTo>
                  <a:pt x="93" y="43"/>
                  <a:pt x="102" y="31"/>
                  <a:pt x="110" y="25"/>
                </a:cubicBezTo>
                <a:cubicBezTo>
                  <a:pt x="121" y="17"/>
                  <a:pt x="134" y="12"/>
                  <a:pt x="148" y="8"/>
                </a:cubicBezTo>
                <a:cubicBezTo>
                  <a:pt x="171" y="0"/>
                  <a:pt x="180" y="8"/>
                  <a:pt x="180" y="37"/>
                </a:cubicBezTo>
                <a:cubicBezTo>
                  <a:pt x="169" y="32"/>
                  <a:pt x="159" y="28"/>
                  <a:pt x="150" y="23"/>
                </a:cubicBezTo>
                <a:cubicBezTo>
                  <a:pt x="149" y="25"/>
                  <a:pt x="147" y="26"/>
                  <a:pt x="146" y="28"/>
                </a:cubicBezTo>
                <a:cubicBezTo>
                  <a:pt x="159" y="51"/>
                  <a:pt x="166" y="77"/>
                  <a:pt x="196" y="87"/>
                </a:cubicBezTo>
                <a:cubicBezTo>
                  <a:pt x="223" y="95"/>
                  <a:pt x="248" y="108"/>
                  <a:pt x="275" y="120"/>
                </a:cubicBezTo>
                <a:cubicBezTo>
                  <a:pt x="286" y="94"/>
                  <a:pt x="296" y="71"/>
                  <a:pt x="307" y="45"/>
                </a:cubicBezTo>
                <a:cubicBezTo>
                  <a:pt x="297" y="43"/>
                  <a:pt x="288" y="43"/>
                  <a:pt x="281" y="39"/>
                </a:cubicBezTo>
                <a:cubicBezTo>
                  <a:pt x="275" y="36"/>
                  <a:pt x="271" y="28"/>
                  <a:pt x="266" y="23"/>
                </a:cubicBezTo>
                <a:cubicBezTo>
                  <a:pt x="271" y="18"/>
                  <a:pt x="276" y="10"/>
                  <a:pt x="282" y="9"/>
                </a:cubicBezTo>
                <a:cubicBezTo>
                  <a:pt x="311" y="6"/>
                  <a:pt x="338" y="12"/>
                  <a:pt x="363" y="27"/>
                </a:cubicBezTo>
                <a:cubicBezTo>
                  <a:pt x="376" y="36"/>
                  <a:pt x="384" y="49"/>
                  <a:pt x="375" y="65"/>
                </a:cubicBezTo>
                <a:cubicBezTo>
                  <a:pt x="365" y="81"/>
                  <a:pt x="352" y="72"/>
                  <a:pt x="340" y="66"/>
                </a:cubicBezTo>
                <a:cubicBezTo>
                  <a:pt x="333" y="63"/>
                  <a:pt x="327" y="58"/>
                  <a:pt x="320" y="54"/>
                </a:cubicBezTo>
                <a:cubicBezTo>
                  <a:pt x="295" y="83"/>
                  <a:pt x="325" y="100"/>
                  <a:pt x="333" y="124"/>
                </a:cubicBezTo>
                <a:cubicBezTo>
                  <a:pt x="368" y="109"/>
                  <a:pt x="402" y="109"/>
                  <a:pt x="435" y="129"/>
                </a:cubicBezTo>
                <a:cubicBezTo>
                  <a:pt x="458" y="144"/>
                  <a:pt x="474" y="165"/>
                  <a:pt x="480" y="192"/>
                </a:cubicBezTo>
                <a:cubicBezTo>
                  <a:pt x="492" y="248"/>
                  <a:pt x="459" y="303"/>
                  <a:pt x="406" y="316"/>
                </a:cubicBezTo>
                <a:cubicBezTo>
                  <a:pt x="342" y="331"/>
                  <a:pt x="296" y="296"/>
                  <a:pt x="275" y="215"/>
                </a:cubicBezTo>
                <a:cubicBezTo>
                  <a:pt x="271" y="220"/>
                  <a:pt x="269" y="225"/>
                  <a:pt x="264" y="228"/>
                </a:cubicBezTo>
                <a:cubicBezTo>
                  <a:pt x="252" y="237"/>
                  <a:pt x="243" y="244"/>
                  <a:pt x="262" y="255"/>
                </a:cubicBezTo>
                <a:cubicBezTo>
                  <a:pt x="264" y="256"/>
                  <a:pt x="263" y="267"/>
                  <a:pt x="262" y="267"/>
                </a:cubicBezTo>
                <a:cubicBezTo>
                  <a:pt x="255" y="270"/>
                  <a:pt x="247" y="271"/>
                  <a:pt x="239" y="271"/>
                </a:cubicBezTo>
                <a:cubicBezTo>
                  <a:pt x="237" y="271"/>
                  <a:pt x="233" y="264"/>
                  <a:pt x="233" y="263"/>
                </a:cubicBezTo>
                <a:cubicBezTo>
                  <a:pt x="254" y="236"/>
                  <a:pt x="224" y="233"/>
                  <a:pt x="215" y="218"/>
                </a:cubicBezTo>
                <a:cubicBezTo>
                  <a:pt x="202" y="279"/>
                  <a:pt x="175" y="310"/>
                  <a:pt x="125" y="318"/>
                </a:cubicBezTo>
                <a:cubicBezTo>
                  <a:pt x="84" y="324"/>
                  <a:pt x="50" y="309"/>
                  <a:pt x="26" y="275"/>
                </a:cubicBezTo>
                <a:cubicBezTo>
                  <a:pt x="1" y="238"/>
                  <a:pt x="0" y="198"/>
                  <a:pt x="24" y="160"/>
                </a:cubicBezTo>
                <a:cubicBezTo>
                  <a:pt x="47" y="125"/>
                  <a:pt x="81" y="110"/>
                  <a:pt x="124" y="114"/>
                </a:cubicBezTo>
                <a:cubicBezTo>
                  <a:pt x="131" y="114"/>
                  <a:pt x="145" y="115"/>
                  <a:pt x="146" y="111"/>
                </a:cubicBezTo>
                <a:cubicBezTo>
                  <a:pt x="151" y="99"/>
                  <a:pt x="165" y="87"/>
                  <a:pt x="154" y="71"/>
                </a:cubicBezTo>
                <a:cubicBezTo>
                  <a:pt x="147" y="59"/>
                  <a:pt x="140" y="47"/>
                  <a:pt x="132" y="32"/>
                </a:cubicBezTo>
                <a:close/>
                <a:moveTo>
                  <a:pt x="214" y="150"/>
                </a:moveTo>
                <a:cubicBezTo>
                  <a:pt x="225" y="146"/>
                  <a:pt x="233" y="140"/>
                  <a:pt x="240" y="141"/>
                </a:cubicBezTo>
                <a:cubicBezTo>
                  <a:pt x="270" y="145"/>
                  <a:pt x="230" y="166"/>
                  <a:pt x="250" y="176"/>
                </a:cubicBezTo>
                <a:cubicBezTo>
                  <a:pt x="257" y="161"/>
                  <a:pt x="263" y="146"/>
                  <a:pt x="271" y="130"/>
                </a:cubicBezTo>
                <a:cubicBezTo>
                  <a:pt x="241" y="118"/>
                  <a:pt x="214" y="106"/>
                  <a:pt x="181" y="92"/>
                </a:cubicBezTo>
                <a:cubicBezTo>
                  <a:pt x="195" y="115"/>
                  <a:pt x="205" y="134"/>
                  <a:pt x="214" y="150"/>
                </a:cubicBezTo>
                <a:close/>
                <a:moveTo>
                  <a:pt x="274" y="195"/>
                </a:moveTo>
                <a:cubicBezTo>
                  <a:pt x="289" y="172"/>
                  <a:pt x="304" y="150"/>
                  <a:pt x="320" y="126"/>
                </a:cubicBezTo>
                <a:cubicBezTo>
                  <a:pt x="315" y="118"/>
                  <a:pt x="309" y="108"/>
                  <a:pt x="301" y="94"/>
                </a:cubicBezTo>
                <a:cubicBezTo>
                  <a:pt x="290" y="119"/>
                  <a:pt x="281" y="142"/>
                  <a:pt x="271" y="163"/>
                </a:cubicBezTo>
                <a:cubicBezTo>
                  <a:pt x="264" y="176"/>
                  <a:pt x="263" y="186"/>
                  <a:pt x="274" y="195"/>
                </a:cubicBezTo>
                <a:close/>
                <a:moveTo>
                  <a:pt x="117" y="236"/>
                </a:moveTo>
                <a:cubicBezTo>
                  <a:pt x="116" y="236"/>
                  <a:pt x="114" y="237"/>
                  <a:pt x="113" y="237"/>
                </a:cubicBezTo>
                <a:cubicBezTo>
                  <a:pt x="113" y="256"/>
                  <a:pt x="113" y="276"/>
                  <a:pt x="113" y="298"/>
                </a:cubicBezTo>
                <a:cubicBezTo>
                  <a:pt x="124" y="295"/>
                  <a:pt x="134" y="292"/>
                  <a:pt x="146" y="289"/>
                </a:cubicBezTo>
                <a:cubicBezTo>
                  <a:pt x="135" y="270"/>
                  <a:pt x="126" y="253"/>
                  <a:pt x="117" y="236"/>
                </a:cubicBezTo>
                <a:close/>
                <a:moveTo>
                  <a:pt x="95" y="211"/>
                </a:moveTo>
                <a:cubicBezTo>
                  <a:pt x="74" y="198"/>
                  <a:pt x="57" y="188"/>
                  <a:pt x="38" y="176"/>
                </a:cubicBezTo>
                <a:cubicBezTo>
                  <a:pt x="35" y="189"/>
                  <a:pt x="33" y="199"/>
                  <a:pt x="30" y="211"/>
                </a:cubicBezTo>
                <a:cubicBezTo>
                  <a:pt x="52" y="211"/>
                  <a:pt x="70" y="211"/>
                  <a:pt x="95" y="211"/>
                </a:cubicBezTo>
                <a:close/>
                <a:moveTo>
                  <a:pt x="154" y="123"/>
                </a:moveTo>
                <a:cubicBezTo>
                  <a:pt x="186" y="140"/>
                  <a:pt x="204" y="165"/>
                  <a:pt x="213" y="199"/>
                </a:cubicBezTo>
                <a:cubicBezTo>
                  <a:pt x="219" y="183"/>
                  <a:pt x="188" y="121"/>
                  <a:pt x="165" y="97"/>
                </a:cubicBezTo>
                <a:cubicBezTo>
                  <a:pt x="162" y="105"/>
                  <a:pt x="159" y="113"/>
                  <a:pt x="154" y="123"/>
                </a:cubicBezTo>
                <a:close/>
                <a:moveTo>
                  <a:pt x="179" y="263"/>
                </a:moveTo>
                <a:cubicBezTo>
                  <a:pt x="159" y="250"/>
                  <a:pt x="142" y="240"/>
                  <a:pt x="125" y="230"/>
                </a:cubicBezTo>
                <a:cubicBezTo>
                  <a:pt x="125" y="230"/>
                  <a:pt x="124" y="231"/>
                  <a:pt x="123" y="232"/>
                </a:cubicBezTo>
                <a:cubicBezTo>
                  <a:pt x="132" y="250"/>
                  <a:pt x="142" y="267"/>
                  <a:pt x="154" y="289"/>
                </a:cubicBezTo>
                <a:cubicBezTo>
                  <a:pt x="164" y="279"/>
                  <a:pt x="170" y="272"/>
                  <a:pt x="179" y="263"/>
                </a:cubicBezTo>
                <a:close/>
                <a:moveTo>
                  <a:pt x="445" y="267"/>
                </a:moveTo>
                <a:cubicBezTo>
                  <a:pt x="450" y="255"/>
                  <a:pt x="454" y="246"/>
                  <a:pt x="459" y="235"/>
                </a:cubicBezTo>
                <a:cubicBezTo>
                  <a:pt x="437" y="231"/>
                  <a:pt x="418" y="227"/>
                  <a:pt x="400" y="224"/>
                </a:cubicBezTo>
                <a:cubicBezTo>
                  <a:pt x="399" y="225"/>
                  <a:pt x="399" y="226"/>
                  <a:pt x="398" y="227"/>
                </a:cubicBezTo>
                <a:cubicBezTo>
                  <a:pt x="413" y="240"/>
                  <a:pt x="427" y="252"/>
                  <a:pt x="445" y="267"/>
                </a:cubicBezTo>
                <a:close/>
                <a:moveTo>
                  <a:pt x="127" y="222"/>
                </a:moveTo>
                <a:cubicBezTo>
                  <a:pt x="146" y="234"/>
                  <a:pt x="163" y="244"/>
                  <a:pt x="182" y="256"/>
                </a:cubicBezTo>
                <a:cubicBezTo>
                  <a:pt x="185" y="244"/>
                  <a:pt x="188" y="234"/>
                  <a:pt x="192" y="222"/>
                </a:cubicBezTo>
                <a:cubicBezTo>
                  <a:pt x="170" y="222"/>
                  <a:pt x="151" y="222"/>
                  <a:pt x="127" y="222"/>
                </a:cubicBezTo>
                <a:close/>
                <a:moveTo>
                  <a:pt x="384" y="237"/>
                </a:moveTo>
                <a:cubicBezTo>
                  <a:pt x="382" y="237"/>
                  <a:pt x="381" y="236"/>
                  <a:pt x="380" y="236"/>
                </a:cubicBezTo>
                <a:cubicBezTo>
                  <a:pt x="376" y="256"/>
                  <a:pt x="373" y="275"/>
                  <a:pt x="368" y="297"/>
                </a:cubicBezTo>
                <a:cubicBezTo>
                  <a:pt x="381" y="296"/>
                  <a:pt x="391" y="295"/>
                  <a:pt x="404" y="294"/>
                </a:cubicBezTo>
                <a:cubicBezTo>
                  <a:pt x="396" y="273"/>
                  <a:pt x="390" y="255"/>
                  <a:pt x="384" y="237"/>
                </a:cubicBezTo>
                <a:close/>
                <a:moveTo>
                  <a:pt x="362" y="295"/>
                </a:moveTo>
                <a:cubicBezTo>
                  <a:pt x="366" y="273"/>
                  <a:pt x="369" y="254"/>
                  <a:pt x="373" y="236"/>
                </a:cubicBezTo>
                <a:cubicBezTo>
                  <a:pt x="371" y="235"/>
                  <a:pt x="370" y="235"/>
                  <a:pt x="369" y="234"/>
                </a:cubicBezTo>
                <a:cubicBezTo>
                  <a:pt x="356" y="249"/>
                  <a:pt x="344" y="264"/>
                  <a:pt x="330" y="280"/>
                </a:cubicBezTo>
                <a:cubicBezTo>
                  <a:pt x="341" y="286"/>
                  <a:pt x="350" y="290"/>
                  <a:pt x="362" y="295"/>
                </a:cubicBezTo>
                <a:close/>
                <a:moveTo>
                  <a:pt x="156" y="148"/>
                </a:moveTo>
                <a:cubicBezTo>
                  <a:pt x="144" y="168"/>
                  <a:pt x="134" y="184"/>
                  <a:pt x="124" y="201"/>
                </a:cubicBezTo>
                <a:cubicBezTo>
                  <a:pt x="125" y="202"/>
                  <a:pt x="125" y="203"/>
                  <a:pt x="126" y="203"/>
                </a:cubicBezTo>
                <a:cubicBezTo>
                  <a:pt x="144" y="194"/>
                  <a:pt x="161" y="185"/>
                  <a:pt x="181" y="174"/>
                </a:cubicBezTo>
                <a:cubicBezTo>
                  <a:pt x="172" y="165"/>
                  <a:pt x="165" y="158"/>
                  <a:pt x="156" y="148"/>
                </a:cubicBezTo>
                <a:close/>
                <a:moveTo>
                  <a:pt x="360" y="208"/>
                </a:moveTo>
                <a:cubicBezTo>
                  <a:pt x="360" y="206"/>
                  <a:pt x="361" y="205"/>
                  <a:pt x="361" y="204"/>
                </a:cubicBezTo>
                <a:cubicBezTo>
                  <a:pt x="347" y="192"/>
                  <a:pt x="333" y="180"/>
                  <a:pt x="316" y="165"/>
                </a:cubicBezTo>
                <a:cubicBezTo>
                  <a:pt x="311" y="177"/>
                  <a:pt x="307" y="186"/>
                  <a:pt x="301" y="198"/>
                </a:cubicBezTo>
                <a:cubicBezTo>
                  <a:pt x="323" y="201"/>
                  <a:pt x="341" y="204"/>
                  <a:pt x="360" y="208"/>
                </a:cubicBezTo>
                <a:close/>
                <a:moveTo>
                  <a:pt x="74" y="143"/>
                </a:moveTo>
                <a:cubicBezTo>
                  <a:pt x="85" y="163"/>
                  <a:pt x="95" y="180"/>
                  <a:pt x="107" y="201"/>
                </a:cubicBezTo>
                <a:cubicBezTo>
                  <a:pt x="107" y="176"/>
                  <a:pt x="107" y="156"/>
                  <a:pt x="107" y="134"/>
                </a:cubicBezTo>
                <a:cubicBezTo>
                  <a:pt x="96" y="137"/>
                  <a:pt x="86" y="139"/>
                  <a:pt x="74" y="143"/>
                </a:cubicBezTo>
                <a:close/>
                <a:moveTo>
                  <a:pt x="387" y="197"/>
                </a:moveTo>
                <a:cubicBezTo>
                  <a:pt x="389" y="198"/>
                  <a:pt x="390" y="198"/>
                  <a:pt x="391" y="199"/>
                </a:cubicBezTo>
                <a:cubicBezTo>
                  <a:pt x="403" y="184"/>
                  <a:pt x="416" y="169"/>
                  <a:pt x="431" y="152"/>
                </a:cubicBezTo>
                <a:cubicBezTo>
                  <a:pt x="420" y="147"/>
                  <a:pt x="411" y="142"/>
                  <a:pt x="399" y="137"/>
                </a:cubicBezTo>
                <a:cubicBezTo>
                  <a:pt x="395" y="159"/>
                  <a:pt x="391" y="178"/>
                  <a:pt x="387" y="197"/>
                </a:cubicBezTo>
                <a:close/>
                <a:moveTo>
                  <a:pt x="357" y="138"/>
                </a:moveTo>
                <a:cubicBezTo>
                  <a:pt x="365" y="159"/>
                  <a:pt x="371" y="178"/>
                  <a:pt x="379" y="202"/>
                </a:cubicBezTo>
                <a:cubicBezTo>
                  <a:pt x="384" y="177"/>
                  <a:pt x="388" y="158"/>
                  <a:pt x="392" y="136"/>
                </a:cubicBezTo>
                <a:cubicBezTo>
                  <a:pt x="380" y="137"/>
                  <a:pt x="370" y="137"/>
                  <a:pt x="357" y="138"/>
                </a:cubicBezTo>
                <a:close/>
                <a:moveTo>
                  <a:pt x="439" y="272"/>
                </a:moveTo>
                <a:cubicBezTo>
                  <a:pt x="423" y="257"/>
                  <a:pt x="408" y="245"/>
                  <a:pt x="394" y="233"/>
                </a:cubicBezTo>
                <a:cubicBezTo>
                  <a:pt x="393" y="233"/>
                  <a:pt x="392" y="234"/>
                  <a:pt x="390" y="235"/>
                </a:cubicBezTo>
                <a:cubicBezTo>
                  <a:pt x="397" y="253"/>
                  <a:pt x="403" y="271"/>
                  <a:pt x="411" y="292"/>
                </a:cubicBezTo>
                <a:cubicBezTo>
                  <a:pt x="421" y="285"/>
                  <a:pt x="430" y="279"/>
                  <a:pt x="439" y="272"/>
                </a:cubicBezTo>
                <a:close/>
                <a:moveTo>
                  <a:pt x="104" y="298"/>
                </a:moveTo>
                <a:cubicBezTo>
                  <a:pt x="104" y="276"/>
                  <a:pt x="104" y="256"/>
                  <a:pt x="104" y="233"/>
                </a:cubicBezTo>
                <a:cubicBezTo>
                  <a:pt x="92" y="252"/>
                  <a:pt x="82" y="269"/>
                  <a:pt x="70" y="288"/>
                </a:cubicBezTo>
                <a:cubicBezTo>
                  <a:pt x="82" y="291"/>
                  <a:pt x="92" y="294"/>
                  <a:pt x="104" y="298"/>
                </a:cubicBezTo>
                <a:close/>
                <a:moveTo>
                  <a:pt x="97" y="232"/>
                </a:moveTo>
                <a:cubicBezTo>
                  <a:pt x="96" y="231"/>
                  <a:pt x="95" y="230"/>
                  <a:pt x="94" y="229"/>
                </a:cubicBezTo>
                <a:cubicBezTo>
                  <a:pt x="77" y="238"/>
                  <a:pt x="60" y="248"/>
                  <a:pt x="38" y="259"/>
                </a:cubicBezTo>
                <a:cubicBezTo>
                  <a:pt x="48" y="269"/>
                  <a:pt x="55" y="276"/>
                  <a:pt x="64" y="285"/>
                </a:cubicBezTo>
                <a:cubicBezTo>
                  <a:pt x="76" y="265"/>
                  <a:pt x="86" y="248"/>
                  <a:pt x="97" y="232"/>
                </a:cubicBezTo>
                <a:close/>
                <a:moveTo>
                  <a:pt x="364" y="229"/>
                </a:moveTo>
                <a:cubicBezTo>
                  <a:pt x="364" y="228"/>
                  <a:pt x="363" y="227"/>
                  <a:pt x="362" y="226"/>
                </a:cubicBezTo>
                <a:cubicBezTo>
                  <a:pt x="344" y="232"/>
                  <a:pt x="326" y="239"/>
                  <a:pt x="305" y="246"/>
                </a:cubicBezTo>
                <a:cubicBezTo>
                  <a:pt x="311" y="256"/>
                  <a:pt x="317" y="265"/>
                  <a:pt x="324" y="275"/>
                </a:cubicBezTo>
                <a:cubicBezTo>
                  <a:pt x="339" y="258"/>
                  <a:pt x="352" y="244"/>
                  <a:pt x="364" y="229"/>
                </a:cubicBezTo>
                <a:close/>
                <a:moveTo>
                  <a:pt x="396" y="203"/>
                </a:moveTo>
                <a:cubicBezTo>
                  <a:pt x="397" y="204"/>
                  <a:pt x="398" y="205"/>
                  <a:pt x="398" y="206"/>
                </a:cubicBezTo>
                <a:cubicBezTo>
                  <a:pt x="417" y="200"/>
                  <a:pt x="435" y="193"/>
                  <a:pt x="456" y="186"/>
                </a:cubicBezTo>
                <a:cubicBezTo>
                  <a:pt x="449" y="176"/>
                  <a:pt x="443" y="167"/>
                  <a:pt x="436" y="157"/>
                </a:cubicBezTo>
                <a:cubicBezTo>
                  <a:pt x="422" y="174"/>
                  <a:pt x="409" y="188"/>
                  <a:pt x="396" y="203"/>
                </a:cubicBezTo>
                <a:close/>
                <a:moveTo>
                  <a:pt x="90" y="224"/>
                </a:moveTo>
                <a:cubicBezTo>
                  <a:pt x="89" y="222"/>
                  <a:pt x="89" y="221"/>
                  <a:pt x="89" y="219"/>
                </a:cubicBezTo>
                <a:cubicBezTo>
                  <a:pt x="70" y="219"/>
                  <a:pt x="52" y="218"/>
                  <a:pt x="29" y="217"/>
                </a:cubicBezTo>
                <a:cubicBezTo>
                  <a:pt x="32" y="230"/>
                  <a:pt x="34" y="239"/>
                  <a:pt x="37" y="252"/>
                </a:cubicBezTo>
                <a:cubicBezTo>
                  <a:pt x="56" y="241"/>
                  <a:pt x="73" y="233"/>
                  <a:pt x="90" y="224"/>
                </a:cubicBezTo>
                <a:close/>
                <a:moveTo>
                  <a:pt x="184" y="180"/>
                </a:moveTo>
                <a:cubicBezTo>
                  <a:pt x="164" y="191"/>
                  <a:pt x="148" y="200"/>
                  <a:pt x="131" y="209"/>
                </a:cubicBezTo>
                <a:cubicBezTo>
                  <a:pt x="131" y="210"/>
                  <a:pt x="132" y="212"/>
                  <a:pt x="132" y="213"/>
                </a:cubicBezTo>
                <a:cubicBezTo>
                  <a:pt x="151" y="213"/>
                  <a:pt x="170" y="213"/>
                  <a:pt x="192" y="213"/>
                </a:cubicBezTo>
                <a:cubicBezTo>
                  <a:pt x="189" y="202"/>
                  <a:pt x="187" y="193"/>
                  <a:pt x="184" y="180"/>
                </a:cubicBezTo>
                <a:close/>
                <a:moveTo>
                  <a:pt x="68" y="146"/>
                </a:moveTo>
                <a:cubicBezTo>
                  <a:pt x="59" y="155"/>
                  <a:pt x="51" y="162"/>
                  <a:pt x="42" y="170"/>
                </a:cubicBezTo>
                <a:cubicBezTo>
                  <a:pt x="61" y="182"/>
                  <a:pt x="77" y="191"/>
                  <a:pt x="93" y="201"/>
                </a:cubicBezTo>
                <a:cubicBezTo>
                  <a:pt x="94" y="200"/>
                  <a:pt x="95" y="199"/>
                  <a:pt x="96" y="198"/>
                </a:cubicBezTo>
                <a:cubicBezTo>
                  <a:pt x="87" y="181"/>
                  <a:pt x="78" y="165"/>
                  <a:pt x="68" y="146"/>
                </a:cubicBezTo>
                <a:close/>
                <a:moveTo>
                  <a:pt x="459" y="193"/>
                </a:moveTo>
                <a:cubicBezTo>
                  <a:pt x="437" y="200"/>
                  <a:pt x="418" y="207"/>
                  <a:pt x="394" y="215"/>
                </a:cubicBezTo>
                <a:cubicBezTo>
                  <a:pt x="419" y="220"/>
                  <a:pt x="438" y="224"/>
                  <a:pt x="459" y="228"/>
                </a:cubicBezTo>
                <a:cubicBezTo>
                  <a:pt x="459" y="216"/>
                  <a:pt x="459" y="206"/>
                  <a:pt x="459" y="193"/>
                </a:cubicBezTo>
                <a:close/>
                <a:moveTo>
                  <a:pt x="303" y="239"/>
                </a:moveTo>
                <a:cubicBezTo>
                  <a:pt x="320" y="233"/>
                  <a:pt x="335" y="228"/>
                  <a:pt x="349" y="223"/>
                </a:cubicBezTo>
                <a:cubicBezTo>
                  <a:pt x="349" y="222"/>
                  <a:pt x="349" y="221"/>
                  <a:pt x="349" y="219"/>
                </a:cubicBezTo>
                <a:cubicBezTo>
                  <a:pt x="333" y="218"/>
                  <a:pt x="317" y="217"/>
                  <a:pt x="299" y="215"/>
                </a:cubicBezTo>
                <a:cubicBezTo>
                  <a:pt x="300" y="224"/>
                  <a:pt x="301" y="230"/>
                  <a:pt x="303" y="239"/>
                </a:cubicBezTo>
                <a:close/>
                <a:moveTo>
                  <a:pt x="116" y="179"/>
                </a:moveTo>
                <a:cubicBezTo>
                  <a:pt x="117" y="179"/>
                  <a:pt x="118" y="180"/>
                  <a:pt x="119" y="180"/>
                </a:cubicBezTo>
                <a:cubicBezTo>
                  <a:pt x="124" y="167"/>
                  <a:pt x="129" y="154"/>
                  <a:pt x="136" y="138"/>
                </a:cubicBezTo>
                <a:cubicBezTo>
                  <a:pt x="128" y="138"/>
                  <a:pt x="122" y="137"/>
                  <a:pt x="116" y="137"/>
                </a:cubicBezTo>
                <a:cubicBezTo>
                  <a:pt x="116" y="152"/>
                  <a:pt x="116" y="166"/>
                  <a:pt x="116" y="179"/>
                </a:cubicBezTo>
                <a:close/>
              </a:path>
            </a:pathLst>
          </a:custGeom>
          <a:solidFill>
            <a:srgbClr val="09224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2564291B-E28C-4BF7-894C-FD11E1CCCB66}"/>
              </a:ext>
            </a:extLst>
          </p:cNvPr>
          <p:cNvSpPr>
            <a:spLocks noEditPoints="1"/>
          </p:cNvSpPr>
          <p:nvPr/>
        </p:nvSpPr>
        <p:spPr bwMode="auto">
          <a:xfrm>
            <a:off x="5070475" y="2041525"/>
            <a:ext cx="1041400" cy="1152525"/>
          </a:xfrm>
          <a:custGeom>
            <a:avLst/>
            <a:gdLst>
              <a:gd name="T0" fmla="*/ 64 w 327"/>
              <a:gd name="T1" fmla="*/ 160 h 362"/>
              <a:gd name="T2" fmla="*/ 54 w 327"/>
              <a:gd name="T3" fmla="*/ 178 h 362"/>
              <a:gd name="T4" fmla="*/ 0 w 327"/>
              <a:gd name="T5" fmla="*/ 158 h 362"/>
              <a:gd name="T6" fmla="*/ 30 w 327"/>
              <a:gd name="T7" fmla="*/ 66 h 362"/>
              <a:gd name="T8" fmla="*/ 50 w 327"/>
              <a:gd name="T9" fmla="*/ 50 h 362"/>
              <a:gd name="T10" fmla="*/ 121 w 327"/>
              <a:gd name="T11" fmla="*/ 11 h 362"/>
              <a:gd name="T12" fmla="*/ 134 w 327"/>
              <a:gd name="T13" fmla="*/ 8 h 362"/>
              <a:gd name="T14" fmla="*/ 228 w 327"/>
              <a:gd name="T15" fmla="*/ 27 h 362"/>
              <a:gd name="T16" fmla="*/ 255 w 327"/>
              <a:gd name="T17" fmla="*/ 40 h 362"/>
              <a:gd name="T18" fmla="*/ 315 w 327"/>
              <a:gd name="T19" fmla="*/ 109 h 362"/>
              <a:gd name="T20" fmla="*/ 327 w 327"/>
              <a:gd name="T21" fmla="*/ 157 h 362"/>
              <a:gd name="T22" fmla="*/ 272 w 327"/>
              <a:gd name="T23" fmla="*/ 179 h 362"/>
              <a:gd name="T24" fmla="*/ 263 w 327"/>
              <a:gd name="T25" fmla="*/ 163 h 362"/>
              <a:gd name="T26" fmla="*/ 259 w 327"/>
              <a:gd name="T27" fmla="*/ 164 h 362"/>
              <a:gd name="T28" fmla="*/ 255 w 327"/>
              <a:gd name="T29" fmla="*/ 263 h 362"/>
              <a:gd name="T30" fmla="*/ 264 w 327"/>
              <a:gd name="T31" fmla="*/ 362 h 362"/>
              <a:gd name="T32" fmla="*/ 169 w 327"/>
              <a:gd name="T33" fmla="*/ 362 h 362"/>
              <a:gd name="T34" fmla="*/ 169 w 327"/>
              <a:gd name="T35" fmla="*/ 281 h 362"/>
              <a:gd name="T36" fmla="*/ 169 w 327"/>
              <a:gd name="T37" fmla="*/ 199 h 362"/>
              <a:gd name="T38" fmla="*/ 169 w 327"/>
              <a:gd name="T39" fmla="*/ 119 h 362"/>
              <a:gd name="T40" fmla="*/ 167 w 327"/>
              <a:gd name="T41" fmla="*/ 44 h 362"/>
              <a:gd name="T42" fmla="*/ 158 w 327"/>
              <a:gd name="T43" fmla="*/ 45 h 362"/>
              <a:gd name="T44" fmla="*/ 158 w 327"/>
              <a:gd name="T45" fmla="*/ 361 h 362"/>
              <a:gd name="T46" fmla="*/ 60 w 327"/>
              <a:gd name="T47" fmla="*/ 361 h 362"/>
              <a:gd name="T48" fmla="*/ 64 w 327"/>
              <a:gd name="T49" fmla="*/ 160 h 362"/>
              <a:gd name="T50" fmla="*/ 86 w 327"/>
              <a:gd name="T51" fmla="*/ 343 h 362"/>
              <a:gd name="T52" fmla="*/ 140 w 327"/>
              <a:gd name="T53" fmla="*/ 343 h 362"/>
              <a:gd name="T54" fmla="*/ 140 w 327"/>
              <a:gd name="T55" fmla="*/ 169 h 362"/>
              <a:gd name="T56" fmla="*/ 86 w 327"/>
              <a:gd name="T57" fmla="*/ 176 h 362"/>
              <a:gd name="T58" fmla="*/ 86 w 327"/>
              <a:gd name="T59" fmla="*/ 343 h 362"/>
              <a:gd name="T60" fmla="*/ 186 w 327"/>
              <a:gd name="T61" fmla="*/ 170 h 362"/>
              <a:gd name="T62" fmla="*/ 186 w 327"/>
              <a:gd name="T63" fmla="*/ 343 h 362"/>
              <a:gd name="T64" fmla="*/ 240 w 327"/>
              <a:gd name="T65" fmla="*/ 343 h 362"/>
              <a:gd name="T66" fmla="*/ 240 w 327"/>
              <a:gd name="T67" fmla="*/ 175 h 362"/>
              <a:gd name="T68" fmla="*/ 186 w 327"/>
              <a:gd name="T69" fmla="*/ 170 h 362"/>
              <a:gd name="T70" fmla="*/ 74 w 327"/>
              <a:gd name="T71" fmla="*/ 63 h 362"/>
              <a:gd name="T72" fmla="*/ 134 w 327"/>
              <a:gd name="T73" fmla="*/ 142 h 362"/>
              <a:gd name="T74" fmla="*/ 138 w 327"/>
              <a:gd name="T75" fmla="*/ 140 h 362"/>
              <a:gd name="T76" fmla="*/ 108 w 327"/>
              <a:gd name="T77" fmla="*/ 48 h 362"/>
              <a:gd name="T78" fmla="*/ 74 w 327"/>
              <a:gd name="T79" fmla="*/ 63 h 362"/>
              <a:gd name="T80" fmla="*/ 218 w 327"/>
              <a:gd name="T81" fmla="*/ 48 h 362"/>
              <a:gd name="T82" fmla="*/ 189 w 327"/>
              <a:gd name="T83" fmla="*/ 137 h 362"/>
              <a:gd name="T84" fmla="*/ 193 w 327"/>
              <a:gd name="T85" fmla="*/ 139 h 362"/>
              <a:gd name="T86" fmla="*/ 252 w 327"/>
              <a:gd name="T87" fmla="*/ 63 h 362"/>
              <a:gd name="T88" fmla="*/ 218 w 327"/>
              <a:gd name="T89" fmla="*/ 48 h 362"/>
              <a:gd name="T90" fmla="*/ 134 w 327"/>
              <a:gd name="T91" fmla="*/ 148 h 362"/>
              <a:gd name="T92" fmla="*/ 76 w 327"/>
              <a:gd name="T93" fmla="*/ 96 h 362"/>
              <a:gd name="T94" fmla="*/ 134 w 327"/>
              <a:gd name="T95" fmla="*/ 148 h 362"/>
              <a:gd name="T96" fmla="*/ 250 w 327"/>
              <a:gd name="T97" fmla="*/ 97 h 362"/>
              <a:gd name="T98" fmla="*/ 190 w 327"/>
              <a:gd name="T99" fmla="*/ 150 h 362"/>
              <a:gd name="T100" fmla="*/ 250 w 327"/>
              <a:gd name="T101" fmla="*/ 97 h 3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327" h="362">
                <a:moveTo>
                  <a:pt x="64" y="160"/>
                </a:moveTo>
                <a:cubicBezTo>
                  <a:pt x="60" y="168"/>
                  <a:pt x="57" y="173"/>
                  <a:pt x="54" y="178"/>
                </a:cubicBezTo>
                <a:cubicBezTo>
                  <a:pt x="36" y="172"/>
                  <a:pt x="19" y="165"/>
                  <a:pt x="0" y="158"/>
                </a:cubicBezTo>
                <a:cubicBezTo>
                  <a:pt x="4" y="125"/>
                  <a:pt x="12" y="93"/>
                  <a:pt x="30" y="66"/>
                </a:cubicBezTo>
                <a:cubicBezTo>
                  <a:pt x="34" y="59"/>
                  <a:pt x="42" y="54"/>
                  <a:pt x="50" y="50"/>
                </a:cubicBezTo>
                <a:cubicBezTo>
                  <a:pt x="73" y="37"/>
                  <a:pt x="97" y="24"/>
                  <a:pt x="121" y="11"/>
                </a:cubicBezTo>
                <a:cubicBezTo>
                  <a:pt x="125" y="9"/>
                  <a:pt x="130" y="8"/>
                  <a:pt x="134" y="8"/>
                </a:cubicBezTo>
                <a:cubicBezTo>
                  <a:pt x="166" y="9"/>
                  <a:pt x="200" y="0"/>
                  <a:pt x="228" y="27"/>
                </a:cubicBezTo>
                <a:cubicBezTo>
                  <a:pt x="234" y="34"/>
                  <a:pt x="245" y="37"/>
                  <a:pt x="255" y="40"/>
                </a:cubicBezTo>
                <a:cubicBezTo>
                  <a:pt x="291" y="49"/>
                  <a:pt x="307" y="76"/>
                  <a:pt x="315" y="109"/>
                </a:cubicBezTo>
                <a:cubicBezTo>
                  <a:pt x="319" y="125"/>
                  <a:pt x="323" y="140"/>
                  <a:pt x="327" y="157"/>
                </a:cubicBezTo>
                <a:cubicBezTo>
                  <a:pt x="308" y="164"/>
                  <a:pt x="290" y="171"/>
                  <a:pt x="272" y="179"/>
                </a:cubicBezTo>
                <a:cubicBezTo>
                  <a:pt x="269" y="173"/>
                  <a:pt x="266" y="168"/>
                  <a:pt x="263" y="163"/>
                </a:cubicBezTo>
                <a:cubicBezTo>
                  <a:pt x="262" y="164"/>
                  <a:pt x="260" y="164"/>
                  <a:pt x="259" y="164"/>
                </a:cubicBezTo>
                <a:cubicBezTo>
                  <a:pt x="257" y="197"/>
                  <a:pt x="254" y="230"/>
                  <a:pt x="255" y="263"/>
                </a:cubicBezTo>
                <a:cubicBezTo>
                  <a:pt x="256" y="296"/>
                  <a:pt x="261" y="328"/>
                  <a:pt x="264" y="362"/>
                </a:cubicBezTo>
                <a:cubicBezTo>
                  <a:pt x="234" y="362"/>
                  <a:pt x="203" y="362"/>
                  <a:pt x="169" y="362"/>
                </a:cubicBezTo>
                <a:cubicBezTo>
                  <a:pt x="169" y="334"/>
                  <a:pt x="169" y="308"/>
                  <a:pt x="169" y="281"/>
                </a:cubicBezTo>
                <a:cubicBezTo>
                  <a:pt x="169" y="254"/>
                  <a:pt x="169" y="227"/>
                  <a:pt x="169" y="199"/>
                </a:cubicBezTo>
                <a:cubicBezTo>
                  <a:pt x="169" y="173"/>
                  <a:pt x="170" y="146"/>
                  <a:pt x="169" y="119"/>
                </a:cubicBezTo>
                <a:cubicBezTo>
                  <a:pt x="168" y="94"/>
                  <a:pt x="172" y="69"/>
                  <a:pt x="167" y="44"/>
                </a:cubicBezTo>
                <a:cubicBezTo>
                  <a:pt x="164" y="44"/>
                  <a:pt x="161" y="44"/>
                  <a:pt x="158" y="45"/>
                </a:cubicBezTo>
                <a:cubicBezTo>
                  <a:pt x="158" y="150"/>
                  <a:pt x="158" y="255"/>
                  <a:pt x="158" y="361"/>
                </a:cubicBezTo>
                <a:cubicBezTo>
                  <a:pt x="124" y="361"/>
                  <a:pt x="93" y="361"/>
                  <a:pt x="60" y="361"/>
                </a:cubicBezTo>
                <a:cubicBezTo>
                  <a:pt x="71" y="295"/>
                  <a:pt x="76" y="230"/>
                  <a:pt x="64" y="160"/>
                </a:cubicBezTo>
                <a:close/>
                <a:moveTo>
                  <a:pt x="86" y="343"/>
                </a:moveTo>
                <a:cubicBezTo>
                  <a:pt x="103" y="343"/>
                  <a:pt x="121" y="343"/>
                  <a:pt x="140" y="343"/>
                </a:cubicBezTo>
                <a:cubicBezTo>
                  <a:pt x="140" y="285"/>
                  <a:pt x="140" y="228"/>
                  <a:pt x="140" y="169"/>
                </a:cubicBezTo>
                <a:cubicBezTo>
                  <a:pt x="120" y="172"/>
                  <a:pt x="103" y="174"/>
                  <a:pt x="86" y="176"/>
                </a:cubicBezTo>
                <a:cubicBezTo>
                  <a:pt x="86" y="233"/>
                  <a:pt x="86" y="287"/>
                  <a:pt x="86" y="343"/>
                </a:cubicBezTo>
                <a:close/>
                <a:moveTo>
                  <a:pt x="186" y="170"/>
                </a:moveTo>
                <a:cubicBezTo>
                  <a:pt x="186" y="229"/>
                  <a:pt x="186" y="286"/>
                  <a:pt x="186" y="343"/>
                </a:cubicBezTo>
                <a:cubicBezTo>
                  <a:pt x="205" y="343"/>
                  <a:pt x="223" y="343"/>
                  <a:pt x="240" y="343"/>
                </a:cubicBezTo>
                <a:cubicBezTo>
                  <a:pt x="240" y="287"/>
                  <a:pt x="240" y="232"/>
                  <a:pt x="240" y="175"/>
                </a:cubicBezTo>
                <a:cubicBezTo>
                  <a:pt x="223" y="174"/>
                  <a:pt x="205" y="172"/>
                  <a:pt x="186" y="170"/>
                </a:cubicBezTo>
                <a:close/>
                <a:moveTo>
                  <a:pt x="74" y="63"/>
                </a:moveTo>
                <a:cubicBezTo>
                  <a:pt x="95" y="91"/>
                  <a:pt x="115" y="117"/>
                  <a:pt x="134" y="142"/>
                </a:cubicBezTo>
                <a:cubicBezTo>
                  <a:pt x="136" y="142"/>
                  <a:pt x="137" y="141"/>
                  <a:pt x="138" y="140"/>
                </a:cubicBezTo>
                <a:cubicBezTo>
                  <a:pt x="128" y="110"/>
                  <a:pt x="118" y="80"/>
                  <a:pt x="108" y="48"/>
                </a:cubicBezTo>
                <a:cubicBezTo>
                  <a:pt x="96" y="53"/>
                  <a:pt x="87" y="57"/>
                  <a:pt x="74" y="63"/>
                </a:cubicBezTo>
                <a:close/>
                <a:moveTo>
                  <a:pt x="218" y="48"/>
                </a:moveTo>
                <a:cubicBezTo>
                  <a:pt x="208" y="78"/>
                  <a:pt x="198" y="108"/>
                  <a:pt x="189" y="137"/>
                </a:cubicBezTo>
                <a:cubicBezTo>
                  <a:pt x="190" y="138"/>
                  <a:pt x="192" y="139"/>
                  <a:pt x="193" y="139"/>
                </a:cubicBezTo>
                <a:cubicBezTo>
                  <a:pt x="212" y="114"/>
                  <a:pt x="232" y="89"/>
                  <a:pt x="252" y="63"/>
                </a:cubicBezTo>
                <a:cubicBezTo>
                  <a:pt x="240" y="57"/>
                  <a:pt x="231" y="53"/>
                  <a:pt x="218" y="48"/>
                </a:cubicBezTo>
                <a:close/>
                <a:moveTo>
                  <a:pt x="134" y="148"/>
                </a:moveTo>
                <a:cubicBezTo>
                  <a:pt x="115" y="131"/>
                  <a:pt x="96" y="114"/>
                  <a:pt x="76" y="96"/>
                </a:cubicBezTo>
                <a:cubicBezTo>
                  <a:pt x="70" y="143"/>
                  <a:pt x="107" y="139"/>
                  <a:pt x="134" y="148"/>
                </a:cubicBezTo>
                <a:close/>
                <a:moveTo>
                  <a:pt x="250" y="97"/>
                </a:moveTo>
                <a:cubicBezTo>
                  <a:pt x="228" y="116"/>
                  <a:pt x="210" y="132"/>
                  <a:pt x="190" y="150"/>
                </a:cubicBezTo>
                <a:cubicBezTo>
                  <a:pt x="243" y="140"/>
                  <a:pt x="249" y="136"/>
                  <a:pt x="250" y="97"/>
                </a:cubicBezTo>
                <a:close/>
              </a:path>
            </a:pathLst>
          </a:custGeom>
          <a:solidFill>
            <a:srgbClr val="09224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F309E74B-D1A3-4B6C-BF9D-8D2E20129AE6}"/>
              </a:ext>
            </a:extLst>
          </p:cNvPr>
          <p:cNvSpPr>
            <a:spLocks noEditPoints="1"/>
          </p:cNvSpPr>
          <p:nvPr/>
        </p:nvSpPr>
        <p:spPr bwMode="auto">
          <a:xfrm>
            <a:off x="3595688" y="2073275"/>
            <a:ext cx="1085850" cy="1079500"/>
          </a:xfrm>
          <a:custGeom>
            <a:avLst/>
            <a:gdLst>
              <a:gd name="T0" fmla="*/ 328 w 341"/>
              <a:gd name="T1" fmla="*/ 126 h 339"/>
              <a:gd name="T2" fmla="*/ 96 w 341"/>
              <a:gd name="T3" fmla="*/ 317 h 339"/>
              <a:gd name="T4" fmla="*/ 111 w 341"/>
              <a:gd name="T5" fmla="*/ 19 h 339"/>
              <a:gd name="T6" fmla="*/ 191 w 341"/>
              <a:gd name="T7" fmla="*/ 279 h 339"/>
              <a:gd name="T8" fmla="*/ 215 w 341"/>
              <a:gd name="T9" fmla="*/ 71 h 339"/>
              <a:gd name="T10" fmla="*/ 253 w 341"/>
              <a:gd name="T11" fmla="*/ 99 h 339"/>
              <a:gd name="T12" fmla="*/ 242 w 341"/>
              <a:gd name="T13" fmla="*/ 254 h 339"/>
              <a:gd name="T14" fmla="*/ 159 w 341"/>
              <a:gd name="T15" fmla="*/ 62 h 339"/>
              <a:gd name="T16" fmla="*/ 206 w 341"/>
              <a:gd name="T17" fmla="*/ 67 h 339"/>
              <a:gd name="T18" fmla="*/ 156 w 341"/>
              <a:gd name="T19" fmla="*/ 194 h 339"/>
              <a:gd name="T20" fmla="*/ 125 w 341"/>
              <a:gd name="T21" fmla="*/ 272 h 339"/>
              <a:gd name="T22" fmla="*/ 278 w 341"/>
              <a:gd name="T23" fmla="*/ 150 h 339"/>
              <a:gd name="T24" fmla="*/ 98 w 341"/>
              <a:gd name="T25" fmla="*/ 88 h 339"/>
              <a:gd name="T26" fmla="*/ 98 w 341"/>
              <a:gd name="T27" fmla="*/ 88 h 339"/>
              <a:gd name="T28" fmla="*/ 66 w 341"/>
              <a:gd name="T29" fmla="*/ 136 h 339"/>
              <a:gd name="T30" fmla="*/ 106 w 341"/>
              <a:gd name="T31" fmla="*/ 82 h 339"/>
              <a:gd name="T32" fmla="*/ 149 w 341"/>
              <a:gd name="T33" fmla="*/ 64 h 339"/>
              <a:gd name="T34" fmla="*/ 82 w 341"/>
              <a:gd name="T35" fmla="*/ 235 h 339"/>
              <a:gd name="T36" fmla="*/ 62 w 341"/>
              <a:gd name="T37" fmla="*/ 192 h 339"/>
              <a:gd name="T38" fmla="*/ 197 w 341"/>
              <a:gd name="T39" fmla="*/ 173 h 339"/>
              <a:gd name="T40" fmla="*/ 169 w 341"/>
              <a:gd name="T41" fmla="*/ 199 h 339"/>
              <a:gd name="T42" fmla="*/ 181 w 341"/>
              <a:gd name="T43" fmla="*/ 280 h 339"/>
              <a:gd name="T44" fmla="*/ 41 w 341"/>
              <a:gd name="T45" fmla="*/ 187 h 339"/>
              <a:gd name="T46" fmla="*/ 50 w 341"/>
              <a:gd name="T47" fmla="*/ 129 h 339"/>
              <a:gd name="T48" fmla="*/ 171 w 341"/>
              <a:gd name="T49" fmla="*/ 36 h 339"/>
              <a:gd name="T50" fmla="*/ 202 w 341"/>
              <a:gd name="T51" fmla="*/ 57 h 339"/>
              <a:gd name="T52" fmla="*/ 171 w 341"/>
              <a:gd name="T53" fmla="*/ 36 h 339"/>
              <a:gd name="T54" fmla="*/ 177 w 341"/>
              <a:gd name="T55" fmla="*/ 290 h 339"/>
              <a:gd name="T56" fmla="*/ 136 w 341"/>
              <a:gd name="T57" fmla="*/ 300 h 339"/>
              <a:gd name="T58" fmla="*/ 291 w 341"/>
              <a:gd name="T59" fmla="*/ 160 h 339"/>
              <a:gd name="T60" fmla="*/ 298 w 341"/>
              <a:gd name="T61" fmla="*/ 207 h 339"/>
              <a:gd name="T62" fmla="*/ 94 w 341"/>
              <a:gd name="T63" fmla="*/ 70 h 339"/>
              <a:gd name="T64" fmla="*/ 146 w 341"/>
              <a:gd name="T65" fmla="*/ 46 h 339"/>
              <a:gd name="T66" fmla="*/ 279 w 341"/>
              <a:gd name="T67" fmla="*/ 94 h 339"/>
              <a:gd name="T68" fmla="*/ 298 w 341"/>
              <a:gd name="T69" fmla="*/ 149 h 339"/>
              <a:gd name="T70" fmla="*/ 61 w 341"/>
              <a:gd name="T71" fmla="*/ 248 h 339"/>
              <a:gd name="T72" fmla="*/ 55 w 341"/>
              <a:gd name="T73" fmla="*/ 202 h 339"/>
              <a:gd name="T74" fmla="*/ 61 w 341"/>
              <a:gd name="T75" fmla="*/ 248 h 339"/>
              <a:gd name="T76" fmla="*/ 256 w 341"/>
              <a:gd name="T77" fmla="*/ 89 h 339"/>
              <a:gd name="T78" fmla="*/ 227 w 341"/>
              <a:gd name="T79" fmla="*/ 50 h 339"/>
              <a:gd name="T80" fmla="*/ 117 w 341"/>
              <a:gd name="T81" fmla="*/ 278 h 339"/>
              <a:gd name="T82" fmla="*/ 77 w 341"/>
              <a:gd name="T83" fmla="*/ 264 h 339"/>
              <a:gd name="T84" fmla="*/ 260 w 341"/>
              <a:gd name="T85" fmla="*/ 271 h 339"/>
              <a:gd name="T86" fmla="*/ 251 w 341"/>
              <a:gd name="T87" fmla="*/ 258 h 339"/>
              <a:gd name="T88" fmla="*/ 81 w 341"/>
              <a:gd name="T89" fmla="*/ 72 h 339"/>
              <a:gd name="T90" fmla="*/ 86 w 341"/>
              <a:gd name="T91" fmla="*/ 87 h 339"/>
              <a:gd name="T92" fmla="*/ 238 w 341"/>
              <a:gd name="T93" fmla="*/ 270 h 339"/>
              <a:gd name="T94" fmla="*/ 202 w 341"/>
              <a:gd name="T95" fmla="*/ 300 h 3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341" h="339">
                <a:moveTo>
                  <a:pt x="111" y="19"/>
                </a:moveTo>
                <a:cubicBezTo>
                  <a:pt x="157" y="0"/>
                  <a:pt x="201" y="5"/>
                  <a:pt x="243" y="25"/>
                </a:cubicBezTo>
                <a:cubicBezTo>
                  <a:pt x="286" y="45"/>
                  <a:pt x="315" y="81"/>
                  <a:pt x="328" y="126"/>
                </a:cubicBezTo>
                <a:cubicBezTo>
                  <a:pt x="341" y="171"/>
                  <a:pt x="334" y="218"/>
                  <a:pt x="311" y="257"/>
                </a:cubicBezTo>
                <a:cubicBezTo>
                  <a:pt x="286" y="297"/>
                  <a:pt x="247" y="325"/>
                  <a:pt x="200" y="333"/>
                </a:cubicBezTo>
                <a:cubicBezTo>
                  <a:pt x="165" y="339"/>
                  <a:pt x="129" y="335"/>
                  <a:pt x="96" y="317"/>
                </a:cubicBezTo>
                <a:cubicBezTo>
                  <a:pt x="55" y="294"/>
                  <a:pt x="25" y="261"/>
                  <a:pt x="13" y="216"/>
                </a:cubicBezTo>
                <a:cubicBezTo>
                  <a:pt x="0" y="171"/>
                  <a:pt x="6" y="125"/>
                  <a:pt x="31" y="85"/>
                </a:cubicBezTo>
                <a:cubicBezTo>
                  <a:pt x="49" y="55"/>
                  <a:pt x="78" y="33"/>
                  <a:pt x="111" y="19"/>
                </a:cubicBezTo>
                <a:close/>
                <a:moveTo>
                  <a:pt x="183" y="196"/>
                </a:moveTo>
                <a:cubicBezTo>
                  <a:pt x="182" y="197"/>
                  <a:pt x="181" y="197"/>
                  <a:pt x="179" y="198"/>
                </a:cubicBezTo>
                <a:cubicBezTo>
                  <a:pt x="183" y="224"/>
                  <a:pt x="187" y="250"/>
                  <a:pt x="191" y="279"/>
                </a:cubicBezTo>
                <a:cubicBezTo>
                  <a:pt x="206" y="272"/>
                  <a:pt x="219" y="267"/>
                  <a:pt x="234" y="260"/>
                </a:cubicBezTo>
                <a:cubicBezTo>
                  <a:pt x="216" y="238"/>
                  <a:pt x="200" y="217"/>
                  <a:pt x="183" y="196"/>
                </a:cubicBezTo>
                <a:close/>
                <a:moveTo>
                  <a:pt x="215" y="71"/>
                </a:moveTo>
                <a:cubicBezTo>
                  <a:pt x="204" y="100"/>
                  <a:pt x="194" y="125"/>
                  <a:pt x="184" y="149"/>
                </a:cubicBezTo>
                <a:cubicBezTo>
                  <a:pt x="186" y="150"/>
                  <a:pt x="187" y="151"/>
                  <a:pt x="188" y="151"/>
                </a:cubicBezTo>
                <a:cubicBezTo>
                  <a:pt x="209" y="134"/>
                  <a:pt x="230" y="118"/>
                  <a:pt x="253" y="99"/>
                </a:cubicBezTo>
                <a:cubicBezTo>
                  <a:pt x="239" y="89"/>
                  <a:pt x="228" y="81"/>
                  <a:pt x="215" y="71"/>
                </a:cubicBezTo>
                <a:close/>
                <a:moveTo>
                  <a:pt x="186" y="183"/>
                </a:moveTo>
                <a:cubicBezTo>
                  <a:pt x="207" y="209"/>
                  <a:pt x="224" y="231"/>
                  <a:pt x="242" y="254"/>
                </a:cubicBezTo>
                <a:cubicBezTo>
                  <a:pt x="252" y="240"/>
                  <a:pt x="260" y="229"/>
                  <a:pt x="270" y="216"/>
                </a:cubicBezTo>
                <a:cubicBezTo>
                  <a:pt x="241" y="205"/>
                  <a:pt x="216" y="195"/>
                  <a:pt x="186" y="183"/>
                </a:cubicBezTo>
                <a:close/>
                <a:moveTo>
                  <a:pt x="159" y="62"/>
                </a:moveTo>
                <a:cubicBezTo>
                  <a:pt x="164" y="92"/>
                  <a:pt x="168" y="118"/>
                  <a:pt x="171" y="144"/>
                </a:cubicBezTo>
                <a:cubicBezTo>
                  <a:pt x="173" y="144"/>
                  <a:pt x="174" y="144"/>
                  <a:pt x="175" y="144"/>
                </a:cubicBezTo>
                <a:cubicBezTo>
                  <a:pt x="185" y="120"/>
                  <a:pt x="195" y="95"/>
                  <a:pt x="206" y="67"/>
                </a:cubicBezTo>
                <a:cubicBezTo>
                  <a:pt x="189" y="66"/>
                  <a:pt x="176" y="64"/>
                  <a:pt x="159" y="62"/>
                </a:cubicBezTo>
                <a:close/>
                <a:moveTo>
                  <a:pt x="125" y="272"/>
                </a:moveTo>
                <a:cubicBezTo>
                  <a:pt x="136" y="243"/>
                  <a:pt x="146" y="218"/>
                  <a:pt x="156" y="194"/>
                </a:cubicBezTo>
                <a:cubicBezTo>
                  <a:pt x="155" y="193"/>
                  <a:pt x="154" y="192"/>
                  <a:pt x="153" y="192"/>
                </a:cubicBezTo>
                <a:cubicBezTo>
                  <a:pt x="132" y="208"/>
                  <a:pt x="111" y="225"/>
                  <a:pt x="88" y="243"/>
                </a:cubicBezTo>
                <a:cubicBezTo>
                  <a:pt x="100" y="253"/>
                  <a:pt x="111" y="261"/>
                  <a:pt x="125" y="272"/>
                </a:cubicBezTo>
                <a:close/>
                <a:moveTo>
                  <a:pt x="195" y="158"/>
                </a:moveTo>
                <a:cubicBezTo>
                  <a:pt x="196" y="160"/>
                  <a:pt x="196" y="161"/>
                  <a:pt x="197" y="162"/>
                </a:cubicBezTo>
                <a:cubicBezTo>
                  <a:pt x="223" y="158"/>
                  <a:pt x="249" y="154"/>
                  <a:pt x="278" y="150"/>
                </a:cubicBezTo>
                <a:cubicBezTo>
                  <a:pt x="271" y="135"/>
                  <a:pt x="265" y="122"/>
                  <a:pt x="259" y="107"/>
                </a:cubicBezTo>
                <a:cubicBezTo>
                  <a:pt x="236" y="126"/>
                  <a:pt x="215" y="142"/>
                  <a:pt x="195" y="158"/>
                </a:cubicBezTo>
                <a:close/>
                <a:moveTo>
                  <a:pt x="98" y="88"/>
                </a:moveTo>
                <a:cubicBezTo>
                  <a:pt x="88" y="102"/>
                  <a:pt x="80" y="114"/>
                  <a:pt x="71" y="127"/>
                </a:cubicBezTo>
                <a:cubicBezTo>
                  <a:pt x="99" y="138"/>
                  <a:pt x="124" y="147"/>
                  <a:pt x="154" y="159"/>
                </a:cubicBezTo>
                <a:cubicBezTo>
                  <a:pt x="133" y="133"/>
                  <a:pt x="117" y="112"/>
                  <a:pt x="98" y="88"/>
                </a:cubicBezTo>
                <a:close/>
                <a:moveTo>
                  <a:pt x="143" y="170"/>
                </a:moveTo>
                <a:cubicBezTo>
                  <a:pt x="143" y="169"/>
                  <a:pt x="144" y="168"/>
                  <a:pt x="144" y="166"/>
                </a:cubicBezTo>
                <a:cubicBezTo>
                  <a:pt x="119" y="157"/>
                  <a:pt x="94" y="147"/>
                  <a:pt x="66" y="136"/>
                </a:cubicBezTo>
                <a:cubicBezTo>
                  <a:pt x="64" y="152"/>
                  <a:pt x="63" y="166"/>
                  <a:pt x="61" y="182"/>
                </a:cubicBezTo>
                <a:cubicBezTo>
                  <a:pt x="91" y="178"/>
                  <a:pt x="117" y="174"/>
                  <a:pt x="143" y="170"/>
                </a:cubicBezTo>
                <a:close/>
                <a:moveTo>
                  <a:pt x="106" y="82"/>
                </a:moveTo>
                <a:cubicBezTo>
                  <a:pt x="124" y="105"/>
                  <a:pt x="141" y="126"/>
                  <a:pt x="158" y="147"/>
                </a:cubicBezTo>
                <a:cubicBezTo>
                  <a:pt x="159" y="147"/>
                  <a:pt x="160" y="146"/>
                  <a:pt x="161" y="145"/>
                </a:cubicBezTo>
                <a:cubicBezTo>
                  <a:pt x="157" y="119"/>
                  <a:pt x="153" y="92"/>
                  <a:pt x="149" y="64"/>
                </a:cubicBezTo>
                <a:cubicBezTo>
                  <a:pt x="134" y="70"/>
                  <a:pt x="122" y="75"/>
                  <a:pt x="106" y="82"/>
                </a:cubicBezTo>
                <a:close/>
                <a:moveTo>
                  <a:pt x="62" y="192"/>
                </a:moveTo>
                <a:cubicBezTo>
                  <a:pt x="69" y="208"/>
                  <a:pt x="75" y="221"/>
                  <a:pt x="82" y="235"/>
                </a:cubicBezTo>
                <a:cubicBezTo>
                  <a:pt x="105" y="217"/>
                  <a:pt x="125" y="200"/>
                  <a:pt x="146" y="184"/>
                </a:cubicBezTo>
                <a:cubicBezTo>
                  <a:pt x="145" y="183"/>
                  <a:pt x="144" y="182"/>
                  <a:pt x="144" y="180"/>
                </a:cubicBezTo>
                <a:cubicBezTo>
                  <a:pt x="118" y="184"/>
                  <a:pt x="92" y="188"/>
                  <a:pt x="62" y="192"/>
                </a:cubicBezTo>
                <a:close/>
                <a:moveTo>
                  <a:pt x="274" y="207"/>
                </a:moveTo>
                <a:cubicBezTo>
                  <a:pt x="275" y="191"/>
                  <a:pt x="277" y="176"/>
                  <a:pt x="278" y="160"/>
                </a:cubicBezTo>
                <a:cubicBezTo>
                  <a:pt x="248" y="165"/>
                  <a:pt x="223" y="169"/>
                  <a:pt x="197" y="173"/>
                </a:cubicBezTo>
                <a:cubicBezTo>
                  <a:pt x="197" y="174"/>
                  <a:pt x="197" y="175"/>
                  <a:pt x="197" y="176"/>
                </a:cubicBezTo>
                <a:cubicBezTo>
                  <a:pt x="221" y="186"/>
                  <a:pt x="246" y="196"/>
                  <a:pt x="274" y="207"/>
                </a:cubicBezTo>
                <a:close/>
                <a:moveTo>
                  <a:pt x="169" y="199"/>
                </a:moveTo>
                <a:cubicBezTo>
                  <a:pt x="167" y="199"/>
                  <a:pt x="166" y="199"/>
                  <a:pt x="165" y="199"/>
                </a:cubicBezTo>
                <a:cubicBezTo>
                  <a:pt x="155" y="223"/>
                  <a:pt x="146" y="247"/>
                  <a:pt x="135" y="275"/>
                </a:cubicBezTo>
                <a:cubicBezTo>
                  <a:pt x="151" y="277"/>
                  <a:pt x="165" y="278"/>
                  <a:pt x="181" y="280"/>
                </a:cubicBezTo>
                <a:cubicBezTo>
                  <a:pt x="177" y="251"/>
                  <a:pt x="173" y="225"/>
                  <a:pt x="169" y="199"/>
                </a:cubicBezTo>
                <a:close/>
                <a:moveTo>
                  <a:pt x="35" y="182"/>
                </a:moveTo>
                <a:cubicBezTo>
                  <a:pt x="37" y="184"/>
                  <a:pt x="39" y="185"/>
                  <a:pt x="41" y="187"/>
                </a:cubicBezTo>
                <a:cubicBezTo>
                  <a:pt x="45" y="183"/>
                  <a:pt x="51" y="181"/>
                  <a:pt x="51" y="177"/>
                </a:cubicBezTo>
                <a:cubicBezTo>
                  <a:pt x="54" y="164"/>
                  <a:pt x="55" y="151"/>
                  <a:pt x="56" y="138"/>
                </a:cubicBezTo>
                <a:cubicBezTo>
                  <a:pt x="56" y="135"/>
                  <a:pt x="52" y="132"/>
                  <a:pt x="50" y="129"/>
                </a:cubicBezTo>
                <a:cubicBezTo>
                  <a:pt x="47" y="132"/>
                  <a:pt x="43" y="133"/>
                  <a:pt x="42" y="136"/>
                </a:cubicBezTo>
                <a:cubicBezTo>
                  <a:pt x="39" y="151"/>
                  <a:pt x="37" y="167"/>
                  <a:pt x="35" y="182"/>
                </a:cubicBezTo>
                <a:close/>
                <a:moveTo>
                  <a:pt x="171" y="36"/>
                </a:moveTo>
                <a:cubicBezTo>
                  <a:pt x="168" y="38"/>
                  <a:pt x="162" y="41"/>
                  <a:pt x="157" y="45"/>
                </a:cubicBezTo>
                <a:cubicBezTo>
                  <a:pt x="162" y="47"/>
                  <a:pt x="167" y="52"/>
                  <a:pt x="173" y="53"/>
                </a:cubicBezTo>
                <a:cubicBezTo>
                  <a:pt x="182" y="55"/>
                  <a:pt x="192" y="56"/>
                  <a:pt x="202" y="57"/>
                </a:cubicBezTo>
                <a:cubicBezTo>
                  <a:pt x="205" y="57"/>
                  <a:pt x="209" y="53"/>
                  <a:pt x="212" y="51"/>
                </a:cubicBezTo>
                <a:cubicBezTo>
                  <a:pt x="210" y="48"/>
                  <a:pt x="208" y="44"/>
                  <a:pt x="205" y="43"/>
                </a:cubicBezTo>
                <a:cubicBezTo>
                  <a:pt x="195" y="40"/>
                  <a:pt x="185" y="39"/>
                  <a:pt x="171" y="36"/>
                </a:cubicBezTo>
                <a:close/>
                <a:moveTo>
                  <a:pt x="182" y="306"/>
                </a:moveTo>
                <a:cubicBezTo>
                  <a:pt x="183" y="304"/>
                  <a:pt x="184" y="303"/>
                  <a:pt x="185" y="301"/>
                </a:cubicBezTo>
                <a:cubicBezTo>
                  <a:pt x="183" y="297"/>
                  <a:pt x="181" y="291"/>
                  <a:pt x="177" y="290"/>
                </a:cubicBezTo>
                <a:cubicBezTo>
                  <a:pt x="164" y="288"/>
                  <a:pt x="150" y="286"/>
                  <a:pt x="136" y="286"/>
                </a:cubicBezTo>
                <a:cubicBezTo>
                  <a:pt x="134" y="285"/>
                  <a:pt x="131" y="290"/>
                  <a:pt x="128" y="292"/>
                </a:cubicBezTo>
                <a:cubicBezTo>
                  <a:pt x="131" y="295"/>
                  <a:pt x="133" y="299"/>
                  <a:pt x="136" y="300"/>
                </a:cubicBezTo>
                <a:cubicBezTo>
                  <a:pt x="151" y="303"/>
                  <a:pt x="167" y="304"/>
                  <a:pt x="182" y="306"/>
                </a:cubicBezTo>
                <a:close/>
                <a:moveTo>
                  <a:pt x="306" y="156"/>
                </a:moveTo>
                <a:cubicBezTo>
                  <a:pt x="297" y="159"/>
                  <a:pt x="291" y="159"/>
                  <a:pt x="291" y="160"/>
                </a:cubicBezTo>
                <a:cubicBezTo>
                  <a:pt x="288" y="176"/>
                  <a:pt x="286" y="192"/>
                  <a:pt x="285" y="208"/>
                </a:cubicBezTo>
                <a:cubicBezTo>
                  <a:pt x="285" y="209"/>
                  <a:pt x="289" y="213"/>
                  <a:pt x="291" y="213"/>
                </a:cubicBezTo>
                <a:cubicBezTo>
                  <a:pt x="293" y="213"/>
                  <a:pt x="297" y="210"/>
                  <a:pt x="298" y="207"/>
                </a:cubicBezTo>
                <a:cubicBezTo>
                  <a:pt x="301" y="191"/>
                  <a:pt x="303" y="175"/>
                  <a:pt x="306" y="156"/>
                </a:cubicBezTo>
                <a:close/>
                <a:moveTo>
                  <a:pt x="93" y="62"/>
                </a:moveTo>
                <a:cubicBezTo>
                  <a:pt x="94" y="64"/>
                  <a:pt x="94" y="67"/>
                  <a:pt x="94" y="70"/>
                </a:cubicBezTo>
                <a:cubicBezTo>
                  <a:pt x="99" y="70"/>
                  <a:pt x="104" y="71"/>
                  <a:pt x="108" y="70"/>
                </a:cubicBezTo>
                <a:cubicBezTo>
                  <a:pt x="118" y="66"/>
                  <a:pt x="129" y="62"/>
                  <a:pt x="139" y="57"/>
                </a:cubicBezTo>
                <a:cubicBezTo>
                  <a:pt x="142" y="55"/>
                  <a:pt x="144" y="50"/>
                  <a:pt x="146" y="46"/>
                </a:cubicBezTo>
                <a:cubicBezTo>
                  <a:pt x="142" y="45"/>
                  <a:pt x="138" y="42"/>
                  <a:pt x="135" y="43"/>
                </a:cubicBezTo>
                <a:cubicBezTo>
                  <a:pt x="121" y="49"/>
                  <a:pt x="107" y="55"/>
                  <a:pt x="93" y="62"/>
                </a:cubicBezTo>
                <a:close/>
                <a:moveTo>
                  <a:pt x="279" y="94"/>
                </a:moveTo>
                <a:cubicBezTo>
                  <a:pt x="277" y="95"/>
                  <a:pt x="274" y="96"/>
                  <a:pt x="271" y="97"/>
                </a:cubicBezTo>
                <a:cubicBezTo>
                  <a:pt x="266" y="114"/>
                  <a:pt x="285" y="127"/>
                  <a:pt x="286" y="143"/>
                </a:cubicBezTo>
                <a:cubicBezTo>
                  <a:pt x="286" y="145"/>
                  <a:pt x="294" y="147"/>
                  <a:pt x="298" y="149"/>
                </a:cubicBezTo>
                <a:cubicBezTo>
                  <a:pt x="299" y="147"/>
                  <a:pt x="301" y="146"/>
                  <a:pt x="302" y="144"/>
                </a:cubicBezTo>
                <a:cubicBezTo>
                  <a:pt x="295" y="128"/>
                  <a:pt x="287" y="111"/>
                  <a:pt x="279" y="94"/>
                </a:cubicBezTo>
                <a:close/>
                <a:moveTo>
                  <a:pt x="61" y="248"/>
                </a:moveTo>
                <a:cubicBezTo>
                  <a:pt x="63" y="248"/>
                  <a:pt x="65" y="248"/>
                  <a:pt x="67" y="248"/>
                </a:cubicBezTo>
                <a:cubicBezTo>
                  <a:pt x="68" y="243"/>
                  <a:pt x="71" y="238"/>
                  <a:pt x="69" y="235"/>
                </a:cubicBezTo>
                <a:cubicBezTo>
                  <a:pt x="66" y="223"/>
                  <a:pt x="61" y="212"/>
                  <a:pt x="55" y="202"/>
                </a:cubicBezTo>
                <a:cubicBezTo>
                  <a:pt x="54" y="199"/>
                  <a:pt x="49" y="197"/>
                  <a:pt x="46" y="195"/>
                </a:cubicBezTo>
                <a:cubicBezTo>
                  <a:pt x="45" y="199"/>
                  <a:pt x="41" y="204"/>
                  <a:pt x="42" y="207"/>
                </a:cubicBezTo>
                <a:cubicBezTo>
                  <a:pt x="48" y="221"/>
                  <a:pt x="55" y="234"/>
                  <a:pt x="61" y="248"/>
                </a:cubicBezTo>
                <a:close/>
                <a:moveTo>
                  <a:pt x="227" y="50"/>
                </a:moveTo>
                <a:cubicBezTo>
                  <a:pt x="225" y="52"/>
                  <a:pt x="223" y="54"/>
                  <a:pt x="220" y="56"/>
                </a:cubicBezTo>
                <a:cubicBezTo>
                  <a:pt x="224" y="74"/>
                  <a:pt x="247" y="75"/>
                  <a:pt x="256" y="89"/>
                </a:cubicBezTo>
                <a:cubicBezTo>
                  <a:pt x="257" y="91"/>
                  <a:pt x="264" y="88"/>
                  <a:pt x="269" y="87"/>
                </a:cubicBezTo>
                <a:cubicBezTo>
                  <a:pt x="269" y="86"/>
                  <a:pt x="269" y="84"/>
                  <a:pt x="269" y="82"/>
                </a:cubicBezTo>
                <a:cubicBezTo>
                  <a:pt x="255" y="71"/>
                  <a:pt x="241" y="61"/>
                  <a:pt x="227" y="50"/>
                </a:cubicBezTo>
                <a:close/>
                <a:moveTo>
                  <a:pt x="113" y="293"/>
                </a:moveTo>
                <a:cubicBezTo>
                  <a:pt x="115" y="292"/>
                  <a:pt x="117" y="291"/>
                  <a:pt x="118" y="290"/>
                </a:cubicBezTo>
                <a:cubicBezTo>
                  <a:pt x="118" y="286"/>
                  <a:pt x="119" y="280"/>
                  <a:pt x="117" y="278"/>
                </a:cubicBezTo>
                <a:cubicBezTo>
                  <a:pt x="107" y="269"/>
                  <a:pt x="95" y="261"/>
                  <a:pt x="84" y="253"/>
                </a:cubicBezTo>
                <a:cubicBezTo>
                  <a:pt x="82" y="251"/>
                  <a:pt x="77" y="253"/>
                  <a:pt x="74" y="254"/>
                </a:cubicBezTo>
                <a:cubicBezTo>
                  <a:pt x="75" y="257"/>
                  <a:pt x="74" y="262"/>
                  <a:pt x="77" y="264"/>
                </a:cubicBezTo>
                <a:cubicBezTo>
                  <a:pt x="89" y="274"/>
                  <a:pt x="101" y="283"/>
                  <a:pt x="113" y="293"/>
                </a:cubicBezTo>
                <a:close/>
                <a:moveTo>
                  <a:pt x="254" y="270"/>
                </a:moveTo>
                <a:cubicBezTo>
                  <a:pt x="256" y="270"/>
                  <a:pt x="258" y="271"/>
                  <a:pt x="260" y="271"/>
                </a:cubicBezTo>
                <a:cubicBezTo>
                  <a:pt x="270" y="256"/>
                  <a:pt x="280" y="242"/>
                  <a:pt x="289" y="228"/>
                </a:cubicBezTo>
                <a:cubicBezTo>
                  <a:pt x="285" y="226"/>
                  <a:pt x="278" y="223"/>
                  <a:pt x="277" y="224"/>
                </a:cubicBezTo>
                <a:cubicBezTo>
                  <a:pt x="268" y="235"/>
                  <a:pt x="259" y="246"/>
                  <a:pt x="251" y="258"/>
                </a:cubicBezTo>
                <a:cubicBezTo>
                  <a:pt x="250" y="261"/>
                  <a:pt x="253" y="266"/>
                  <a:pt x="254" y="270"/>
                </a:cubicBezTo>
                <a:close/>
                <a:moveTo>
                  <a:pt x="88" y="74"/>
                </a:moveTo>
                <a:cubicBezTo>
                  <a:pt x="86" y="73"/>
                  <a:pt x="83" y="73"/>
                  <a:pt x="81" y="72"/>
                </a:cubicBezTo>
                <a:cubicBezTo>
                  <a:pt x="70" y="86"/>
                  <a:pt x="59" y="101"/>
                  <a:pt x="49" y="115"/>
                </a:cubicBezTo>
                <a:cubicBezTo>
                  <a:pt x="50" y="117"/>
                  <a:pt x="52" y="119"/>
                  <a:pt x="54" y="120"/>
                </a:cubicBezTo>
                <a:cubicBezTo>
                  <a:pt x="73" y="119"/>
                  <a:pt x="73" y="95"/>
                  <a:pt x="86" y="87"/>
                </a:cubicBezTo>
                <a:cubicBezTo>
                  <a:pt x="89" y="85"/>
                  <a:pt x="88" y="78"/>
                  <a:pt x="88" y="74"/>
                </a:cubicBezTo>
                <a:close/>
                <a:moveTo>
                  <a:pt x="252" y="279"/>
                </a:moveTo>
                <a:cubicBezTo>
                  <a:pt x="243" y="273"/>
                  <a:pt x="240" y="269"/>
                  <a:pt x="238" y="270"/>
                </a:cubicBezTo>
                <a:cubicBezTo>
                  <a:pt x="224" y="275"/>
                  <a:pt x="210" y="281"/>
                  <a:pt x="196" y="288"/>
                </a:cubicBezTo>
                <a:cubicBezTo>
                  <a:pt x="195" y="288"/>
                  <a:pt x="193" y="294"/>
                  <a:pt x="194" y="296"/>
                </a:cubicBezTo>
                <a:cubicBezTo>
                  <a:pt x="196" y="298"/>
                  <a:pt x="200" y="301"/>
                  <a:pt x="202" y="300"/>
                </a:cubicBezTo>
                <a:cubicBezTo>
                  <a:pt x="217" y="294"/>
                  <a:pt x="232" y="287"/>
                  <a:pt x="252" y="279"/>
                </a:cubicBezTo>
                <a:close/>
              </a:path>
            </a:pathLst>
          </a:custGeom>
          <a:solidFill>
            <a:srgbClr val="09224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042BEE35-A6A2-4E3B-B836-A21D17542B8C}"/>
              </a:ext>
            </a:extLst>
          </p:cNvPr>
          <p:cNvSpPr>
            <a:spLocks noEditPoints="1"/>
          </p:cNvSpPr>
          <p:nvPr/>
        </p:nvSpPr>
        <p:spPr bwMode="auto">
          <a:xfrm>
            <a:off x="4757738" y="3870325"/>
            <a:ext cx="1584325" cy="1006475"/>
          </a:xfrm>
          <a:custGeom>
            <a:avLst/>
            <a:gdLst>
              <a:gd name="T0" fmla="*/ 280 w 497"/>
              <a:gd name="T1" fmla="*/ 275 h 316"/>
              <a:gd name="T2" fmla="*/ 262 w 497"/>
              <a:gd name="T3" fmla="*/ 283 h 316"/>
              <a:gd name="T4" fmla="*/ 205 w 497"/>
              <a:gd name="T5" fmla="*/ 227 h 316"/>
              <a:gd name="T6" fmla="*/ 188 w 497"/>
              <a:gd name="T7" fmla="*/ 234 h 316"/>
              <a:gd name="T8" fmla="*/ 20 w 497"/>
              <a:gd name="T9" fmla="*/ 260 h 316"/>
              <a:gd name="T10" fmla="*/ 118 w 497"/>
              <a:gd name="T11" fmla="*/ 126 h 316"/>
              <a:gd name="T12" fmla="*/ 154 w 497"/>
              <a:gd name="T13" fmla="*/ 83 h 316"/>
              <a:gd name="T14" fmla="*/ 88 w 497"/>
              <a:gd name="T15" fmla="*/ 35 h 316"/>
              <a:gd name="T16" fmla="*/ 200 w 497"/>
              <a:gd name="T17" fmla="*/ 27 h 316"/>
              <a:gd name="T18" fmla="*/ 194 w 497"/>
              <a:gd name="T19" fmla="*/ 49 h 316"/>
              <a:gd name="T20" fmla="*/ 198 w 497"/>
              <a:gd name="T21" fmla="*/ 85 h 316"/>
              <a:gd name="T22" fmla="*/ 322 w 497"/>
              <a:gd name="T23" fmla="*/ 35 h 316"/>
              <a:gd name="T24" fmla="*/ 274 w 497"/>
              <a:gd name="T25" fmla="*/ 61 h 316"/>
              <a:gd name="T26" fmla="*/ 267 w 497"/>
              <a:gd name="T27" fmla="*/ 39 h 316"/>
              <a:gd name="T28" fmla="*/ 345 w 497"/>
              <a:gd name="T29" fmla="*/ 9 h 316"/>
              <a:gd name="T30" fmla="*/ 382 w 497"/>
              <a:gd name="T31" fmla="*/ 9 h 316"/>
              <a:gd name="T32" fmla="*/ 337 w 497"/>
              <a:gd name="T33" fmla="*/ 48 h 316"/>
              <a:gd name="T34" fmla="*/ 486 w 497"/>
              <a:gd name="T35" fmla="*/ 192 h 316"/>
              <a:gd name="T36" fmla="*/ 319 w 497"/>
              <a:gd name="T37" fmla="*/ 262 h 316"/>
              <a:gd name="T38" fmla="*/ 331 w 497"/>
              <a:gd name="T39" fmla="*/ 95 h 316"/>
              <a:gd name="T40" fmla="*/ 268 w 497"/>
              <a:gd name="T41" fmla="*/ 194 h 316"/>
              <a:gd name="T42" fmla="*/ 375 w 497"/>
              <a:gd name="T43" fmla="*/ 152 h 316"/>
              <a:gd name="T44" fmla="*/ 419 w 497"/>
              <a:gd name="T45" fmla="*/ 224 h 316"/>
              <a:gd name="T46" fmla="*/ 373 w 497"/>
              <a:gd name="T47" fmla="*/ 212 h 316"/>
              <a:gd name="T48" fmla="*/ 336 w 497"/>
              <a:gd name="T49" fmla="*/ 248 h 316"/>
              <a:gd name="T50" fmla="*/ 461 w 497"/>
              <a:gd name="T51" fmla="*/ 189 h 316"/>
              <a:gd name="T52" fmla="*/ 167 w 497"/>
              <a:gd name="T53" fmla="*/ 221 h 316"/>
              <a:gd name="T54" fmla="*/ 94 w 497"/>
              <a:gd name="T55" fmla="*/ 236 h 316"/>
              <a:gd name="T56" fmla="*/ 95 w 497"/>
              <a:gd name="T57" fmla="*/ 193 h 316"/>
              <a:gd name="T58" fmla="*/ 32 w 497"/>
              <a:gd name="T59" fmla="*/ 197 h 316"/>
              <a:gd name="T60" fmla="*/ 167 w 497"/>
              <a:gd name="T61" fmla="*/ 221 h 316"/>
              <a:gd name="T62" fmla="*/ 182 w 497"/>
              <a:gd name="T63" fmla="*/ 98 h 316"/>
              <a:gd name="T64" fmla="*/ 258 w 497"/>
              <a:gd name="T65" fmla="*/ 174 h 316"/>
              <a:gd name="T66" fmla="*/ 215 w 497"/>
              <a:gd name="T67" fmla="*/ 186 h 316"/>
              <a:gd name="T68" fmla="*/ 148 w 497"/>
              <a:gd name="T69" fmla="*/ 138 h 316"/>
              <a:gd name="T70" fmla="*/ 189 w 497"/>
              <a:gd name="T71" fmla="*/ 197 h 316"/>
              <a:gd name="T72" fmla="*/ 207 w 497"/>
              <a:gd name="T73" fmla="*/ 200 h 316"/>
              <a:gd name="T74" fmla="*/ 145 w 497"/>
              <a:gd name="T75" fmla="*/ 160 h 316"/>
              <a:gd name="T76" fmla="*/ 125 w 497"/>
              <a:gd name="T77" fmla="*/ 202 h 316"/>
              <a:gd name="T78" fmla="*/ 170 w 497"/>
              <a:gd name="T79" fmla="*/ 204 h 3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497" h="316">
                <a:moveTo>
                  <a:pt x="262" y="245"/>
                </a:moveTo>
                <a:cubicBezTo>
                  <a:pt x="269" y="256"/>
                  <a:pt x="275" y="265"/>
                  <a:pt x="280" y="275"/>
                </a:cubicBezTo>
                <a:cubicBezTo>
                  <a:pt x="282" y="278"/>
                  <a:pt x="278" y="287"/>
                  <a:pt x="275" y="288"/>
                </a:cubicBezTo>
                <a:cubicBezTo>
                  <a:pt x="272" y="289"/>
                  <a:pt x="264" y="287"/>
                  <a:pt x="262" y="283"/>
                </a:cubicBezTo>
                <a:cubicBezTo>
                  <a:pt x="257" y="274"/>
                  <a:pt x="254" y="263"/>
                  <a:pt x="250" y="251"/>
                </a:cubicBezTo>
                <a:cubicBezTo>
                  <a:pt x="231" y="251"/>
                  <a:pt x="214" y="248"/>
                  <a:pt x="205" y="227"/>
                </a:cubicBezTo>
                <a:cubicBezTo>
                  <a:pt x="204" y="224"/>
                  <a:pt x="197" y="221"/>
                  <a:pt x="196" y="222"/>
                </a:cubicBezTo>
                <a:cubicBezTo>
                  <a:pt x="193" y="225"/>
                  <a:pt x="190" y="230"/>
                  <a:pt x="188" y="234"/>
                </a:cubicBezTo>
                <a:cubicBezTo>
                  <a:pt x="177" y="275"/>
                  <a:pt x="146" y="303"/>
                  <a:pt x="107" y="305"/>
                </a:cubicBezTo>
                <a:cubicBezTo>
                  <a:pt x="69" y="308"/>
                  <a:pt x="39" y="293"/>
                  <a:pt x="20" y="260"/>
                </a:cubicBezTo>
                <a:cubicBezTo>
                  <a:pt x="0" y="227"/>
                  <a:pt x="2" y="193"/>
                  <a:pt x="24" y="162"/>
                </a:cubicBezTo>
                <a:cubicBezTo>
                  <a:pt x="47" y="131"/>
                  <a:pt x="80" y="121"/>
                  <a:pt x="118" y="126"/>
                </a:cubicBezTo>
                <a:cubicBezTo>
                  <a:pt x="125" y="127"/>
                  <a:pt x="137" y="128"/>
                  <a:pt x="138" y="125"/>
                </a:cubicBezTo>
                <a:cubicBezTo>
                  <a:pt x="145" y="112"/>
                  <a:pt x="154" y="97"/>
                  <a:pt x="154" y="83"/>
                </a:cubicBezTo>
                <a:cubicBezTo>
                  <a:pt x="153" y="62"/>
                  <a:pt x="138" y="53"/>
                  <a:pt x="117" y="53"/>
                </a:cubicBezTo>
                <a:cubicBezTo>
                  <a:pt x="103" y="53"/>
                  <a:pt x="90" y="52"/>
                  <a:pt x="88" y="35"/>
                </a:cubicBezTo>
                <a:cubicBezTo>
                  <a:pt x="87" y="22"/>
                  <a:pt x="102" y="4"/>
                  <a:pt x="115" y="6"/>
                </a:cubicBezTo>
                <a:cubicBezTo>
                  <a:pt x="144" y="11"/>
                  <a:pt x="172" y="19"/>
                  <a:pt x="200" y="27"/>
                </a:cubicBezTo>
                <a:cubicBezTo>
                  <a:pt x="203" y="28"/>
                  <a:pt x="208" y="36"/>
                  <a:pt x="207" y="39"/>
                </a:cubicBezTo>
                <a:cubicBezTo>
                  <a:pt x="205" y="44"/>
                  <a:pt x="199" y="48"/>
                  <a:pt x="194" y="49"/>
                </a:cubicBezTo>
                <a:cubicBezTo>
                  <a:pt x="182" y="51"/>
                  <a:pt x="169" y="51"/>
                  <a:pt x="157" y="52"/>
                </a:cubicBezTo>
                <a:cubicBezTo>
                  <a:pt x="166" y="85"/>
                  <a:pt x="167" y="85"/>
                  <a:pt x="198" y="85"/>
                </a:cubicBezTo>
                <a:cubicBezTo>
                  <a:pt x="240" y="84"/>
                  <a:pt x="283" y="85"/>
                  <a:pt x="328" y="85"/>
                </a:cubicBezTo>
                <a:cubicBezTo>
                  <a:pt x="326" y="65"/>
                  <a:pt x="324" y="52"/>
                  <a:pt x="322" y="35"/>
                </a:cubicBezTo>
                <a:cubicBezTo>
                  <a:pt x="316" y="39"/>
                  <a:pt x="312" y="43"/>
                  <a:pt x="307" y="45"/>
                </a:cubicBezTo>
                <a:cubicBezTo>
                  <a:pt x="296" y="51"/>
                  <a:pt x="285" y="57"/>
                  <a:pt x="274" y="61"/>
                </a:cubicBezTo>
                <a:cubicBezTo>
                  <a:pt x="270" y="63"/>
                  <a:pt x="260" y="57"/>
                  <a:pt x="260" y="55"/>
                </a:cubicBezTo>
                <a:cubicBezTo>
                  <a:pt x="260" y="49"/>
                  <a:pt x="263" y="41"/>
                  <a:pt x="267" y="39"/>
                </a:cubicBezTo>
                <a:cubicBezTo>
                  <a:pt x="275" y="34"/>
                  <a:pt x="286" y="33"/>
                  <a:pt x="295" y="29"/>
                </a:cubicBezTo>
                <a:cubicBezTo>
                  <a:pt x="312" y="23"/>
                  <a:pt x="328" y="15"/>
                  <a:pt x="345" y="9"/>
                </a:cubicBezTo>
                <a:cubicBezTo>
                  <a:pt x="356" y="5"/>
                  <a:pt x="367" y="2"/>
                  <a:pt x="378" y="0"/>
                </a:cubicBezTo>
                <a:cubicBezTo>
                  <a:pt x="378" y="0"/>
                  <a:pt x="382" y="9"/>
                  <a:pt x="382" y="9"/>
                </a:cubicBezTo>
                <a:cubicBezTo>
                  <a:pt x="373" y="15"/>
                  <a:pt x="363" y="24"/>
                  <a:pt x="354" y="24"/>
                </a:cubicBezTo>
                <a:cubicBezTo>
                  <a:pt x="336" y="26"/>
                  <a:pt x="335" y="34"/>
                  <a:pt x="337" y="48"/>
                </a:cubicBezTo>
                <a:cubicBezTo>
                  <a:pt x="344" y="91"/>
                  <a:pt x="346" y="100"/>
                  <a:pt x="364" y="128"/>
                </a:cubicBezTo>
                <a:cubicBezTo>
                  <a:pt x="430" y="119"/>
                  <a:pt x="471" y="141"/>
                  <a:pt x="486" y="192"/>
                </a:cubicBezTo>
                <a:cubicBezTo>
                  <a:pt x="497" y="234"/>
                  <a:pt x="475" y="280"/>
                  <a:pt x="434" y="298"/>
                </a:cubicBezTo>
                <a:cubicBezTo>
                  <a:pt x="392" y="316"/>
                  <a:pt x="343" y="301"/>
                  <a:pt x="319" y="262"/>
                </a:cubicBezTo>
                <a:cubicBezTo>
                  <a:pt x="298" y="229"/>
                  <a:pt x="296" y="175"/>
                  <a:pt x="351" y="135"/>
                </a:cubicBezTo>
                <a:cubicBezTo>
                  <a:pt x="345" y="123"/>
                  <a:pt x="338" y="110"/>
                  <a:pt x="331" y="95"/>
                </a:cubicBezTo>
                <a:cubicBezTo>
                  <a:pt x="309" y="126"/>
                  <a:pt x="289" y="154"/>
                  <a:pt x="269" y="183"/>
                </a:cubicBezTo>
                <a:cubicBezTo>
                  <a:pt x="267" y="186"/>
                  <a:pt x="267" y="191"/>
                  <a:pt x="268" y="194"/>
                </a:cubicBezTo>
                <a:cubicBezTo>
                  <a:pt x="277" y="221"/>
                  <a:pt x="277" y="221"/>
                  <a:pt x="262" y="245"/>
                </a:cubicBezTo>
                <a:close/>
                <a:moveTo>
                  <a:pt x="375" y="152"/>
                </a:moveTo>
                <a:cubicBezTo>
                  <a:pt x="383" y="168"/>
                  <a:pt x="384" y="188"/>
                  <a:pt x="408" y="194"/>
                </a:cubicBezTo>
                <a:cubicBezTo>
                  <a:pt x="421" y="197"/>
                  <a:pt x="424" y="211"/>
                  <a:pt x="419" y="224"/>
                </a:cubicBezTo>
                <a:cubicBezTo>
                  <a:pt x="415" y="237"/>
                  <a:pt x="404" y="242"/>
                  <a:pt x="391" y="238"/>
                </a:cubicBezTo>
                <a:cubicBezTo>
                  <a:pt x="377" y="235"/>
                  <a:pt x="368" y="223"/>
                  <a:pt x="373" y="212"/>
                </a:cubicBezTo>
                <a:cubicBezTo>
                  <a:pt x="385" y="188"/>
                  <a:pt x="368" y="175"/>
                  <a:pt x="361" y="158"/>
                </a:cubicBezTo>
                <a:cubicBezTo>
                  <a:pt x="328" y="179"/>
                  <a:pt x="318" y="216"/>
                  <a:pt x="336" y="248"/>
                </a:cubicBezTo>
                <a:cubicBezTo>
                  <a:pt x="354" y="281"/>
                  <a:pt x="396" y="293"/>
                  <a:pt x="429" y="276"/>
                </a:cubicBezTo>
                <a:cubicBezTo>
                  <a:pt x="461" y="259"/>
                  <a:pt x="475" y="221"/>
                  <a:pt x="461" y="189"/>
                </a:cubicBezTo>
                <a:cubicBezTo>
                  <a:pt x="446" y="155"/>
                  <a:pt x="410" y="138"/>
                  <a:pt x="375" y="152"/>
                </a:cubicBezTo>
                <a:close/>
                <a:moveTo>
                  <a:pt x="167" y="221"/>
                </a:moveTo>
                <a:cubicBezTo>
                  <a:pt x="150" y="224"/>
                  <a:pt x="132" y="215"/>
                  <a:pt x="119" y="234"/>
                </a:cubicBezTo>
                <a:cubicBezTo>
                  <a:pt x="115" y="238"/>
                  <a:pt x="100" y="239"/>
                  <a:pt x="94" y="236"/>
                </a:cubicBezTo>
                <a:cubicBezTo>
                  <a:pt x="87" y="233"/>
                  <a:pt x="80" y="222"/>
                  <a:pt x="81" y="214"/>
                </a:cubicBezTo>
                <a:cubicBezTo>
                  <a:pt x="81" y="207"/>
                  <a:pt x="88" y="195"/>
                  <a:pt x="95" y="193"/>
                </a:cubicBezTo>
                <a:cubicBezTo>
                  <a:pt x="117" y="187"/>
                  <a:pt x="117" y="168"/>
                  <a:pt x="126" y="152"/>
                </a:cubicBezTo>
                <a:cubicBezTo>
                  <a:pt x="81" y="139"/>
                  <a:pt x="42" y="159"/>
                  <a:pt x="32" y="197"/>
                </a:cubicBezTo>
                <a:cubicBezTo>
                  <a:pt x="22" y="236"/>
                  <a:pt x="45" y="274"/>
                  <a:pt x="84" y="282"/>
                </a:cubicBezTo>
                <a:cubicBezTo>
                  <a:pt x="125" y="290"/>
                  <a:pt x="159" y="266"/>
                  <a:pt x="167" y="221"/>
                </a:cubicBezTo>
                <a:close/>
                <a:moveTo>
                  <a:pt x="312" y="98"/>
                </a:moveTo>
                <a:cubicBezTo>
                  <a:pt x="268" y="98"/>
                  <a:pt x="227" y="98"/>
                  <a:pt x="182" y="98"/>
                </a:cubicBezTo>
                <a:cubicBezTo>
                  <a:pt x="197" y="125"/>
                  <a:pt x="209" y="148"/>
                  <a:pt x="222" y="171"/>
                </a:cubicBezTo>
                <a:cubicBezTo>
                  <a:pt x="228" y="182"/>
                  <a:pt x="251" y="184"/>
                  <a:pt x="258" y="174"/>
                </a:cubicBezTo>
                <a:cubicBezTo>
                  <a:pt x="277" y="149"/>
                  <a:pt x="294" y="123"/>
                  <a:pt x="312" y="98"/>
                </a:cubicBezTo>
                <a:close/>
                <a:moveTo>
                  <a:pt x="215" y="186"/>
                </a:moveTo>
                <a:cubicBezTo>
                  <a:pt x="200" y="158"/>
                  <a:pt x="184" y="130"/>
                  <a:pt x="167" y="98"/>
                </a:cubicBezTo>
                <a:cubicBezTo>
                  <a:pt x="160" y="114"/>
                  <a:pt x="154" y="126"/>
                  <a:pt x="148" y="138"/>
                </a:cubicBezTo>
                <a:cubicBezTo>
                  <a:pt x="151" y="137"/>
                  <a:pt x="153" y="137"/>
                  <a:pt x="155" y="136"/>
                </a:cubicBezTo>
                <a:cubicBezTo>
                  <a:pt x="166" y="156"/>
                  <a:pt x="177" y="177"/>
                  <a:pt x="189" y="197"/>
                </a:cubicBezTo>
                <a:cubicBezTo>
                  <a:pt x="191" y="201"/>
                  <a:pt x="194" y="205"/>
                  <a:pt x="197" y="209"/>
                </a:cubicBezTo>
                <a:cubicBezTo>
                  <a:pt x="200" y="206"/>
                  <a:pt x="204" y="203"/>
                  <a:pt x="207" y="200"/>
                </a:cubicBezTo>
                <a:cubicBezTo>
                  <a:pt x="210" y="197"/>
                  <a:pt x="212" y="192"/>
                  <a:pt x="215" y="186"/>
                </a:cubicBezTo>
                <a:close/>
                <a:moveTo>
                  <a:pt x="145" y="160"/>
                </a:moveTo>
                <a:cubicBezTo>
                  <a:pt x="141" y="160"/>
                  <a:pt x="138" y="160"/>
                  <a:pt x="135" y="160"/>
                </a:cubicBezTo>
                <a:cubicBezTo>
                  <a:pt x="132" y="174"/>
                  <a:pt x="128" y="188"/>
                  <a:pt x="125" y="202"/>
                </a:cubicBezTo>
                <a:cubicBezTo>
                  <a:pt x="138" y="205"/>
                  <a:pt x="152" y="208"/>
                  <a:pt x="165" y="211"/>
                </a:cubicBezTo>
                <a:cubicBezTo>
                  <a:pt x="167" y="209"/>
                  <a:pt x="169" y="206"/>
                  <a:pt x="170" y="204"/>
                </a:cubicBezTo>
                <a:cubicBezTo>
                  <a:pt x="162" y="189"/>
                  <a:pt x="153" y="174"/>
                  <a:pt x="145" y="160"/>
                </a:cubicBezTo>
                <a:close/>
              </a:path>
            </a:pathLst>
          </a:custGeom>
          <a:solidFill>
            <a:srgbClr val="09224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06C99765-F474-4D01-B63B-1E65FE366DE4}"/>
              </a:ext>
            </a:extLst>
          </p:cNvPr>
          <p:cNvSpPr>
            <a:spLocks noEditPoints="1"/>
          </p:cNvSpPr>
          <p:nvPr/>
        </p:nvSpPr>
        <p:spPr bwMode="auto">
          <a:xfrm>
            <a:off x="6691313" y="3924300"/>
            <a:ext cx="958850" cy="1047750"/>
          </a:xfrm>
          <a:custGeom>
            <a:avLst/>
            <a:gdLst>
              <a:gd name="T0" fmla="*/ 42 w 301"/>
              <a:gd name="T1" fmla="*/ 49 h 329"/>
              <a:gd name="T2" fmla="*/ 94 w 301"/>
              <a:gd name="T3" fmla="*/ 83 h 329"/>
              <a:gd name="T4" fmla="*/ 96 w 301"/>
              <a:gd name="T5" fmla="*/ 82 h 329"/>
              <a:gd name="T6" fmla="*/ 64 w 301"/>
              <a:gd name="T7" fmla="*/ 27 h 329"/>
              <a:gd name="T8" fmla="*/ 129 w 301"/>
              <a:gd name="T9" fmla="*/ 1 h 329"/>
              <a:gd name="T10" fmla="*/ 147 w 301"/>
              <a:gd name="T11" fmla="*/ 64 h 329"/>
              <a:gd name="T12" fmla="*/ 150 w 301"/>
              <a:gd name="T13" fmla="*/ 64 h 329"/>
              <a:gd name="T14" fmla="*/ 166 w 301"/>
              <a:gd name="T15" fmla="*/ 0 h 329"/>
              <a:gd name="T16" fmla="*/ 238 w 301"/>
              <a:gd name="T17" fmla="*/ 27 h 329"/>
              <a:gd name="T18" fmla="*/ 200 w 301"/>
              <a:gd name="T19" fmla="*/ 81 h 329"/>
              <a:gd name="T20" fmla="*/ 202 w 301"/>
              <a:gd name="T21" fmla="*/ 84 h 329"/>
              <a:gd name="T22" fmla="*/ 259 w 301"/>
              <a:gd name="T23" fmla="*/ 49 h 329"/>
              <a:gd name="T24" fmla="*/ 284 w 301"/>
              <a:gd name="T25" fmla="*/ 108 h 329"/>
              <a:gd name="T26" fmla="*/ 301 w 301"/>
              <a:gd name="T27" fmla="*/ 238 h 329"/>
              <a:gd name="T28" fmla="*/ 291 w 301"/>
              <a:gd name="T29" fmla="*/ 257 h 329"/>
              <a:gd name="T30" fmla="*/ 12 w 301"/>
              <a:gd name="T31" fmla="*/ 250 h 329"/>
              <a:gd name="T32" fmla="*/ 1 w 301"/>
              <a:gd name="T33" fmla="*/ 223 h 329"/>
              <a:gd name="T34" fmla="*/ 21 w 301"/>
              <a:gd name="T35" fmla="*/ 92 h 329"/>
              <a:gd name="T36" fmla="*/ 42 w 301"/>
              <a:gd name="T37" fmla="*/ 49 h 329"/>
              <a:gd name="T38" fmla="*/ 279 w 301"/>
              <a:gd name="T39" fmla="*/ 150 h 329"/>
              <a:gd name="T40" fmla="*/ 24 w 301"/>
              <a:gd name="T41" fmla="*/ 150 h 329"/>
              <a:gd name="T42" fmla="*/ 38 w 301"/>
              <a:gd name="T43" fmla="*/ 197 h 329"/>
              <a:gd name="T44" fmla="*/ 60 w 301"/>
              <a:gd name="T45" fmla="*/ 225 h 329"/>
              <a:gd name="T46" fmla="*/ 137 w 301"/>
              <a:gd name="T47" fmla="*/ 292 h 329"/>
              <a:gd name="T48" fmla="*/ 242 w 301"/>
              <a:gd name="T49" fmla="*/ 227 h 329"/>
              <a:gd name="T50" fmla="*/ 265 w 301"/>
              <a:gd name="T51" fmla="*/ 196 h 329"/>
              <a:gd name="T52" fmla="*/ 279 w 301"/>
              <a:gd name="T53" fmla="*/ 150 h 3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301" h="329">
                <a:moveTo>
                  <a:pt x="42" y="49"/>
                </a:moveTo>
                <a:cubicBezTo>
                  <a:pt x="62" y="62"/>
                  <a:pt x="78" y="73"/>
                  <a:pt x="94" y="83"/>
                </a:cubicBezTo>
                <a:cubicBezTo>
                  <a:pt x="95" y="83"/>
                  <a:pt x="96" y="82"/>
                  <a:pt x="96" y="82"/>
                </a:cubicBezTo>
                <a:cubicBezTo>
                  <a:pt x="86" y="65"/>
                  <a:pt x="76" y="48"/>
                  <a:pt x="64" y="27"/>
                </a:cubicBezTo>
                <a:cubicBezTo>
                  <a:pt x="86" y="18"/>
                  <a:pt x="106" y="10"/>
                  <a:pt x="129" y="1"/>
                </a:cubicBezTo>
                <a:cubicBezTo>
                  <a:pt x="135" y="25"/>
                  <a:pt x="141" y="44"/>
                  <a:pt x="147" y="64"/>
                </a:cubicBezTo>
                <a:cubicBezTo>
                  <a:pt x="148" y="64"/>
                  <a:pt x="149" y="64"/>
                  <a:pt x="150" y="64"/>
                </a:cubicBezTo>
                <a:cubicBezTo>
                  <a:pt x="155" y="45"/>
                  <a:pt x="160" y="25"/>
                  <a:pt x="166" y="0"/>
                </a:cubicBezTo>
                <a:cubicBezTo>
                  <a:pt x="190" y="9"/>
                  <a:pt x="212" y="17"/>
                  <a:pt x="238" y="27"/>
                </a:cubicBezTo>
                <a:cubicBezTo>
                  <a:pt x="223" y="48"/>
                  <a:pt x="212" y="64"/>
                  <a:pt x="200" y="81"/>
                </a:cubicBezTo>
                <a:cubicBezTo>
                  <a:pt x="201" y="82"/>
                  <a:pt x="201" y="83"/>
                  <a:pt x="202" y="84"/>
                </a:cubicBezTo>
                <a:cubicBezTo>
                  <a:pt x="219" y="73"/>
                  <a:pt x="237" y="63"/>
                  <a:pt x="259" y="49"/>
                </a:cubicBezTo>
                <a:cubicBezTo>
                  <a:pt x="268" y="70"/>
                  <a:pt x="280" y="88"/>
                  <a:pt x="284" y="108"/>
                </a:cubicBezTo>
                <a:cubicBezTo>
                  <a:pt x="292" y="151"/>
                  <a:pt x="296" y="194"/>
                  <a:pt x="301" y="238"/>
                </a:cubicBezTo>
                <a:cubicBezTo>
                  <a:pt x="301" y="244"/>
                  <a:pt x="296" y="253"/>
                  <a:pt x="291" y="257"/>
                </a:cubicBezTo>
                <a:cubicBezTo>
                  <a:pt x="204" y="329"/>
                  <a:pt x="94" y="327"/>
                  <a:pt x="12" y="250"/>
                </a:cubicBezTo>
                <a:cubicBezTo>
                  <a:pt x="6" y="244"/>
                  <a:pt x="0" y="232"/>
                  <a:pt x="1" y="223"/>
                </a:cubicBezTo>
                <a:cubicBezTo>
                  <a:pt x="6" y="179"/>
                  <a:pt x="13" y="135"/>
                  <a:pt x="21" y="92"/>
                </a:cubicBezTo>
                <a:cubicBezTo>
                  <a:pt x="24" y="78"/>
                  <a:pt x="34" y="65"/>
                  <a:pt x="42" y="49"/>
                </a:cubicBezTo>
                <a:close/>
                <a:moveTo>
                  <a:pt x="279" y="150"/>
                </a:moveTo>
                <a:cubicBezTo>
                  <a:pt x="193" y="150"/>
                  <a:pt x="109" y="150"/>
                  <a:pt x="24" y="150"/>
                </a:cubicBezTo>
                <a:cubicBezTo>
                  <a:pt x="20" y="168"/>
                  <a:pt x="26" y="183"/>
                  <a:pt x="38" y="197"/>
                </a:cubicBezTo>
                <a:cubicBezTo>
                  <a:pt x="46" y="206"/>
                  <a:pt x="54" y="215"/>
                  <a:pt x="60" y="225"/>
                </a:cubicBezTo>
                <a:cubicBezTo>
                  <a:pt x="78" y="257"/>
                  <a:pt x="99" y="285"/>
                  <a:pt x="137" y="292"/>
                </a:cubicBezTo>
                <a:cubicBezTo>
                  <a:pt x="179" y="300"/>
                  <a:pt x="216" y="276"/>
                  <a:pt x="242" y="227"/>
                </a:cubicBezTo>
                <a:cubicBezTo>
                  <a:pt x="248" y="215"/>
                  <a:pt x="257" y="206"/>
                  <a:pt x="265" y="196"/>
                </a:cubicBezTo>
                <a:cubicBezTo>
                  <a:pt x="277" y="182"/>
                  <a:pt x="283" y="167"/>
                  <a:pt x="279" y="150"/>
                </a:cubicBezTo>
                <a:close/>
              </a:path>
            </a:pathLst>
          </a:custGeom>
          <a:solidFill>
            <a:srgbClr val="09224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765AD80C-C756-4F16-89DD-8E57F8D5382E}"/>
              </a:ext>
            </a:extLst>
          </p:cNvPr>
          <p:cNvSpPr>
            <a:spLocks noEditPoints="1"/>
          </p:cNvSpPr>
          <p:nvPr/>
        </p:nvSpPr>
        <p:spPr bwMode="auto">
          <a:xfrm>
            <a:off x="3863975" y="374650"/>
            <a:ext cx="671512" cy="914400"/>
          </a:xfrm>
          <a:custGeom>
            <a:avLst/>
            <a:gdLst>
              <a:gd name="T0" fmla="*/ 3 w 211"/>
              <a:gd name="T1" fmla="*/ 0 h 287"/>
              <a:gd name="T2" fmla="*/ 200 w 211"/>
              <a:gd name="T3" fmla="*/ 0 h 287"/>
              <a:gd name="T4" fmla="*/ 191 w 211"/>
              <a:gd name="T5" fmla="*/ 32 h 287"/>
              <a:gd name="T6" fmla="*/ 189 w 211"/>
              <a:gd name="T7" fmla="*/ 45 h 287"/>
              <a:gd name="T8" fmla="*/ 168 w 211"/>
              <a:gd name="T9" fmla="*/ 194 h 287"/>
              <a:gd name="T10" fmla="*/ 153 w 211"/>
              <a:gd name="T11" fmla="*/ 287 h 287"/>
              <a:gd name="T12" fmla="*/ 123 w 211"/>
              <a:gd name="T13" fmla="*/ 287 h 287"/>
              <a:gd name="T14" fmla="*/ 101 w 211"/>
              <a:gd name="T15" fmla="*/ 158 h 287"/>
              <a:gd name="T16" fmla="*/ 78 w 211"/>
              <a:gd name="T17" fmla="*/ 287 h 287"/>
              <a:gd name="T18" fmla="*/ 51 w 211"/>
              <a:gd name="T19" fmla="*/ 287 h 287"/>
              <a:gd name="T20" fmla="*/ 15 w 211"/>
              <a:gd name="T21" fmla="*/ 112 h 287"/>
              <a:gd name="T22" fmla="*/ 13 w 211"/>
              <a:gd name="T23" fmla="*/ 80 h 287"/>
              <a:gd name="T24" fmla="*/ 4 w 211"/>
              <a:gd name="T25" fmla="*/ 23 h 287"/>
              <a:gd name="T26" fmla="*/ 3 w 211"/>
              <a:gd name="T27" fmla="*/ 0 h 287"/>
              <a:gd name="T28" fmla="*/ 90 w 211"/>
              <a:gd name="T29" fmla="*/ 31 h 287"/>
              <a:gd name="T30" fmla="*/ 90 w 211"/>
              <a:gd name="T31" fmla="*/ 105 h 287"/>
              <a:gd name="T32" fmla="*/ 112 w 211"/>
              <a:gd name="T33" fmla="*/ 105 h 287"/>
              <a:gd name="T34" fmla="*/ 112 w 211"/>
              <a:gd name="T35" fmla="*/ 31 h 287"/>
              <a:gd name="T36" fmla="*/ 90 w 211"/>
              <a:gd name="T37" fmla="*/ 31 h 2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211" h="287">
                <a:moveTo>
                  <a:pt x="3" y="0"/>
                </a:moveTo>
                <a:cubicBezTo>
                  <a:pt x="70" y="0"/>
                  <a:pt x="134" y="0"/>
                  <a:pt x="200" y="0"/>
                </a:cubicBezTo>
                <a:cubicBezTo>
                  <a:pt x="197" y="11"/>
                  <a:pt x="211" y="25"/>
                  <a:pt x="191" y="32"/>
                </a:cubicBezTo>
                <a:cubicBezTo>
                  <a:pt x="189" y="32"/>
                  <a:pt x="188" y="40"/>
                  <a:pt x="189" y="45"/>
                </a:cubicBezTo>
                <a:cubicBezTo>
                  <a:pt x="191" y="96"/>
                  <a:pt x="185" y="145"/>
                  <a:pt x="168" y="194"/>
                </a:cubicBezTo>
                <a:cubicBezTo>
                  <a:pt x="158" y="223"/>
                  <a:pt x="158" y="255"/>
                  <a:pt x="153" y="287"/>
                </a:cubicBezTo>
                <a:cubicBezTo>
                  <a:pt x="146" y="287"/>
                  <a:pt x="135" y="287"/>
                  <a:pt x="123" y="287"/>
                </a:cubicBezTo>
                <a:cubicBezTo>
                  <a:pt x="118" y="244"/>
                  <a:pt x="121" y="199"/>
                  <a:pt x="101" y="158"/>
                </a:cubicBezTo>
                <a:cubicBezTo>
                  <a:pt x="80" y="199"/>
                  <a:pt x="84" y="243"/>
                  <a:pt x="78" y="287"/>
                </a:cubicBezTo>
                <a:cubicBezTo>
                  <a:pt x="67" y="287"/>
                  <a:pt x="57" y="287"/>
                  <a:pt x="51" y="287"/>
                </a:cubicBezTo>
                <a:cubicBezTo>
                  <a:pt x="39" y="228"/>
                  <a:pt x="27" y="170"/>
                  <a:pt x="15" y="112"/>
                </a:cubicBezTo>
                <a:cubicBezTo>
                  <a:pt x="13" y="101"/>
                  <a:pt x="14" y="90"/>
                  <a:pt x="13" y="80"/>
                </a:cubicBezTo>
                <a:cubicBezTo>
                  <a:pt x="10" y="61"/>
                  <a:pt x="20" y="40"/>
                  <a:pt x="4" y="23"/>
                </a:cubicBezTo>
                <a:cubicBezTo>
                  <a:pt x="0" y="19"/>
                  <a:pt x="3" y="9"/>
                  <a:pt x="3" y="0"/>
                </a:cubicBezTo>
                <a:close/>
                <a:moveTo>
                  <a:pt x="90" y="31"/>
                </a:moveTo>
                <a:cubicBezTo>
                  <a:pt x="90" y="55"/>
                  <a:pt x="90" y="80"/>
                  <a:pt x="90" y="105"/>
                </a:cubicBezTo>
                <a:cubicBezTo>
                  <a:pt x="98" y="105"/>
                  <a:pt x="105" y="105"/>
                  <a:pt x="112" y="105"/>
                </a:cubicBezTo>
                <a:cubicBezTo>
                  <a:pt x="112" y="80"/>
                  <a:pt x="112" y="56"/>
                  <a:pt x="112" y="31"/>
                </a:cubicBezTo>
                <a:cubicBezTo>
                  <a:pt x="104" y="31"/>
                  <a:pt x="98" y="31"/>
                  <a:pt x="90" y="31"/>
                </a:cubicBezTo>
                <a:close/>
              </a:path>
            </a:pathLst>
          </a:custGeom>
          <a:solidFill>
            <a:srgbClr val="09224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F1C4E90C-598E-4557-95E8-13116BBCEE92}"/>
              </a:ext>
            </a:extLst>
          </p:cNvPr>
          <p:cNvSpPr>
            <a:spLocks noEditPoints="1"/>
          </p:cNvSpPr>
          <p:nvPr/>
        </p:nvSpPr>
        <p:spPr bwMode="auto">
          <a:xfrm>
            <a:off x="3770313" y="3719513"/>
            <a:ext cx="673100" cy="1211263"/>
          </a:xfrm>
          <a:custGeom>
            <a:avLst/>
            <a:gdLst>
              <a:gd name="T0" fmla="*/ 198 w 211"/>
              <a:gd name="T1" fmla="*/ 268 h 380"/>
              <a:gd name="T2" fmla="*/ 166 w 211"/>
              <a:gd name="T3" fmla="*/ 270 h 380"/>
              <a:gd name="T4" fmla="*/ 166 w 211"/>
              <a:gd name="T5" fmla="*/ 380 h 380"/>
              <a:gd name="T6" fmla="*/ 66 w 211"/>
              <a:gd name="T7" fmla="*/ 380 h 380"/>
              <a:gd name="T8" fmla="*/ 66 w 211"/>
              <a:gd name="T9" fmla="*/ 270 h 380"/>
              <a:gd name="T10" fmla="*/ 38 w 211"/>
              <a:gd name="T11" fmla="*/ 269 h 380"/>
              <a:gd name="T12" fmla="*/ 23 w 211"/>
              <a:gd name="T13" fmla="*/ 222 h 380"/>
              <a:gd name="T14" fmla="*/ 29 w 211"/>
              <a:gd name="T15" fmla="*/ 194 h 380"/>
              <a:gd name="T16" fmla="*/ 30 w 211"/>
              <a:gd name="T17" fmla="*/ 112 h 380"/>
              <a:gd name="T18" fmla="*/ 64 w 211"/>
              <a:gd name="T19" fmla="*/ 110 h 380"/>
              <a:gd name="T20" fmla="*/ 64 w 211"/>
              <a:gd name="T21" fmla="*/ 0 h 380"/>
              <a:gd name="T22" fmla="*/ 165 w 211"/>
              <a:gd name="T23" fmla="*/ 0 h 380"/>
              <a:gd name="T24" fmla="*/ 165 w 211"/>
              <a:gd name="T25" fmla="*/ 109 h 380"/>
              <a:gd name="T26" fmla="*/ 198 w 211"/>
              <a:gd name="T27" fmla="*/ 113 h 380"/>
              <a:gd name="T28" fmla="*/ 198 w 211"/>
              <a:gd name="T29" fmla="*/ 142 h 380"/>
              <a:gd name="T30" fmla="*/ 207 w 211"/>
              <a:gd name="T31" fmla="*/ 184 h 380"/>
              <a:gd name="T32" fmla="*/ 201 w 211"/>
              <a:gd name="T33" fmla="*/ 217 h 380"/>
              <a:gd name="T34" fmla="*/ 198 w 211"/>
              <a:gd name="T35" fmla="*/ 238 h 380"/>
              <a:gd name="T36" fmla="*/ 198 w 211"/>
              <a:gd name="T37" fmla="*/ 268 h 380"/>
              <a:gd name="T38" fmla="*/ 45 w 211"/>
              <a:gd name="T39" fmla="*/ 122 h 380"/>
              <a:gd name="T40" fmla="*/ 45 w 211"/>
              <a:gd name="T41" fmla="*/ 258 h 380"/>
              <a:gd name="T42" fmla="*/ 185 w 211"/>
              <a:gd name="T43" fmla="*/ 258 h 380"/>
              <a:gd name="T44" fmla="*/ 185 w 211"/>
              <a:gd name="T45" fmla="*/ 122 h 380"/>
              <a:gd name="T46" fmla="*/ 45 w 211"/>
              <a:gd name="T47" fmla="*/ 122 h 3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211" h="380">
                <a:moveTo>
                  <a:pt x="198" y="268"/>
                </a:moveTo>
                <a:cubicBezTo>
                  <a:pt x="187" y="269"/>
                  <a:pt x="178" y="269"/>
                  <a:pt x="166" y="270"/>
                </a:cubicBezTo>
                <a:cubicBezTo>
                  <a:pt x="166" y="307"/>
                  <a:pt x="166" y="343"/>
                  <a:pt x="166" y="380"/>
                </a:cubicBezTo>
                <a:cubicBezTo>
                  <a:pt x="132" y="380"/>
                  <a:pt x="100" y="380"/>
                  <a:pt x="66" y="380"/>
                </a:cubicBezTo>
                <a:cubicBezTo>
                  <a:pt x="66" y="344"/>
                  <a:pt x="66" y="308"/>
                  <a:pt x="66" y="270"/>
                </a:cubicBezTo>
                <a:cubicBezTo>
                  <a:pt x="54" y="270"/>
                  <a:pt x="45" y="269"/>
                  <a:pt x="38" y="269"/>
                </a:cubicBezTo>
                <a:cubicBezTo>
                  <a:pt x="32" y="253"/>
                  <a:pt x="26" y="238"/>
                  <a:pt x="23" y="222"/>
                </a:cubicBezTo>
                <a:cubicBezTo>
                  <a:pt x="21" y="215"/>
                  <a:pt x="26" y="206"/>
                  <a:pt x="29" y="194"/>
                </a:cubicBezTo>
                <a:cubicBezTo>
                  <a:pt x="0" y="168"/>
                  <a:pt x="46" y="142"/>
                  <a:pt x="30" y="112"/>
                </a:cubicBezTo>
                <a:cubicBezTo>
                  <a:pt x="44" y="112"/>
                  <a:pt x="53" y="111"/>
                  <a:pt x="64" y="110"/>
                </a:cubicBezTo>
                <a:cubicBezTo>
                  <a:pt x="64" y="74"/>
                  <a:pt x="64" y="37"/>
                  <a:pt x="64" y="0"/>
                </a:cubicBezTo>
                <a:cubicBezTo>
                  <a:pt x="99" y="0"/>
                  <a:pt x="131" y="0"/>
                  <a:pt x="165" y="0"/>
                </a:cubicBezTo>
                <a:cubicBezTo>
                  <a:pt x="165" y="36"/>
                  <a:pt x="165" y="72"/>
                  <a:pt x="165" y="109"/>
                </a:cubicBezTo>
                <a:cubicBezTo>
                  <a:pt x="176" y="110"/>
                  <a:pt x="186" y="111"/>
                  <a:pt x="198" y="113"/>
                </a:cubicBezTo>
                <a:cubicBezTo>
                  <a:pt x="198" y="122"/>
                  <a:pt x="197" y="132"/>
                  <a:pt x="198" y="142"/>
                </a:cubicBezTo>
                <a:cubicBezTo>
                  <a:pt x="199" y="156"/>
                  <a:pt x="194" y="170"/>
                  <a:pt x="207" y="184"/>
                </a:cubicBezTo>
                <a:cubicBezTo>
                  <a:pt x="211" y="189"/>
                  <a:pt x="203" y="206"/>
                  <a:pt x="201" y="217"/>
                </a:cubicBezTo>
                <a:cubicBezTo>
                  <a:pt x="200" y="224"/>
                  <a:pt x="198" y="231"/>
                  <a:pt x="198" y="238"/>
                </a:cubicBezTo>
                <a:cubicBezTo>
                  <a:pt x="197" y="248"/>
                  <a:pt x="198" y="257"/>
                  <a:pt x="198" y="268"/>
                </a:cubicBezTo>
                <a:close/>
                <a:moveTo>
                  <a:pt x="45" y="122"/>
                </a:moveTo>
                <a:cubicBezTo>
                  <a:pt x="45" y="168"/>
                  <a:pt x="45" y="213"/>
                  <a:pt x="45" y="258"/>
                </a:cubicBezTo>
                <a:cubicBezTo>
                  <a:pt x="92" y="258"/>
                  <a:pt x="139" y="258"/>
                  <a:pt x="185" y="258"/>
                </a:cubicBezTo>
                <a:cubicBezTo>
                  <a:pt x="185" y="212"/>
                  <a:pt x="185" y="168"/>
                  <a:pt x="185" y="122"/>
                </a:cubicBezTo>
                <a:cubicBezTo>
                  <a:pt x="138" y="122"/>
                  <a:pt x="92" y="122"/>
                  <a:pt x="45" y="122"/>
                </a:cubicBezTo>
                <a:close/>
              </a:path>
            </a:pathLst>
          </a:custGeom>
          <a:solidFill>
            <a:srgbClr val="09224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7DC21C60-D966-4A5F-865E-FCD2FE711F08}"/>
              </a:ext>
            </a:extLst>
          </p:cNvPr>
          <p:cNvSpPr>
            <a:spLocks noEditPoints="1"/>
          </p:cNvSpPr>
          <p:nvPr/>
        </p:nvSpPr>
        <p:spPr bwMode="auto">
          <a:xfrm>
            <a:off x="8224838" y="4064000"/>
            <a:ext cx="566737" cy="889000"/>
          </a:xfrm>
          <a:custGeom>
            <a:avLst/>
            <a:gdLst>
              <a:gd name="T0" fmla="*/ 24 w 178"/>
              <a:gd name="T1" fmla="*/ 226 h 279"/>
              <a:gd name="T2" fmla="*/ 4 w 178"/>
              <a:gd name="T3" fmla="*/ 214 h 279"/>
              <a:gd name="T4" fmla="*/ 20 w 178"/>
              <a:gd name="T5" fmla="*/ 201 h 279"/>
              <a:gd name="T6" fmla="*/ 4 w 178"/>
              <a:gd name="T7" fmla="*/ 189 h 279"/>
              <a:gd name="T8" fmla="*/ 22 w 178"/>
              <a:gd name="T9" fmla="*/ 178 h 279"/>
              <a:gd name="T10" fmla="*/ 4 w 178"/>
              <a:gd name="T11" fmla="*/ 166 h 279"/>
              <a:gd name="T12" fmla="*/ 22 w 178"/>
              <a:gd name="T13" fmla="*/ 155 h 279"/>
              <a:gd name="T14" fmla="*/ 4 w 178"/>
              <a:gd name="T15" fmla="*/ 144 h 279"/>
              <a:gd name="T16" fmla="*/ 22 w 178"/>
              <a:gd name="T17" fmla="*/ 131 h 279"/>
              <a:gd name="T18" fmla="*/ 0 w 178"/>
              <a:gd name="T19" fmla="*/ 120 h 279"/>
              <a:gd name="T20" fmla="*/ 21 w 178"/>
              <a:gd name="T21" fmla="*/ 108 h 279"/>
              <a:gd name="T22" fmla="*/ 4 w 178"/>
              <a:gd name="T23" fmla="*/ 97 h 279"/>
              <a:gd name="T24" fmla="*/ 20 w 178"/>
              <a:gd name="T25" fmla="*/ 85 h 279"/>
              <a:gd name="T26" fmla="*/ 4 w 178"/>
              <a:gd name="T27" fmla="*/ 73 h 279"/>
              <a:gd name="T28" fmla="*/ 21 w 178"/>
              <a:gd name="T29" fmla="*/ 62 h 279"/>
              <a:gd name="T30" fmla="*/ 4 w 178"/>
              <a:gd name="T31" fmla="*/ 49 h 279"/>
              <a:gd name="T32" fmla="*/ 19 w 178"/>
              <a:gd name="T33" fmla="*/ 40 h 279"/>
              <a:gd name="T34" fmla="*/ 13 w 178"/>
              <a:gd name="T35" fmla="*/ 1 h 279"/>
              <a:gd name="T36" fmla="*/ 147 w 178"/>
              <a:gd name="T37" fmla="*/ 1 h 279"/>
              <a:gd name="T38" fmla="*/ 159 w 178"/>
              <a:gd name="T39" fmla="*/ 13 h 279"/>
              <a:gd name="T40" fmla="*/ 154 w 178"/>
              <a:gd name="T41" fmla="*/ 42 h 279"/>
              <a:gd name="T42" fmla="*/ 147 w 178"/>
              <a:gd name="T43" fmla="*/ 60 h 279"/>
              <a:gd name="T44" fmla="*/ 147 w 178"/>
              <a:gd name="T45" fmla="*/ 85 h 279"/>
              <a:gd name="T46" fmla="*/ 163 w 178"/>
              <a:gd name="T47" fmla="*/ 96 h 279"/>
              <a:gd name="T48" fmla="*/ 147 w 178"/>
              <a:gd name="T49" fmla="*/ 108 h 279"/>
              <a:gd name="T50" fmla="*/ 147 w 178"/>
              <a:gd name="T51" fmla="*/ 131 h 279"/>
              <a:gd name="T52" fmla="*/ 147 w 178"/>
              <a:gd name="T53" fmla="*/ 156 h 279"/>
              <a:gd name="T54" fmla="*/ 146 w 178"/>
              <a:gd name="T55" fmla="*/ 176 h 279"/>
              <a:gd name="T56" fmla="*/ 147 w 178"/>
              <a:gd name="T57" fmla="*/ 202 h 279"/>
              <a:gd name="T58" fmla="*/ 148 w 178"/>
              <a:gd name="T59" fmla="*/ 222 h 279"/>
              <a:gd name="T60" fmla="*/ 149 w 178"/>
              <a:gd name="T61" fmla="*/ 258 h 279"/>
              <a:gd name="T62" fmla="*/ 145 w 178"/>
              <a:gd name="T63" fmla="*/ 262 h 279"/>
              <a:gd name="T64" fmla="*/ 24 w 178"/>
              <a:gd name="T65" fmla="*/ 262 h 279"/>
              <a:gd name="T66" fmla="*/ 12 w 178"/>
              <a:gd name="T67" fmla="*/ 249 h 279"/>
              <a:gd name="T68" fmla="*/ 24 w 178"/>
              <a:gd name="T69" fmla="*/ 226 h 279"/>
              <a:gd name="T70" fmla="*/ 114 w 178"/>
              <a:gd name="T71" fmla="*/ 228 h 279"/>
              <a:gd name="T72" fmla="*/ 114 w 178"/>
              <a:gd name="T73" fmla="*/ 35 h 279"/>
              <a:gd name="T74" fmla="*/ 57 w 178"/>
              <a:gd name="T75" fmla="*/ 35 h 279"/>
              <a:gd name="T76" fmla="*/ 57 w 178"/>
              <a:gd name="T77" fmla="*/ 228 h 279"/>
              <a:gd name="T78" fmla="*/ 114 w 178"/>
              <a:gd name="T79" fmla="*/ 228 h 2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178" h="279">
                <a:moveTo>
                  <a:pt x="24" y="226"/>
                </a:moveTo>
                <a:cubicBezTo>
                  <a:pt x="14" y="220"/>
                  <a:pt x="9" y="217"/>
                  <a:pt x="4" y="214"/>
                </a:cubicBezTo>
                <a:cubicBezTo>
                  <a:pt x="9" y="210"/>
                  <a:pt x="15" y="206"/>
                  <a:pt x="20" y="201"/>
                </a:cubicBezTo>
                <a:cubicBezTo>
                  <a:pt x="15" y="197"/>
                  <a:pt x="9" y="193"/>
                  <a:pt x="4" y="189"/>
                </a:cubicBezTo>
                <a:cubicBezTo>
                  <a:pt x="9" y="186"/>
                  <a:pt x="15" y="182"/>
                  <a:pt x="22" y="178"/>
                </a:cubicBezTo>
                <a:cubicBezTo>
                  <a:pt x="15" y="174"/>
                  <a:pt x="9" y="170"/>
                  <a:pt x="4" y="166"/>
                </a:cubicBezTo>
                <a:cubicBezTo>
                  <a:pt x="9" y="163"/>
                  <a:pt x="15" y="159"/>
                  <a:pt x="22" y="155"/>
                </a:cubicBezTo>
                <a:cubicBezTo>
                  <a:pt x="15" y="151"/>
                  <a:pt x="10" y="147"/>
                  <a:pt x="4" y="144"/>
                </a:cubicBezTo>
                <a:cubicBezTo>
                  <a:pt x="9" y="140"/>
                  <a:pt x="14" y="136"/>
                  <a:pt x="22" y="131"/>
                </a:cubicBezTo>
                <a:cubicBezTo>
                  <a:pt x="15" y="128"/>
                  <a:pt x="10" y="125"/>
                  <a:pt x="0" y="120"/>
                </a:cubicBezTo>
                <a:cubicBezTo>
                  <a:pt x="8" y="116"/>
                  <a:pt x="14" y="113"/>
                  <a:pt x="21" y="108"/>
                </a:cubicBezTo>
                <a:cubicBezTo>
                  <a:pt x="15" y="104"/>
                  <a:pt x="10" y="101"/>
                  <a:pt x="4" y="97"/>
                </a:cubicBezTo>
                <a:cubicBezTo>
                  <a:pt x="9" y="93"/>
                  <a:pt x="14" y="89"/>
                  <a:pt x="20" y="85"/>
                </a:cubicBezTo>
                <a:cubicBezTo>
                  <a:pt x="15" y="81"/>
                  <a:pt x="9" y="77"/>
                  <a:pt x="4" y="73"/>
                </a:cubicBezTo>
                <a:cubicBezTo>
                  <a:pt x="9" y="69"/>
                  <a:pt x="15" y="66"/>
                  <a:pt x="21" y="62"/>
                </a:cubicBezTo>
                <a:cubicBezTo>
                  <a:pt x="15" y="57"/>
                  <a:pt x="9" y="53"/>
                  <a:pt x="4" y="49"/>
                </a:cubicBezTo>
                <a:cubicBezTo>
                  <a:pt x="9" y="46"/>
                  <a:pt x="14" y="43"/>
                  <a:pt x="19" y="40"/>
                </a:cubicBezTo>
                <a:cubicBezTo>
                  <a:pt x="1" y="30"/>
                  <a:pt x="9" y="16"/>
                  <a:pt x="13" y="1"/>
                </a:cubicBezTo>
                <a:cubicBezTo>
                  <a:pt x="58" y="1"/>
                  <a:pt x="102" y="0"/>
                  <a:pt x="147" y="1"/>
                </a:cubicBezTo>
                <a:cubicBezTo>
                  <a:pt x="151" y="1"/>
                  <a:pt x="158" y="8"/>
                  <a:pt x="159" y="13"/>
                </a:cubicBezTo>
                <a:cubicBezTo>
                  <a:pt x="159" y="22"/>
                  <a:pt x="156" y="31"/>
                  <a:pt x="154" y="42"/>
                </a:cubicBezTo>
                <a:cubicBezTo>
                  <a:pt x="167" y="47"/>
                  <a:pt x="164" y="54"/>
                  <a:pt x="147" y="60"/>
                </a:cubicBezTo>
                <a:cubicBezTo>
                  <a:pt x="163" y="74"/>
                  <a:pt x="163" y="74"/>
                  <a:pt x="147" y="85"/>
                </a:cubicBezTo>
                <a:cubicBezTo>
                  <a:pt x="152" y="89"/>
                  <a:pt x="156" y="91"/>
                  <a:pt x="163" y="96"/>
                </a:cubicBezTo>
                <a:cubicBezTo>
                  <a:pt x="157" y="100"/>
                  <a:pt x="153" y="103"/>
                  <a:pt x="147" y="108"/>
                </a:cubicBezTo>
                <a:cubicBezTo>
                  <a:pt x="165" y="115"/>
                  <a:pt x="164" y="124"/>
                  <a:pt x="147" y="131"/>
                </a:cubicBezTo>
                <a:cubicBezTo>
                  <a:pt x="164" y="142"/>
                  <a:pt x="164" y="142"/>
                  <a:pt x="147" y="156"/>
                </a:cubicBezTo>
                <a:cubicBezTo>
                  <a:pt x="163" y="163"/>
                  <a:pt x="170" y="170"/>
                  <a:pt x="146" y="176"/>
                </a:cubicBezTo>
                <a:cubicBezTo>
                  <a:pt x="164" y="191"/>
                  <a:pt x="164" y="191"/>
                  <a:pt x="147" y="202"/>
                </a:cubicBezTo>
                <a:cubicBezTo>
                  <a:pt x="151" y="208"/>
                  <a:pt x="178" y="215"/>
                  <a:pt x="148" y="222"/>
                </a:cubicBezTo>
                <a:cubicBezTo>
                  <a:pt x="162" y="234"/>
                  <a:pt x="162" y="245"/>
                  <a:pt x="149" y="258"/>
                </a:cubicBezTo>
                <a:cubicBezTo>
                  <a:pt x="148" y="260"/>
                  <a:pt x="146" y="261"/>
                  <a:pt x="145" y="262"/>
                </a:cubicBezTo>
                <a:cubicBezTo>
                  <a:pt x="123" y="279"/>
                  <a:pt x="46" y="279"/>
                  <a:pt x="24" y="262"/>
                </a:cubicBezTo>
                <a:cubicBezTo>
                  <a:pt x="19" y="259"/>
                  <a:pt x="15" y="254"/>
                  <a:pt x="12" y="249"/>
                </a:cubicBezTo>
                <a:cubicBezTo>
                  <a:pt x="8" y="239"/>
                  <a:pt x="2" y="228"/>
                  <a:pt x="24" y="226"/>
                </a:cubicBezTo>
                <a:close/>
                <a:moveTo>
                  <a:pt x="114" y="228"/>
                </a:moveTo>
                <a:cubicBezTo>
                  <a:pt x="114" y="163"/>
                  <a:pt x="114" y="99"/>
                  <a:pt x="114" y="35"/>
                </a:cubicBezTo>
                <a:cubicBezTo>
                  <a:pt x="94" y="35"/>
                  <a:pt x="75" y="35"/>
                  <a:pt x="57" y="35"/>
                </a:cubicBezTo>
                <a:cubicBezTo>
                  <a:pt x="57" y="100"/>
                  <a:pt x="57" y="164"/>
                  <a:pt x="57" y="228"/>
                </a:cubicBezTo>
                <a:cubicBezTo>
                  <a:pt x="77" y="228"/>
                  <a:pt x="95" y="228"/>
                  <a:pt x="114" y="228"/>
                </a:cubicBezTo>
                <a:close/>
              </a:path>
            </a:pathLst>
          </a:custGeom>
          <a:solidFill>
            <a:srgbClr val="09224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3356DF06-3261-424C-BF62-ABE26B6192D4}"/>
              </a:ext>
            </a:extLst>
          </p:cNvPr>
          <p:cNvSpPr>
            <a:spLocks noEditPoints="1"/>
          </p:cNvSpPr>
          <p:nvPr/>
        </p:nvSpPr>
        <p:spPr bwMode="auto">
          <a:xfrm>
            <a:off x="5332413" y="468313"/>
            <a:ext cx="441325" cy="958850"/>
          </a:xfrm>
          <a:custGeom>
            <a:avLst/>
            <a:gdLst>
              <a:gd name="T0" fmla="*/ 0 w 139"/>
              <a:gd name="T1" fmla="*/ 0 h 301"/>
              <a:gd name="T2" fmla="*/ 29 w 139"/>
              <a:gd name="T3" fmla="*/ 0 h 301"/>
              <a:gd name="T4" fmla="*/ 134 w 139"/>
              <a:gd name="T5" fmla="*/ 0 h 301"/>
              <a:gd name="T6" fmla="*/ 124 w 139"/>
              <a:gd name="T7" fmla="*/ 23 h 301"/>
              <a:gd name="T8" fmla="*/ 127 w 139"/>
              <a:gd name="T9" fmla="*/ 91 h 301"/>
              <a:gd name="T10" fmla="*/ 138 w 139"/>
              <a:gd name="T11" fmla="*/ 136 h 301"/>
              <a:gd name="T12" fmla="*/ 130 w 139"/>
              <a:gd name="T13" fmla="*/ 272 h 301"/>
              <a:gd name="T14" fmla="*/ 116 w 139"/>
              <a:gd name="T15" fmla="*/ 289 h 301"/>
              <a:gd name="T16" fmla="*/ 19 w 139"/>
              <a:gd name="T17" fmla="*/ 288 h 301"/>
              <a:gd name="T18" fmla="*/ 6 w 139"/>
              <a:gd name="T19" fmla="*/ 272 h 301"/>
              <a:gd name="T20" fmla="*/ 0 w 139"/>
              <a:gd name="T21" fmla="*/ 117 h 301"/>
              <a:gd name="T22" fmla="*/ 10 w 139"/>
              <a:gd name="T23" fmla="*/ 90 h 301"/>
              <a:gd name="T24" fmla="*/ 13 w 139"/>
              <a:gd name="T25" fmla="*/ 25 h 301"/>
              <a:gd name="T26" fmla="*/ 0 w 139"/>
              <a:gd name="T27" fmla="*/ 0 h 301"/>
              <a:gd name="T28" fmla="*/ 116 w 139"/>
              <a:gd name="T29" fmla="*/ 132 h 301"/>
              <a:gd name="T30" fmla="*/ 19 w 139"/>
              <a:gd name="T31" fmla="*/ 132 h 301"/>
              <a:gd name="T32" fmla="*/ 28 w 139"/>
              <a:gd name="T33" fmla="*/ 247 h 301"/>
              <a:gd name="T34" fmla="*/ 37 w 139"/>
              <a:gd name="T35" fmla="*/ 257 h 301"/>
              <a:gd name="T36" fmla="*/ 64 w 139"/>
              <a:gd name="T37" fmla="*/ 265 h 301"/>
              <a:gd name="T38" fmla="*/ 108 w 139"/>
              <a:gd name="T39" fmla="*/ 247 h 301"/>
              <a:gd name="T40" fmla="*/ 116 w 139"/>
              <a:gd name="T41" fmla="*/ 132 h 3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139" h="301">
                <a:moveTo>
                  <a:pt x="0" y="0"/>
                </a:moveTo>
                <a:cubicBezTo>
                  <a:pt x="13" y="0"/>
                  <a:pt x="21" y="0"/>
                  <a:pt x="29" y="0"/>
                </a:cubicBezTo>
                <a:cubicBezTo>
                  <a:pt x="63" y="0"/>
                  <a:pt x="96" y="0"/>
                  <a:pt x="134" y="0"/>
                </a:cubicBezTo>
                <a:cubicBezTo>
                  <a:pt x="130" y="10"/>
                  <a:pt x="128" y="17"/>
                  <a:pt x="124" y="23"/>
                </a:cubicBezTo>
                <a:cubicBezTo>
                  <a:pt x="112" y="46"/>
                  <a:pt x="108" y="67"/>
                  <a:pt x="127" y="91"/>
                </a:cubicBezTo>
                <a:cubicBezTo>
                  <a:pt x="136" y="102"/>
                  <a:pt x="139" y="121"/>
                  <a:pt x="138" y="136"/>
                </a:cubicBezTo>
                <a:cubicBezTo>
                  <a:pt x="137" y="182"/>
                  <a:pt x="134" y="227"/>
                  <a:pt x="130" y="272"/>
                </a:cubicBezTo>
                <a:cubicBezTo>
                  <a:pt x="130" y="278"/>
                  <a:pt x="122" y="287"/>
                  <a:pt x="116" y="289"/>
                </a:cubicBezTo>
                <a:cubicBezTo>
                  <a:pt x="84" y="301"/>
                  <a:pt x="51" y="300"/>
                  <a:pt x="19" y="288"/>
                </a:cubicBezTo>
                <a:cubicBezTo>
                  <a:pt x="13" y="286"/>
                  <a:pt x="6" y="278"/>
                  <a:pt x="6" y="272"/>
                </a:cubicBezTo>
                <a:cubicBezTo>
                  <a:pt x="3" y="221"/>
                  <a:pt x="1" y="169"/>
                  <a:pt x="0" y="117"/>
                </a:cubicBezTo>
                <a:cubicBezTo>
                  <a:pt x="0" y="108"/>
                  <a:pt x="3" y="96"/>
                  <a:pt x="10" y="90"/>
                </a:cubicBezTo>
                <a:cubicBezTo>
                  <a:pt x="29" y="68"/>
                  <a:pt x="24" y="47"/>
                  <a:pt x="13" y="25"/>
                </a:cubicBezTo>
                <a:cubicBezTo>
                  <a:pt x="9" y="18"/>
                  <a:pt x="6" y="11"/>
                  <a:pt x="0" y="0"/>
                </a:cubicBezTo>
                <a:close/>
                <a:moveTo>
                  <a:pt x="116" y="132"/>
                </a:moveTo>
                <a:cubicBezTo>
                  <a:pt x="83" y="118"/>
                  <a:pt x="52" y="119"/>
                  <a:pt x="19" y="132"/>
                </a:cubicBezTo>
                <a:cubicBezTo>
                  <a:pt x="22" y="170"/>
                  <a:pt x="25" y="208"/>
                  <a:pt x="28" y="247"/>
                </a:cubicBezTo>
                <a:cubicBezTo>
                  <a:pt x="28" y="251"/>
                  <a:pt x="33" y="255"/>
                  <a:pt x="37" y="257"/>
                </a:cubicBezTo>
                <a:cubicBezTo>
                  <a:pt x="45" y="261"/>
                  <a:pt x="55" y="263"/>
                  <a:pt x="64" y="265"/>
                </a:cubicBezTo>
                <a:cubicBezTo>
                  <a:pt x="79" y="267"/>
                  <a:pt x="107" y="256"/>
                  <a:pt x="108" y="247"/>
                </a:cubicBezTo>
                <a:cubicBezTo>
                  <a:pt x="111" y="209"/>
                  <a:pt x="114" y="170"/>
                  <a:pt x="116" y="132"/>
                </a:cubicBezTo>
                <a:close/>
              </a:path>
            </a:pathLst>
          </a:custGeom>
          <a:solidFill>
            <a:srgbClr val="09224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" name="Freeform 14">
            <a:extLst>
              <a:ext uri="{FF2B5EF4-FFF2-40B4-BE49-F238E27FC236}">
                <a16:creationId xmlns:a16="http://schemas.microsoft.com/office/drawing/2014/main" id="{DEE7579E-0BB2-4DA4-AA55-573EBC0FE934}"/>
              </a:ext>
            </a:extLst>
          </p:cNvPr>
          <p:cNvSpPr>
            <a:spLocks/>
          </p:cNvSpPr>
          <p:nvPr/>
        </p:nvSpPr>
        <p:spPr bwMode="auto">
          <a:xfrm>
            <a:off x="8042275" y="279400"/>
            <a:ext cx="885825" cy="461963"/>
          </a:xfrm>
          <a:custGeom>
            <a:avLst/>
            <a:gdLst>
              <a:gd name="T0" fmla="*/ 0 w 278"/>
              <a:gd name="T1" fmla="*/ 111 h 145"/>
              <a:gd name="T2" fmla="*/ 29 w 278"/>
              <a:gd name="T3" fmla="*/ 51 h 145"/>
              <a:gd name="T4" fmla="*/ 82 w 278"/>
              <a:gd name="T5" fmla="*/ 85 h 145"/>
              <a:gd name="T6" fmla="*/ 84 w 278"/>
              <a:gd name="T7" fmla="*/ 83 h 145"/>
              <a:gd name="T8" fmla="*/ 51 w 278"/>
              <a:gd name="T9" fmla="*/ 27 h 145"/>
              <a:gd name="T10" fmla="*/ 107 w 278"/>
              <a:gd name="T11" fmla="*/ 6 h 145"/>
              <a:gd name="T12" fmla="*/ 121 w 278"/>
              <a:gd name="T13" fmla="*/ 16 h 145"/>
              <a:gd name="T14" fmla="*/ 138 w 278"/>
              <a:gd name="T15" fmla="*/ 67 h 145"/>
              <a:gd name="T16" fmla="*/ 155 w 278"/>
              <a:gd name="T17" fmla="*/ 0 h 145"/>
              <a:gd name="T18" fmla="*/ 228 w 278"/>
              <a:gd name="T19" fmla="*/ 26 h 145"/>
              <a:gd name="T20" fmla="*/ 189 w 278"/>
              <a:gd name="T21" fmla="*/ 82 h 145"/>
              <a:gd name="T22" fmla="*/ 191 w 278"/>
              <a:gd name="T23" fmla="*/ 85 h 145"/>
              <a:gd name="T24" fmla="*/ 249 w 278"/>
              <a:gd name="T25" fmla="*/ 51 h 145"/>
              <a:gd name="T26" fmla="*/ 278 w 278"/>
              <a:gd name="T27" fmla="*/ 110 h 145"/>
              <a:gd name="T28" fmla="*/ 0 w 278"/>
              <a:gd name="T29" fmla="*/ 111 h 1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278" h="145">
                <a:moveTo>
                  <a:pt x="0" y="111"/>
                </a:moveTo>
                <a:cubicBezTo>
                  <a:pt x="11" y="89"/>
                  <a:pt x="19" y="71"/>
                  <a:pt x="29" y="51"/>
                </a:cubicBezTo>
                <a:cubicBezTo>
                  <a:pt x="48" y="63"/>
                  <a:pt x="65" y="74"/>
                  <a:pt x="82" y="85"/>
                </a:cubicBezTo>
                <a:cubicBezTo>
                  <a:pt x="83" y="85"/>
                  <a:pt x="84" y="84"/>
                  <a:pt x="84" y="83"/>
                </a:cubicBezTo>
                <a:cubicBezTo>
                  <a:pt x="74" y="66"/>
                  <a:pt x="64" y="49"/>
                  <a:pt x="51" y="27"/>
                </a:cubicBezTo>
                <a:cubicBezTo>
                  <a:pt x="70" y="20"/>
                  <a:pt x="88" y="12"/>
                  <a:pt x="107" y="6"/>
                </a:cubicBezTo>
                <a:cubicBezTo>
                  <a:pt x="110" y="5"/>
                  <a:pt x="119" y="11"/>
                  <a:pt x="121" y="16"/>
                </a:cubicBezTo>
                <a:cubicBezTo>
                  <a:pt x="126" y="32"/>
                  <a:pt x="130" y="49"/>
                  <a:pt x="138" y="67"/>
                </a:cubicBezTo>
                <a:cubicBezTo>
                  <a:pt x="143" y="46"/>
                  <a:pt x="148" y="26"/>
                  <a:pt x="155" y="0"/>
                </a:cubicBezTo>
                <a:cubicBezTo>
                  <a:pt x="179" y="9"/>
                  <a:pt x="202" y="17"/>
                  <a:pt x="228" y="26"/>
                </a:cubicBezTo>
                <a:cubicBezTo>
                  <a:pt x="213" y="48"/>
                  <a:pt x="201" y="65"/>
                  <a:pt x="189" y="82"/>
                </a:cubicBezTo>
                <a:cubicBezTo>
                  <a:pt x="190" y="83"/>
                  <a:pt x="191" y="84"/>
                  <a:pt x="191" y="85"/>
                </a:cubicBezTo>
                <a:cubicBezTo>
                  <a:pt x="210" y="74"/>
                  <a:pt x="228" y="63"/>
                  <a:pt x="249" y="51"/>
                </a:cubicBezTo>
                <a:cubicBezTo>
                  <a:pt x="258" y="70"/>
                  <a:pt x="267" y="88"/>
                  <a:pt x="278" y="110"/>
                </a:cubicBezTo>
                <a:cubicBezTo>
                  <a:pt x="184" y="145"/>
                  <a:pt x="95" y="145"/>
                  <a:pt x="0" y="111"/>
                </a:cubicBezTo>
                <a:close/>
              </a:path>
            </a:pathLst>
          </a:custGeom>
          <a:solidFill>
            <a:srgbClr val="09224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E40FFFF3-F343-4E65-9090-79A4B4FB1A80}"/>
              </a:ext>
            </a:extLst>
          </p:cNvPr>
          <p:cNvSpPr>
            <a:spLocks/>
          </p:cNvSpPr>
          <p:nvPr/>
        </p:nvSpPr>
        <p:spPr bwMode="auto">
          <a:xfrm>
            <a:off x="8447088" y="2095500"/>
            <a:ext cx="452437" cy="946150"/>
          </a:xfrm>
          <a:custGeom>
            <a:avLst/>
            <a:gdLst>
              <a:gd name="T0" fmla="*/ 106 w 142"/>
              <a:gd name="T1" fmla="*/ 292 h 297"/>
              <a:gd name="T2" fmla="*/ 116 w 142"/>
              <a:gd name="T3" fmla="*/ 222 h 297"/>
              <a:gd name="T4" fmla="*/ 76 w 142"/>
              <a:gd name="T5" fmla="*/ 239 h 297"/>
              <a:gd name="T6" fmla="*/ 72 w 142"/>
              <a:gd name="T7" fmla="*/ 237 h 297"/>
              <a:gd name="T8" fmla="*/ 94 w 142"/>
              <a:gd name="T9" fmla="*/ 218 h 297"/>
              <a:gd name="T10" fmla="*/ 73 w 142"/>
              <a:gd name="T11" fmla="*/ 223 h 297"/>
              <a:gd name="T12" fmla="*/ 68 w 142"/>
              <a:gd name="T13" fmla="*/ 219 h 297"/>
              <a:gd name="T14" fmla="*/ 87 w 142"/>
              <a:gd name="T15" fmla="*/ 201 h 297"/>
              <a:gd name="T16" fmla="*/ 63 w 142"/>
              <a:gd name="T17" fmla="*/ 204 h 297"/>
              <a:gd name="T18" fmla="*/ 62 w 142"/>
              <a:gd name="T19" fmla="*/ 199 h 297"/>
              <a:gd name="T20" fmla="*/ 82 w 142"/>
              <a:gd name="T21" fmla="*/ 184 h 297"/>
              <a:gd name="T22" fmla="*/ 55 w 142"/>
              <a:gd name="T23" fmla="*/ 188 h 297"/>
              <a:gd name="T24" fmla="*/ 54 w 142"/>
              <a:gd name="T25" fmla="*/ 184 h 297"/>
              <a:gd name="T26" fmla="*/ 73 w 142"/>
              <a:gd name="T27" fmla="*/ 167 h 297"/>
              <a:gd name="T28" fmla="*/ 48 w 142"/>
              <a:gd name="T29" fmla="*/ 174 h 297"/>
              <a:gd name="T30" fmla="*/ 46 w 142"/>
              <a:gd name="T31" fmla="*/ 170 h 297"/>
              <a:gd name="T32" fmla="*/ 60 w 142"/>
              <a:gd name="T33" fmla="*/ 154 h 297"/>
              <a:gd name="T34" fmla="*/ 38 w 142"/>
              <a:gd name="T35" fmla="*/ 157 h 297"/>
              <a:gd name="T36" fmla="*/ 49 w 142"/>
              <a:gd name="T37" fmla="*/ 138 h 297"/>
              <a:gd name="T38" fmla="*/ 31 w 142"/>
              <a:gd name="T39" fmla="*/ 146 h 297"/>
              <a:gd name="T40" fmla="*/ 26 w 142"/>
              <a:gd name="T41" fmla="*/ 143 h 297"/>
              <a:gd name="T42" fmla="*/ 38 w 142"/>
              <a:gd name="T43" fmla="*/ 123 h 297"/>
              <a:gd name="T44" fmla="*/ 19 w 142"/>
              <a:gd name="T45" fmla="*/ 131 h 297"/>
              <a:gd name="T46" fmla="*/ 16 w 142"/>
              <a:gd name="T47" fmla="*/ 128 h 297"/>
              <a:gd name="T48" fmla="*/ 29 w 142"/>
              <a:gd name="T49" fmla="*/ 108 h 297"/>
              <a:gd name="T50" fmla="*/ 9 w 142"/>
              <a:gd name="T51" fmla="*/ 118 h 297"/>
              <a:gd name="T52" fmla="*/ 5 w 142"/>
              <a:gd name="T53" fmla="*/ 115 h 297"/>
              <a:gd name="T54" fmla="*/ 18 w 142"/>
              <a:gd name="T55" fmla="*/ 97 h 297"/>
              <a:gd name="T56" fmla="*/ 16 w 142"/>
              <a:gd name="T57" fmla="*/ 95 h 297"/>
              <a:gd name="T58" fmla="*/ 0 w 142"/>
              <a:gd name="T59" fmla="*/ 105 h 297"/>
              <a:gd name="T60" fmla="*/ 14 w 142"/>
              <a:gd name="T61" fmla="*/ 19 h 297"/>
              <a:gd name="T62" fmla="*/ 25 w 142"/>
              <a:gd name="T63" fmla="*/ 6 h 297"/>
              <a:gd name="T64" fmla="*/ 55 w 142"/>
              <a:gd name="T65" fmla="*/ 0 h 297"/>
              <a:gd name="T66" fmla="*/ 118 w 142"/>
              <a:gd name="T67" fmla="*/ 68 h 297"/>
              <a:gd name="T68" fmla="*/ 122 w 142"/>
              <a:gd name="T69" fmla="*/ 3 h 297"/>
              <a:gd name="T70" fmla="*/ 127 w 142"/>
              <a:gd name="T71" fmla="*/ 3 h 297"/>
              <a:gd name="T72" fmla="*/ 127 w 142"/>
              <a:gd name="T73" fmla="*/ 222 h 297"/>
              <a:gd name="T74" fmla="*/ 133 w 142"/>
              <a:gd name="T75" fmla="*/ 222 h 297"/>
              <a:gd name="T76" fmla="*/ 133 w 142"/>
              <a:gd name="T77" fmla="*/ 8 h 297"/>
              <a:gd name="T78" fmla="*/ 141 w 142"/>
              <a:gd name="T79" fmla="*/ 8 h 297"/>
              <a:gd name="T80" fmla="*/ 142 w 142"/>
              <a:gd name="T81" fmla="*/ 28 h 297"/>
              <a:gd name="T82" fmla="*/ 137 w 142"/>
              <a:gd name="T83" fmla="*/ 232 h 297"/>
              <a:gd name="T84" fmla="*/ 129 w 142"/>
              <a:gd name="T85" fmla="*/ 279 h 297"/>
              <a:gd name="T86" fmla="*/ 112 w 142"/>
              <a:gd name="T87" fmla="*/ 297 h 297"/>
              <a:gd name="T88" fmla="*/ 106 w 142"/>
              <a:gd name="T89" fmla="*/ 292 h 2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142" h="297">
                <a:moveTo>
                  <a:pt x="106" y="292"/>
                </a:moveTo>
                <a:cubicBezTo>
                  <a:pt x="110" y="270"/>
                  <a:pt x="113" y="249"/>
                  <a:pt x="116" y="222"/>
                </a:cubicBezTo>
                <a:cubicBezTo>
                  <a:pt x="99" y="229"/>
                  <a:pt x="88" y="234"/>
                  <a:pt x="76" y="239"/>
                </a:cubicBezTo>
                <a:cubicBezTo>
                  <a:pt x="75" y="238"/>
                  <a:pt x="74" y="237"/>
                  <a:pt x="72" y="237"/>
                </a:cubicBezTo>
                <a:cubicBezTo>
                  <a:pt x="79" y="231"/>
                  <a:pt x="85" y="226"/>
                  <a:pt x="94" y="218"/>
                </a:cubicBezTo>
                <a:cubicBezTo>
                  <a:pt x="85" y="220"/>
                  <a:pt x="79" y="221"/>
                  <a:pt x="73" y="223"/>
                </a:cubicBezTo>
                <a:cubicBezTo>
                  <a:pt x="71" y="221"/>
                  <a:pt x="70" y="220"/>
                  <a:pt x="68" y="219"/>
                </a:cubicBezTo>
                <a:cubicBezTo>
                  <a:pt x="74" y="213"/>
                  <a:pt x="80" y="207"/>
                  <a:pt x="87" y="201"/>
                </a:cubicBezTo>
                <a:cubicBezTo>
                  <a:pt x="78" y="202"/>
                  <a:pt x="71" y="203"/>
                  <a:pt x="63" y="204"/>
                </a:cubicBezTo>
                <a:cubicBezTo>
                  <a:pt x="63" y="202"/>
                  <a:pt x="62" y="201"/>
                  <a:pt x="62" y="199"/>
                </a:cubicBezTo>
                <a:cubicBezTo>
                  <a:pt x="67" y="195"/>
                  <a:pt x="73" y="191"/>
                  <a:pt x="82" y="184"/>
                </a:cubicBezTo>
                <a:cubicBezTo>
                  <a:pt x="70" y="186"/>
                  <a:pt x="63" y="187"/>
                  <a:pt x="55" y="188"/>
                </a:cubicBezTo>
                <a:cubicBezTo>
                  <a:pt x="55" y="187"/>
                  <a:pt x="54" y="185"/>
                  <a:pt x="54" y="184"/>
                </a:cubicBezTo>
                <a:cubicBezTo>
                  <a:pt x="59" y="179"/>
                  <a:pt x="64" y="175"/>
                  <a:pt x="73" y="167"/>
                </a:cubicBezTo>
                <a:cubicBezTo>
                  <a:pt x="62" y="170"/>
                  <a:pt x="55" y="172"/>
                  <a:pt x="48" y="174"/>
                </a:cubicBezTo>
                <a:cubicBezTo>
                  <a:pt x="47" y="173"/>
                  <a:pt x="46" y="172"/>
                  <a:pt x="46" y="170"/>
                </a:cubicBezTo>
                <a:cubicBezTo>
                  <a:pt x="50" y="165"/>
                  <a:pt x="55" y="160"/>
                  <a:pt x="60" y="154"/>
                </a:cubicBezTo>
                <a:cubicBezTo>
                  <a:pt x="52" y="155"/>
                  <a:pt x="45" y="156"/>
                  <a:pt x="38" y="157"/>
                </a:cubicBezTo>
                <a:cubicBezTo>
                  <a:pt x="41" y="151"/>
                  <a:pt x="44" y="146"/>
                  <a:pt x="49" y="138"/>
                </a:cubicBezTo>
                <a:cubicBezTo>
                  <a:pt x="42" y="141"/>
                  <a:pt x="36" y="143"/>
                  <a:pt x="31" y="146"/>
                </a:cubicBezTo>
                <a:cubicBezTo>
                  <a:pt x="29" y="145"/>
                  <a:pt x="28" y="144"/>
                  <a:pt x="26" y="143"/>
                </a:cubicBezTo>
                <a:cubicBezTo>
                  <a:pt x="30" y="137"/>
                  <a:pt x="33" y="131"/>
                  <a:pt x="38" y="123"/>
                </a:cubicBezTo>
                <a:cubicBezTo>
                  <a:pt x="31" y="126"/>
                  <a:pt x="25" y="129"/>
                  <a:pt x="19" y="131"/>
                </a:cubicBezTo>
                <a:cubicBezTo>
                  <a:pt x="18" y="130"/>
                  <a:pt x="17" y="129"/>
                  <a:pt x="16" y="128"/>
                </a:cubicBezTo>
                <a:cubicBezTo>
                  <a:pt x="20" y="122"/>
                  <a:pt x="24" y="117"/>
                  <a:pt x="29" y="108"/>
                </a:cubicBezTo>
                <a:cubicBezTo>
                  <a:pt x="21" y="112"/>
                  <a:pt x="15" y="115"/>
                  <a:pt x="9" y="118"/>
                </a:cubicBezTo>
                <a:cubicBezTo>
                  <a:pt x="8" y="117"/>
                  <a:pt x="7" y="116"/>
                  <a:pt x="5" y="115"/>
                </a:cubicBezTo>
                <a:cubicBezTo>
                  <a:pt x="9" y="109"/>
                  <a:pt x="14" y="103"/>
                  <a:pt x="18" y="97"/>
                </a:cubicBezTo>
                <a:cubicBezTo>
                  <a:pt x="17" y="96"/>
                  <a:pt x="16" y="96"/>
                  <a:pt x="16" y="95"/>
                </a:cubicBezTo>
                <a:cubicBezTo>
                  <a:pt x="10" y="98"/>
                  <a:pt x="5" y="102"/>
                  <a:pt x="0" y="105"/>
                </a:cubicBezTo>
                <a:cubicBezTo>
                  <a:pt x="21" y="79"/>
                  <a:pt x="13" y="48"/>
                  <a:pt x="14" y="19"/>
                </a:cubicBezTo>
                <a:cubicBezTo>
                  <a:pt x="14" y="14"/>
                  <a:pt x="21" y="8"/>
                  <a:pt x="25" y="6"/>
                </a:cubicBezTo>
                <a:cubicBezTo>
                  <a:pt x="34" y="3"/>
                  <a:pt x="44" y="2"/>
                  <a:pt x="55" y="0"/>
                </a:cubicBezTo>
                <a:cubicBezTo>
                  <a:pt x="63" y="35"/>
                  <a:pt x="82" y="59"/>
                  <a:pt x="118" y="68"/>
                </a:cubicBezTo>
                <a:cubicBezTo>
                  <a:pt x="120" y="45"/>
                  <a:pt x="121" y="24"/>
                  <a:pt x="122" y="3"/>
                </a:cubicBezTo>
                <a:cubicBezTo>
                  <a:pt x="124" y="3"/>
                  <a:pt x="125" y="3"/>
                  <a:pt x="127" y="3"/>
                </a:cubicBezTo>
                <a:cubicBezTo>
                  <a:pt x="127" y="76"/>
                  <a:pt x="127" y="149"/>
                  <a:pt x="127" y="222"/>
                </a:cubicBezTo>
                <a:cubicBezTo>
                  <a:pt x="129" y="222"/>
                  <a:pt x="131" y="222"/>
                  <a:pt x="133" y="222"/>
                </a:cubicBezTo>
                <a:cubicBezTo>
                  <a:pt x="133" y="151"/>
                  <a:pt x="133" y="80"/>
                  <a:pt x="133" y="8"/>
                </a:cubicBezTo>
                <a:cubicBezTo>
                  <a:pt x="136" y="8"/>
                  <a:pt x="138" y="8"/>
                  <a:pt x="141" y="8"/>
                </a:cubicBezTo>
                <a:cubicBezTo>
                  <a:pt x="141" y="15"/>
                  <a:pt x="142" y="22"/>
                  <a:pt x="142" y="28"/>
                </a:cubicBezTo>
                <a:cubicBezTo>
                  <a:pt x="141" y="96"/>
                  <a:pt x="139" y="164"/>
                  <a:pt x="137" y="232"/>
                </a:cubicBezTo>
                <a:cubicBezTo>
                  <a:pt x="137" y="248"/>
                  <a:pt x="134" y="264"/>
                  <a:pt x="129" y="279"/>
                </a:cubicBezTo>
                <a:cubicBezTo>
                  <a:pt x="127" y="286"/>
                  <a:pt x="118" y="291"/>
                  <a:pt x="112" y="297"/>
                </a:cubicBezTo>
                <a:cubicBezTo>
                  <a:pt x="110" y="295"/>
                  <a:pt x="108" y="294"/>
                  <a:pt x="106" y="292"/>
                </a:cubicBezTo>
                <a:close/>
              </a:path>
            </a:pathLst>
          </a:custGeom>
          <a:solidFill>
            <a:srgbClr val="09224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7" name="Freeform 16">
            <a:extLst>
              <a:ext uri="{FF2B5EF4-FFF2-40B4-BE49-F238E27FC236}">
                <a16:creationId xmlns:a16="http://schemas.microsoft.com/office/drawing/2014/main" id="{3FFF1096-C4E6-4378-AD19-E965319954F7}"/>
              </a:ext>
            </a:extLst>
          </p:cNvPr>
          <p:cNvSpPr>
            <a:spLocks/>
          </p:cNvSpPr>
          <p:nvPr/>
        </p:nvSpPr>
        <p:spPr bwMode="auto">
          <a:xfrm>
            <a:off x="8077200" y="2120900"/>
            <a:ext cx="455612" cy="939800"/>
          </a:xfrm>
          <a:custGeom>
            <a:avLst/>
            <a:gdLst>
              <a:gd name="T0" fmla="*/ 16 w 143"/>
              <a:gd name="T1" fmla="*/ 295 h 295"/>
              <a:gd name="T2" fmla="*/ 16 w 143"/>
              <a:gd name="T3" fmla="*/ 74 h 295"/>
              <a:gd name="T4" fmla="*/ 11 w 143"/>
              <a:gd name="T5" fmla="*/ 74 h 295"/>
              <a:gd name="T6" fmla="*/ 11 w 143"/>
              <a:gd name="T7" fmla="*/ 288 h 295"/>
              <a:gd name="T8" fmla="*/ 3 w 143"/>
              <a:gd name="T9" fmla="*/ 289 h 295"/>
              <a:gd name="T10" fmla="*/ 1 w 143"/>
              <a:gd name="T11" fmla="*/ 276 h 295"/>
              <a:gd name="T12" fmla="*/ 6 w 143"/>
              <a:gd name="T13" fmla="*/ 55 h 295"/>
              <a:gd name="T14" fmla="*/ 13 w 143"/>
              <a:gd name="T15" fmla="*/ 16 h 295"/>
              <a:gd name="T16" fmla="*/ 36 w 143"/>
              <a:gd name="T17" fmla="*/ 4 h 295"/>
              <a:gd name="T18" fmla="*/ 25 w 143"/>
              <a:gd name="T19" fmla="*/ 74 h 295"/>
              <a:gd name="T20" fmla="*/ 66 w 143"/>
              <a:gd name="T21" fmla="*/ 58 h 295"/>
              <a:gd name="T22" fmla="*/ 69 w 143"/>
              <a:gd name="T23" fmla="*/ 61 h 295"/>
              <a:gd name="T24" fmla="*/ 51 w 143"/>
              <a:gd name="T25" fmla="*/ 77 h 295"/>
              <a:gd name="T26" fmla="*/ 72 w 143"/>
              <a:gd name="T27" fmla="*/ 78 h 295"/>
              <a:gd name="T28" fmla="*/ 55 w 143"/>
              <a:gd name="T29" fmla="*/ 97 h 295"/>
              <a:gd name="T30" fmla="*/ 76 w 143"/>
              <a:gd name="T31" fmla="*/ 91 h 295"/>
              <a:gd name="T32" fmla="*/ 80 w 143"/>
              <a:gd name="T33" fmla="*/ 95 h 295"/>
              <a:gd name="T34" fmla="*/ 62 w 143"/>
              <a:gd name="T35" fmla="*/ 115 h 295"/>
              <a:gd name="T36" fmla="*/ 84 w 143"/>
              <a:gd name="T37" fmla="*/ 107 h 295"/>
              <a:gd name="T38" fmla="*/ 87 w 143"/>
              <a:gd name="T39" fmla="*/ 109 h 295"/>
              <a:gd name="T40" fmla="*/ 75 w 143"/>
              <a:gd name="T41" fmla="*/ 128 h 295"/>
              <a:gd name="T42" fmla="*/ 95 w 143"/>
              <a:gd name="T43" fmla="*/ 124 h 295"/>
              <a:gd name="T44" fmla="*/ 97 w 143"/>
              <a:gd name="T45" fmla="*/ 128 h 295"/>
              <a:gd name="T46" fmla="*/ 81 w 143"/>
              <a:gd name="T47" fmla="*/ 142 h 295"/>
              <a:gd name="T48" fmla="*/ 83 w 143"/>
              <a:gd name="T49" fmla="*/ 145 h 295"/>
              <a:gd name="T50" fmla="*/ 101 w 143"/>
              <a:gd name="T51" fmla="*/ 136 h 295"/>
              <a:gd name="T52" fmla="*/ 106 w 143"/>
              <a:gd name="T53" fmla="*/ 140 h 295"/>
              <a:gd name="T54" fmla="*/ 92 w 143"/>
              <a:gd name="T55" fmla="*/ 160 h 295"/>
              <a:gd name="T56" fmla="*/ 111 w 143"/>
              <a:gd name="T57" fmla="*/ 152 h 295"/>
              <a:gd name="T58" fmla="*/ 115 w 143"/>
              <a:gd name="T59" fmla="*/ 154 h 295"/>
              <a:gd name="T60" fmla="*/ 104 w 143"/>
              <a:gd name="T61" fmla="*/ 173 h 295"/>
              <a:gd name="T62" fmla="*/ 124 w 143"/>
              <a:gd name="T63" fmla="*/ 167 h 295"/>
              <a:gd name="T64" fmla="*/ 126 w 143"/>
              <a:gd name="T65" fmla="*/ 170 h 295"/>
              <a:gd name="T66" fmla="*/ 114 w 143"/>
              <a:gd name="T67" fmla="*/ 186 h 295"/>
              <a:gd name="T68" fmla="*/ 116 w 143"/>
              <a:gd name="T69" fmla="*/ 188 h 295"/>
              <a:gd name="T70" fmla="*/ 132 w 143"/>
              <a:gd name="T71" fmla="*/ 179 h 295"/>
              <a:gd name="T72" fmla="*/ 136 w 143"/>
              <a:gd name="T73" fmla="*/ 182 h 295"/>
              <a:gd name="T74" fmla="*/ 124 w 143"/>
              <a:gd name="T75" fmla="*/ 203 h 295"/>
              <a:gd name="T76" fmla="*/ 143 w 143"/>
              <a:gd name="T77" fmla="*/ 193 h 295"/>
              <a:gd name="T78" fmla="*/ 127 w 143"/>
              <a:gd name="T79" fmla="*/ 264 h 295"/>
              <a:gd name="T80" fmla="*/ 103 w 143"/>
              <a:gd name="T81" fmla="*/ 294 h 295"/>
              <a:gd name="T82" fmla="*/ 91 w 143"/>
              <a:gd name="T83" fmla="*/ 295 h 295"/>
              <a:gd name="T84" fmla="*/ 22 w 143"/>
              <a:gd name="T85" fmla="*/ 231 h 295"/>
              <a:gd name="T86" fmla="*/ 22 w 143"/>
              <a:gd name="T87" fmla="*/ 264 h 295"/>
              <a:gd name="T88" fmla="*/ 21 w 143"/>
              <a:gd name="T89" fmla="*/ 295 h 295"/>
              <a:gd name="T90" fmla="*/ 16 w 143"/>
              <a:gd name="T91" fmla="*/ 295 h 2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143" h="295">
                <a:moveTo>
                  <a:pt x="16" y="295"/>
                </a:moveTo>
                <a:cubicBezTo>
                  <a:pt x="16" y="221"/>
                  <a:pt x="16" y="147"/>
                  <a:pt x="16" y="74"/>
                </a:cubicBezTo>
                <a:cubicBezTo>
                  <a:pt x="14" y="74"/>
                  <a:pt x="12" y="74"/>
                  <a:pt x="11" y="74"/>
                </a:cubicBezTo>
                <a:cubicBezTo>
                  <a:pt x="11" y="145"/>
                  <a:pt x="11" y="217"/>
                  <a:pt x="11" y="288"/>
                </a:cubicBezTo>
                <a:cubicBezTo>
                  <a:pt x="8" y="289"/>
                  <a:pt x="5" y="289"/>
                  <a:pt x="3" y="289"/>
                </a:cubicBezTo>
                <a:cubicBezTo>
                  <a:pt x="2" y="285"/>
                  <a:pt x="0" y="281"/>
                  <a:pt x="1" y="276"/>
                </a:cubicBezTo>
                <a:cubicBezTo>
                  <a:pt x="2" y="203"/>
                  <a:pt x="4" y="129"/>
                  <a:pt x="6" y="55"/>
                </a:cubicBezTo>
                <a:cubicBezTo>
                  <a:pt x="6" y="42"/>
                  <a:pt x="10" y="29"/>
                  <a:pt x="13" y="16"/>
                </a:cubicBezTo>
                <a:cubicBezTo>
                  <a:pt x="16" y="4"/>
                  <a:pt x="24" y="0"/>
                  <a:pt x="36" y="4"/>
                </a:cubicBezTo>
                <a:cubicBezTo>
                  <a:pt x="33" y="26"/>
                  <a:pt x="29" y="47"/>
                  <a:pt x="25" y="74"/>
                </a:cubicBezTo>
                <a:cubicBezTo>
                  <a:pt x="42" y="68"/>
                  <a:pt x="54" y="63"/>
                  <a:pt x="66" y="58"/>
                </a:cubicBezTo>
                <a:cubicBezTo>
                  <a:pt x="67" y="59"/>
                  <a:pt x="68" y="60"/>
                  <a:pt x="69" y="61"/>
                </a:cubicBezTo>
                <a:cubicBezTo>
                  <a:pt x="63" y="66"/>
                  <a:pt x="57" y="72"/>
                  <a:pt x="51" y="77"/>
                </a:cubicBezTo>
                <a:cubicBezTo>
                  <a:pt x="58" y="77"/>
                  <a:pt x="65" y="78"/>
                  <a:pt x="72" y="78"/>
                </a:cubicBezTo>
                <a:cubicBezTo>
                  <a:pt x="67" y="84"/>
                  <a:pt x="62" y="90"/>
                  <a:pt x="55" y="97"/>
                </a:cubicBezTo>
                <a:cubicBezTo>
                  <a:pt x="63" y="95"/>
                  <a:pt x="70" y="93"/>
                  <a:pt x="76" y="91"/>
                </a:cubicBezTo>
                <a:cubicBezTo>
                  <a:pt x="77" y="92"/>
                  <a:pt x="79" y="93"/>
                  <a:pt x="80" y="95"/>
                </a:cubicBezTo>
                <a:cubicBezTo>
                  <a:pt x="75" y="100"/>
                  <a:pt x="69" y="106"/>
                  <a:pt x="62" y="115"/>
                </a:cubicBezTo>
                <a:cubicBezTo>
                  <a:pt x="71" y="111"/>
                  <a:pt x="77" y="109"/>
                  <a:pt x="84" y="107"/>
                </a:cubicBezTo>
                <a:cubicBezTo>
                  <a:pt x="85" y="108"/>
                  <a:pt x="86" y="109"/>
                  <a:pt x="87" y="109"/>
                </a:cubicBezTo>
                <a:cubicBezTo>
                  <a:pt x="83" y="116"/>
                  <a:pt x="79" y="122"/>
                  <a:pt x="75" y="128"/>
                </a:cubicBezTo>
                <a:cubicBezTo>
                  <a:pt x="82" y="127"/>
                  <a:pt x="88" y="125"/>
                  <a:pt x="95" y="124"/>
                </a:cubicBezTo>
                <a:cubicBezTo>
                  <a:pt x="96" y="125"/>
                  <a:pt x="96" y="127"/>
                  <a:pt x="97" y="128"/>
                </a:cubicBezTo>
                <a:cubicBezTo>
                  <a:pt x="92" y="133"/>
                  <a:pt x="87" y="138"/>
                  <a:pt x="81" y="142"/>
                </a:cubicBezTo>
                <a:cubicBezTo>
                  <a:pt x="82" y="143"/>
                  <a:pt x="83" y="144"/>
                  <a:pt x="83" y="145"/>
                </a:cubicBezTo>
                <a:cubicBezTo>
                  <a:pt x="89" y="142"/>
                  <a:pt x="95" y="139"/>
                  <a:pt x="101" y="136"/>
                </a:cubicBezTo>
                <a:cubicBezTo>
                  <a:pt x="102" y="138"/>
                  <a:pt x="104" y="139"/>
                  <a:pt x="106" y="140"/>
                </a:cubicBezTo>
                <a:cubicBezTo>
                  <a:pt x="102" y="146"/>
                  <a:pt x="98" y="151"/>
                  <a:pt x="92" y="160"/>
                </a:cubicBezTo>
                <a:cubicBezTo>
                  <a:pt x="100" y="156"/>
                  <a:pt x="105" y="154"/>
                  <a:pt x="111" y="152"/>
                </a:cubicBezTo>
                <a:cubicBezTo>
                  <a:pt x="112" y="152"/>
                  <a:pt x="114" y="153"/>
                  <a:pt x="115" y="154"/>
                </a:cubicBezTo>
                <a:cubicBezTo>
                  <a:pt x="111" y="160"/>
                  <a:pt x="108" y="166"/>
                  <a:pt x="104" y="173"/>
                </a:cubicBezTo>
                <a:cubicBezTo>
                  <a:pt x="111" y="171"/>
                  <a:pt x="117" y="169"/>
                  <a:pt x="124" y="167"/>
                </a:cubicBezTo>
                <a:cubicBezTo>
                  <a:pt x="125" y="168"/>
                  <a:pt x="125" y="169"/>
                  <a:pt x="126" y="170"/>
                </a:cubicBezTo>
                <a:cubicBezTo>
                  <a:pt x="122" y="175"/>
                  <a:pt x="118" y="181"/>
                  <a:pt x="114" y="186"/>
                </a:cubicBezTo>
                <a:cubicBezTo>
                  <a:pt x="115" y="187"/>
                  <a:pt x="116" y="187"/>
                  <a:pt x="116" y="188"/>
                </a:cubicBezTo>
                <a:cubicBezTo>
                  <a:pt x="121" y="185"/>
                  <a:pt x="127" y="182"/>
                  <a:pt x="132" y="179"/>
                </a:cubicBezTo>
                <a:cubicBezTo>
                  <a:pt x="133" y="180"/>
                  <a:pt x="135" y="181"/>
                  <a:pt x="136" y="182"/>
                </a:cubicBezTo>
                <a:cubicBezTo>
                  <a:pt x="132" y="188"/>
                  <a:pt x="129" y="194"/>
                  <a:pt x="124" y="203"/>
                </a:cubicBezTo>
                <a:cubicBezTo>
                  <a:pt x="132" y="199"/>
                  <a:pt x="137" y="196"/>
                  <a:pt x="143" y="193"/>
                </a:cubicBezTo>
                <a:cubicBezTo>
                  <a:pt x="126" y="214"/>
                  <a:pt x="126" y="239"/>
                  <a:pt x="127" y="264"/>
                </a:cubicBezTo>
                <a:cubicBezTo>
                  <a:pt x="129" y="291"/>
                  <a:pt x="129" y="291"/>
                  <a:pt x="103" y="294"/>
                </a:cubicBezTo>
                <a:cubicBezTo>
                  <a:pt x="99" y="295"/>
                  <a:pt x="95" y="295"/>
                  <a:pt x="91" y="295"/>
                </a:cubicBezTo>
                <a:cubicBezTo>
                  <a:pt x="68" y="248"/>
                  <a:pt x="54" y="234"/>
                  <a:pt x="22" y="231"/>
                </a:cubicBezTo>
                <a:cubicBezTo>
                  <a:pt x="22" y="242"/>
                  <a:pt x="22" y="253"/>
                  <a:pt x="22" y="264"/>
                </a:cubicBezTo>
                <a:cubicBezTo>
                  <a:pt x="22" y="275"/>
                  <a:pt x="21" y="285"/>
                  <a:pt x="21" y="295"/>
                </a:cubicBezTo>
                <a:cubicBezTo>
                  <a:pt x="19" y="295"/>
                  <a:pt x="17" y="295"/>
                  <a:pt x="16" y="295"/>
                </a:cubicBezTo>
                <a:close/>
              </a:path>
            </a:pathLst>
          </a:custGeom>
          <a:solidFill>
            <a:srgbClr val="09224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294C0CD7-B36A-4FF3-834B-82CBEBA749F2}"/>
              </a:ext>
            </a:extLst>
          </p:cNvPr>
          <p:cNvSpPr>
            <a:spLocks noEditPoints="1"/>
          </p:cNvSpPr>
          <p:nvPr/>
        </p:nvSpPr>
        <p:spPr bwMode="auto">
          <a:xfrm>
            <a:off x="7026275" y="2012950"/>
            <a:ext cx="414337" cy="1193800"/>
          </a:xfrm>
          <a:custGeom>
            <a:avLst/>
            <a:gdLst>
              <a:gd name="T0" fmla="*/ 31 w 130"/>
              <a:gd name="T1" fmla="*/ 0 h 375"/>
              <a:gd name="T2" fmla="*/ 64 w 130"/>
              <a:gd name="T3" fmla="*/ 64 h 375"/>
              <a:gd name="T4" fmla="*/ 97 w 130"/>
              <a:gd name="T5" fmla="*/ 3 h 375"/>
              <a:gd name="T6" fmla="*/ 104 w 130"/>
              <a:gd name="T7" fmla="*/ 90 h 375"/>
              <a:gd name="T8" fmla="*/ 89 w 130"/>
              <a:gd name="T9" fmla="*/ 126 h 375"/>
              <a:gd name="T10" fmla="*/ 89 w 130"/>
              <a:gd name="T11" fmla="*/ 334 h 375"/>
              <a:gd name="T12" fmla="*/ 89 w 130"/>
              <a:gd name="T13" fmla="*/ 348 h 375"/>
              <a:gd name="T14" fmla="*/ 63 w 130"/>
              <a:gd name="T15" fmla="*/ 374 h 375"/>
              <a:gd name="T16" fmla="*/ 39 w 130"/>
              <a:gd name="T17" fmla="*/ 346 h 375"/>
              <a:gd name="T18" fmla="*/ 39 w 130"/>
              <a:gd name="T19" fmla="*/ 272 h 375"/>
              <a:gd name="T20" fmla="*/ 39 w 130"/>
              <a:gd name="T21" fmla="*/ 119 h 375"/>
              <a:gd name="T22" fmla="*/ 27 w 130"/>
              <a:gd name="T23" fmla="*/ 94 h 375"/>
              <a:gd name="T24" fmla="*/ 31 w 130"/>
              <a:gd name="T25" fmla="*/ 0 h 375"/>
              <a:gd name="T26" fmla="*/ 64 w 130"/>
              <a:gd name="T27" fmla="*/ 366 h 375"/>
              <a:gd name="T28" fmla="*/ 76 w 130"/>
              <a:gd name="T29" fmla="*/ 348 h 375"/>
              <a:gd name="T30" fmla="*/ 64 w 130"/>
              <a:gd name="T31" fmla="*/ 334 h 375"/>
              <a:gd name="T32" fmla="*/ 52 w 130"/>
              <a:gd name="T33" fmla="*/ 347 h 375"/>
              <a:gd name="T34" fmla="*/ 64 w 130"/>
              <a:gd name="T35" fmla="*/ 366 h 3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30" h="375">
                <a:moveTo>
                  <a:pt x="31" y="0"/>
                </a:moveTo>
                <a:cubicBezTo>
                  <a:pt x="35" y="59"/>
                  <a:pt x="38" y="64"/>
                  <a:pt x="64" y="64"/>
                </a:cubicBezTo>
                <a:cubicBezTo>
                  <a:pt x="90" y="64"/>
                  <a:pt x="93" y="60"/>
                  <a:pt x="97" y="3"/>
                </a:cubicBezTo>
                <a:cubicBezTo>
                  <a:pt x="125" y="17"/>
                  <a:pt x="130" y="68"/>
                  <a:pt x="104" y="90"/>
                </a:cubicBezTo>
                <a:cubicBezTo>
                  <a:pt x="91" y="101"/>
                  <a:pt x="89" y="112"/>
                  <a:pt x="89" y="126"/>
                </a:cubicBezTo>
                <a:cubicBezTo>
                  <a:pt x="90" y="196"/>
                  <a:pt x="89" y="265"/>
                  <a:pt x="89" y="334"/>
                </a:cubicBezTo>
                <a:cubicBezTo>
                  <a:pt x="89" y="339"/>
                  <a:pt x="89" y="343"/>
                  <a:pt x="89" y="348"/>
                </a:cubicBezTo>
                <a:cubicBezTo>
                  <a:pt x="89" y="365"/>
                  <a:pt x="81" y="375"/>
                  <a:pt x="63" y="374"/>
                </a:cubicBezTo>
                <a:cubicBezTo>
                  <a:pt x="46" y="374"/>
                  <a:pt x="39" y="363"/>
                  <a:pt x="39" y="346"/>
                </a:cubicBezTo>
                <a:cubicBezTo>
                  <a:pt x="39" y="322"/>
                  <a:pt x="39" y="297"/>
                  <a:pt x="39" y="272"/>
                </a:cubicBezTo>
                <a:cubicBezTo>
                  <a:pt x="39" y="221"/>
                  <a:pt x="40" y="170"/>
                  <a:pt x="39" y="119"/>
                </a:cubicBezTo>
                <a:cubicBezTo>
                  <a:pt x="39" y="110"/>
                  <a:pt x="34" y="100"/>
                  <a:pt x="27" y="94"/>
                </a:cubicBezTo>
                <a:cubicBezTo>
                  <a:pt x="0" y="69"/>
                  <a:pt x="1" y="27"/>
                  <a:pt x="31" y="0"/>
                </a:cubicBezTo>
                <a:close/>
                <a:moveTo>
                  <a:pt x="64" y="366"/>
                </a:moveTo>
                <a:cubicBezTo>
                  <a:pt x="71" y="357"/>
                  <a:pt x="77" y="351"/>
                  <a:pt x="76" y="348"/>
                </a:cubicBezTo>
                <a:cubicBezTo>
                  <a:pt x="75" y="342"/>
                  <a:pt x="68" y="338"/>
                  <a:pt x="64" y="334"/>
                </a:cubicBezTo>
                <a:cubicBezTo>
                  <a:pt x="60" y="338"/>
                  <a:pt x="52" y="343"/>
                  <a:pt x="52" y="347"/>
                </a:cubicBezTo>
                <a:cubicBezTo>
                  <a:pt x="52" y="352"/>
                  <a:pt x="58" y="357"/>
                  <a:pt x="64" y="366"/>
                </a:cubicBezTo>
                <a:close/>
              </a:path>
            </a:pathLst>
          </a:custGeom>
          <a:solidFill>
            <a:srgbClr val="09224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9" name="Freeform 18">
            <a:extLst>
              <a:ext uri="{FF2B5EF4-FFF2-40B4-BE49-F238E27FC236}">
                <a16:creationId xmlns:a16="http://schemas.microsoft.com/office/drawing/2014/main" id="{605BE2B9-B92A-4B4F-BAD8-1C3200099FC5}"/>
              </a:ext>
            </a:extLst>
          </p:cNvPr>
          <p:cNvSpPr>
            <a:spLocks noEditPoints="1"/>
          </p:cNvSpPr>
          <p:nvPr/>
        </p:nvSpPr>
        <p:spPr bwMode="auto">
          <a:xfrm>
            <a:off x="8061325" y="735013"/>
            <a:ext cx="844550" cy="560388"/>
          </a:xfrm>
          <a:custGeom>
            <a:avLst/>
            <a:gdLst>
              <a:gd name="T0" fmla="*/ 0 w 265"/>
              <a:gd name="T1" fmla="*/ 18 h 176"/>
              <a:gd name="T2" fmla="*/ 265 w 265"/>
              <a:gd name="T3" fmla="*/ 17 h 176"/>
              <a:gd name="T4" fmla="*/ 250 w 265"/>
              <a:gd name="T5" fmla="*/ 44 h 176"/>
              <a:gd name="T6" fmla="*/ 231 w 265"/>
              <a:gd name="T7" fmla="*/ 74 h 176"/>
              <a:gd name="T8" fmla="*/ 182 w 265"/>
              <a:gd name="T9" fmla="*/ 146 h 176"/>
              <a:gd name="T10" fmla="*/ 82 w 265"/>
              <a:gd name="T11" fmla="*/ 145 h 176"/>
              <a:gd name="T12" fmla="*/ 34 w 265"/>
              <a:gd name="T13" fmla="*/ 69 h 176"/>
              <a:gd name="T14" fmla="*/ 20 w 265"/>
              <a:gd name="T15" fmla="*/ 47 h 176"/>
              <a:gd name="T16" fmla="*/ 0 w 265"/>
              <a:gd name="T17" fmla="*/ 18 h 176"/>
              <a:gd name="T18" fmla="*/ 133 w 265"/>
              <a:gd name="T19" fmla="*/ 14 h 176"/>
              <a:gd name="T20" fmla="*/ 48 w 265"/>
              <a:gd name="T21" fmla="*/ 25 h 176"/>
              <a:gd name="T22" fmla="*/ 34 w 265"/>
              <a:gd name="T23" fmla="*/ 47 h 176"/>
              <a:gd name="T24" fmla="*/ 84 w 265"/>
              <a:gd name="T25" fmla="*/ 87 h 176"/>
              <a:gd name="T26" fmla="*/ 115 w 265"/>
              <a:gd name="T27" fmla="*/ 73 h 176"/>
              <a:gd name="T28" fmla="*/ 133 w 265"/>
              <a:gd name="T29" fmla="*/ 52 h 176"/>
              <a:gd name="T30" fmla="*/ 151 w 265"/>
              <a:gd name="T31" fmla="*/ 73 h 176"/>
              <a:gd name="T32" fmla="*/ 166 w 265"/>
              <a:gd name="T33" fmla="*/ 89 h 176"/>
              <a:gd name="T34" fmla="*/ 232 w 265"/>
              <a:gd name="T35" fmla="*/ 47 h 176"/>
              <a:gd name="T36" fmla="*/ 218 w 265"/>
              <a:gd name="T37" fmla="*/ 25 h 176"/>
              <a:gd name="T38" fmla="*/ 133 w 265"/>
              <a:gd name="T39" fmla="*/ 14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65" h="176">
                <a:moveTo>
                  <a:pt x="0" y="18"/>
                </a:moveTo>
                <a:cubicBezTo>
                  <a:pt x="90" y="0"/>
                  <a:pt x="176" y="1"/>
                  <a:pt x="265" y="17"/>
                </a:cubicBezTo>
                <a:cubicBezTo>
                  <a:pt x="260" y="26"/>
                  <a:pt x="255" y="35"/>
                  <a:pt x="250" y="44"/>
                </a:cubicBezTo>
                <a:cubicBezTo>
                  <a:pt x="243" y="54"/>
                  <a:pt x="235" y="63"/>
                  <a:pt x="231" y="74"/>
                </a:cubicBezTo>
                <a:cubicBezTo>
                  <a:pt x="220" y="102"/>
                  <a:pt x="207" y="128"/>
                  <a:pt x="182" y="146"/>
                </a:cubicBezTo>
                <a:cubicBezTo>
                  <a:pt x="138" y="176"/>
                  <a:pt x="126" y="175"/>
                  <a:pt x="82" y="145"/>
                </a:cubicBezTo>
                <a:cubicBezTo>
                  <a:pt x="56" y="127"/>
                  <a:pt x="42" y="100"/>
                  <a:pt x="34" y="69"/>
                </a:cubicBezTo>
                <a:cubicBezTo>
                  <a:pt x="32" y="61"/>
                  <a:pt x="25" y="54"/>
                  <a:pt x="20" y="47"/>
                </a:cubicBezTo>
                <a:cubicBezTo>
                  <a:pt x="13" y="37"/>
                  <a:pt x="7" y="28"/>
                  <a:pt x="0" y="18"/>
                </a:cubicBezTo>
                <a:close/>
                <a:moveTo>
                  <a:pt x="133" y="14"/>
                </a:moveTo>
                <a:cubicBezTo>
                  <a:pt x="105" y="18"/>
                  <a:pt x="76" y="22"/>
                  <a:pt x="48" y="25"/>
                </a:cubicBezTo>
                <a:cubicBezTo>
                  <a:pt x="33" y="26"/>
                  <a:pt x="31" y="35"/>
                  <a:pt x="34" y="47"/>
                </a:cubicBezTo>
                <a:cubicBezTo>
                  <a:pt x="41" y="73"/>
                  <a:pt x="63" y="80"/>
                  <a:pt x="84" y="87"/>
                </a:cubicBezTo>
                <a:cubicBezTo>
                  <a:pt x="100" y="93"/>
                  <a:pt x="109" y="90"/>
                  <a:pt x="115" y="73"/>
                </a:cubicBezTo>
                <a:cubicBezTo>
                  <a:pt x="118" y="65"/>
                  <a:pt x="127" y="59"/>
                  <a:pt x="133" y="52"/>
                </a:cubicBezTo>
                <a:cubicBezTo>
                  <a:pt x="139" y="59"/>
                  <a:pt x="145" y="66"/>
                  <a:pt x="151" y="73"/>
                </a:cubicBezTo>
                <a:cubicBezTo>
                  <a:pt x="156" y="79"/>
                  <a:pt x="160" y="88"/>
                  <a:pt x="166" y="89"/>
                </a:cubicBezTo>
                <a:cubicBezTo>
                  <a:pt x="188" y="95"/>
                  <a:pt x="226" y="68"/>
                  <a:pt x="232" y="47"/>
                </a:cubicBezTo>
                <a:cubicBezTo>
                  <a:pt x="235" y="34"/>
                  <a:pt x="233" y="27"/>
                  <a:pt x="218" y="25"/>
                </a:cubicBezTo>
                <a:cubicBezTo>
                  <a:pt x="190" y="22"/>
                  <a:pt x="162" y="18"/>
                  <a:pt x="133" y="14"/>
                </a:cubicBezTo>
                <a:close/>
              </a:path>
            </a:pathLst>
          </a:custGeom>
          <a:solidFill>
            <a:srgbClr val="09224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0" name="Freeform 19">
            <a:extLst>
              <a:ext uri="{FF2B5EF4-FFF2-40B4-BE49-F238E27FC236}">
                <a16:creationId xmlns:a16="http://schemas.microsoft.com/office/drawing/2014/main" id="{5BF07C19-B787-4813-8E60-6FE1E148AD96}"/>
              </a:ext>
            </a:extLst>
          </p:cNvPr>
          <p:cNvSpPr>
            <a:spLocks noEditPoints="1"/>
          </p:cNvSpPr>
          <p:nvPr/>
        </p:nvSpPr>
        <p:spPr bwMode="auto">
          <a:xfrm>
            <a:off x="6762750" y="1990725"/>
            <a:ext cx="212725" cy="1206500"/>
          </a:xfrm>
          <a:custGeom>
            <a:avLst/>
            <a:gdLst>
              <a:gd name="T0" fmla="*/ 42 w 67"/>
              <a:gd name="T1" fmla="*/ 189 h 379"/>
              <a:gd name="T2" fmla="*/ 54 w 67"/>
              <a:gd name="T3" fmla="*/ 217 h 379"/>
              <a:gd name="T4" fmla="*/ 52 w 67"/>
              <a:gd name="T5" fmla="*/ 236 h 379"/>
              <a:gd name="T6" fmla="*/ 62 w 67"/>
              <a:gd name="T7" fmla="*/ 312 h 379"/>
              <a:gd name="T8" fmla="*/ 62 w 67"/>
              <a:gd name="T9" fmla="*/ 350 h 379"/>
              <a:gd name="T10" fmla="*/ 31 w 67"/>
              <a:gd name="T11" fmla="*/ 379 h 379"/>
              <a:gd name="T12" fmla="*/ 1 w 67"/>
              <a:gd name="T13" fmla="*/ 351 h 379"/>
              <a:gd name="T14" fmla="*/ 1 w 67"/>
              <a:gd name="T15" fmla="*/ 265 h 379"/>
              <a:gd name="T16" fmla="*/ 9 w 67"/>
              <a:gd name="T17" fmla="*/ 243 h 379"/>
              <a:gd name="T18" fmla="*/ 6 w 67"/>
              <a:gd name="T19" fmla="*/ 214 h 379"/>
              <a:gd name="T20" fmla="*/ 9 w 67"/>
              <a:gd name="T21" fmla="*/ 194 h 379"/>
              <a:gd name="T22" fmla="*/ 20 w 67"/>
              <a:gd name="T23" fmla="*/ 174 h 379"/>
              <a:gd name="T24" fmla="*/ 20 w 67"/>
              <a:gd name="T25" fmla="*/ 88 h 379"/>
              <a:gd name="T26" fmla="*/ 17 w 67"/>
              <a:gd name="T27" fmla="*/ 71 h 379"/>
              <a:gd name="T28" fmla="*/ 20 w 67"/>
              <a:gd name="T29" fmla="*/ 12 h 379"/>
              <a:gd name="T30" fmla="*/ 43 w 67"/>
              <a:gd name="T31" fmla="*/ 12 h 379"/>
              <a:gd name="T32" fmla="*/ 46 w 67"/>
              <a:gd name="T33" fmla="*/ 71 h 379"/>
              <a:gd name="T34" fmla="*/ 43 w 67"/>
              <a:gd name="T35" fmla="*/ 84 h 379"/>
              <a:gd name="T36" fmla="*/ 42 w 67"/>
              <a:gd name="T37" fmla="*/ 96 h 379"/>
              <a:gd name="T38" fmla="*/ 42 w 67"/>
              <a:gd name="T39" fmla="*/ 189 h 379"/>
              <a:gd name="T40" fmla="*/ 9 w 67"/>
              <a:gd name="T41" fmla="*/ 359 h 379"/>
              <a:gd name="T42" fmla="*/ 15 w 67"/>
              <a:gd name="T43" fmla="*/ 359 h 379"/>
              <a:gd name="T44" fmla="*/ 15 w 67"/>
              <a:gd name="T45" fmla="*/ 257 h 379"/>
              <a:gd name="T46" fmla="*/ 9 w 67"/>
              <a:gd name="T47" fmla="*/ 257 h 379"/>
              <a:gd name="T48" fmla="*/ 9 w 67"/>
              <a:gd name="T49" fmla="*/ 359 h 379"/>
              <a:gd name="T50" fmla="*/ 34 w 67"/>
              <a:gd name="T51" fmla="*/ 257 h 379"/>
              <a:gd name="T52" fmla="*/ 29 w 67"/>
              <a:gd name="T53" fmla="*/ 257 h 379"/>
              <a:gd name="T54" fmla="*/ 29 w 67"/>
              <a:gd name="T55" fmla="*/ 359 h 379"/>
              <a:gd name="T56" fmla="*/ 34 w 67"/>
              <a:gd name="T57" fmla="*/ 359 h 379"/>
              <a:gd name="T58" fmla="*/ 34 w 67"/>
              <a:gd name="T59" fmla="*/ 257 h 379"/>
              <a:gd name="T60" fmla="*/ 48 w 67"/>
              <a:gd name="T61" fmla="*/ 359 h 379"/>
              <a:gd name="T62" fmla="*/ 53 w 67"/>
              <a:gd name="T63" fmla="*/ 359 h 379"/>
              <a:gd name="T64" fmla="*/ 53 w 67"/>
              <a:gd name="T65" fmla="*/ 257 h 379"/>
              <a:gd name="T66" fmla="*/ 48 w 67"/>
              <a:gd name="T67" fmla="*/ 257 h 379"/>
              <a:gd name="T68" fmla="*/ 48 w 67"/>
              <a:gd name="T69" fmla="*/ 359 h 3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67" h="379">
                <a:moveTo>
                  <a:pt x="42" y="189"/>
                </a:moveTo>
                <a:cubicBezTo>
                  <a:pt x="65" y="197"/>
                  <a:pt x="65" y="199"/>
                  <a:pt x="54" y="217"/>
                </a:cubicBezTo>
                <a:cubicBezTo>
                  <a:pt x="51" y="222"/>
                  <a:pt x="49" y="232"/>
                  <a:pt x="52" y="236"/>
                </a:cubicBezTo>
                <a:cubicBezTo>
                  <a:pt x="67" y="260"/>
                  <a:pt x="62" y="286"/>
                  <a:pt x="62" y="312"/>
                </a:cubicBezTo>
                <a:cubicBezTo>
                  <a:pt x="63" y="325"/>
                  <a:pt x="63" y="337"/>
                  <a:pt x="62" y="350"/>
                </a:cubicBezTo>
                <a:cubicBezTo>
                  <a:pt x="61" y="368"/>
                  <a:pt x="49" y="379"/>
                  <a:pt x="31" y="379"/>
                </a:cubicBezTo>
                <a:cubicBezTo>
                  <a:pt x="14" y="379"/>
                  <a:pt x="2" y="369"/>
                  <a:pt x="1" y="351"/>
                </a:cubicBezTo>
                <a:cubicBezTo>
                  <a:pt x="0" y="322"/>
                  <a:pt x="1" y="294"/>
                  <a:pt x="1" y="265"/>
                </a:cubicBezTo>
                <a:cubicBezTo>
                  <a:pt x="2" y="258"/>
                  <a:pt x="6" y="250"/>
                  <a:pt x="9" y="243"/>
                </a:cubicBezTo>
                <a:cubicBezTo>
                  <a:pt x="12" y="233"/>
                  <a:pt x="18" y="223"/>
                  <a:pt x="6" y="214"/>
                </a:cubicBezTo>
                <a:cubicBezTo>
                  <a:pt x="3" y="211"/>
                  <a:pt x="7" y="194"/>
                  <a:pt x="9" y="194"/>
                </a:cubicBezTo>
                <a:cubicBezTo>
                  <a:pt x="22" y="191"/>
                  <a:pt x="20" y="182"/>
                  <a:pt x="20" y="174"/>
                </a:cubicBezTo>
                <a:cubicBezTo>
                  <a:pt x="20" y="145"/>
                  <a:pt x="21" y="117"/>
                  <a:pt x="20" y="88"/>
                </a:cubicBezTo>
                <a:cubicBezTo>
                  <a:pt x="20" y="82"/>
                  <a:pt x="19" y="76"/>
                  <a:pt x="17" y="71"/>
                </a:cubicBezTo>
                <a:cubicBezTo>
                  <a:pt x="7" y="52"/>
                  <a:pt x="7" y="29"/>
                  <a:pt x="20" y="12"/>
                </a:cubicBezTo>
                <a:cubicBezTo>
                  <a:pt x="27" y="2"/>
                  <a:pt x="35" y="0"/>
                  <a:pt x="43" y="12"/>
                </a:cubicBezTo>
                <a:cubicBezTo>
                  <a:pt x="56" y="31"/>
                  <a:pt x="57" y="51"/>
                  <a:pt x="46" y="71"/>
                </a:cubicBezTo>
                <a:cubicBezTo>
                  <a:pt x="44" y="75"/>
                  <a:pt x="43" y="80"/>
                  <a:pt x="43" y="84"/>
                </a:cubicBezTo>
                <a:cubicBezTo>
                  <a:pt x="42" y="88"/>
                  <a:pt x="42" y="92"/>
                  <a:pt x="42" y="96"/>
                </a:cubicBezTo>
                <a:cubicBezTo>
                  <a:pt x="42" y="127"/>
                  <a:pt x="42" y="157"/>
                  <a:pt x="42" y="189"/>
                </a:cubicBezTo>
                <a:close/>
                <a:moveTo>
                  <a:pt x="9" y="359"/>
                </a:moveTo>
                <a:cubicBezTo>
                  <a:pt x="11" y="359"/>
                  <a:pt x="13" y="359"/>
                  <a:pt x="15" y="359"/>
                </a:cubicBezTo>
                <a:cubicBezTo>
                  <a:pt x="15" y="325"/>
                  <a:pt x="15" y="291"/>
                  <a:pt x="15" y="257"/>
                </a:cubicBezTo>
                <a:cubicBezTo>
                  <a:pt x="13" y="257"/>
                  <a:pt x="11" y="257"/>
                  <a:pt x="9" y="257"/>
                </a:cubicBezTo>
                <a:cubicBezTo>
                  <a:pt x="9" y="291"/>
                  <a:pt x="9" y="325"/>
                  <a:pt x="9" y="359"/>
                </a:cubicBezTo>
                <a:close/>
                <a:moveTo>
                  <a:pt x="34" y="257"/>
                </a:moveTo>
                <a:cubicBezTo>
                  <a:pt x="32" y="257"/>
                  <a:pt x="31" y="257"/>
                  <a:pt x="29" y="257"/>
                </a:cubicBezTo>
                <a:cubicBezTo>
                  <a:pt x="29" y="291"/>
                  <a:pt x="29" y="325"/>
                  <a:pt x="29" y="359"/>
                </a:cubicBezTo>
                <a:cubicBezTo>
                  <a:pt x="31" y="359"/>
                  <a:pt x="32" y="359"/>
                  <a:pt x="34" y="359"/>
                </a:cubicBezTo>
                <a:cubicBezTo>
                  <a:pt x="34" y="325"/>
                  <a:pt x="34" y="291"/>
                  <a:pt x="34" y="257"/>
                </a:cubicBezTo>
                <a:close/>
                <a:moveTo>
                  <a:pt x="48" y="359"/>
                </a:moveTo>
                <a:cubicBezTo>
                  <a:pt x="49" y="359"/>
                  <a:pt x="51" y="359"/>
                  <a:pt x="53" y="359"/>
                </a:cubicBezTo>
                <a:cubicBezTo>
                  <a:pt x="53" y="325"/>
                  <a:pt x="53" y="291"/>
                  <a:pt x="53" y="257"/>
                </a:cubicBezTo>
                <a:cubicBezTo>
                  <a:pt x="51" y="257"/>
                  <a:pt x="49" y="257"/>
                  <a:pt x="48" y="257"/>
                </a:cubicBezTo>
                <a:cubicBezTo>
                  <a:pt x="48" y="291"/>
                  <a:pt x="48" y="325"/>
                  <a:pt x="48" y="359"/>
                </a:cubicBezTo>
                <a:close/>
              </a:path>
            </a:pathLst>
          </a:custGeom>
          <a:solidFill>
            <a:srgbClr val="09224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1" name="Freeform 20">
            <a:extLst>
              <a:ext uri="{FF2B5EF4-FFF2-40B4-BE49-F238E27FC236}">
                <a16:creationId xmlns:a16="http://schemas.microsoft.com/office/drawing/2014/main" id="{371CB91C-D31A-4CE4-BB20-E79106596956}"/>
              </a:ext>
            </a:extLst>
          </p:cNvPr>
          <p:cNvSpPr>
            <a:spLocks/>
          </p:cNvSpPr>
          <p:nvPr/>
        </p:nvSpPr>
        <p:spPr bwMode="auto">
          <a:xfrm>
            <a:off x="4395788" y="503238"/>
            <a:ext cx="200025" cy="785813"/>
          </a:xfrm>
          <a:custGeom>
            <a:avLst/>
            <a:gdLst>
              <a:gd name="T0" fmla="*/ 35 w 63"/>
              <a:gd name="T1" fmla="*/ 0 h 247"/>
              <a:gd name="T2" fmla="*/ 61 w 63"/>
              <a:gd name="T3" fmla="*/ 247 h 247"/>
              <a:gd name="T4" fmla="*/ 0 w 63"/>
              <a:gd name="T5" fmla="*/ 247 h 247"/>
              <a:gd name="T6" fmla="*/ 9 w 63"/>
              <a:gd name="T7" fmla="*/ 175 h 247"/>
              <a:gd name="T8" fmla="*/ 35 w 63"/>
              <a:gd name="T9" fmla="*/ 0 h 2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3" h="247">
                <a:moveTo>
                  <a:pt x="35" y="0"/>
                </a:moveTo>
                <a:cubicBezTo>
                  <a:pt x="60" y="80"/>
                  <a:pt x="63" y="162"/>
                  <a:pt x="61" y="247"/>
                </a:cubicBezTo>
                <a:cubicBezTo>
                  <a:pt x="42" y="247"/>
                  <a:pt x="24" y="247"/>
                  <a:pt x="0" y="247"/>
                </a:cubicBezTo>
                <a:cubicBezTo>
                  <a:pt x="3" y="222"/>
                  <a:pt x="2" y="197"/>
                  <a:pt x="9" y="175"/>
                </a:cubicBezTo>
                <a:cubicBezTo>
                  <a:pt x="27" y="118"/>
                  <a:pt x="39" y="61"/>
                  <a:pt x="35" y="0"/>
                </a:cubicBezTo>
                <a:close/>
              </a:path>
            </a:pathLst>
          </a:custGeom>
          <a:solidFill>
            <a:srgbClr val="09224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2" name="Freeform 21">
            <a:extLst>
              <a:ext uri="{FF2B5EF4-FFF2-40B4-BE49-F238E27FC236}">
                <a16:creationId xmlns:a16="http://schemas.microsoft.com/office/drawing/2014/main" id="{B74F7B16-3D95-44CD-8850-E8BB4303E1AB}"/>
              </a:ext>
            </a:extLst>
          </p:cNvPr>
          <p:cNvSpPr>
            <a:spLocks/>
          </p:cNvSpPr>
          <p:nvPr/>
        </p:nvSpPr>
        <p:spPr bwMode="auto">
          <a:xfrm>
            <a:off x="3776663" y="512763"/>
            <a:ext cx="198437" cy="782638"/>
          </a:xfrm>
          <a:custGeom>
            <a:avLst/>
            <a:gdLst>
              <a:gd name="T0" fmla="*/ 27 w 62"/>
              <a:gd name="T1" fmla="*/ 0 h 246"/>
              <a:gd name="T2" fmla="*/ 31 w 62"/>
              <a:gd name="T3" fmla="*/ 86 h 246"/>
              <a:gd name="T4" fmla="*/ 42 w 62"/>
              <a:gd name="T5" fmla="*/ 133 h 246"/>
              <a:gd name="T6" fmla="*/ 59 w 62"/>
              <a:gd name="T7" fmla="*/ 245 h 246"/>
              <a:gd name="T8" fmla="*/ 10 w 62"/>
              <a:gd name="T9" fmla="*/ 245 h 246"/>
              <a:gd name="T10" fmla="*/ 1 w 62"/>
              <a:gd name="T11" fmla="*/ 235 h 246"/>
              <a:gd name="T12" fmla="*/ 25 w 62"/>
              <a:gd name="T13" fmla="*/ 0 h 246"/>
              <a:gd name="T14" fmla="*/ 27 w 62"/>
              <a:gd name="T15" fmla="*/ 0 h 2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62" h="246">
                <a:moveTo>
                  <a:pt x="27" y="0"/>
                </a:moveTo>
                <a:cubicBezTo>
                  <a:pt x="28" y="28"/>
                  <a:pt x="29" y="58"/>
                  <a:pt x="31" y="86"/>
                </a:cubicBezTo>
                <a:cubicBezTo>
                  <a:pt x="33" y="102"/>
                  <a:pt x="37" y="118"/>
                  <a:pt x="42" y="133"/>
                </a:cubicBezTo>
                <a:cubicBezTo>
                  <a:pt x="55" y="168"/>
                  <a:pt x="62" y="204"/>
                  <a:pt x="59" y="245"/>
                </a:cubicBezTo>
                <a:cubicBezTo>
                  <a:pt x="42" y="245"/>
                  <a:pt x="26" y="246"/>
                  <a:pt x="10" y="245"/>
                </a:cubicBezTo>
                <a:cubicBezTo>
                  <a:pt x="7" y="245"/>
                  <a:pt x="1" y="238"/>
                  <a:pt x="1" y="235"/>
                </a:cubicBezTo>
                <a:cubicBezTo>
                  <a:pt x="0" y="156"/>
                  <a:pt x="2" y="77"/>
                  <a:pt x="25" y="0"/>
                </a:cubicBezTo>
                <a:cubicBezTo>
                  <a:pt x="25" y="0"/>
                  <a:pt x="26" y="0"/>
                  <a:pt x="27" y="0"/>
                </a:cubicBezTo>
                <a:close/>
              </a:path>
            </a:pathLst>
          </a:custGeom>
          <a:solidFill>
            <a:srgbClr val="09224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3" name="Freeform 22">
            <a:extLst>
              <a:ext uri="{FF2B5EF4-FFF2-40B4-BE49-F238E27FC236}">
                <a16:creationId xmlns:a16="http://schemas.microsoft.com/office/drawing/2014/main" id="{DF204376-B858-4AF5-B7C9-99ED629F6807}"/>
              </a:ext>
            </a:extLst>
          </p:cNvPr>
          <p:cNvSpPr>
            <a:spLocks/>
          </p:cNvSpPr>
          <p:nvPr/>
        </p:nvSpPr>
        <p:spPr bwMode="auto">
          <a:xfrm>
            <a:off x="8364538" y="3768725"/>
            <a:ext cx="254000" cy="136525"/>
          </a:xfrm>
          <a:custGeom>
            <a:avLst/>
            <a:gdLst>
              <a:gd name="T0" fmla="*/ 40 w 80"/>
              <a:gd name="T1" fmla="*/ 42 h 43"/>
              <a:gd name="T2" fmla="*/ 16 w 80"/>
              <a:gd name="T3" fmla="*/ 42 h 43"/>
              <a:gd name="T4" fmla="*/ 0 w 80"/>
              <a:gd name="T5" fmla="*/ 17 h 43"/>
              <a:gd name="T6" fmla="*/ 16 w 80"/>
              <a:gd name="T7" fmla="*/ 1 h 43"/>
              <a:gd name="T8" fmla="*/ 60 w 80"/>
              <a:gd name="T9" fmla="*/ 1 h 43"/>
              <a:gd name="T10" fmla="*/ 79 w 80"/>
              <a:gd name="T11" fmla="*/ 20 h 43"/>
              <a:gd name="T12" fmla="*/ 60 w 80"/>
              <a:gd name="T13" fmla="*/ 42 h 43"/>
              <a:gd name="T14" fmla="*/ 40 w 80"/>
              <a:gd name="T15" fmla="*/ 42 h 43"/>
              <a:gd name="T16" fmla="*/ 40 w 80"/>
              <a:gd name="T17" fmla="*/ 42 h 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80" h="43">
                <a:moveTo>
                  <a:pt x="40" y="42"/>
                </a:moveTo>
                <a:cubicBezTo>
                  <a:pt x="32" y="42"/>
                  <a:pt x="24" y="43"/>
                  <a:pt x="16" y="42"/>
                </a:cubicBezTo>
                <a:cubicBezTo>
                  <a:pt x="2" y="40"/>
                  <a:pt x="0" y="29"/>
                  <a:pt x="0" y="17"/>
                </a:cubicBezTo>
                <a:cubicBezTo>
                  <a:pt x="0" y="6"/>
                  <a:pt x="5" y="0"/>
                  <a:pt x="16" y="1"/>
                </a:cubicBezTo>
                <a:cubicBezTo>
                  <a:pt x="31" y="1"/>
                  <a:pt x="46" y="1"/>
                  <a:pt x="60" y="1"/>
                </a:cubicBezTo>
                <a:cubicBezTo>
                  <a:pt x="74" y="0"/>
                  <a:pt x="80" y="7"/>
                  <a:pt x="79" y="20"/>
                </a:cubicBezTo>
                <a:cubicBezTo>
                  <a:pt x="78" y="31"/>
                  <a:pt x="75" y="42"/>
                  <a:pt x="60" y="42"/>
                </a:cubicBezTo>
                <a:cubicBezTo>
                  <a:pt x="53" y="42"/>
                  <a:pt x="47" y="42"/>
                  <a:pt x="40" y="42"/>
                </a:cubicBezTo>
                <a:cubicBezTo>
                  <a:pt x="40" y="42"/>
                  <a:pt x="40" y="42"/>
                  <a:pt x="40" y="42"/>
                </a:cubicBezTo>
                <a:close/>
              </a:path>
            </a:pathLst>
          </a:custGeom>
          <a:solidFill>
            <a:srgbClr val="09224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4" name="Freeform 23">
            <a:extLst>
              <a:ext uri="{FF2B5EF4-FFF2-40B4-BE49-F238E27FC236}">
                <a16:creationId xmlns:a16="http://schemas.microsoft.com/office/drawing/2014/main" id="{B778E39F-A31E-4E69-B7E0-6470615C4EC5}"/>
              </a:ext>
            </a:extLst>
          </p:cNvPr>
          <p:cNvSpPr>
            <a:spLocks/>
          </p:cNvSpPr>
          <p:nvPr/>
        </p:nvSpPr>
        <p:spPr bwMode="auto">
          <a:xfrm>
            <a:off x="5462588" y="206375"/>
            <a:ext cx="171450" cy="73025"/>
          </a:xfrm>
          <a:custGeom>
            <a:avLst/>
            <a:gdLst>
              <a:gd name="T0" fmla="*/ 54 w 54"/>
              <a:gd name="T1" fmla="*/ 0 h 23"/>
              <a:gd name="T2" fmla="*/ 54 w 54"/>
              <a:gd name="T3" fmla="*/ 23 h 23"/>
              <a:gd name="T4" fmla="*/ 0 w 54"/>
              <a:gd name="T5" fmla="*/ 23 h 23"/>
              <a:gd name="T6" fmla="*/ 0 w 54"/>
              <a:gd name="T7" fmla="*/ 0 h 23"/>
              <a:gd name="T8" fmla="*/ 54 w 54"/>
              <a:gd name="T9" fmla="*/ 0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4" h="23">
                <a:moveTo>
                  <a:pt x="54" y="0"/>
                </a:moveTo>
                <a:cubicBezTo>
                  <a:pt x="54" y="8"/>
                  <a:pt x="54" y="14"/>
                  <a:pt x="54" y="23"/>
                </a:cubicBezTo>
                <a:cubicBezTo>
                  <a:pt x="36" y="23"/>
                  <a:pt x="19" y="23"/>
                  <a:pt x="0" y="23"/>
                </a:cubicBezTo>
                <a:cubicBezTo>
                  <a:pt x="0" y="15"/>
                  <a:pt x="0" y="8"/>
                  <a:pt x="0" y="0"/>
                </a:cubicBezTo>
                <a:cubicBezTo>
                  <a:pt x="18" y="0"/>
                  <a:pt x="35" y="0"/>
                  <a:pt x="54" y="0"/>
                </a:cubicBezTo>
                <a:close/>
              </a:path>
            </a:pathLst>
          </a:custGeom>
          <a:solidFill>
            <a:srgbClr val="09224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5" name="Freeform 24">
            <a:extLst>
              <a:ext uri="{FF2B5EF4-FFF2-40B4-BE49-F238E27FC236}">
                <a16:creationId xmlns:a16="http://schemas.microsoft.com/office/drawing/2014/main" id="{6FE7A906-5862-4D99-812F-42AD09A9DFA7}"/>
              </a:ext>
            </a:extLst>
          </p:cNvPr>
          <p:cNvSpPr>
            <a:spLocks/>
          </p:cNvSpPr>
          <p:nvPr/>
        </p:nvSpPr>
        <p:spPr bwMode="auto">
          <a:xfrm>
            <a:off x="6854825" y="4402138"/>
            <a:ext cx="630237" cy="212725"/>
          </a:xfrm>
          <a:custGeom>
            <a:avLst/>
            <a:gdLst>
              <a:gd name="T0" fmla="*/ 20 w 198"/>
              <a:gd name="T1" fmla="*/ 0 h 67"/>
              <a:gd name="T2" fmla="*/ 48 w 198"/>
              <a:gd name="T3" fmla="*/ 4 h 67"/>
              <a:gd name="T4" fmla="*/ 152 w 198"/>
              <a:gd name="T5" fmla="*/ 4 h 67"/>
              <a:gd name="T6" fmla="*/ 173 w 198"/>
              <a:gd name="T7" fmla="*/ 2 h 67"/>
              <a:gd name="T8" fmla="*/ 198 w 198"/>
              <a:gd name="T9" fmla="*/ 11 h 67"/>
              <a:gd name="T10" fmla="*/ 187 w 198"/>
              <a:gd name="T11" fmla="*/ 45 h 67"/>
              <a:gd name="T12" fmla="*/ 131 w 198"/>
              <a:gd name="T13" fmla="*/ 62 h 67"/>
              <a:gd name="T14" fmla="*/ 113 w 198"/>
              <a:gd name="T15" fmla="*/ 43 h 67"/>
              <a:gd name="T16" fmla="*/ 100 w 198"/>
              <a:gd name="T17" fmla="*/ 27 h 67"/>
              <a:gd name="T18" fmla="*/ 86 w 198"/>
              <a:gd name="T19" fmla="*/ 44 h 67"/>
              <a:gd name="T20" fmla="*/ 51 w 198"/>
              <a:gd name="T21" fmla="*/ 62 h 67"/>
              <a:gd name="T22" fmla="*/ 13 w 198"/>
              <a:gd name="T23" fmla="*/ 46 h 67"/>
              <a:gd name="T24" fmla="*/ 0 w 198"/>
              <a:gd name="T25" fmla="*/ 13 h 67"/>
              <a:gd name="T26" fmla="*/ 20 w 198"/>
              <a:gd name="T27" fmla="*/ 0 h 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98" h="67">
                <a:moveTo>
                  <a:pt x="20" y="0"/>
                </a:moveTo>
                <a:cubicBezTo>
                  <a:pt x="33" y="2"/>
                  <a:pt x="41" y="2"/>
                  <a:pt x="48" y="4"/>
                </a:cubicBezTo>
                <a:cubicBezTo>
                  <a:pt x="82" y="15"/>
                  <a:pt x="117" y="15"/>
                  <a:pt x="152" y="4"/>
                </a:cubicBezTo>
                <a:cubicBezTo>
                  <a:pt x="158" y="2"/>
                  <a:pt x="166" y="1"/>
                  <a:pt x="173" y="2"/>
                </a:cubicBezTo>
                <a:cubicBezTo>
                  <a:pt x="182" y="4"/>
                  <a:pt x="198" y="9"/>
                  <a:pt x="198" y="11"/>
                </a:cubicBezTo>
                <a:cubicBezTo>
                  <a:pt x="197" y="23"/>
                  <a:pt x="195" y="40"/>
                  <a:pt x="187" y="45"/>
                </a:cubicBezTo>
                <a:cubicBezTo>
                  <a:pt x="171" y="54"/>
                  <a:pt x="151" y="59"/>
                  <a:pt x="131" y="62"/>
                </a:cubicBezTo>
                <a:cubicBezTo>
                  <a:pt x="126" y="63"/>
                  <a:pt x="119" y="50"/>
                  <a:pt x="113" y="43"/>
                </a:cubicBezTo>
                <a:cubicBezTo>
                  <a:pt x="109" y="38"/>
                  <a:pt x="105" y="32"/>
                  <a:pt x="100" y="27"/>
                </a:cubicBezTo>
                <a:cubicBezTo>
                  <a:pt x="96" y="33"/>
                  <a:pt x="88" y="38"/>
                  <a:pt x="86" y="44"/>
                </a:cubicBezTo>
                <a:cubicBezTo>
                  <a:pt x="81" y="65"/>
                  <a:pt x="68" y="67"/>
                  <a:pt x="51" y="62"/>
                </a:cubicBezTo>
                <a:cubicBezTo>
                  <a:pt x="38" y="58"/>
                  <a:pt x="23" y="55"/>
                  <a:pt x="13" y="46"/>
                </a:cubicBezTo>
                <a:cubicBezTo>
                  <a:pt x="5" y="39"/>
                  <a:pt x="0" y="24"/>
                  <a:pt x="0" y="13"/>
                </a:cubicBezTo>
                <a:cubicBezTo>
                  <a:pt x="0" y="8"/>
                  <a:pt x="16" y="3"/>
                  <a:pt x="20" y="0"/>
                </a:cubicBezTo>
                <a:close/>
              </a:path>
            </a:pathLst>
          </a:custGeom>
          <a:solidFill>
            <a:srgbClr val="09224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6" name="Freeform 25">
            <a:extLst>
              <a:ext uri="{FF2B5EF4-FFF2-40B4-BE49-F238E27FC236}">
                <a16:creationId xmlns:a16="http://schemas.microsoft.com/office/drawing/2014/main" id="{F81190C6-8391-443B-A533-67E1FC0EAFE7}"/>
              </a:ext>
            </a:extLst>
          </p:cNvPr>
          <p:cNvSpPr>
            <a:spLocks/>
          </p:cNvSpPr>
          <p:nvPr/>
        </p:nvSpPr>
        <p:spPr bwMode="auto">
          <a:xfrm>
            <a:off x="3927475" y="4156075"/>
            <a:ext cx="420687" cy="376238"/>
          </a:xfrm>
          <a:custGeom>
            <a:avLst/>
            <a:gdLst>
              <a:gd name="T0" fmla="*/ 66 w 132"/>
              <a:gd name="T1" fmla="*/ 118 h 118"/>
              <a:gd name="T2" fmla="*/ 12 w 132"/>
              <a:gd name="T3" fmla="*/ 57 h 118"/>
              <a:gd name="T4" fmla="*/ 13 w 132"/>
              <a:gd name="T5" fmla="*/ 15 h 118"/>
              <a:gd name="T6" fmla="*/ 55 w 132"/>
              <a:gd name="T7" fmla="*/ 6 h 118"/>
              <a:gd name="T8" fmla="*/ 77 w 132"/>
              <a:gd name="T9" fmla="*/ 6 h 118"/>
              <a:gd name="T10" fmla="*/ 120 w 132"/>
              <a:gd name="T11" fmla="*/ 16 h 118"/>
              <a:gd name="T12" fmla="*/ 121 w 132"/>
              <a:gd name="T13" fmla="*/ 56 h 118"/>
              <a:gd name="T14" fmla="*/ 66 w 132"/>
              <a:gd name="T15" fmla="*/ 118 h 1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32" h="118">
                <a:moveTo>
                  <a:pt x="66" y="118"/>
                </a:moveTo>
                <a:cubicBezTo>
                  <a:pt x="45" y="94"/>
                  <a:pt x="28" y="76"/>
                  <a:pt x="12" y="57"/>
                </a:cubicBezTo>
                <a:cubicBezTo>
                  <a:pt x="2" y="44"/>
                  <a:pt x="0" y="28"/>
                  <a:pt x="13" y="15"/>
                </a:cubicBezTo>
                <a:cubicBezTo>
                  <a:pt x="25" y="2"/>
                  <a:pt x="39" y="1"/>
                  <a:pt x="55" y="6"/>
                </a:cubicBezTo>
                <a:cubicBezTo>
                  <a:pt x="62" y="9"/>
                  <a:pt x="70" y="9"/>
                  <a:pt x="77" y="6"/>
                </a:cubicBezTo>
                <a:cubicBezTo>
                  <a:pt x="93" y="0"/>
                  <a:pt x="108" y="2"/>
                  <a:pt x="120" y="16"/>
                </a:cubicBezTo>
                <a:cubicBezTo>
                  <a:pt x="132" y="28"/>
                  <a:pt x="130" y="44"/>
                  <a:pt x="121" y="56"/>
                </a:cubicBezTo>
                <a:cubicBezTo>
                  <a:pt x="105" y="76"/>
                  <a:pt x="87" y="95"/>
                  <a:pt x="66" y="118"/>
                </a:cubicBezTo>
                <a:close/>
              </a:path>
            </a:pathLst>
          </a:custGeom>
          <a:solidFill>
            <a:srgbClr val="09224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grpSp>
        <p:nvGrpSpPr>
          <p:cNvPr id="50" name="Grupo 49">
            <a:extLst>
              <a:ext uri="{FF2B5EF4-FFF2-40B4-BE49-F238E27FC236}">
                <a16:creationId xmlns:a16="http://schemas.microsoft.com/office/drawing/2014/main" id="{33D320FC-A18F-4239-9954-465155046E2A}"/>
              </a:ext>
            </a:extLst>
          </p:cNvPr>
          <p:cNvGrpSpPr/>
          <p:nvPr/>
        </p:nvGrpSpPr>
        <p:grpSpPr>
          <a:xfrm>
            <a:off x="296863" y="1014413"/>
            <a:ext cx="3084513" cy="2092326"/>
            <a:chOff x="296863" y="1014413"/>
            <a:chExt cx="3084513" cy="2092326"/>
          </a:xfrm>
        </p:grpSpPr>
        <p:sp>
          <p:nvSpPr>
            <p:cNvPr id="31" name="Freeform 29">
              <a:extLst>
                <a:ext uri="{FF2B5EF4-FFF2-40B4-BE49-F238E27FC236}">
                  <a16:creationId xmlns:a16="http://schemas.microsoft.com/office/drawing/2014/main" id="{F75661EF-F3D1-445E-AC57-BE8D4D1F8639}"/>
                </a:ext>
              </a:extLst>
            </p:cNvPr>
            <p:cNvSpPr>
              <a:spLocks/>
            </p:cNvSpPr>
            <p:nvPr/>
          </p:nvSpPr>
          <p:spPr bwMode="auto">
            <a:xfrm>
              <a:off x="1666875" y="1023938"/>
              <a:ext cx="1362075" cy="1452563"/>
            </a:xfrm>
            <a:custGeom>
              <a:avLst/>
              <a:gdLst>
                <a:gd name="T0" fmla="*/ 108 w 855"/>
                <a:gd name="T1" fmla="*/ 770 h 912"/>
                <a:gd name="T2" fmla="*/ 137 w 855"/>
                <a:gd name="T3" fmla="*/ 751 h 912"/>
                <a:gd name="T4" fmla="*/ 172 w 855"/>
                <a:gd name="T5" fmla="*/ 729 h 912"/>
                <a:gd name="T6" fmla="*/ 325 w 855"/>
                <a:gd name="T7" fmla="*/ 549 h 912"/>
                <a:gd name="T8" fmla="*/ 334 w 855"/>
                <a:gd name="T9" fmla="*/ 529 h 912"/>
                <a:gd name="T10" fmla="*/ 312 w 855"/>
                <a:gd name="T11" fmla="*/ 522 h 912"/>
                <a:gd name="T12" fmla="*/ 111 w 855"/>
                <a:gd name="T13" fmla="*/ 486 h 912"/>
                <a:gd name="T14" fmla="*/ 51 w 855"/>
                <a:gd name="T15" fmla="*/ 452 h 912"/>
                <a:gd name="T16" fmla="*/ 29 w 855"/>
                <a:gd name="T17" fmla="*/ 329 h 912"/>
                <a:gd name="T18" fmla="*/ 129 w 855"/>
                <a:gd name="T19" fmla="*/ 240 h 912"/>
                <a:gd name="T20" fmla="*/ 455 w 855"/>
                <a:gd name="T21" fmla="*/ 159 h 912"/>
                <a:gd name="T22" fmla="*/ 500 w 855"/>
                <a:gd name="T23" fmla="*/ 154 h 912"/>
                <a:gd name="T24" fmla="*/ 536 w 855"/>
                <a:gd name="T25" fmla="*/ 103 h 912"/>
                <a:gd name="T26" fmla="*/ 535 w 855"/>
                <a:gd name="T27" fmla="*/ 71 h 912"/>
                <a:gd name="T28" fmla="*/ 547 w 855"/>
                <a:gd name="T29" fmla="*/ 47 h 912"/>
                <a:gd name="T30" fmla="*/ 549 w 855"/>
                <a:gd name="T31" fmla="*/ 12 h 912"/>
                <a:gd name="T32" fmla="*/ 540 w 855"/>
                <a:gd name="T33" fmla="*/ 0 h 912"/>
                <a:gd name="T34" fmla="*/ 608 w 855"/>
                <a:gd name="T35" fmla="*/ 6 h 912"/>
                <a:gd name="T36" fmla="*/ 751 w 855"/>
                <a:gd name="T37" fmla="*/ 84 h 912"/>
                <a:gd name="T38" fmla="*/ 781 w 855"/>
                <a:gd name="T39" fmla="*/ 164 h 912"/>
                <a:gd name="T40" fmla="*/ 768 w 855"/>
                <a:gd name="T41" fmla="*/ 188 h 912"/>
                <a:gd name="T42" fmla="*/ 742 w 855"/>
                <a:gd name="T43" fmla="*/ 185 h 912"/>
                <a:gd name="T44" fmla="*/ 716 w 855"/>
                <a:gd name="T45" fmla="*/ 180 h 912"/>
                <a:gd name="T46" fmla="*/ 707 w 855"/>
                <a:gd name="T47" fmla="*/ 208 h 912"/>
                <a:gd name="T48" fmla="*/ 709 w 855"/>
                <a:gd name="T49" fmla="*/ 220 h 912"/>
                <a:gd name="T50" fmla="*/ 696 w 855"/>
                <a:gd name="T51" fmla="*/ 239 h 912"/>
                <a:gd name="T52" fmla="*/ 680 w 855"/>
                <a:gd name="T53" fmla="*/ 250 h 912"/>
                <a:gd name="T54" fmla="*/ 675 w 855"/>
                <a:gd name="T55" fmla="*/ 265 h 912"/>
                <a:gd name="T56" fmla="*/ 620 w 855"/>
                <a:gd name="T57" fmla="*/ 273 h 912"/>
                <a:gd name="T58" fmla="*/ 587 w 855"/>
                <a:gd name="T59" fmla="*/ 249 h 912"/>
                <a:gd name="T60" fmla="*/ 535 w 855"/>
                <a:gd name="T61" fmla="*/ 278 h 912"/>
                <a:gd name="T62" fmla="*/ 545 w 855"/>
                <a:gd name="T63" fmla="*/ 410 h 912"/>
                <a:gd name="T64" fmla="*/ 574 w 855"/>
                <a:gd name="T65" fmla="*/ 436 h 912"/>
                <a:gd name="T66" fmla="*/ 754 w 855"/>
                <a:gd name="T67" fmla="*/ 437 h 912"/>
                <a:gd name="T68" fmla="*/ 780 w 855"/>
                <a:gd name="T69" fmla="*/ 427 h 912"/>
                <a:gd name="T70" fmla="*/ 820 w 855"/>
                <a:gd name="T71" fmla="*/ 443 h 912"/>
                <a:gd name="T72" fmla="*/ 831 w 855"/>
                <a:gd name="T73" fmla="*/ 450 h 912"/>
                <a:gd name="T74" fmla="*/ 853 w 855"/>
                <a:gd name="T75" fmla="*/ 486 h 912"/>
                <a:gd name="T76" fmla="*/ 822 w 855"/>
                <a:gd name="T77" fmla="*/ 514 h 912"/>
                <a:gd name="T78" fmla="*/ 753 w 855"/>
                <a:gd name="T79" fmla="*/ 488 h 912"/>
                <a:gd name="T80" fmla="*/ 718 w 855"/>
                <a:gd name="T81" fmla="*/ 478 h 912"/>
                <a:gd name="T82" fmla="*/ 540 w 855"/>
                <a:gd name="T83" fmla="*/ 502 h 912"/>
                <a:gd name="T84" fmla="*/ 505 w 855"/>
                <a:gd name="T85" fmla="*/ 481 h 912"/>
                <a:gd name="T86" fmla="*/ 463 w 855"/>
                <a:gd name="T87" fmla="*/ 330 h 912"/>
                <a:gd name="T88" fmla="*/ 457 w 855"/>
                <a:gd name="T89" fmla="*/ 340 h 912"/>
                <a:gd name="T90" fmla="*/ 335 w 855"/>
                <a:gd name="T91" fmla="*/ 368 h 912"/>
                <a:gd name="T92" fmla="*/ 319 w 855"/>
                <a:gd name="T93" fmla="*/ 371 h 912"/>
                <a:gd name="T94" fmla="*/ 304 w 855"/>
                <a:gd name="T95" fmla="*/ 385 h 912"/>
                <a:gd name="T96" fmla="*/ 319 w 855"/>
                <a:gd name="T97" fmla="*/ 395 h 912"/>
                <a:gd name="T98" fmla="*/ 436 w 855"/>
                <a:gd name="T99" fmla="*/ 441 h 912"/>
                <a:gd name="T100" fmla="*/ 483 w 855"/>
                <a:gd name="T101" fmla="*/ 484 h 912"/>
                <a:gd name="T102" fmla="*/ 469 w 855"/>
                <a:gd name="T103" fmla="*/ 557 h 912"/>
                <a:gd name="T104" fmla="*/ 243 w 855"/>
                <a:gd name="T105" fmla="*/ 753 h 912"/>
                <a:gd name="T106" fmla="*/ 225 w 855"/>
                <a:gd name="T107" fmla="*/ 808 h 912"/>
                <a:gd name="T108" fmla="*/ 263 w 855"/>
                <a:gd name="T109" fmla="*/ 884 h 912"/>
                <a:gd name="T110" fmla="*/ 281 w 855"/>
                <a:gd name="T111" fmla="*/ 912 h 912"/>
                <a:gd name="T112" fmla="*/ 263 w 855"/>
                <a:gd name="T113" fmla="*/ 911 h 912"/>
                <a:gd name="T114" fmla="*/ 116 w 855"/>
                <a:gd name="T115" fmla="*/ 829 h 912"/>
                <a:gd name="T116" fmla="*/ 106 w 855"/>
                <a:gd name="T117" fmla="*/ 772 h 912"/>
                <a:gd name="T118" fmla="*/ 108 w 855"/>
                <a:gd name="T119" fmla="*/ 770 h 9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855" h="912">
                  <a:moveTo>
                    <a:pt x="108" y="770"/>
                  </a:moveTo>
                  <a:cubicBezTo>
                    <a:pt x="118" y="763"/>
                    <a:pt x="127" y="752"/>
                    <a:pt x="137" y="751"/>
                  </a:cubicBezTo>
                  <a:cubicBezTo>
                    <a:pt x="154" y="750"/>
                    <a:pt x="163" y="741"/>
                    <a:pt x="172" y="729"/>
                  </a:cubicBezTo>
                  <a:cubicBezTo>
                    <a:pt x="223" y="669"/>
                    <a:pt x="274" y="610"/>
                    <a:pt x="325" y="549"/>
                  </a:cubicBezTo>
                  <a:cubicBezTo>
                    <a:pt x="329" y="544"/>
                    <a:pt x="331" y="536"/>
                    <a:pt x="334" y="529"/>
                  </a:cubicBezTo>
                  <a:cubicBezTo>
                    <a:pt x="326" y="527"/>
                    <a:pt x="319" y="522"/>
                    <a:pt x="312" y="522"/>
                  </a:cubicBezTo>
                  <a:cubicBezTo>
                    <a:pt x="243" y="522"/>
                    <a:pt x="175" y="515"/>
                    <a:pt x="111" y="486"/>
                  </a:cubicBezTo>
                  <a:cubicBezTo>
                    <a:pt x="90" y="477"/>
                    <a:pt x="69" y="465"/>
                    <a:pt x="51" y="452"/>
                  </a:cubicBezTo>
                  <a:cubicBezTo>
                    <a:pt x="7" y="420"/>
                    <a:pt x="0" y="373"/>
                    <a:pt x="29" y="329"/>
                  </a:cubicBezTo>
                  <a:cubicBezTo>
                    <a:pt x="55" y="291"/>
                    <a:pt x="91" y="264"/>
                    <a:pt x="129" y="240"/>
                  </a:cubicBezTo>
                  <a:cubicBezTo>
                    <a:pt x="228" y="177"/>
                    <a:pt x="337" y="150"/>
                    <a:pt x="455" y="159"/>
                  </a:cubicBezTo>
                  <a:cubicBezTo>
                    <a:pt x="470" y="160"/>
                    <a:pt x="485" y="158"/>
                    <a:pt x="500" y="154"/>
                  </a:cubicBezTo>
                  <a:cubicBezTo>
                    <a:pt x="527" y="147"/>
                    <a:pt x="537" y="131"/>
                    <a:pt x="536" y="103"/>
                  </a:cubicBezTo>
                  <a:cubicBezTo>
                    <a:pt x="535" y="92"/>
                    <a:pt x="534" y="81"/>
                    <a:pt x="535" y="71"/>
                  </a:cubicBezTo>
                  <a:cubicBezTo>
                    <a:pt x="537" y="63"/>
                    <a:pt x="540" y="51"/>
                    <a:pt x="547" y="47"/>
                  </a:cubicBezTo>
                  <a:cubicBezTo>
                    <a:pt x="569" y="35"/>
                    <a:pt x="561" y="24"/>
                    <a:pt x="549" y="12"/>
                  </a:cubicBezTo>
                  <a:cubicBezTo>
                    <a:pt x="547" y="10"/>
                    <a:pt x="546" y="8"/>
                    <a:pt x="540" y="0"/>
                  </a:cubicBezTo>
                  <a:cubicBezTo>
                    <a:pt x="566" y="2"/>
                    <a:pt x="587" y="2"/>
                    <a:pt x="608" y="6"/>
                  </a:cubicBezTo>
                  <a:cubicBezTo>
                    <a:pt x="664" y="16"/>
                    <a:pt x="712" y="42"/>
                    <a:pt x="751" y="84"/>
                  </a:cubicBezTo>
                  <a:cubicBezTo>
                    <a:pt x="772" y="106"/>
                    <a:pt x="782" y="134"/>
                    <a:pt x="781" y="164"/>
                  </a:cubicBezTo>
                  <a:cubicBezTo>
                    <a:pt x="781" y="172"/>
                    <a:pt x="775" y="184"/>
                    <a:pt x="768" y="188"/>
                  </a:cubicBezTo>
                  <a:cubicBezTo>
                    <a:pt x="762" y="191"/>
                    <a:pt x="751" y="187"/>
                    <a:pt x="742" y="185"/>
                  </a:cubicBezTo>
                  <a:cubicBezTo>
                    <a:pt x="733" y="184"/>
                    <a:pt x="720" y="176"/>
                    <a:pt x="716" y="180"/>
                  </a:cubicBezTo>
                  <a:cubicBezTo>
                    <a:pt x="710" y="186"/>
                    <a:pt x="709" y="198"/>
                    <a:pt x="707" y="208"/>
                  </a:cubicBezTo>
                  <a:cubicBezTo>
                    <a:pt x="706" y="212"/>
                    <a:pt x="708" y="216"/>
                    <a:pt x="709" y="220"/>
                  </a:cubicBezTo>
                  <a:cubicBezTo>
                    <a:pt x="715" y="234"/>
                    <a:pt x="714" y="242"/>
                    <a:pt x="696" y="239"/>
                  </a:cubicBezTo>
                  <a:cubicBezTo>
                    <a:pt x="691" y="239"/>
                    <a:pt x="684" y="245"/>
                    <a:pt x="680" y="250"/>
                  </a:cubicBezTo>
                  <a:cubicBezTo>
                    <a:pt x="677" y="254"/>
                    <a:pt x="677" y="260"/>
                    <a:pt x="675" y="265"/>
                  </a:cubicBezTo>
                  <a:cubicBezTo>
                    <a:pt x="660" y="300"/>
                    <a:pt x="645" y="302"/>
                    <a:pt x="620" y="273"/>
                  </a:cubicBezTo>
                  <a:cubicBezTo>
                    <a:pt x="611" y="263"/>
                    <a:pt x="600" y="254"/>
                    <a:pt x="587" y="249"/>
                  </a:cubicBezTo>
                  <a:cubicBezTo>
                    <a:pt x="561" y="237"/>
                    <a:pt x="540" y="250"/>
                    <a:pt x="535" y="278"/>
                  </a:cubicBezTo>
                  <a:cubicBezTo>
                    <a:pt x="528" y="323"/>
                    <a:pt x="531" y="367"/>
                    <a:pt x="545" y="410"/>
                  </a:cubicBezTo>
                  <a:cubicBezTo>
                    <a:pt x="550" y="426"/>
                    <a:pt x="559" y="436"/>
                    <a:pt x="574" y="436"/>
                  </a:cubicBezTo>
                  <a:cubicBezTo>
                    <a:pt x="634" y="437"/>
                    <a:pt x="694" y="437"/>
                    <a:pt x="754" y="437"/>
                  </a:cubicBezTo>
                  <a:cubicBezTo>
                    <a:pt x="762" y="437"/>
                    <a:pt x="771" y="429"/>
                    <a:pt x="780" y="427"/>
                  </a:cubicBezTo>
                  <a:cubicBezTo>
                    <a:pt x="795" y="425"/>
                    <a:pt x="814" y="418"/>
                    <a:pt x="820" y="443"/>
                  </a:cubicBezTo>
                  <a:cubicBezTo>
                    <a:pt x="821" y="446"/>
                    <a:pt x="827" y="449"/>
                    <a:pt x="831" y="450"/>
                  </a:cubicBezTo>
                  <a:cubicBezTo>
                    <a:pt x="851" y="454"/>
                    <a:pt x="855" y="469"/>
                    <a:pt x="853" y="486"/>
                  </a:cubicBezTo>
                  <a:cubicBezTo>
                    <a:pt x="851" y="504"/>
                    <a:pt x="839" y="513"/>
                    <a:pt x="822" y="514"/>
                  </a:cubicBezTo>
                  <a:cubicBezTo>
                    <a:pt x="795" y="515"/>
                    <a:pt x="770" y="508"/>
                    <a:pt x="753" y="488"/>
                  </a:cubicBezTo>
                  <a:cubicBezTo>
                    <a:pt x="742" y="476"/>
                    <a:pt x="731" y="476"/>
                    <a:pt x="718" y="478"/>
                  </a:cubicBezTo>
                  <a:cubicBezTo>
                    <a:pt x="659" y="486"/>
                    <a:pt x="599" y="494"/>
                    <a:pt x="540" y="502"/>
                  </a:cubicBezTo>
                  <a:cubicBezTo>
                    <a:pt x="521" y="505"/>
                    <a:pt x="513" y="497"/>
                    <a:pt x="505" y="481"/>
                  </a:cubicBezTo>
                  <a:cubicBezTo>
                    <a:pt x="481" y="435"/>
                    <a:pt x="466" y="386"/>
                    <a:pt x="463" y="330"/>
                  </a:cubicBezTo>
                  <a:cubicBezTo>
                    <a:pt x="459" y="336"/>
                    <a:pt x="458" y="340"/>
                    <a:pt x="457" y="340"/>
                  </a:cubicBezTo>
                  <a:cubicBezTo>
                    <a:pt x="414" y="343"/>
                    <a:pt x="380" y="377"/>
                    <a:pt x="335" y="368"/>
                  </a:cubicBezTo>
                  <a:cubicBezTo>
                    <a:pt x="330" y="367"/>
                    <a:pt x="323" y="368"/>
                    <a:pt x="319" y="371"/>
                  </a:cubicBezTo>
                  <a:cubicBezTo>
                    <a:pt x="313" y="374"/>
                    <a:pt x="309" y="380"/>
                    <a:pt x="304" y="385"/>
                  </a:cubicBezTo>
                  <a:cubicBezTo>
                    <a:pt x="309" y="388"/>
                    <a:pt x="313" y="393"/>
                    <a:pt x="319" y="395"/>
                  </a:cubicBezTo>
                  <a:cubicBezTo>
                    <a:pt x="358" y="410"/>
                    <a:pt x="398" y="423"/>
                    <a:pt x="436" y="441"/>
                  </a:cubicBezTo>
                  <a:cubicBezTo>
                    <a:pt x="454" y="450"/>
                    <a:pt x="472" y="467"/>
                    <a:pt x="483" y="484"/>
                  </a:cubicBezTo>
                  <a:cubicBezTo>
                    <a:pt x="501" y="511"/>
                    <a:pt x="494" y="535"/>
                    <a:pt x="469" y="557"/>
                  </a:cubicBezTo>
                  <a:cubicBezTo>
                    <a:pt x="394" y="622"/>
                    <a:pt x="319" y="688"/>
                    <a:pt x="243" y="753"/>
                  </a:cubicBezTo>
                  <a:cubicBezTo>
                    <a:pt x="225" y="769"/>
                    <a:pt x="218" y="788"/>
                    <a:pt x="225" y="808"/>
                  </a:cubicBezTo>
                  <a:cubicBezTo>
                    <a:pt x="235" y="834"/>
                    <a:pt x="250" y="859"/>
                    <a:pt x="263" y="884"/>
                  </a:cubicBezTo>
                  <a:cubicBezTo>
                    <a:pt x="268" y="892"/>
                    <a:pt x="274" y="900"/>
                    <a:pt x="281" y="912"/>
                  </a:cubicBezTo>
                  <a:cubicBezTo>
                    <a:pt x="271" y="911"/>
                    <a:pt x="267" y="912"/>
                    <a:pt x="263" y="911"/>
                  </a:cubicBezTo>
                  <a:cubicBezTo>
                    <a:pt x="208" y="894"/>
                    <a:pt x="158" y="868"/>
                    <a:pt x="116" y="829"/>
                  </a:cubicBezTo>
                  <a:cubicBezTo>
                    <a:pt x="94" y="810"/>
                    <a:pt x="92" y="799"/>
                    <a:pt x="106" y="772"/>
                  </a:cubicBezTo>
                  <a:cubicBezTo>
                    <a:pt x="107" y="771"/>
                    <a:pt x="108" y="770"/>
                    <a:pt x="108" y="770"/>
                  </a:cubicBezTo>
                  <a:close/>
                </a:path>
              </a:pathLst>
            </a:custGeom>
            <a:solidFill>
              <a:srgbClr val="09224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" name="Freeform 30">
              <a:extLst>
                <a:ext uri="{FF2B5EF4-FFF2-40B4-BE49-F238E27FC236}">
                  <a16:creationId xmlns:a16="http://schemas.microsoft.com/office/drawing/2014/main" id="{5A1C0C69-99A5-4182-9AB5-23CA6F6A32E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74838" y="1803401"/>
              <a:ext cx="1506538" cy="1265238"/>
            </a:xfrm>
            <a:custGeom>
              <a:avLst/>
              <a:gdLst>
                <a:gd name="T0" fmla="*/ 531 w 947"/>
                <a:gd name="T1" fmla="*/ 59 h 795"/>
                <a:gd name="T2" fmla="*/ 726 w 947"/>
                <a:gd name="T3" fmla="*/ 215 h 795"/>
                <a:gd name="T4" fmla="*/ 681 w 947"/>
                <a:gd name="T5" fmla="*/ 784 h 795"/>
                <a:gd name="T6" fmla="*/ 323 w 947"/>
                <a:gd name="T7" fmla="*/ 492 h 795"/>
                <a:gd name="T8" fmla="*/ 528 w 947"/>
                <a:gd name="T9" fmla="*/ 225 h 795"/>
                <a:gd name="T10" fmla="*/ 180 w 947"/>
                <a:gd name="T11" fmla="*/ 497 h 795"/>
                <a:gd name="T12" fmla="*/ 83 w 947"/>
                <a:gd name="T13" fmla="*/ 455 h 795"/>
                <a:gd name="T14" fmla="*/ 173 w 947"/>
                <a:gd name="T15" fmla="*/ 520 h 795"/>
                <a:gd name="T16" fmla="*/ 123 w 947"/>
                <a:gd name="T17" fmla="*/ 624 h 795"/>
                <a:gd name="T18" fmla="*/ 146 w 947"/>
                <a:gd name="T19" fmla="*/ 618 h 795"/>
                <a:gd name="T20" fmla="*/ 213 w 947"/>
                <a:gd name="T21" fmla="*/ 628 h 795"/>
                <a:gd name="T22" fmla="*/ 207 w 947"/>
                <a:gd name="T23" fmla="*/ 657 h 795"/>
                <a:gd name="T24" fmla="*/ 160 w 947"/>
                <a:gd name="T25" fmla="*/ 668 h 795"/>
                <a:gd name="T26" fmla="*/ 139 w 947"/>
                <a:gd name="T27" fmla="*/ 674 h 795"/>
                <a:gd name="T28" fmla="*/ 73 w 947"/>
                <a:gd name="T29" fmla="*/ 653 h 795"/>
                <a:gd name="T30" fmla="*/ 59 w 947"/>
                <a:gd name="T31" fmla="*/ 627 h 795"/>
                <a:gd name="T32" fmla="*/ 103 w 947"/>
                <a:gd name="T33" fmla="*/ 629 h 795"/>
                <a:gd name="T34" fmla="*/ 14 w 947"/>
                <a:gd name="T35" fmla="*/ 555 h 795"/>
                <a:gd name="T36" fmla="*/ 65 w 947"/>
                <a:gd name="T37" fmla="*/ 458 h 795"/>
                <a:gd name="T38" fmla="*/ 0 w 947"/>
                <a:gd name="T39" fmla="*/ 375 h 795"/>
                <a:gd name="T40" fmla="*/ 56 w 947"/>
                <a:gd name="T41" fmla="*/ 445 h 795"/>
                <a:gd name="T42" fmla="*/ 141 w 947"/>
                <a:gd name="T43" fmla="*/ 441 h 795"/>
                <a:gd name="T44" fmla="*/ 438 w 947"/>
                <a:gd name="T45" fmla="*/ 175 h 795"/>
                <a:gd name="T46" fmla="*/ 199 w 947"/>
                <a:gd name="T47" fmla="*/ 212 h 795"/>
                <a:gd name="T48" fmla="*/ 357 w 947"/>
                <a:gd name="T49" fmla="*/ 129 h 795"/>
                <a:gd name="T50" fmla="*/ 466 w 947"/>
                <a:gd name="T51" fmla="*/ 22 h 795"/>
                <a:gd name="T52" fmla="*/ 601 w 947"/>
                <a:gd name="T53" fmla="*/ 5 h 795"/>
                <a:gd name="T54" fmla="*/ 675 w 947"/>
                <a:gd name="T55" fmla="*/ 111 h 795"/>
                <a:gd name="T56" fmla="*/ 576 w 947"/>
                <a:gd name="T57" fmla="*/ 130 h 795"/>
                <a:gd name="T58" fmla="*/ 644 w 947"/>
                <a:gd name="T59" fmla="*/ 65 h 795"/>
                <a:gd name="T60" fmla="*/ 696 w 947"/>
                <a:gd name="T61" fmla="*/ 397 h 795"/>
                <a:gd name="T62" fmla="*/ 787 w 947"/>
                <a:gd name="T63" fmla="*/ 341 h 795"/>
                <a:gd name="T64" fmla="*/ 687 w 947"/>
                <a:gd name="T65" fmla="*/ 341 h 795"/>
                <a:gd name="T66" fmla="*/ 662 w 947"/>
                <a:gd name="T67" fmla="*/ 277 h 795"/>
                <a:gd name="T68" fmla="*/ 685 w 947"/>
                <a:gd name="T69" fmla="*/ 266 h 795"/>
                <a:gd name="T70" fmla="*/ 643 w 947"/>
                <a:gd name="T71" fmla="*/ 465 h 795"/>
                <a:gd name="T72" fmla="*/ 651 w 947"/>
                <a:gd name="T73" fmla="*/ 522 h 795"/>
                <a:gd name="T74" fmla="*/ 585 w 947"/>
                <a:gd name="T75" fmla="*/ 499 h 795"/>
                <a:gd name="T76" fmla="*/ 432 w 947"/>
                <a:gd name="T77" fmla="*/ 490 h 795"/>
                <a:gd name="T78" fmla="*/ 574 w 947"/>
                <a:gd name="T79" fmla="*/ 454 h 795"/>
                <a:gd name="T80" fmla="*/ 531 w 947"/>
                <a:gd name="T81" fmla="*/ 452 h 795"/>
                <a:gd name="T82" fmla="*/ 571 w 947"/>
                <a:gd name="T83" fmla="*/ 379 h 795"/>
                <a:gd name="T84" fmla="*/ 555 w 947"/>
                <a:gd name="T85" fmla="*/ 367 h 795"/>
                <a:gd name="T86" fmla="*/ 546 w 947"/>
                <a:gd name="T87" fmla="*/ 284 h 795"/>
                <a:gd name="T88" fmla="*/ 405 w 947"/>
                <a:gd name="T89" fmla="*/ 597 h 795"/>
                <a:gd name="T90" fmla="*/ 762 w 947"/>
                <a:gd name="T91" fmla="*/ 691 h 795"/>
                <a:gd name="T92" fmla="*/ 653 w 947"/>
                <a:gd name="T93" fmla="*/ 677 h 795"/>
                <a:gd name="T94" fmla="*/ 848 w 947"/>
                <a:gd name="T95" fmla="*/ 617 h 795"/>
                <a:gd name="T96" fmla="*/ 538 w 947"/>
                <a:gd name="T97" fmla="*/ 611 h 795"/>
                <a:gd name="T98" fmla="*/ 846 w 947"/>
                <a:gd name="T99" fmla="*/ 601 h 795"/>
                <a:gd name="T100" fmla="*/ 883 w 947"/>
                <a:gd name="T101" fmla="*/ 546 h 795"/>
                <a:gd name="T102" fmla="*/ 753 w 947"/>
                <a:gd name="T103" fmla="*/ 540 h 795"/>
                <a:gd name="T104" fmla="*/ 887 w 947"/>
                <a:gd name="T105" fmla="*/ 491 h 795"/>
                <a:gd name="T106" fmla="*/ 696 w 947"/>
                <a:gd name="T107" fmla="*/ 460 h 795"/>
                <a:gd name="T108" fmla="*/ 876 w 947"/>
                <a:gd name="T109" fmla="*/ 445 h 795"/>
                <a:gd name="T110" fmla="*/ 696 w 947"/>
                <a:gd name="T111" fmla="*/ 404 h 7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947" h="795">
                  <a:moveTo>
                    <a:pt x="644" y="65"/>
                  </a:moveTo>
                  <a:cubicBezTo>
                    <a:pt x="617" y="44"/>
                    <a:pt x="579" y="44"/>
                    <a:pt x="531" y="59"/>
                  </a:cubicBezTo>
                  <a:cubicBezTo>
                    <a:pt x="545" y="110"/>
                    <a:pt x="559" y="161"/>
                    <a:pt x="574" y="213"/>
                  </a:cubicBezTo>
                  <a:cubicBezTo>
                    <a:pt x="626" y="201"/>
                    <a:pt x="676" y="201"/>
                    <a:pt x="726" y="215"/>
                  </a:cubicBezTo>
                  <a:cubicBezTo>
                    <a:pt x="862" y="253"/>
                    <a:pt x="947" y="377"/>
                    <a:pt x="937" y="523"/>
                  </a:cubicBezTo>
                  <a:cubicBezTo>
                    <a:pt x="928" y="656"/>
                    <a:pt x="820" y="764"/>
                    <a:pt x="681" y="784"/>
                  </a:cubicBezTo>
                  <a:cubicBezTo>
                    <a:pt x="610" y="795"/>
                    <a:pt x="542" y="794"/>
                    <a:pt x="479" y="759"/>
                  </a:cubicBezTo>
                  <a:cubicBezTo>
                    <a:pt x="373" y="702"/>
                    <a:pt x="318" y="612"/>
                    <a:pt x="323" y="492"/>
                  </a:cubicBezTo>
                  <a:cubicBezTo>
                    <a:pt x="328" y="368"/>
                    <a:pt x="392" y="282"/>
                    <a:pt x="506" y="233"/>
                  </a:cubicBezTo>
                  <a:cubicBezTo>
                    <a:pt x="512" y="230"/>
                    <a:pt x="519" y="228"/>
                    <a:pt x="528" y="225"/>
                  </a:cubicBezTo>
                  <a:cubicBezTo>
                    <a:pt x="521" y="209"/>
                    <a:pt x="515" y="195"/>
                    <a:pt x="507" y="179"/>
                  </a:cubicBezTo>
                  <a:cubicBezTo>
                    <a:pt x="398" y="286"/>
                    <a:pt x="290" y="390"/>
                    <a:pt x="180" y="497"/>
                  </a:cubicBezTo>
                  <a:cubicBezTo>
                    <a:pt x="154" y="467"/>
                    <a:pt x="125" y="446"/>
                    <a:pt x="86" y="448"/>
                  </a:cubicBezTo>
                  <a:cubicBezTo>
                    <a:pt x="85" y="451"/>
                    <a:pt x="84" y="453"/>
                    <a:pt x="83" y="455"/>
                  </a:cubicBezTo>
                  <a:cubicBezTo>
                    <a:pt x="88" y="456"/>
                    <a:pt x="92" y="459"/>
                    <a:pt x="96" y="459"/>
                  </a:cubicBezTo>
                  <a:cubicBezTo>
                    <a:pt x="138" y="463"/>
                    <a:pt x="164" y="483"/>
                    <a:pt x="173" y="520"/>
                  </a:cubicBezTo>
                  <a:cubicBezTo>
                    <a:pt x="182" y="555"/>
                    <a:pt x="168" y="586"/>
                    <a:pt x="133" y="610"/>
                  </a:cubicBezTo>
                  <a:cubicBezTo>
                    <a:pt x="129" y="613"/>
                    <a:pt x="126" y="619"/>
                    <a:pt x="123" y="624"/>
                  </a:cubicBezTo>
                  <a:cubicBezTo>
                    <a:pt x="124" y="625"/>
                    <a:pt x="126" y="627"/>
                    <a:pt x="127" y="628"/>
                  </a:cubicBezTo>
                  <a:cubicBezTo>
                    <a:pt x="133" y="625"/>
                    <a:pt x="139" y="621"/>
                    <a:pt x="146" y="618"/>
                  </a:cubicBezTo>
                  <a:cubicBezTo>
                    <a:pt x="150" y="615"/>
                    <a:pt x="156" y="612"/>
                    <a:pt x="160" y="613"/>
                  </a:cubicBezTo>
                  <a:cubicBezTo>
                    <a:pt x="178" y="617"/>
                    <a:pt x="196" y="621"/>
                    <a:pt x="213" y="628"/>
                  </a:cubicBezTo>
                  <a:cubicBezTo>
                    <a:pt x="217" y="629"/>
                    <a:pt x="221" y="639"/>
                    <a:pt x="220" y="644"/>
                  </a:cubicBezTo>
                  <a:cubicBezTo>
                    <a:pt x="219" y="649"/>
                    <a:pt x="212" y="656"/>
                    <a:pt x="207" y="657"/>
                  </a:cubicBezTo>
                  <a:cubicBezTo>
                    <a:pt x="198" y="659"/>
                    <a:pt x="187" y="656"/>
                    <a:pt x="178" y="658"/>
                  </a:cubicBezTo>
                  <a:cubicBezTo>
                    <a:pt x="171" y="659"/>
                    <a:pt x="166" y="665"/>
                    <a:pt x="160" y="668"/>
                  </a:cubicBezTo>
                  <a:cubicBezTo>
                    <a:pt x="157" y="670"/>
                    <a:pt x="154" y="673"/>
                    <a:pt x="151" y="674"/>
                  </a:cubicBezTo>
                  <a:cubicBezTo>
                    <a:pt x="147" y="675"/>
                    <a:pt x="143" y="674"/>
                    <a:pt x="139" y="674"/>
                  </a:cubicBezTo>
                  <a:cubicBezTo>
                    <a:pt x="118" y="674"/>
                    <a:pt x="98" y="674"/>
                    <a:pt x="77" y="674"/>
                  </a:cubicBezTo>
                  <a:cubicBezTo>
                    <a:pt x="76" y="668"/>
                    <a:pt x="75" y="661"/>
                    <a:pt x="73" y="653"/>
                  </a:cubicBezTo>
                  <a:cubicBezTo>
                    <a:pt x="61" y="653"/>
                    <a:pt x="50" y="653"/>
                    <a:pt x="39" y="653"/>
                  </a:cubicBezTo>
                  <a:cubicBezTo>
                    <a:pt x="32" y="627"/>
                    <a:pt x="37" y="622"/>
                    <a:pt x="59" y="627"/>
                  </a:cubicBezTo>
                  <a:cubicBezTo>
                    <a:pt x="72" y="630"/>
                    <a:pt x="85" y="633"/>
                    <a:pt x="98" y="635"/>
                  </a:cubicBezTo>
                  <a:cubicBezTo>
                    <a:pt x="100" y="633"/>
                    <a:pt x="101" y="631"/>
                    <a:pt x="103" y="629"/>
                  </a:cubicBezTo>
                  <a:cubicBezTo>
                    <a:pt x="98" y="625"/>
                    <a:pt x="94" y="618"/>
                    <a:pt x="88" y="617"/>
                  </a:cubicBezTo>
                  <a:cubicBezTo>
                    <a:pt x="48" y="611"/>
                    <a:pt x="22" y="590"/>
                    <a:pt x="14" y="555"/>
                  </a:cubicBezTo>
                  <a:cubicBezTo>
                    <a:pt x="6" y="523"/>
                    <a:pt x="20" y="492"/>
                    <a:pt x="52" y="470"/>
                  </a:cubicBezTo>
                  <a:cubicBezTo>
                    <a:pt x="55" y="468"/>
                    <a:pt x="57" y="465"/>
                    <a:pt x="65" y="458"/>
                  </a:cubicBezTo>
                  <a:cubicBezTo>
                    <a:pt x="49" y="459"/>
                    <a:pt x="38" y="460"/>
                    <a:pt x="26" y="461"/>
                  </a:cubicBezTo>
                  <a:cubicBezTo>
                    <a:pt x="17" y="433"/>
                    <a:pt x="9" y="404"/>
                    <a:pt x="0" y="375"/>
                  </a:cubicBezTo>
                  <a:cubicBezTo>
                    <a:pt x="29" y="379"/>
                    <a:pt x="36" y="387"/>
                    <a:pt x="37" y="416"/>
                  </a:cubicBezTo>
                  <a:cubicBezTo>
                    <a:pt x="37" y="428"/>
                    <a:pt x="34" y="444"/>
                    <a:pt x="56" y="445"/>
                  </a:cubicBezTo>
                  <a:cubicBezTo>
                    <a:pt x="55" y="432"/>
                    <a:pt x="53" y="420"/>
                    <a:pt x="52" y="404"/>
                  </a:cubicBezTo>
                  <a:cubicBezTo>
                    <a:pt x="84" y="417"/>
                    <a:pt x="113" y="429"/>
                    <a:pt x="141" y="441"/>
                  </a:cubicBezTo>
                  <a:cubicBezTo>
                    <a:pt x="151" y="446"/>
                    <a:pt x="158" y="446"/>
                    <a:pt x="166" y="438"/>
                  </a:cubicBezTo>
                  <a:cubicBezTo>
                    <a:pt x="256" y="350"/>
                    <a:pt x="347" y="262"/>
                    <a:pt x="438" y="175"/>
                  </a:cubicBezTo>
                  <a:cubicBezTo>
                    <a:pt x="440" y="173"/>
                    <a:pt x="441" y="171"/>
                    <a:pt x="446" y="165"/>
                  </a:cubicBezTo>
                  <a:cubicBezTo>
                    <a:pt x="363" y="181"/>
                    <a:pt x="284" y="196"/>
                    <a:pt x="199" y="212"/>
                  </a:cubicBezTo>
                  <a:cubicBezTo>
                    <a:pt x="227" y="185"/>
                    <a:pt x="248" y="157"/>
                    <a:pt x="275" y="142"/>
                  </a:cubicBezTo>
                  <a:cubicBezTo>
                    <a:pt x="298" y="130"/>
                    <a:pt x="330" y="132"/>
                    <a:pt x="357" y="129"/>
                  </a:cubicBezTo>
                  <a:cubicBezTo>
                    <a:pt x="401" y="123"/>
                    <a:pt x="444" y="117"/>
                    <a:pt x="490" y="111"/>
                  </a:cubicBezTo>
                  <a:cubicBezTo>
                    <a:pt x="482" y="81"/>
                    <a:pt x="474" y="52"/>
                    <a:pt x="466" y="22"/>
                  </a:cubicBezTo>
                  <a:cubicBezTo>
                    <a:pt x="508" y="14"/>
                    <a:pt x="548" y="7"/>
                    <a:pt x="588" y="1"/>
                  </a:cubicBezTo>
                  <a:cubicBezTo>
                    <a:pt x="592" y="0"/>
                    <a:pt x="598" y="2"/>
                    <a:pt x="601" y="5"/>
                  </a:cubicBezTo>
                  <a:cubicBezTo>
                    <a:pt x="628" y="31"/>
                    <a:pt x="661" y="42"/>
                    <a:pt x="701" y="40"/>
                  </a:cubicBezTo>
                  <a:cubicBezTo>
                    <a:pt x="702" y="69"/>
                    <a:pt x="696" y="95"/>
                    <a:pt x="675" y="111"/>
                  </a:cubicBezTo>
                  <a:cubicBezTo>
                    <a:pt x="656" y="127"/>
                    <a:pt x="632" y="138"/>
                    <a:pt x="608" y="148"/>
                  </a:cubicBezTo>
                  <a:cubicBezTo>
                    <a:pt x="594" y="154"/>
                    <a:pt x="580" y="146"/>
                    <a:pt x="576" y="130"/>
                  </a:cubicBezTo>
                  <a:cubicBezTo>
                    <a:pt x="571" y="113"/>
                    <a:pt x="580" y="107"/>
                    <a:pt x="594" y="100"/>
                  </a:cubicBezTo>
                  <a:cubicBezTo>
                    <a:pt x="611" y="91"/>
                    <a:pt x="626" y="78"/>
                    <a:pt x="644" y="65"/>
                  </a:cubicBezTo>
                  <a:close/>
                  <a:moveTo>
                    <a:pt x="696" y="404"/>
                  </a:moveTo>
                  <a:cubicBezTo>
                    <a:pt x="696" y="402"/>
                    <a:pt x="696" y="399"/>
                    <a:pt x="696" y="397"/>
                  </a:cubicBezTo>
                  <a:cubicBezTo>
                    <a:pt x="746" y="393"/>
                    <a:pt x="796" y="389"/>
                    <a:pt x="846" y="384"/>
                  </a:cubicBezTo>
                  <a:cubicBezTo>
                    <a:pt x="833" y="345"/>
                    <a:pt x="824" y="339"/>
                    <a:pt x="787" y="341"/>
                  </a:cubicBezTo>
                  <a:cubicBezTo>
                    <a:pt x="754" y="342"/>
                    <a:pt x="721" y="343"/>
                    <a:pt x="688" y="345"/>
                  </a:cubicBezTo>
                  <a:cubicBezTo>
                    <a:pt x="687" y="344"/>
                    <a:pt x="687" y="342"/>
                    <a:pt x="687" y="341"/>
                  </a:cubicBezTo>
                  <a:cubicBezTo>
                    <a:pt x="718" y="333"/>
                    <a:pt x="748" y="324"/>
                    <a:pt x="780" y="315"/>
                  </a:cubicBezTo>
                  <a:cubicBezTo>
                    <a:pt x="747" y="279"/>
                    <a:pt x="704" y="280"/>
                    <a:pt x="662" y="277"/>
                  </a:cubicBezTo>
                  <a:cubicBezTo>
                    <a:pt x="670" y="275"/>
                    <a:pt x="678" y="272"/>
                    <a:pt x="686" y="270"/>
                  </a:cubicBezTo>
                  <a:cubicBezTo>
                    <a:pt x="686" y="269"/>
                    <a:pt x="685" y="268"/>
                    <a:pt x="685" y="266"/>
                  </a:cubicBezTo>
                  <a:cubicBezTo>
                    <a:pt x="656" y="266"/>
                    <a:pt x="627" y="266"/>
                    <a:pt x="595" y="266"/>
                  </a:cubicBezTo>
                  <a:cubicBezTo>
                    <a:pt x="612" y="335"/>
                    <a:pt x="627" y="400"/>
                    <a:pt x="643" y="465"/>
                  </a:cubicBezTo>
                  <a:cubicBezTo>
                    <a:pt x="644" y="470"/>
                    <a:pt x="650" y="474"/>
                    <a:pt x="653" y="479"/>
                  </a:cubicBezTo>
                  <a:cubicBezTo>
                    <a:pt x="666" y="493"/>
                    <a:pt x="666" y="511"/>
                    <a:pt x="651" y="522"/>
                  </a:cubicBezTo>
                  <a:cubicBezTo>
                    <a:pt x="637" y="533"/>
                    <a:pt x="617" y="530"/>
                    <a:pt x="610" y="513"/>
                  </a:cubicBezTo>
                  <a:cubicBezTo>
                    <a:pt x="604" y="501"/>
                    <a:pt x="597" y="499"/>
                    <a:pt x="585" y="499"/>
                  </a:cubicBezTo>
                  <a:cubicBezTo>
                    <a:pt x="534" y="497"/>
                    <a:pt x="483" y="495"/>
                    <a:pt x="432" y="493"/>
                  </a:cubicBezTo>
                  <a:cubicBezTo>
                    <a:pt x="432" y="492"/>
                    <a:pt x="432" y="491"/>
                    <a:pt x="432" y="490"/>
                  </a:cubicBezTo>
                  <a:cubicBezTo>
                    <a:pt x="487" y="486"/>
                    <a:pt x="543" y="482"/>
                    <a:pt x="598" y="478"/>
                  </a:cubicBezTo>
                  <a:cubicBezTo>
                    <a:pt x="598" y="458"/>
                    <a:pt x="591" y="452"/>
                    <a:pt x="574" y="454"/>
                  </a:cubicBezTo>
                  <a:cubicBezTo>
                    <a:pt x="560" y="456"/>
                    <a:pt x="545" y="455"/>
                    <a:pt x="531" y="455"/>
                  </a:cubicBezTo>
                  <a:cubicBezTo>
                    <a:pt x="531" y="454"/>
                    <a:pt x="531" y="453"/>
                    <a:pt x="531" y="452"/>
                  </a:cubicBezTo>
                  <a:cubicBezTo>
                    <a:pt x="548" y="448"/>
                    <a:pt x="566" y="443"/>
                    <a:pt x="587" y="438"/>
                  </a:cubicBezTo>
                  <a:cubicBezTo>
                    <a:pt x="582" y="418"/>
                    <a:pt x="577" y="399"/>
                    <a:pt x="571" y="379"/>
                  </a:cubicBezTo>
                  <a:cubicBezTo>
                    <a:pt x="555" y="383"/>
                    <a:pt x="541" y="387"/>
                    <a:pt x="526" y="390"/>
                  </a:cubicBezTo>
                  <a:cubicBezTo>
                    <a:pt x="535" y="380"/>
                    <a:pt x="546" y="374"/>
                    <a:pt x="555" y="367"/>
                  </a:cubicBezTo>
                  <a:cubicBezTo>
                    <a:pt x="559" y="364"/>
                    <a:pt x="563" y="357"/>
                    <a:pt x="562" y="353"/>
                  </a:cubicBezTo>
                  <a:cubicBezTo>
                    <a:pt x="558" y="331"/>
                    <a:pt x="552" y="308"/>
                    <a:pt x="546" y="284"/>
                  </a:cubicBezTo>
                  <a:cubicBezTo>
                    <a:pt x="513" y="293"/>
                    <a:pt x="485" y="309"/>
                    <a:pt x="460" y="331"/>
                  </a:cubicBezTo>
                  <a:cubicBezTo>
                    <a:pt x="382" y="398"/>
                    <a:pt x="357" y="514"/>
                    <a:pt x="405" y="597"/>
                  </a:cubicBezTo>
                  <a:cubicBezTo>
                    <a:pt x="456" y="685"/>
                    <a:pt x="533" y="729"/>
                    <a:pt x="634" y="730"/>
                  </a:cubicBezTo>
                  <a:cubicBezTo>
                    <a:pt x="680" y="731"/>
                    <a:pt x="723" y="719"/>
                    <a:pt x="762" y="691"/>
                  </a:cubicBezTo>
                  <a:cubicBezTo>
                    <a:pt x="725" y="689"/>
                    <a:pt x="689" y="686"/>
                    <a:pt x="653" y="684"/>
                  </a:cubicBezTo>
                  <a:cubicBezTo>
                    <a:pt x="653" y="682"/>
                    <a:pt x="653" y="679"/>
                    <a:pt x="653" y="677"/>
                  </a:cubicBezTo>
                  <a:cubicBezTo>
                    <a:pt x="695" y="677"/>
                    <a:pt x="738" y="677"/>
                    <a:pt x="780" y="677"/>
                  </a:cubicBezTo>
                  <a:cubicBezTo>
                    <a:pt x="805" y="676"/>
                    <a:pt x="841" y="646"/>
                    <a:pt x="848" y="617"/>
                  </a:cubicBezTo>
                  <a:cubicBezTo>
                    <a:pt x="795" y="617"/>
                    <a:pt x="744" y="617"/>
                    <a:pt x="693" y="616"/>
                  </a:cubicBezTo>
                  <a:cubicBezTo>
                    <a:pt x="641" y="616"/>
                    <a:pt x="590" y="613"/>
                    <a:pt x="538" y="611"/>
                  </a:cubicBezTo>
                  <a:cubicBezTo>
                    <a:pt x="549" y="609"/>
                    <a:pt x="561" y="608"/>
                    <a:pt x="572" y="608"/>
                  </a:cubicBezTo>
                  <a:cubicBezTo>
                    <a:pt x="663" y="606"/>
                    <a:pt x="754" y="604"/>
                    <a:pt x="846" y="601"/>
                  </a:cubicBezTo>
                  <a:cubicBezTo>
                    <a:pt x="853" y="601"/>
                    <a:pt x="863" y="598"/>
                    <a:pt x="866" y="593"/>
                  </a:cubicBezTo>
                  <a:cubicBezTo>
                    <a:pt x="873" y="580"/>
                    <a:pt x="876" y="566"/>
                    <a:pt x="883" y="546"/>
                  </a:cubicBezTo>
                  <a:cubicBezTo>
                    <a:pt x="836" y="546"/>
                    <a:pt x="794" y="546"/>
                    <a:pt x="753" y="546"/>
                  </a:cubicBezTo>
                  <a:cubicBezTo>
                    <a:pt x="753" y="544"/>
                    <a:pt x="753" y="542"/>
                    <a:pt x="753" y="540"/>
                  </a:cubicBezTo>
                  <a:cubicBezTo>
                    <a:pt x="797" y="537"/>
                    <a:pt x="842" y="534"/>
                    <a:pt x="887" y="531"/>
                  </a:cubicBezTo>
                  <a:cubicBezTo>
                    <a:pt x="887" y="516"/>
                    <a:pt x="886" y="504"/>
                    <a:pt x="887" y="491"/>
                  </a:cubicBezTo>
                  <a:cubicBezTo>
                    <a:pt x="887" y="474"/>
                    <a:pt x="881" y="469"/>
                    <a:pt x="863" y="468"/>
                  </a:cubicBezTo>
                  <a:cubicBezTo>
                    <a:pt x="807" y="467"/>
                    <a:pt x="752" y="463"/>
                    <a:pt x="696" y="460"/>
                  </a:cubicBezTo>
                  <a:cubicBezTo>
                    <a:pt x="696" y="459"/>
                    <a:pt x="696" y="458"/>
                    <a:pt x="696" y="457"/>
                  </a:cubicBezTo>
                  <a:cubicBezTo>
                    <a:pt x="756" y="453"/>
                    <a:pt x="816" y="449"/>
                    <a:pt x="876" y="445"/>
                  </a:cubicBezTo>
                  <a:cubicBezTo>
                    <a:pt x="869" y="407"/>
                    <a:pt x="867" y="405"/>
                    <a:pt x="831" y="404"/>
                  </a:cubicBezTo>
                  <a:cubicBezTo>
                    <a:pt x="786" y="404"/>
                    <a:pt x="741" y="404"/>
                    <a:pt x="696" y="404"/>
                  </a:cubicBezTo>
                  <a:close/>
                </a:path>
              </a:pathLst>
            </a:custGeom>
            <a:solidFill>
              <a:srgbClr val="09224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" name="Freeform 31">
              <a:extLst>
                <a:ext uri="{FF2B5EF4-FFF2-40B4-BE49-F238E27FC236}">
                  <a16:creationId xmlns:a16="http://schemas.microsoft.com/office/drawing/2014/main" id="{EB5787A8-D47E-4F38-8F4D-295957FCD23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81063" y="1765301"/>
              <a:ext cx="1254125" cy="1341438"/>
            </a:xfrm>
            <a:custGeom>
              <a:avLst/>
              <a:gdLst>
                <a:gd name="T0" fmla="*/ 600 w 788"/>
                <a:gd name="T1" fmla="*/ 306 h 842"/>
                <a:gd name="T2" fmla="*/ 559 w 788"/>
                <a:gd name="T3" fmla="*/ 370 h 842"/>
                <a:gd name="T4" fmla="*/ 219 w 788"/>
                <a:gd name="T5" fmla="*/ 807 h 842"/>
                <a:gd name="T6" fmla="*/ 170 w 788"/>
                <a:gd name="T7" fmla="*/ 249 h 842"/>
                <a:gd name="T8" fmla="*/ 517 w 788"/>
                <a:gd name="T9" fmla="*/ 285 h 842"/>
                <a:gd name="T10" fmla="*/ 578 w 788"/>
                <a:gd name="T11" fmla="*/ 224 h 842"/>
                <a:gd name="T12" fmla="*/ 504 w 788"/>
                <a:gd name="T13" fmla="*/ 50 h 842"/>
                <a:gd name="T14" fmla="*/ 428 w 788"/>
                <a:gd name="T15" fmla="*/ 28 h 842"/>
                <a:gd name="T16" fmla="*/ 543 w 788"/>
                <a:gd name="T17" fmla="*/ 10 h 842"/>
                <a:gd name="T18" fmla="*/ 627 w 788"/>
                <a:gd name="T19" fmla="*/ 188 h 842"/>
                <a:gd name="T20" fmla="*/ 653 w 788"/>
                <a:gd name="T21" fmla="*/ 167 h 842"/>
                <a:gd name="T22" fmla="*/ 788 w 788"/>
                <a:gd name="T23" fmla="*/ 76 h 842"/>
                <a:gd name="T24" fmla="*/ 618 w 788"/>
                <a:gd name="T25" fmla="*/ 280 h 842"/>
                <a:gd name="T26" fmla="*/ 161 w 788"/>
                <a:gd name="T27" fmla="*/ 477 h 842"/>
                <a:gd name="T28" fmla="*/ 184 w 788"/>
                <a:gd name="T29" fmla="*/ 469 h 842"/>
                <a:gd name="T30" fmla="*/ 368 w 788"/>
                <a:gd name="T31" fmla="*/ 418 h 842"/>
                <a:gd name="T32" fmla="*/ 367 w 788"/>
                <a:gd name="T33" fmla="*/ 404 h 842"/>
                <a:gd name="T34" fmla="*/ 322 w 788"/>
                <a:gd name="T35" fmla="*/ 358 h 842"/>
                <a:gd name="T36" fmla="*/ 446 w 788"/>
                <a:gd name="T37" fmla="*/ 346 h 842"/>
                <a:gd name="T38" fmla="*/ 388 w 788"/>
                <a:gd name="T39" fmla="*/ 299 h 842"/>
                <a:gd name="T40" fmla="*/ 66 w 788"/>
                <a:gd name="T41" fmla="*/ 592 h 842"/>
                <a:gd name="T42" fmla="*/ 416 w 788"/>
                <a:gd name="T43" fmla="*/ 730 h 842"/>
                <a:gd name="T44" fmla="*/ 295 w 788"/>
                <a:gd name="T45" fmla="*/ 713 h 842"/>
                <a:gd name="T46" fmla="*/ 508 w 788"/>
                <a:gd name="T47" fmla="*/ 644 h 842"/>
                <a:gd name="T48" fmla="*/ 221 w 788"/>
                <a:gd name="T49" fmla="*/ 632 h 842"/>
                <a:gd name="T50" fmla="*/ 532 w 788"/>
                <a:gd name="T51" fmla="*/ 610 h 842"/>
                <a:gd name="T52" fmla="*/ 441 w 788"/>
                <a:gd name="T53" fmla="*/ 563 h 842"/>
                <a:gd name="T54" fmla="*/ 551 w 788"/>
                <a:gd name="T55" fmla="*/ 552 h 842"/>
                <a:gd name="T56" fmla="*/ 532 w 788"/>
                <a:gd name="T57" fmla="*/ 492 h 842"/>
                <a:gd name="T58" fmla="*/ 424 w 788"/>
                <a:gd name="T59" fmla="*/ 489 h 842"/>
                <a:gd name="T60" fmla="*/ 493 w 788"/>
                <a:gd name="T61" fmla="*/ 379 h 842"/>
                <a:gd name="T62" fmla="*/ 277 w 788"/>
                <a:gd name="T63" fmla="*/ 540 h 842"/>
                <a:gd name="T64" fmla="*/ 307 w 788"/>
                <a:gd name="T65" fmla="*/ 483 h 842"/>
                <a:gd name="T66" fmla="*/ 161 w 788"/>
                <a:gd name="T67" fmla="*/ 477 h 8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788" h="842">
                  <a:moveTo>
                    <a:pt x="602" y="304"/>
                  </a:moveTo>
                  <a:cubicBezTo>
                    <a:pt x="602" y="304"/>
                    <a:pt x="601" y="305"/>
                    <a:pt x="600" y="306"/>
                  </a:cubicBezTo>
                  <a:cubicBezTo>
                    <a:pt x="585" y="321"/>
                    <a:pt x="569" y="335"/>
                    <a:pt x="554" y="351"/>
                  </a:cubicBezTo>
                  <a:cubicBezTo>
                    <a:pt x="552" y="354"/>
                    <a:pt x="556" y="364"/>
                    <a:pt x="559" y="370"/>
                  </a:cubicBezTo>
                  <a:cubicBezTo>
                    <a:pt x="613" y="473"/>
                    <a:pt x="612" y="575"/>
                    <a:pt x="553" y="675"/>
                  </a:cubicBezTo>
                  <a:cubicBezTo>
                    <a:pt x="486" y="789"/>
                    <a:pt x="347" y="842"/>
                    <a:pt x="219" y="807"/>
                  </a:cubicBezTo>
                  <a:cubicBezTo>
                    <a:pt x="90" y="771"/>
                    <a:pt x="0" y="655"/>
                    <a:pt x="0" y="522"/>
                  </a:cubicBezTo>
                  <a:cubicBezTo>
                    <a:pt x="1" y="397"/>
                    <a:pt x="58" y="303"/>
                    <a:pt x="170" y="249"/>
                  </a:cubicBezTo>
                  <a:cubicBezTo>
                    <a:pt x="280" y="196"/>
                    <a:pt x="387" y="211"/>
                    <a:pt x="485" y="285"/>
                  </a:cubicBezTo>
                  <a:cubicBezTo>
                    <a:pt x="498" y="295"/>
                    <a:pt x="505" y="295"/>
                    <a:pt x="517" y="285"/>
                  </a:cubicBezTo>
                  <a:cubicBezTo>
                    <a:pt x="534" y="270"/>
                    <a:pt x="553" y="258"/>
                    <a:pt x="571" y="243"/>
                  </a:cubicBezTo>
                  <a:cubicBezTo>
                    <a:pt x="575" y="239"/>
                    <a:pt x="580" y="230"/>
                    <a:pt x="578" y="224"/>
                  </a:cubicBezTo>
                  <a:cubicBezTo>
                    <a:pt x="564" y="172"/>
                    <a:pt x="549" y="121"/>
                    <a:pt x="533" y="69"/>
                  </a:cubicBezTo>
                  <a:cubicBezTo>
                    <a:pt x="529" y="54"/>
                    <a:pt x="522" y="46"/>
                    <a:pt x="504" y="50"/>
                  </a:cubicBezTo>
                  <a:cubicBezTo>
                    <a:pt x="488" y="54"/>
                    <a:pt x="471" y="53"/>
                    <a:pt x="454" y="53"/>
                  </a:cubicBezTo>
                  <a:cubicBezTo>
                    <a:pt x="439" y="53"/>
                    <a:pt x="430" y="44"/>
                    <a:pt x="428" y="28"/>
                  </a:cubicBezTo>
                  <a:cubicBezTo>
                    <a:pt x="427" y="13"/>
                    <a:pt x="436" y="0"/>
                    <a:pt x="451" y="1"/>
                  </a:cubicBezTo>
                  <a:cubicBezTo>
                    <a:pt x="482" y="2"/>
                    <a:pt x="513" y="5"/>
                    <a:pt x="543" y="10"/>
                  </a:cubicBezTo>
                  <a:cubicBezTo>
                    <a:pt x="561" y="13"/>
                    <a:pt x="573" y="26"/>
                    <a:pt x="579" y="44"/>
                  </a:cubicBezTo>
                  <a:cubicBezTo>
                    <a:pt x="594" y="92"/>
                    <a:pt x="611" y="140"/>
                    <a:pt x="627" y="188"/>
                  </a:cubicBezTo>
                  <a:cubicBezTo>
                    <a:pt x="629" y="195"/>
                    <a:pt x="631" y="202"/>
                    <a:pt x="633" y="209"/>
                  </a:cubicBezTo>
                  <a:cubicBezTo>
                    <a:pt x="665" y="197"/>
                    <a:pt x="666" y="196"/>
                    <a:pt x="653" y="167"/>
                  </a:cubicBezTo>
                  <a:cubicBezTo>
                    <a:pt x="634" y="123"/>
                    <a:pt x="615" y="79"/>
                    <a:pt x="594" y="30"/>
                  </a:cubicBezTo>
                  <a:cubicBezTo>
                    <a:pt x="657" y="60"/>
                    <a:pt x="719" y="76"/>
                    <a:pt x="788" y="76"/>
                  </a:cubicBezTo>
                  <a:cubicBezTo>
                    <a:pt x="783" y="84"/>
                    <a:pt x="780" y="89"/>
                    <a:pt x="776" y="94"/>
                  </a:cubicBezTo>
                  <a:cubicBezTo>
                    <a:pt x="724" y="156"/>
                    <a:pt x="671" y="218"/>
                    <a:pt x="618" y="280"/>
                  </a:cubicBezTo>
                  <a:cubicBezTo>
                    <a:pt x="612" y="287"/>
                    <a:pt x="607" y="296"/>
                    <a:pt x="602" y="304"/>
                  </a:cubicBezTo>
                  <a:close/>
                  <a:moveTo>
                    <a:pt x="161" y="477"/>
                  </a:moveTo>
                  <a:cubicBezTo>
                    <a:pt x="161" y="476"/>
                    <a:pt x="161" y="474"/>
                    <a:pt x="161" y="472"/>
                  </a:cubicBezTo>
                  <a:cubicBezTo>
                    <a:pt x="169" y="471"/>
                    <a:pt x="176" y="469"/>
                    <a:pt x="184" y="469"/>
                  </a:cubicBezTo>
                  <a:cubicBezTo>
                    <a:pt x="225" y="466"/>
                    <a:pt x="267" y="465"/>
                    <a:pt x="308" y="462"/>
                  </a:cubicBezTo>
                  <a:cubicBezTo>
                    <a:pt x="329" y="461"/>
                    <a:pt x="358" y="439"/>
                    <a:pt x="368" y="418"/>
                  </a:cubicBezTo>
                  <a:cubicBezTo>
                    <a:pt x="341" y="418"/>
                    <a:pt x="315" y="418"/>
                    <a:pt x="288" y="418"/>
                  </a:cubicBezTo>
                  <a:cubicBezTo>
                    <a:pt x="315" y="412"/>
                    <a:pt x="341" y="406"/>
                    <a:pt x="367" y="404"/>
                  </a:cubicBezTo>
                  <a:cubicBezTo>
                    <a:pt x="396" y="401"/>
                    <a:pt x="415" y="386"/>
                    <a:pt x="436" y="363"/>
                  </a:cubicBezTo>
                  <a:cubicBezTo>
                    <a:pt x="396" y="361"/>
                    <a:pt x="359" y="360"/>
                    <a:pt x="322" y="358"/>
                  </a:cubicBezTo>
                  <a:cubicBezTo>
                    <a:pt x="322" y="357"/>
                    <a:pt x="322" y="356"/>
                    <a:pt x="322" y="355"/>
                  </a:cubicBezTo>
                  <a:cubicBezTo>
                    <a:pt x="363" y="352"/>
                    <a:pt x="405" y="349"/>
                    <a:pt x="446" y="346"/>
                  </a:cubicBezTo>
                  <a:cubicBezTo>
                    <a:pt x="447" y="344"/>
                    <a:pt x="448" y="342"/>
                    <a:pt x="449" y="340"/>
                  </a:cubicBezTo>
                  <a:cubicBezTo>
                    <a:pt x="429" y="326"/>
                    <a:pt x="410" y="310"/>
                    <a:pt x="388" y="299"/>
                  </a:cubicBezTo>
                  <a:cubicBezTo>
                    <a:pt x="315" y="263"/>
                    <a:pt x="246" y="277"/>
                    <a:pt x="178" y="314"/>
                  </a:cubicBezTo>
                  <a:cubicBezTo>
                    <a:pt x="79" y="367"/>
                    <a:pt x="30" y="486"/>
                    <a:pt x="66" y="592"/>
                  </a:cubicBezTo>
                  <a:cubicBezTo>
                    <a:pt x="111" y="728"/>
                    <a:pt x="279" y="799"/>
                    <a:pt x="408" y="736"/>
                  </a:cubicBezTo>
                  <a:cubicBezTo>
                    <a:pt x="410" y="736"/>
                    <a:pt x="412" y="734"/>
                    <a:pt x="416" y="730"/>
                  </a:cubicBezTo>
                  <a:cubicBezTo>
                    <a:pt x="368" y="726"/>
                    <a:pt x="323" y="722"/>
                    <a:pt x="278" y="718"/>
                  </a:cubicBezTo>
                  <a:cubicBezTo>
                    <a:pt x="284" y="714"/>
                    <a:pt x="289" y="713"/>
                    <a:pt x="295" y="713"/>
                  </a:cubicBezTo>
                  <a:cubicBezTo>
                    <a:pt x="341" y="711"/>
                    <a:pt x="388" y="709"/>
                    <a:pt x="435" y="708"/>
                  </a:cubicBezTo>
                  <a:cubicBezTo>
                    <a:pt x="470" y="707"/>
                    <a:pt x="500" y="682"/>
                    <a:pt x="508" y="644"/>
                  </a:cubicBezTo>
                  <a:cubicBezTo>
                    <a:pt x="406" y="642"/>
                    <a:pt x="305" y="639"/>
                    <a:pt x="203" y="637"/>
                  </a:cubicBezTo>
                  <a:cubicBezTo>
                    <a:pt x="209" y="632"/>
                    <a:pt x="215" y="632"/>
                    <a:pt x="221" y="632"/>
                  </a:cubicBezTo>
                  <a:cubicBezTo>
                    <a:pt x="319" y="627"/>
                    <a:pt x="417" y="622"/>
                    <a:pt x="515" y="616"/>
                  </a:cubicBezTo>
                  <a:cubicBezTo>
                    <a:pt x="521" y="616"/>
                    <a:pt x="530" y="614"/>
                    <a:pt x="532" y="610"/>
                  </a:cubicBezTo>
                  <a:cubicBezTo>
                    <a:pt x="538" y="598"/>
                    <a:pt x="541" y="585"/>
                    <a:pt x="547" y="570"/>
                  </a:cubicBezTo>
                  <a:cubicBezTo>
                    <a:pt x="509" y="567"/>
                    <a:pt x="475" y="565"/>
                    <a:pt x="441" y="563"/>
                  </a:cubicBezTo>
                  <a:cubicBezTo>
                    <a:pt x="441" y="562"/>
                    <a:pt x="441" y="561"/>
                    <a:pt x="441" y="560"/>
                  </a:cubicBezTo>
                  <a:cubicBezTo>
                    <a:pt x="477" y="557"/>
                    <a:pt x="513" y="555"/>
                    <a:pt x="551" y="552"/>
                  </a:cubicBezTo>
                  <a:cubicBezTo>
                    <a:pt x="551" y="537"/>
                    <a:pt x="550" y="524"/>
                    <a:pt x="551" y="510"/>
                  </a:cubicBezTo>
                  <a:cubicBezTo>
                    <a:pt x="552" y="497"/>
                    <a:pt x="546" y="492"/>
                    <a:pt x="532" y="492"/>
                  </a:cubicBezTo>
                  <a:cubicBezTo>
                    <a:pt x="496" y="493"/>
                    <a:pt x="460" y="493"/>
                    <a:pt x="424" y="493"/>
                  </a:cubicBezTo>
                  <a:cubicBezTo>
                    <a:pt x="424" y="491"/>
                    <a:pt x="424" y="490"/>
                    <a:pt x="424" y="489"/>
                  </a:cubicBezTo>
                  <a:cubicBezTo>
                    <a:pt x="464" y="482"/>
                    <a:pt x="504" y="476"/>
                    <a:pt x="543" y="470"/>
                  </a:cubicBezTo>
                  <a:cubicBezTo>
                    <a:pt x="540" y="437"/>
                    <a:pt x="516" y="394"/>
                    <a:pt x="493" y="379"/>
                  </a:cubicBezTo>
                  <a:cubicBezTo>
                    <a:pt x="434" y="432"/>
                    <a:pt x="375" y="486"/>
                    <a:pt x="316" y="539"/>
                  </a:cubicBezTo>
                  <a:cubicBezTo>
                    <a:pt x="303" y="551"/>
                    <a:pt x="287" y="552"/>
                    <a:pt x="277" y="540"/>
                  </a:cubicBezTo>
                  <a:cubicBezTo>
                    <a:pt x="267" y="529"/>
                    <a:pt x="269" y="512"/>
                    <a:pt x="283" y="502"/>
                  </a:cubicBezTo>
                  <a:cubicBezTo>
                    <a:pt x="291" y="495"/>
                    <a:pt x="299" y="489"/>
                    <a:pt x="307" y="483"/>
                  </a:cubicBezTo>
                  <a:cubicBezTo>
                    <a:pt x="307" y="481"/>
                    <a:pt x="306" y="479"/>
                    <a:pt x="306" y="477"/>
                  </a:cubicBezTo>
                  <a:cubicBezTo>
                    <a:pt x="257" y="477"/>
                    <a:pt x="209" y="477"/>
                    <a:pt x="161" y="477"/>
                  </a:cubicBezTo>
                  <a:close/>
                </a:path>
              </a:pathLst>
            </a:custGeom>
            <a:solidFill>
              <a:srgbClr val="09224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" name="Freeform 32">
              <a:extLst>
                <a:ext uri="{FF2B5EF4-FFF2-40B4-BE49-F238E27FC236}">
                  <a16:creationId xmlns:a16="http://schemas.microsoft.com/office/drawing/2014/main" id="{16CBF566-AE38-4C8B-8D54-8B95FFB53D18}"/>
                </a:ext>
              </a:extLst>
            </p:cNvPr>
            <p:cNvSpPr>
              <a:spLocks/>
            </p:cNvSpPr>
            <p:nvPr/>
          </p:nvSpPr>
          <p:spPr bwMode="auto">
            <a:xfrm>
              <a:off x="654050" y="1943101"/>
              <a:ext cx="1035050" cy="57150"/>
            </a:xfrm>
            <a:custGeom>
              <a:avLst/>
              <a:gdLst>
                <a:gd name="T0" fmla="*/ 651 w 651"/>
                <a:gd name="T1" fmla="*/ 0 h 36"/>
                <a:gd name="T2" fmla="*/ 651 w 651"/>
                <a:gd name="T3" fmla="*/ 36 h 36"/>
                <a:gd name="T4" fmla="*/ 0 w 651"/>
                <a:gd name="T5" fmla="*/ 18 h 36"/>
                <a:gd name="T6" fmla="*/ 0 w 651"/>
                <a:gd name="T7" fmla="*/ 14 h 36"/>
                <a:gd name="T8" fmla="*/ 651 w 651"/>
                <a:gd name="T9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1" h="36">
                  <a:moveTo>
                    <a:pt x="651" y="0"/>
                  </a:moveTo>
                  <a:cubicBezTo>
                    <a:pt x="651" y="13"/>
                    <a:pt x="651" y="23"/>
                    <a:pt x="651" y="36"/>
                  </a:cubicBezTo>
                  <a:cubicBezTo>
                    <a:pt x="433" y="30"/>
                    <a:pt x="217" y="24"/>
                    <a:pt x="0" y="18"/>
                  </a:cubicBezTo>
                  <a:cubicBezTo>
                    <a:pt x="0" y="16"/>
                    <a:pt x="0" y="15"/>
                    <a:pt x="0" y="14"/>
                  </a:cubicBezTo>
                  <a:cubicBezTo>
                    <a:pt x="217" y="9"/>
                    <a:pt x="434" y="5"/>
                    <a:pt x="651" y="0"/>
                  </a:cubicBezTo>
                  <a:close/>
                </a:path>
              </a:pathLst>
            </a:custGeom>
            <a:solidFill>
              <a:srgbClr val="09224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" name="Freeform 33">
              <a:extLst>
                <a:ext uri="{FF2B5EF4-FFF2-40B4-BE49-F238E27FC236}">
                  <a16:creationId xmlns:a16="http://schemas.microsoft.com/office/drawing/2014/main" id="{ABA643F2-AA9E-4820-8367-36E3786932BD}"/>
                </a:ext>
              </a:extLst>
            </p:cNvPr>
            <p:cNvSpPr>
              <a:spLocks/>
            </p:cNvSpPr>
            <p:nvPr/>
          </p:nvSpPr>
          <p:spPr bwMode="auto">
            <a:xfrm>
              <a:off x="681038" y="1614488"/>
              <a:ext cx="955675" cy="52388"/>
            </a:xfrm>
            <a:custGeom>
              <a:avLst/>
              <a:gdLst>
                <a:gd name="T0" fmla="*/ 601 w 601"/>
                <a:gd name="T1" fmla="*/ 0 h 33"/>
                <a:gd name="T2" fmla="*/ 601 w 601"/>
                <a:gd name="T3" fmla="*/ 33 h 33"/>
                <a:gd name="T4" fmla="*/ 0 w 601"/>
                <a:gd name="T5" fmla="*/ 17 h 33"/>
                <a:gd name="T6" fmla="*/ 0 w 601"/>
                <a:gd name="T7" fmla="*/ 13 h 33"/>
                <a:gd name="T8" fmla="*/ 601 w 601"/>
                <a:gd name="T9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1" h="33">
                  <a:moveTo>
                    <a:pt x="601" y="0"/>
                  </a:moveTo>
                  <a:cubicBezTo>
                    <a:pt x="601" y="12"/>
                    <a:pt x="601" y="21"/>
                    <a:pt x="601" y="33"/>
                  </a:cubicBezTo>
                  <a:cubicBezTo>
                    <a:pt x="400" y="28"/>
                    <a:pt x="200" y="22"/>
                    <a:pt x="0" y="17"/>
                  </a:cubicBezTo>
                  <a:cubicBezTo>
                    <a:pt x="0" y="16"/>
                    <a:pt x="0" y="15"/>
                    <a:pt x="0" y="13"/>
                  </a:cubicBezTo>
                  <a:cubicBezTo>
                    <a:pt x="199" y="9"/>
                    <a:pt x="399" y="4"/>
                    <a:pt x="601" y="0"/>
                  </a:cubicBezTo>
                  <a:close/>
                </a:path>
              </a:pathLst>
            </a:custGeom>
            <a:solidFill>
              <a:srgbClr val="09224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" name="Freeform 34">
              <a:extLst>
                <a:ext uri="{FF2B5EF4-FFF2-40B4-BE49-F238E27FC236}">
                  <a16:creationId xmlns:a16="http://schemas.microsoft.com/office/drawing/2014/main" id="{3ED92D83-78FB-4190-8CB4-85182003EE06}"/>
                </a:ext>
              </a:extLst>
            </p:cNvPr>
            <p:cNvSpPr>
              <a:spLocks/>
            </p:cNvSpPr>
            <p:nvPr/>
          </p:nvSpPr>
          <p:spPr bwMode="auto">
            <a:xfrm>
              <a:off x="1790700" y="2946401"/>
              <a:ext cx="693738" cy="63500"/>
            </a:xfrm>
            <a:custGeom>
              <a:avLst/>
              <a:gdLst>
                <a:gd name="T0" fmla="*/ 0 w 435"/>
                <a:gd name="T1" fmla="*/ 16 h 40"/>
                <a:gd name="T2" fmla="*/ 274 w 435"/>
                <a:gd name="T3" fmla="*/ 6 h 40"/>
                <a:gd name="T4" fmla="*/ 389 w 435"/>
                <a:gd name="T5" fmla="*/ 2 h 40"/>
                <a:gd name="T6" fmla="*/ 435 w 435"/>
                <a:gd name="T7" fmla="*/ 40 h 40"/>
                <a:gd name="T8" fmla="*/ 0 w 435"/>
                <a:gd name="T9" fmla="*/ 20 h 40"/>
                <a:gd name="T10" fmla="*/ 0 w 435"/>
                <a:gd name="T1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35" h="40">
                  <a:moveTo>
                    <a:pt x="0" y="16"/>
                  </a:moveTo>
                  <a:cubicBezTo>
                    <a:pt x="92" y="12"/>
                    <a:pt x="183" y="9"/>
                    <a:pt x="274" y="6"/>
                  </a:cubicBezTo>
                  <a:cubicBezTo>
                    <a:pt x="312" y="4"/>
                    <a:pt x="351" y="3"/>
                    <a:pt x="389" y="2"/>
                  </a:cubicBezTo>
                  <a:cubicBezTo>
                    <a:pt x="424" y="0"/>
                    <a:pt x="424" y="0"/>
                    <a:pt x="435" y="40"/>
                  </a:cubicBezTo>
                  <a:cubicBezTo>
                    <a:pt x="290" y="33"/>
                    <a:pt x="145" y="27"/>
                    <a:pt x="0" y="20"/>
                  </a:cubicBezTo>
                  <a:cubicBezTo>
                    <a:pt x="0" y="18"/>
                    <a:pt x="0" y="17"/>
                    <a:pt x="0" y="16"/>
                  </a:cubicBezTo>
                  <a:close/>
                </a:path>
              </a:pathLst>
            </a:custGeom>
            <a:solidFill>
              <a:srgbClr val="09224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" name="Freeform 35">
              <a:extLst>
                <a:ext uri="{FF2B5EF4-FFF2-40B4-BE49-F238E27FC236}">
                  <a16:creationId xmlns:a16="http://schemas.microsoft.com/office/drawing/2014/main" id="{893A1FC6-D782-4C42-A049-D1542B5ACF20}"/>
                </a:ext>
              </a:extLst>
            </p:cNvPr>
            <p:cNvSpPr>
              <a:spLocks/>
            </p:cNvSpPr>
            <p:nvPr/>
          </p:nvSpPr>
          <p:spPr bwMode="auto">
            <a:xfrm>
              <a:off x="882650" y="1403351"/>
              <a:ext cx="819150" cy="46038"/>
            </a:xfrm>
            <a:custGeom>
              <a:avLst/>
              <a:gdLst>
                <a:gd name="T0" fmla="*/ 515 w 515"/>
                <a:gd name="T1" fmla="*/ 0 h 29"/>
                <a:gd name="T2" fmla="*/ 515 w 515"/>
                <a:gd name="T3" fmla="*/ 29 h 29"/>
                <a:gd name="T4" fmla="*/ 0 w 515"/>
                <a:gd name="T5" fmla="*/ 15 h 29"/>
                <a:gd name="T6" fmla="*/ 0 w 515"/>
                <a:gd name="T7" fmla="*/ 12 h 29"/>
                <a:gd name="T8" fmla="*/ 515 w 515"/>
                <a:gd name="T9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5" h="29">
                  <a:moveTo>
                    <a:pt x="515" y="0"/>
                  </a:moveTo>
                  <a:cubicBezTo>
                    <a:pt x="515" y="11"/>
                    <a:pt x="515" y="18"/>
                    <a:pt x="515" y="29"/>
                  </a:cubicBezTo>
                  <a:cubicBezTo>
                    <a:pt x="343" y="24"/>
                    <a:pt x="172" y="20"/>
                    <a:pt x="0" y="15"/>
                  </a:cubicBezTo>
                  <a:cubicBezTo>
                    <a:pt x="0" y="14"/>
                    <a:pt x="0" y="13"/>
                    <a:pt x="0" y="12"/>
                  </a:cubicBezTo>
                  <a:cubicBezTo>
                    <a:pt x="172" y="8"/>
                    <a:pt x="343" y="4"/>
                    <a:pt x="515" y="0"/>
                  </a:cubicBezTo>
                  <a:close/>
                </a:path>
              </a:pathLst>
            </a:custGeom>
            <a:solidFill>
              <a:srgbClr val="09224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" name="Freeform 36">
              <a:extLst>
                <a:ext uri="{FF2B5EF4-FFF2-40B4-BE49-F238E27FC236}">
                  <a16:creationId xmlns:a16="http://schemas.microsoft.com/office/drawing/2014/main" id="{7178074D-D120-4A3D-B539-67BC8764DCE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863" y="2547938"/>
              <a:ext cx="539750" cy="68263"/>
            </a:xfrm>
            <a:custGeom>
              <a:avLst/>
              <a:gdLst>
                <a:gd name="T0" fmla="*/ 339 w 339"/>
                <a:gd name="T1" fmla="*/ 0 h 43"/>
                <a:gd name="T2" fmla="*/ 339 w 339"/>
                <a:gd name="T3" fmla="*/ 43 h 43"/>
                <a:gd name="T4" fmla="*/ 0 w 339"/>
                <a:gd name="T5" fmla="*/ 21 h 43"/>
                <a:gd name="T6" fmla="*/ 0 w 339"/>
                <a:gd name="T7" fmla="*/ 18 h 43"/>
                <a:gd name="T8" fmla="*/ 339 w 339"/>
                <a:gd name="T9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9" h="43">
                  <a:moveTo>
                    <a:pt x="339" y="0"/>
                  </a:moveTo>
                  <a:cubicBezTo>
                    <a:pt x="339" y="15"/>
                    <a:pt x="339" y="27"/>
                    <a:pt x="339" y="43"/>
                  </a:cubicBezTo>
                  <a:cubicBezTo>
                    <a:pt x="226" y="36"/>
                    <a:pt x="113" y="29"/>
                    <a:pt x="0" y="21"/>
                  </a:cubicBezTo>
                  <a:cubicBezTo>
                    <a:pt x="0" y="20"/>
                    <a:pt x="0" y="19"/>
                    <a:pt x="0" y="18"/>
                  </a:cubicBezTo>
                  <a:cubicBezTo>
                    <a:pt x="112" y="12"/>
                    <a:pt x="225" y="6"/>
                    <a:pt x="339" y="0"/>
                  </a:cubicBezTo>
                  <a:close/>
                </a:path>
              </a:pathLst>
            </a:custGeom>
            <a:solidFill>
              <a:srgbClr val="09224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" name="Freeform 37">
              <a:extLst>
                <a:ext uri="{FF2B5EF4-FFF2-40B4-BE49-F238E27FC236}">
                  <a16:creationId xmlns:a16="http://schemas.microsoft.com/office/drawing/2014/main" id="{19C11144-E66B-4D83-A9BD-49ECBB4351B8}"/>
                </a:ext>
              </a:extLst>
            </p:cNvPr>
            <p:cNvSpPr>
              <a:spLocks/>
            </p:cNvSpPr>
            <p:nvPr/>
          </p:nvSpPr>
          <p:spPr bwMode="auto">
            <a:xfrm>
              <a:off x="493713" y="2084388"/>
              <a:ext cx="609600" cy="57150"/>
            </a:xfrm>
            <a:custGeom>
              <a:avLst/>
              <a:gdLst>
                <a:gd name="T0" fmla="*/ 383 w 383"/>
                <a:gd name="T1" fmla="*/ 0 h 36"/>
                <a:gd name="T2" fmla="*/ 383 w 383"/>
                <a:gd name="T3" fmla="*/ 36 h 36"/>
                <a:gd name="T4" fmla="*/ 0 w 383"/>
                <a:gd name="T5" fmla="*/ 18 h 36"/>
                <a:gd name="T6" fmla="*/ 0 w 383"/>
                <a:gd name="T7" fmla="*/ 15 h 36"/>
                <a:gd name="T8" fmla="*/ 383 w 383"/>
                <a:gd name="T9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3" h="36">
                  <a:moveTo>
                    <a:pt x="383" y="0"/>
                  </a:moveTo>
                  <a:cubicBezTo>
                    <a:pt x="383" y="13"/>
                    <a:pt x="383" y="23"/>
                    <a:pt x="383" y="36"/>
                  </a:cubicBezTo>
                  <a:cubicBezTo>
                    <a:pt x="255" y="30"/>
                    <a:pt x="127" y="24"/>
                    <a:pt x="0" y="18"/>
                  </a:cubicBezTo>
                  <a:cubicBezTo>
                    <a:pt x="0" y="17"/>
                    <a:pt x="0" y="16"/>
                    <a:pt x="0" y="15"/>
                  </a:cubicBezTo>
                  <a:cubicBezTo>
                    <a:pt x="127" y="10"/>
                    <a:pt x="254" y="5"/>
                    <a:pt x="383" y="0"/>
                  </a:cubicBezTo>
                  <a:close/>
                </a:path>
              </a:pathLst>
            </a:custGeom>
            <a:solidFill>
              <a:srgbClr val="09224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" name="Freeform 38">
              <a:extLst>
                <a:ext uri="{FF2B5EF4-FFF2-40B4-BE49-F238E27FC236}">
                  <a16:creationId xmlns:a16="http://schemas.microsoft.com/office/drawing/2014/main" id="{A9BB6EF0-8FFC-4195-98F9-73F7A2C44CA5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7400" y="2151063"/>
              <a:ext cx="142875" cy="269875"/>
            </a:xfrm>
            <a:custGeom>
              <a:avLst/>
              <a:gdLst>
                <a:gd name="T0" fmla="*/ 42 w 90"/>
                <a:gd name="T1" fmla="*/ 169 h 169"/>
                <a:gd name="T2" fmla="*/ 1 w 90"/>
                <a:gd name="T3" fmla="*/ 76 h 169"/>
                <a:gd name="T4" fmla="*/ 6 w 90"/>
                <a:gd name="T5" fmla="*/ 60 h 169"/>
                <a:gd name="T6" fmla="*/ 72 w 90"/>
                <a:gd name="T7" fmla="*/ 0 h 169"/>
                <a:gd name="T8" fmla="*/ 67 w 90"/>
                <a:gd name="T9" fmla="*/ 67 h 169"/>
                <a:gd name="T10" fmla="*/ 42 w 90"/>
                <a:gd name="T11" fmla="*/ 141 h 169"/>
                <a:gd name="T12" fmla="*/ 42 w 90"/>
                <a:gd name="T13" fmla="*/ 169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0" h="169">
                  <a:moveTo>
                    <a:pt x="42" y="169"/>
                  </a:moveTo>
                  <a:cubicBezTo>
                    <a:pt x="18" y="142"/>
                    <a:pt x="5" y="111"/>
                    <a:pt x="1" y="76"/>
                  </a:cubicBezTo>
                  <a:cubicBezTo>
                    <a:pt x="0" y="71"/>
                    <a:pt x="2" y="63"/>
                    <a:pt x="6" y="60"/>
                  </a:cubicBezTo>
                  <a:cubicBezTo>
                    <a:pt x="27" y="40"/>
                    <a:pt x="49" y="21"/>
                    <a:pt x="72" y="0"/>
                  </a:cubicBezTo>
                  <a:cubicBezTo>
                    <a:pt x="90" y="26"/>
                    <a:pt x="80" y="48"/>
                    <a:pt x="67" y="67"/>
                  </a:cubicBezTo>
                  <a:cubicBezTo>
                    <a:pt x="52" y="90"/>
                    <a:pt x="44" y="114"/>
                    <a:pt x="42" y="141"/>
                  </a:cubicBezTo>
                  <a:cubicBezTo>
                    <a:pt x="42" y="150"/>
                    <a:pt x="42" y="160"/>
                    <a:pt x="42" y="169"/>
                  </a:cubicBezTo>
                  <a:close/>
                </a:path>
              </a:pathLst>
            </a:custGeom>
            <a:solidFill>
              <a:srgbClr val="09224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" name="Freeform 39">
              <a:extLst>
                <a:ext uri="{FF2B5EF4-FFF2-40B4-BE49-F238E27FC236}">
                  <a16:creationId xmlns:a16="http://schemas.microsoft.com/office/drawing/2014/main" id="{E0098E78-7A6F-4BF4-9479-9CC553C6E671}"/>
                </a:ext>
              </a:extLst>
            </p:cNvPr>
            <p:cNvSpPr>
              <a:spLocks/>
            </p:cNvSpPr>
            <p:nvPr/>
          </p:nvSpPr>
          <p:spPr bwMode="auto">
            <a:xfrm>
              <a:off x="396875" y="2320926"/>
              <a:ext cx="482600" cy="60325"/>
            </a:xfrm>
            <a:custGeom>
              <a:avLst/>
              <a:gdLst>
                <a:gd name="T0" fmla="*/ 303 w 303"/>
                <a:gd name="T1" fmla="*/ 0 h 38"/>
                <a:gd name="T2" fmla="*/ 303 w 303"/>
                <a:gd name="T3" fmla="*/ 38 h 38"/>
                <a:gd name="T4" fmla="*/ 0 w 303"/>
                <a:gd name="T5" fmla="*/ 19 h 38"/>
                <a:gd name="T6" fmla="*/ 0 w 303"/>
                <a:gd name="T7" fmla="*/ 16 h 38"/>
                <a:gd name="T8" fmla="*/ 303 w 303"/>
                <a:gd name="T9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3" h="38">
                  <a:moveTo>
                    <a:pt x="303" y="0"/>
                  </a:moveTo>
                  <a:cubicBezTo>
                    <a:pt x="303" y="14"/>
                    <a:pt x="303" y="24"/>
                    <a:pt x="303" y="38"/>
                  </a:cubicBezTo>
                  <a:cubicBezTo>
                    <a:pt x="202" y="32"/>
                    <a:pt x="101" y="25"/>
                    <a:pt x="0" y="19"/>
                  </a:cubicBezTo>
                  <a:cubicBezTo>
                    <a:pt x="0" y="18"/>
                    <a:pt x="0" y="17"/>
                    <a:pt x="0" y="16"/>
                  </a:cubicBezTo>
                  <a:cubicBezTo>
                    <a:pt x="101" y="10"/>
                    <a:pt x="201" y="5"/>
                    <a:pt x="303" y="0"/>
                  </a:cubicBezTo>
                  <a:close/>
                </a:path>
              </a:pathLst>
            </a:custGeom>
            <a:solidFill>
              <a:srgbClr val="09224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2" name="Freeform 40">
              <a:extLst>
                <a:ext uri="{FF2B5EF4-FFF2-40B4-BE49-F238E27FC236}">
                  <a16:creationId xmlns:a16="http://schemas.microsoft.com/office/drawing/2014/main" id="{CE7ED372-56FD-4FCA-8342-FCFC9147882D}"/>
                </a:ext>
              </a:extLst>
            </p:cNvPr>
            <p:cNvSpPr>
              <a:spLocks/>
            </p:cNvSpPr>
            <p:nvPr/>
          </p:nvSpPr>
          <p:spPr bwMode="auto">
            <a:xfrm>
              <a:off x="1828800" y="1154113"/>
              <a:ext cx="644525" cy="38100"/>
            </a:xfrm>
            <a:custGeom>
              <a:avLst/>
              <a:gdLst>
                <a:gd name="T0" fmla="*/ 0 w 405"/>
                <a:gd name="T1" fmla="*/ 10 h 24"/>
                <a:gd name="T2" fmla="*/ 405 w 405"/>
                <a:gd name="T3" fmla="*/ 0 h 24"/>
                <a:gd name="T4" fmla="*/ 405 w 405"/>
                <a:gd name="T5" fmla="*/ 24 h 24"/>
                <a:gd name="T6" fmla="*/ 0 w 405"/>
                <a:gd name="T7" fmla="*/ 14 h 24"/>
                <a:gd name="T8" fmla="*/ 0 w 405"/>
                <a:gd name="T9" fmla="*/ 1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5" h="24">
                  <a:moveTo>
                    <a:pt x="0" y="10"/>
                  </a:moveTo>
                  <a:cubicBezTo>
                    <a:pt x="134" y="7"/>
                    <a:pt x="269" y="4"/>
                    <a:pt x="405" y="0"/>
                  </a:cubicBezTo>
                  <a:cubicBezTo>
                    <a:pt x="405" y="9"/>
                    <a:pt x="405" y="16"/>
                    <a:pt x="405" y="24"/>
                  </a:cubicBezTo>
                  <a:cubicBezTo>
                    <a:pt x="270" y="21"/>
                    <a:pt x="135" y="17"/>
                    <a:pt x="0" y="14"/>
                  </a:cubicBezTo>
                  <a:cubicBezTo>
                    <a:pt x="0" y="12"/>
                    <a:pt x="0" y="11"/>
                    <a:pt x="0" y="10"/>
                  </a:cubicBezTo>
                  <a:close/>
                </a:path>
              </a:pathLst>
            </a:custGeom>
            <a:solidFill>
              <a:srgbClr val="09224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3" name="Freeform 41">
              <a:extLst>
                <a:ext uri="{FF2B5EF4-FFF2-40B4-BE49-F238E27FC236}">
                  <a16:creationId xmlns:a16="http://schemas.microsoft.com/office/drawing/2014/main" id="{333024EE-6EDE-4145-A587-BBF2506ABC8D}"/>
                </a:ext>
              </a:extLst>
            </p:cNvPr>
            <p:cNvSpPr>
              <a:spLocks/>
            </p:cNvSpPr>
            <p:nvPr/>
          </p:nvSpPr>
          <p:spPr bwMode="auto">
            <a:xfrm>
              <a:off x="1370013" y="1257301"/>
              <a:ext cx="663575" cy="39688"/>
            </a:xfrm>
            <a:custGeom>
              <a:avLst/>
              <a:gdLst>
                <a:gd name="T0" fmla="*/ 417 w 417"/>
                <a:gd name="T1" fmla="*/ 0 h 24"/>
                <a:gd name="T2" fmla="*/ 415 w 417"/>
                <a:gd name="T3" fmla="*/ 24 h 24"/>
                <a:gd name="T4" fmla="*/ 0 w 417"/>
                <a:gd name="T5" fmla="*/ 13 h 24"/>
                <a:gd name="T6" fmla="*/ 0 w 417"/>
                <a:gd name="T7" fmla="*/ 10 h 24"/>
                <a:gd name="T8" fmla="*/ 417 w 417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7" h="24">
                  <a:moveTo>
                    <a:pt x="417" y="0"/>
                  </a:moveTo>
                  <a:cubicBezTo>
                    <a:pt x="416" y="10"/>
                    <a:pt x="416" y="15"/>
                    <a:pt x="415" y="24"/>
                  </a:cubicBezTo>
                  <a:cubicBezTo>
                    <a:pt x="276" y="20"/>
                    <a:pt x="138" y="17"/>
                    <a:pt x="0" y="13"/>
                  </a:cubicBezTo>
                  <a:cubicBezTo>
                    <a:pt x="0" y="12"/>
                    <a:pt x="0" y="11"/>
                    <a:pt x="0" y="10"/>
                  </a:cubicBezTo>
                  <a:cubicBezTo>
                    <a:pt x="138" y="6"/>
                    <a:pt x="276" y="3"/>
                    <a:pt x="417" y="0"/>
                  </a:cubicBezTo>
                  <a:close/>
                </a:path>
              </a:pathLst>
            </a:custGeom>
            <a:solidFill>
              <a:srgbClr val="09224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4" name="Freeform 42">
              <a:extLst>
                <a:ext uri="{FF2B5EF4-FFF2-40B4-BE49-F238E27FC236}">
                  <a16:creationId xmlns:a16="http://schemas.microsoft.com/office/drawing/2014/main" id="{98EBF1F3-BC57-47F9-8E1E-55B743F2EB6D}"/>
                </a:ext>
              </a:extLst>
            </p:cNvPr>
            <p:cNvSpPr>
              <a:spLocks/>
            </p:cNvSpPr>
            <p:nvPr/>
          </p:nvSpPr>
          <p:spPr bwMode="auto">
            <a:xfrm>
              <a:off x="422275" y="2711451"/>
              <a:ext cx="417513" cy="53975"/>
            </a:xfrm>
            <a:custGeom>
              <a:avLst/>
              <a:gdLst>
                <a:gd name="T0" fmla="*/ 0 w 262"/>
                <a:gd name="T1" fmla="*/ 14 h 34"/>
                <a:gd name="T2" fmla="*/ 262 w 262"/>
                <a:gd name="T3" fmla="*/ 0 h 34"/>
                <a:gd name="T4" fmla="*/ 262 w 262"/>
                <a:gd name="T5" fmla="*/ 34 h 34"/>
                <a:gd name="T6" fmla="*/ 0 w 262"/>
                <a:gd name="T7" fmla="*/ 17 h 34"/>
                <a:gd name="T8" fmla="*/ 0 w 262"/>
                <a:gd name="T9" fmla="*/ 1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2" h="34">
                  <a:moveTo>
                    <a:pt x="0" y="14"/>
                  </a:moveTo>
                  <a:cubicBezTo>
                    <a:pt x="87" y="9"/>
                    <a:pt x="174" y="5"/>
                    <a:pt x="262" y="0"/>
                  </a:cubicBezTo>
                  <a:cubicBezTo>
                    <a:pt x="262" y="12"/>
                    <a:pt x="262" y="22"/>
                    <a:pt x="262" y="34"/>
                  </a:cubicBezTo>
                  <a:cubicBezTo>
                    <a:pt x="174" y="29"/>
                    <a:pt x="87" y="23"/>
                    <a:pt x="0" y="17"/>
                  </a:cubicBezTo>
                  <a:cubicBezTo>
                    <a:pt x="0" y="16"/>
                    <a:pt x="0" y="15"/>
                    <a:pt x="0" y="14"/>
                  </a:cubicBezTo>
                  <a:close/>
                </a:path>
              </a:pathLst>
            </a:custGeom>
            <a:solidFill>
              <a:srgbClr val="09224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" name="Freeform 43">
              <a:extLst>
                <a:ext uri="{FF2B5EF4-FFF2-40B4-BE49-F238E27FC236}">
                  <a16:creationId xmlns:a16="http://schemas.microsoft.com/office/drawing/2014/main" id="{4C16D3E8-F154-4AFB-AB6B-CD35CE65C6A6}"/>
                </a:ext>
              </a:extLst>
            </p:cNvPr>
            <p:cNvSpPr>
              <a:spLocks/>
            </p:cNvSpPr>
            <p:nvPr/>
          </p:nvSpPr>
          <p:spPr bwMode="auto">
            <a:xfrm>
              <a:off x="614363" y="2890838"/>
              <a:ext cx="311150" cy="42863"/>
            </a:xfrm>
            <a:custGeom>
              <a:avLst/>
              <a:gdLst>
                <a:gd name="T0" fmla="*/ 0 w 196"/>
                <a:gd name="T1" fmla="*/ 10 h 27"/>
                <a:gd name="T2" fmla="*/ 196 w 196"/>
                <a:gd name="T3" fmla="*/ 0 h 27"/>
                <a:gd name="T4" fmla="*/ 196 w 196"/>
                <a:gd name="T5" fmla="*/ 27 h 27"/>
                <a:gd name="T6" fmla="*/ 0 w 196"/>
                <a:gd name="T7" fmla="*/ 14 h 27"/>
                <a:gd name="T8" fmla="*/ 0 w 196"/>
                <a:gd name="T9" fmla="*/ 1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6" h="27">
                  <a:moveTo>
                    <a:pt x="0" y="10"/>
                  </a:moveTo>
                  <a:cubicBezTo>
                    <a:pt x="65" y="7"/>
                    <a:pt x="129" y="4"/>
                    <a:pt x="196" y="0"/>
                  </a:cubicBezTo>
                  <a:cubicBezTo>
                    <a:pt x="196" y="9"/>
                    <a:pt x="196" y="16"/>
                    <a:pt x="196" y="27"/>
                  </a:cubicBezTo>
                  <a:cubicBezTo>
                    <a:pt x="131" y="23"/>
                    <a:pt x="66" y="18"/>
                    <a:pt x="0" y="14"/>
                  </a:cubicBezTo>
                  <a:cubicBezTo>
                    <a:pt x="0" y="13"/>
                    <a:pt x="0" y="12"/>
                    <a:pt x="0" y="10"/>
                  </a:cubicBezTo>
                  <a:close/>
                </a:path>
              </a:pathLst>
            </a:custGeom>
            <a:solidFill>
              <a:srgbClr val="09224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" name="Freeform 44">
              <a:extLst>
                <a:ext uri="{FF2B5EF4-FFF2-40B4-BE49-F238E27FC236}">
                  <a16:creationId xmlns:a16="http://schemas.microsoft.com/office/drawing/2014/main" id="{8C7DEC7E-59B5-4AC8-A1E9-675F21FA9357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9475" y="1014413"/>
              <a:ext cx="349250" cy="19050"/>
            </a:xfrm>
            <a:custGeom>
              <a:avLst/>
              <a:gdLst>
                <a:gd name="T0" fmla="*/ 0 w 219"/>
                <a:gd name="T1" fmla="*/ 4 h 12"/>
                <a:gd name="T2" fmla="*/ 208 w 219"/>
                <a:gd name="T3" fmla="*/ 0 h 12"/>
                <a:gd name="T4" fmla="*/ 219 w 219"/>
                <a:gd name="T5" fmla="*/ 7 h 12"/>
                <a:gd name="T6" fmla="*/ 207 w 219"/>
                <a:gd name="T7" fmla="*/ 12 h 12"/>
                <a:gd name="T8" fmla="*/ 0 w 219"/>
                <a:gd name="T9" fmla="*/ 7 h 12"/>
                <a:gd name="T10" fmla="*/ 0 w 219"/>
                <a:gd name="T11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9" h="12">
                  <a:moveTo>
                    <a:pt x="0" y="4"/>
                  </a:moveTo>
                  <a:cubicBezTo>
                    <a:pt x="69" y="3"/>
                    <a:pt x="139" y="1"/>
                    <a:pt x="208" y="0"/>
                  </a:cubicBezTo>
                  <a:cubicBezTo>
                    <a:pt x="212" y="0"/>
                    <a:pt x="216" y="4"/>
                    <a:pt x="219" y="7"/>
                  </a:cubicBezTo>
                  <a:cubicBezTo>
                    <a:pt x="215" y="9"/>
                    <a:pt x="211" y="12"/>
                    <a:pt x="207" y="12"/>
                  </a:cubicBezTo>
                  <a:cubicBezTo>
                    <a:pt x="138" y="11"/>
                    <a:pt x="69" y="9"/>
                    <a:pt x="0" y="7"/>
                  </a:cubicBezTo>
                  <a:cubicBezTo>
                    <a:pt x="0" y="6"/>
                    <a:pt x="0" y="5"/>
                    <a:pt x="0" y="4"/>
                  </a:cubicBezTo>
                  <a:close/>
                </a:path>
              </a:pathLst>
            </a:custGeom>
            <a:solidFill>
              <a:srgbClr val="09224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" name="Freeform 45">
              <a:extLst>
                <a:ext uri="{FF2B5EF4-FFF2-40B4-BE49-F238E27FC236}">
                  <a16:creationId xmlns:a16="http://schemas.microsoft.com/office/drawing/2014/main" id="{C6940A03-8D39-4867-9774-54497219E665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5038" y="2600326"/>
              <a:ext cx="163513" cy="20638"/>
            </a:xfrm>
            <a:custGeom>
              <a:avLst/>
              <a:gdLst>
                <a:gd name="T0" fmla="*/ 103 w 103"/>
                <a:gd name="T1" fmla="*/ 13 h 13"/>
                <a:gd name="T2" fmla="*/ 0 w 103"/>
                <a:gd name="T3" fmla="*/ 7 h 13"/>
                <a:gd name="T4" fmla="*/ 0 w 103"/>
                <a:gd name="T5" fmla="*/ 0 h 13"/>
                <a:gd name="T6" fmla="*/ 102 w 103"/>
                <a:gd name="T7" fmla="*/ 0 h 13"/>
                <a:gd name="T8" fmla="*/ 103 w 103"/>
                <a:gd name="T9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" h="13">
                  <a:moveTo>
                    <a:pt x="103" y="13"/>
                  </a:moveTo>
                  <a:cubicBezTo>
                    <a:pt x="68" y="11"/>
                    <a:pt x="34" y="9"/>
                    <a:pt x="0" y="7"/>
                  </a:cubicBezTo>
                  <a:cubicBezTo>
                    <a:pt x="0" y="4"/>
                    <a:pt x="0" y="2"/>
                    <a:pt x="0" y="0"/>
                  </a:cubicBezTo>
                  <a:cubicBezTo>
                    <a:pt x="34" y="0"/>
                    <a:pt x="68" y="0"/>
                    <a:pt x="102" y="0"/>
                  </a:cubicBezTo>
                  <a:cubicBezTo>
                    <a:pt x="102" y="0"/>
                    <a:pt x="103" y="7"/>
                    <a:pt x="103" y="13"/>
                  </a:cubicBezTo>
                  <a:close/>
                </a:path>
              </a:pathLst>
            </a:custGeom>
            <a:solidFill>
              <a:srgbClr val="09224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" name="Freeform 46">
              <a:extLst>
                <a:ext uri="{FF2B5EF4-FFF2-40B4-BE49-F238E27FC236}">
                  <a16:creationId xmlns:a16="http://schemas.microsoft.com/office/drawing/2014/main" id="{E1BC0E61-DBD2-49FC-9283-69242CD5C07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4725" y="2757488"/>
              <a:ext cx="150813" cy="20638"/>
            </a:xfrm>
            <a:custGeom>
              <a:avLst/>
              <a:gdLst>
                <a:gd name="T0" fmla="*/ 0 w 95"/>
                <a:gd name="T1" fmla="*/ 4 h 13"/>
                <a:gd name="T2" fmla="*/ 83 w 95"/>
                <a:gd name="T3" fmla="*/ 0 h 13"/>
                <a:gd name="T4" fmla="*/ 95 w 95"/>
                <a:gd name="T5" fmla="*/ 6 h 13"/>
                <a:gd name="T6" fmla="*/ 81 w 95"/>
                <a:gd name="T7" fmla="*/ 12 h 13"/>
                <a:gd name="T8" fmla="*/ 0 w 95"/>
                <a:gd name="T9" fmla="*/ 8 h 13"/>
                <a:gd name="T10" fmla="*/ 0 w 95"/>
                <a:gd name="T11" fmla="*/ 4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5" h="13">
                  <a:moveTo>
                    <a:pt x="0" y="4"/>
                  </a:moveTo>
                  <a:cubicBezTo>
                    <a:pt x="27" y="3"/>
                    <a:pt x="55" y="1"/>
                    <a:pt x="83" y="0"/>
                  </a:cubicBezTo>
                  <a:cubicBezTo>
                    <a:pt x="87" y="0"/>
                    <a:pt x="91" y="4"/>
                    <a:pt x="95" y="6"/>
                  </a:cubicBezTo>
                  <a:cubicBezTo>
                    <a:pt x="91" y="8"/>
                    <a:pt x="86" y="13"/>
                    <a:pt x="81" y="12"/>
                  </a:cubicBezTo>
                  <a:cubicBezTo>
                    <a:pt x="54" y="11"/>
                    <a:pt x="27" y="9"/>
                    <a:pt x="0" y="8"/>
                  </a:cubicBezTo>
                  <a:cubicBezTo>
                    <a:pt x="0" y="6"/>
                    <a:pt x="0" y="5"/>
                    <a:pt x="0" y="4"/>
                  </a:cubicBezTo>
                  <a:close/>
                </a:path>
              </a:pathLst>
            </a:custGeom>
            <a:solidFill>
              <a:srgbClr val="09224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" name="Freeform 47">
              <a:extLst>
                <a:ext uri="{FF2B5EF4-FFF2-40B4-BE49-F238E27FC236}">
                  <a16:creationId xmlns:a16="http://schemas.microsoft.com/office/drawing/2014/main" id="{0D28F830-1CB7-4D00-90DF-63269543D72B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2188" y="2690813"/>
              <a:ext cx="114300" cy="15875"/>
            </a:xfrm>
            <a:custGeom>
              <a:avLst/>
              <a:gdLst>
                <a:gd name="T0" fmla="*/ 0 w 72"/>
                <a:gd name="T1" fmla="*/ 0 h 10"/>
                <a:gd name="T2" fmla="*/ 72 w 72"/>
                <a:gd name="T3" fmla="*/ 0 h 10"/>
                <a:gd name="T4" fmla="*/ 72 w 72"/>
                <a:gd name="T5" fmla="*/ 6 h 10"/>
                <a:gd name="T6" fmla="*/ 0 w 72"/>
                <a:gd name="T7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2" h="10">
                  <a:moveTo>
                    <a:pt x="0" y="0"/>
                  </a:moveTo>
                  <a:cubicBezTo>
                    <a:pt x="24" y="0"/>
                    <a:pt x="48" y="0"/>
                    <a:pt x="72" y="0"/>
                  </a:cubicBezTo>
                  <a:cubicBezTo>
                    <a:pt x="72" y="2"/>
                    <a:pt x="72" y="4"/>
                    <a:pt x="72" y="6"/>
                  </a:cubicBezTo>
                  <a:cubicBezTo>
                    <a:pt x="48" y="10"/>
                    <a:pt x="24" y="5"/>
                    <a:pt x="0" y="0"/>
                  </a:cubicBezTo>
                  <a:close/>
                </a:path>
              </a:pathLst>
            </a:custGeom>
            <a:solidFill>
              <a:srgbClr val="09224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60" name="Grupo 59">
            <a:extLst>
              <a:ext uri="{FF2B5EF4-FFF2-40B4-BE49-F238E27FC236}">
                <a16:creationId xmlns:a16="http://schemas.microsoft.com/office/drawing/2014/main" id="{D96B520F-2A70-4908-BCB0-B3A5AC0890A3}"/>
              </a:ext>
            </a:extLst>
          </p:cNvPr>
          <p:cNvGrpSpPr/>
          <p:nvPr/>
        </p:nvGrpSpPr>
        <p:grpSpPr>
          <a:xfrm>
            <a:off x="2395486" y="3653957"/>
            <a:ext cx="1153917" cy="1222843"/>
            <a:chOff x="2768600" y="3697288"/>
            <a:chExt cx="717551" cy="760412"/>
          </a:xfrm>
        </p:grpSpPr>
        <p:sp>
          <p:nvSpPr>
            <p:cNvPr id="55" name="Freeform 51">
              <a:extLst>
                <a:ext uri="{FF2B5EF4-FFF2-40B4-BE49-F238E27FC236}">
                  <a16:creationId xmlns:a16="http://schemas.microsoft.com/office/drawing/2014/main" id="{4B48DC66-351F-4E8A-95D9-FD2D0BC5CBBE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8763" y="4273550"/>
              <a:ext cx="687388" cy="184150"/>
            </a:xfrm>
            <a:custGeom>
              <a:avLst/>
              <a:gdLst>
                <a:gd name="T0" fmla="*/ 180 w 180"/>
                <a:gd name="T1" fmla="*/ 0 h 48"/>
                <a:gd name="T2" fmla="*/ 180 w 180"/>
                <a:gd name="T3" fmla="*/ 48 h 48"/>
                <a:gd name="T4" fmla="*/ 0 w 180"/>
                <a:gd name="T5" fmla="*/ 48 h 48"/>
                <a:gd name="T6" fmla="*/ 7 w 180"/>
                <a:gd name="T7" fmla="*/ 39 h 48"/>
                <a:gd name="T8" fmla="*/ 8 w 180"/>
                <a:gd name="T9" fmla="*/ 38 h 48"/>
                <a:gd name="T10" fmla="*/ 45 w 180"/>
                <a:gd name="T11" fmla="*/ 33 h 48"/>
                <a:gd name="T12" fmla="*/ 68 w 180"/>
                <a:gd name="T13" fmla="*/ 29 h 48"/>
                <a:gd name="T14" fmla="*/ 71 w 180"/>
                <a:gd name="T15" fmla="*/ 28 h 48"/>
                <a:gd name="T16" fmla="*/ 88 w 180"/>
                <a:gd name="T17" fmla="*/ 18 h 48"/>
                <a:gd name="T18" fmla="*/ 92 w 180"/>
                <a:gd name="T19" fmla="*/ 17 h 48"/>
                <a:gd name="T20" fmla="*/ 125 w 180"/>
                <a:gd name="T21" fmla="*/ 17 h 48"/>
                <a:gd name="T22" fmla="*/ 129 w 180"/>
                <a:gd name="T23" fmla="*/ 16 h 48"/>
                <a:gd name="T24" fmla="*/ 165 w 180"/>
                <a:gd name="T25" fmla="*/ 4 h 48"/>
                <a:gd name="T26" fmla="*/ 180 w 180"/>
                <a:gd name="T27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80" h="48">
                  <a:moveTo>
                    <a:pt x="180" y="0"/>
                  </a:moveTo>
                  <a:cubicBezTo>
                    <a:pt x="180" y="16"/>
                    <a:pt x="180" y="32"/>
                    <a:pt x="180" y="48"/>
                  </a:cubicBezTo>
                  <a:cubicBezTo>
                    <a:pt x="120" y="48"/>
                    <a:pt x="60" y="48"/>
                    <a:pt x="0" y="48"/>
                  </a:cubicBezTo>
                  <a:cubicBezTo>
                    <a:pt x="2" y="45"/>
                    <a:pt x="4" y="42"/>
                    <a:pt x="7" y="39"/>
                  </a:cubicBezTo>
                  <a:cubicBezTo>
                    <a:pt x="7" y="39"/>
                    <a:pt x="8" y="38"/>
                    <a:pt x="8" y="38"/>
                  </a:cubicBezTo>
                  <a:cubicBezTo>
                    <a:pt x="20" y="36"/>
                    <a:pt x="33" y="35"/>
                    <a:pt x="45" y="33"/>
                  </a:cubicBezTo>
                  <a:cubicBezTo>
                    <a:pt x="53" y="31"/>
                    <a:pt x="60" y="30"/>
                    <a:pt x="68" y="29"/>
                  </a:cubicBezTo>
                  <a:cubicBezTo>
                    <a:pt x="69" y="29"/>
                    <a:pt x="70" y="29"/>
                    <a:pt x="71" y="28"/>
                  </a:cubicBezTo>
                  <a:cubicBezTo>
                    <a:pt x="76" y="25"/>
                    <a:pt x="82" y="21"/>
                    <a:pt x="88" y="18"/>
                  </a:cubicBezTo>
                  <a:cubicBezTo>
                    <a:pt x="89" y="17"/>
                    <a:pt x="91" y="17"/>
                    <a:pt x="92" y="17"/>
                  </a:cubicBezTo>
                  <a:cubicBezTo>
                    <a:pt x="103" y="17"/>
                    <a:pt x="114" y="17"/>
                    <a:pt x="125" y="17"/>
                  </a:cubicBezTo>
                  <a:cubicBezTo>
                    <a:pt x="126" y="17"/>
                    <a:pt x="128" y="16"/>
                    <a:pt x="129" y="16"/>
                  </a:cubicBezTo>
                  <a:cubicBezTo>
                    <a:pt x="141" y="12"/>
                    <a:pt x="153" y="8"/>
                    <a:pt x="165" y="4"/>
                  </a:cubicBezTo>
                  <a:cubicBezTo>
                    <a:pt x="170" y="3"/>
                    <a:pt x="175" y="1"/>
                    <a:pt x="180" y="0"/>
                  </a:cubicBezTo>
                  <a:close/>
                </a:path>
              </a:pathLst>
            </a:custGeom>
            <a:solidFill>
              <a:srgbClr val="09224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6" name="Freeform 52">
              <a:extLst>
                <a:ext uri="{FF2B5EF4-FFF2-40B4-BE49-F238E27FC236}">
                  <a16:creationId xmlns:a16="http://schemas.microsoft.com/office/drawing/2014/main" id="{8D885767-1433-49F7-8141-A74EBB65DAF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5125" y="3805238"/>
              <a:ext cx="344488" cy="427037"/>
            </a:xfrm>
            <a:custGeom>
              <a:avLst/>
              <a:gdLst>
                <a:gd name="T0" fmla="*/ 43 w 90"/>
                <a:gd name="T1" fmla="*/ 25 h 112"/>
                <a:gd name="T2" fmla="*/ 25 w 90"/>
                <a:gd name="T3" fmla="*/ 49 h 112"/>
                <a:gd name="T4" fmla="*/ 32 w 90"/>
                <a:gd name="T5" fmla="*/ 54 h 112"/>
                <a:gd name="T6" fmla="*/ 49 w 90"/>
                <a:gd name="T7" fmla="*/ 65 h 112"/>
                <a:gd name="T8" fmla="*/ 53 w 90"/>
                <a:gd name="T9" fmla="*/ 72 h 112"/>
                <a:gd name="T10" fmla="*/ 56 w 90"/>
                <a:gd name="T11" fmla="*/ 104 h 112"/>
                <a:gd name="T12" fmla="*/ 51 w 90"/>
                <a:gd name="T13" fmla="*/ 111 h 112"/>
                <a:gd name="T14" fmla="*/ 43 w 90"/>
                <a:gd name="T15" fmla="*/ 106 h 112"/>
                <a:gd name="T16" fmla="*/ 40 w 90"/>
                <a:gd name="T17" fmla="*/ 93 h 112"/>
                <a:gd name="T18" fmla="*/ 38 w 90"/>
                <a:gd name="T19" fmla="*/ 82 h 112"/>
                <a:gd name="T20" fmla="*/ 36 w 90"/>
                <a:gd name="T21" fmla="*/ 79 h 112"/>
                <a:gd name="T22" fmla="*/ 8 w 90"/>
                <a:gd name="T23" fmla="*/ 66 h 112"/>
                <a:gd name="T24" fmla="*/ 0 w 90"/>
                <a:gd name="T25" fmla="*/ 54 h 112"/>
                <a:gd name="T26" fmla="*/ 1 w 90"/>
                <a:gd name="T27" fmla="*/ 47 h 112"/>
                <a:gd name="T28" fmla="*/ 17 w 90"/>
                <a:gd name="T29" fmla="*/ 14 h 112"/>
                <a:gd name="T30" fmla="*/ 30 w 90"/>
                <a:gd name="T31" fmla="*/ 3 h 112"/>
                <a:gd name="T32" fmla="*/ 44 w 90"/>
                <a:gd name="T33" fmla="*/ 4 h 112"/>
                <a:gd name="T34" fmla="*/ 60 w 90"/>
                <a:gd name="T35" fmla="*/ 15 h 112"/>
                <a:gd name="T36" fmla="*/ 63 w 90"/>
                <a:gd name="T37" fmla="*/ 16 h 112"/>
                <a:gd name="T38" fmla="*/ 83 w 90"/>
                <a:gd name="T39" fmla="*/ 17 h 112"/>
                <a:gd name="T40" fmla="*/ 89 w 90"/>
                <a:gd name="T41" fmla="*/ 25 h 112"/>
                <a:gd name="T42" fmla="*/ 86 w 90"/>
                <a:gd name="T43" fmla="*/ 28 h 112"/>
                <a:gd name="T44" fmla="*/ 62 w 90"/>
                <a:gd name="T45" fmla="*/ 32 h 112"/>
                <a:gd name="T46" fmla="*/ 58 w 90"/>
                <a:gd name="T47" fmla="*/ 31 h 112"/>
                <a:gd name="T48" fmla="*/ 43 w 90"/>
                <a:gd name="T49" fmla="*/ 25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90" h="112">
                  <a:moveTo>
                    <a:pt x="43" y="25"/>
                  </a:moveTo>
                  <a:cubicBezTo>
                    <a:pt x="37" y="33"/>
                    <a:pt x="31" y="41"/>
                    <a:pt x="25" y="49"/>
                  </a:cubicBezTo>
                  <a:cubicBezTo>
                    <a:pt x="28" y="51"/>
                    <a:pt x="30" y="52"/>
                    <a:pt x="32" y="54"/>
                  </a:cubicBezTo>
                  <a:cubicBezTo>
                    <a:pt x="38" y="58"/>
                    <a:pt x="43" y="61"/>
                    <a:pt x="49" y="65"/>
                  </a:cubicBezTo>
                  <a:cubicBezTo>
                    <a:pt x="52" y="66"/>
                    <a:pt x="53" y="69"/>
                    <a:pt x="53" y="72"/>
                  </a:cubicBezTo>
                  <a:cubicBezTo>
                    <a:pt x="54" y="83"/>
                    <a:pt x="55" y="93"/>
                    <a:pt x="56" y="104"/>
                  </a:cubicBezTo>
                  <a:cubicBezTo>
                    <a:pt x="57" y="108"/>
                    <a:pt x="55" y="111"/>
                    <a:pt x="51" y="111"/>
                  </a:cubicBezTo>
                  <a:cubicBezTo>
                    <a:pt x="47" y="112"/>
                    <a:pt x="44" y="110"/>
                    <a:pt x="43" y="106"/>
                  </a:cubicBezTo>
                  <a:cubicBezTo>
                    <a:pt x="42" y="102"/>
                    <a:pt x="41" y="97"/>
                    <a:pt x="40" y="93"/>
                  </a:cubicBezTo>
                  <a:cubicBezTo>
                    <a:pt x="40" y="89"/>
                    <a:pt x="39" y="86"/>
                    <a:pt x="38" y="82"/>
                  </a:cubicBezTo>
                  <a:cubicBezTo>
                    <a:pt x="38" y="81"/>
                    <a:pt x="38" y="80"/>
                    <a:pt x="36" y="79"/>
                  </a:cubicBezTo>
                  <a:cubicBezTo>
                    <a:pt x="27" y="75"/>
                    <a:pt x="18" y="70"/>
                    <a:pt x="8" y="66"/>
                  </a:cubicBezTo>
                  <a:cubicBezTo>
                    <a:pt x="3" y="64"/>
                    <a:pt x="0" y="60"/>
                    <a:pt x="0" y="54"/>
                  </a:cubicBezTo>
                  <a:cubicBezTo>
                    <a:pt x="0" y="52"/>
                    <a:pt x="0" y="50"/>
                    <a:pt x="1" y="47"/>
                  </a:cubicBezTo>
                  <a:cubicBezTo>
                    <a:pt x="4" y="35"/>
                    <a:pt x="9" y="24"/>
                    <a:pt x="17" y="14"/>
                  </a:cubicBezTo>
                  <a:cubicBezTo>
                    <a:pt x="21" y="10"/>
                    <a:pt x="25" y="5"/>
                    <a:pt x="30" y="3"/>
                  </a:cubicBezTo>
                  <a:cubicBezTo>
                    <a:pt x="35" y="0"/>
                    <a:pt x="39" y="0"/>
                    <a:pt x="44" y="4"/>
                  </a:cubicBezTo>
                  <a:cubicBezTo>
                    <a:pt x="49" y="8"/>
                    <a:pt x="55" y="12"/>
                    <a:pt x="60" y="15"/>
                  </a:cubicBezTo>
                  <a:cubicBezTo>
                    <a:pt x="61" y="16"/>
                    <a:pt x="62" y="16"/>
                    <a:pt x="63" y="16"/>
                  </a:cubicBezTo>
                  <a:cubicBezTo>
                    <a:pt x="70" y="17"/>
                    <a:pt x="77" y="17"/>
                    <a:pt x="83" y="17"/>
                  </a:cubicBezTo>
                  <a:cubicBezTo>
                    <a:pt x="88" y="17"/>
                    <a:pt x="90" y="20"/>
                    <a:pt x="89" y="25"/>
                  </a:cubicBezTo>
                  <a:cubicBezTo>
                    <a:pt x="89" y="26"/>
                    <a:pt x="88" y="28"/>
                    <a:pt x="86" y="28"/>
                  </a:cubicBezTo>
                  <a:cubicBezTo>
                    <a:pt x="78" y="30"/>
                    <a:pt x="70" y="31"/>
                    <a:pt x="62" y="32"/>
                  </a:cubicBezTo>
                  <a:cubicBezTo>
                    <a:pt x="61" y="32"/>
                    <a:pt x="60" y="32"/>
                    <a:pt x="58" y="31"/>
                  </a:cubicBezTo>
                  <a:cubicBezTo>
                    <a:pt x="53" y="29"/>
                    <a:pt x="48" y="27"/>
                    <a:pt x="43" y="25"/>
                  </a:cubicBezTo>
                  <a:close/>
                </a:path>
              </a:pathLst>
            </a:custGeom>
            <a:solidFill>
              <a:srgbClr val="09224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7" name="Freeform 53">
              <a:extLst>
                <a:ext uri="{FF2B5EF4-FFF2-40B4-BE49-F238E27FC236}">
                  <a16:creationId xmlns:a16="http://schemas.microsoft.com/office/drawing/2014/main" id="{00523AFA-A7CF-4B47-BEDA-71CB1A23782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30550" y="3946525"/>
              <a:ext cx="330200" cy="350837"/>
            </a:xfrm>
            <a:custGeom>
              <a:avLst/>
              <a:gdLst>
                <a:gd name="T0" fmla="*/ 27 w 86"/>
                <a:gd name="T1" fmla="*/ 25 h 92"/>
                <a:gd name="T2" fmla="*/ 20 w 86"/>
                <a:gd name="T3" fmla="*/ 12 h 92"/>
                <a:gd name="T4" fmla="*/ 3 w 86"/>
                <a:gd name="T5" fmla="*/ 44 h 92"/>
                <a:gd name="T6" fmla="*/ 2 w 86"/>
                <a:gd name="T7" fmla="*/ 32 h 92"/>
                <a:gd name="T8" fmla="*/ 2 w 86"/>
                <a:gd name="T9" fmla="*/ 31 h 92"/>
                <a:gd name="T10" fmla="*/ 3 w 86"/>
                <a:gd name="T11" fmla="*/ 24 h 92"/>
                <a:gd name="T12" fmla="*/ 13 w 86"/>
                <a:gd name="T13" fmla="*/ 3 h 92"/>
                <a:gd name="T14" fmla="*/ 19 w 86"/>
                <a:gd name="T15" fmla="*/ 1 h 92"/>
                <a:gd name="T16" fmla="*/ 22 w 86"/>
                <a:gd name="T17" fmla="*/ 1 h 92"/>
                <a:gd name="T18" fmla="*/ 26 w 86"/>
                <a:gd name="T19" fmla="*/ 2 h 92"/>
                <a:gd name="T20" fmla="*/ 35 w 86"/>
                <a:gd name="T21" fmla="*/ 20 h 92"/>
                <a:gd name="T22" fmla="*/ 64 w 86"/>
                <a:gd name="T23" fmla="*/ 22 h 92"/>
                <a:gd name="T24" fmla="*/ 80 w 86"/>
                <a:gd name="T25" fmla="*/ 40 h 92"/>
                <a:gd name="T26" fmla="*/ 64 w 86"/>
                <a:gd name="T27" fmla="*/ 83 h 92"/>
                <a:gd name="T28" fmla="*/ 19 w 86"/>
                <a:gd name="T29" fmla="*/ 73 h 92"/>
                <a:gd name="T30" fmla="*/ 27 w 86"/>
                <a:gd name="T31" fmla="*/ 25 h 92"/>
                <a:gd name="T32" fmla="*/ 40 w 86"/>
                <a:gd name="T33" fmla="*/ 29 h 92"/>
                <a:gd name="T34" fmla="*/ 47 w 86"/>
                <a:gd name="T35" fmla="*/ 42 h 92"/>
                <a:gd name="T36" fmla="*/ 51 w 86"/>
                <a:gd name="T37" fmla="*/ 46 h 92"/>
                <a:gd name="T38" fmla="*/ 55 w 86"/>
                <a:gd name="T39" fmla="*/ 56 h 92"/>
                <a:gd name="T40" fmla="*/ 45 w 86"/>
                <a:gd name="T41" fmla="*/ 60 h 92"/>
                <a:gd name="T42" fmla="*/ 40 w 86"/>
                <a:gd name="T43" fmla="*/ 51 h 92"/>
                <a:gd name="T44" fmla="*/ 40 w 86"/>
                <a:gd name="T45" fmla="*/ 48 h 92"/>
                <a:gd name="T46" fmla="*/ 38 w 86"/>
                <a:gd name="T47" fmla="*/ 45 h 92"/>
                <a:gd name="T48" fmla="*/ 32 w 86"/>
                <a:gd name="T49" fmla="*/ 34 h 92"/>
                <a:gd name="T50" fmla="*/ 26 w 86"/>
                <a:gd name="T51" fmla="*/ 66 h 92"/>
                <a:gd name="T52" fmla="*/ 57 w 86"/>
                <a:gd name="T53" fmla="*/ 76 h 92"/>
                <a:gd name="T54" fmla="*/ 71 w 86"/>
                <a:gd name="T55" fmla="*/ 44 h 92"/>
                <a:gd name="T56" fmla="*/ 40 w 86"/>
                <a:gd name="T57" fmla="*/ 29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6" h="92">
                  <a:moveTo>
                    <a:pt x="27" y="25"/>
                  </a:moveTo>
                  <a:cubicBezTo>
                    <a:pt x="25" y="20"/>
                    <a:pt x="22" y="16"/>
                    <a:pt x="20" y="12"/>
                  </a:cubicBezTo>
                  <a:cubicBezTo>
                    <a:pt x="14" y="22"/>
                    <a:pt x="9" y="33"/>
                    <a:pt x="3" y="44"/>
                  </a:cubicBezTo>
                  <a:cubicBezTo>
                    <a:pt x="3" y="40"/>
                    <a:pt x="2" y="36"/>
                    <a:pt x="2" y="32"/>
                  </a:cubicBezTo>
                  <a:cubicBezTo>
                    <a:pt x="2" y="32"/>
                    <a:pt x="2" y="32"/>
                    <a:pt x="2" y="31"/>
                  </a:cubicBezTo>
                  <a:cubicBezTo>
                    <a:pt x="0" y="29"/>
                    <a:pt x="1" y="26"/>
                    <a:pt x="3" y="24"/>
                  </a:cubicBezTo>
                  <a:cubicBezTo>
                    <a:pt x="6" y="17"/>
                    <a:pt x="10" y="10"/>
                    <a:pt x="13" y="3"/>
                  </a:cubicBezTo>
                  <a:cubicBezTo>
                    <a:pt x="14" y="1"/>
                    <a:pt x="17" y="2"/>
                    <a:pt x="19" y="1"/>
                  </a:cubicBezTo>
                  <a:cubicBezTo>
                    <a:pt x="20" y="1"/>
                    <a:pt x="21" y="1"/>
                    <a:pt x="22" y="1"/>
                  </a:cubicBezTo>
                  <a:cubicBezTo>
                    <a:pt x="24" y="0"/>
                    <a:pt x="25" y="1"/>
                    <a:pt x="26" y="2"/>
                  </a:cubicBezTo>
                  <a:cubicBezTo>
                    <a:pt x="29" y="8"/>
                    <a:pt x="32" y="14"/>
                    <a:pt x="35" y="20"/>
                  </a:cubicBezTo>
                  <a:cubicBezTo>
                    <a:pt x="45" y="17"/>
                    <a:pt x="55" y="17"/>
                    <a:pt x="64" y="22"/>
                  </a:cubicBezTo>
                  <a:cubicBezTo>
                    <a:pt x="71" y="26"/>
                    <a:pt x="77" y="32"/>
                    <a:pt x="80" y="40"/>
                  </a:cubicBezTo>
                  <a:cubicBezTo>
                    <a:pt x="86" y="57"/>
                    <a:pt x="80" y="74"/>
                    <a:pt x="64" y="83"/>
                  </a:cubicBezTo>
                  <a:cubicBezTo>
                    <a:pt x="49" y="92"/>
                    <a:pt x="29" y="87"/>
                    <a:pt x="19" y="73"/>
                  </a:cubicBezTo>
                  <a:cubicBezTo>
                    <a:pt x="10" y="59"/>
                    <a:pt x="10" y="38"/>
                    <a:pt x="27" y="25"/>
                  </a:cubicBezTo>
                  <a:close/>
                  <a:moveTo>
                    <a:pt x="40" y="29"/>
                  </a:moveTo>
                  <a:cubicBezTo>
                    <a:pt x="43" y="33"/>
                    <a:pt x="45" y="38"/>
                    <a:pt x="47" y="42"/>
                  </a:cubicBezTo>
                  <a:cubicBezTo>
                    <a:pt x="48" y="44"/>
                    <a:pt x="49" y="45"/>
                    <a:pt x="51" y="46"/>
                  </a:cubicBezTo>
                  <a:cubicBezTo>
                    <a:pt x="55" y="48"/>
                    <a:pt x="56" y="52"/>
                    <a:pt x="55" y="56"/>
                  </a:cubicBezTo>
                  <a:cubicBezTo>
                    <a:pt x="53" y="59"/>
                    <a:pt x="49" y="61"/>
                    <a:pt x="45" y="60"/>
                  </a:cubicBezTo>
                  <a:cubicBezTo>
                    <a:pt x="41" y="59"/>
                    <a:pt x="39" y="55"/>
                    <a:pt x="40" y="51"/>
                  </a:cubicBezTo>
                  <a:cubicBezTo>
                    <a:pt x="40" y="50"/>
                    <a:pt x="40" y="49"/>
                    <a:pt x="40" y="48"/>
                  </a:cubicBezTo>
                  <a:cubicBezTo>
                    <a:pt x="39" y="47"/>
                    <a:pt x="38" y="46"/>
                    <a:pt x="38" y="45"/>
                  </a:cubicBezTo>
                  <a:cubicBezTo>
                    <a:pt x="36" y="41"/>
                    <a:pt x="34" y="37"/>
                    <a:pt x="32" y="34"/>
                  </a:cubicBezTo>
                  <a:cubicBezTo>
                    <a:pt x="22" y="41"/>
                    <a:pt x="20" y="56"/>
                    <a:pt x="26" y="66"/>
                  </a:cubicBezTo>
                  <a:cubicBezTo>
                    <a:pt x="34" y="78"/>
                    <a:pt x="46" y="80"/>
                    <a:pt x="57" y="76"/>
                  </a:cubicBezTo>
                  <a:cubicBezTo>
                    <a:pt x="71" y="70"/>
                    <a:pt x="75" y="55"/>
                    <a:pt x="71" y="44"/>
                  </a:cubicBezTo>
                  <a:cubicBezTo>
                    <a:pt x="66" y="31"/>
                    <a:pt x="53" y="25"/>
                    <a:pt x="40" y="29"/>
                  </a:cubicBezTo>
                  <a:close/>
                </a:path>
              </a:pathLst>
            </a:custGeom>
            <a:solidFill>
              <a:srgbClr val="09224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8" name="Freeform 54">
              <a:extLst>
                <a:ext uri="{FF2B5EF4-FFF2-40B4-BE49-F238E27FC236}">
                  <a16:creationId xmlns:a16="http://schemas.microsoft.com/office/drawing/2014/main" id="{6A28EB6F-FD4B-40E3-BC47-B01CE0BC021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68600" y="4094163"/>
              <a:ext cx="271463" cy="290512"/>
            </a:xfrm>
            <a:custGeom>
              <a:avLst/>
              <a:gdLst>
                <a:gd name="T0" fmla="*/ 46 w 71"/>
                <a:gd name="T1" fmla="*/ 0 h 76"/>
                <a:gd name="T2" fmla="*/ 54 w 71"/>
                <a:gd name="T3" fmla="*/ 4 h 76"/>
                <a:gd name="T4" fmla="*/ 52 w 71"/>
                <a:gd name="T5" fmla="*/ 9 h 76"/>
                <a:gd name="T6" fmla="*/ 60 w 71"/>
                <a:gd name="T7" fmla="*/ 17 h 76"/>
                <a:gd name="T8" fmla="*/ 67 w 71"/>
                <a:gd name="T9" fmla="*/ 50 h 76"/>
                <a:gd name="T10" fmla="*/ 41 w 71"/>
                <a:gd name="T11" fmla="*/ 73 h 76"/>
                <a:gd name="T12" fmla="*/ 5 w 71"/>
                <a:gd name="T13" fmla="*/ 58 h 76"/>
                <a:gd name="T14" fmla="*/ 0 w 71"/>
                <a:gd name="T15" fmla="*/ 39 h 76"/>
                <a:gd name="T16" fmla="*/ 18 w 71"/>
                <a:gd name="T17" fmla="*/ 9 h 76"/>
                <a:gd name="T18" fmla="*/ 41 w 71"/>
                <a:gd name="T19" fmla="*/ 5 h 76"/>
                <a:gd name="T20" fmla="*/ 44 w 71"/>
                <a:gd name="T21" fmla="*/ 4 h 76"/>
                <a:gd name="T22" fmla="*/ 46 w 71"/>
                <a:gd name="T23" fmla="*/ 0 h 76"/>
                <a:gd name="T24" fmla="*/ 39 w 71"/>
                <a:gd name="T25" fmla="*/ 15 h 76"/>
                <a:gd name="T26" fmla="*/ 13 w 71"/>
                <a:gd name="T27" fmla="*/ 27 h 76"/>
                <a:gd name="T28" fmla="*/ 17 w 71"/>
                <a:gd name="T29" fmla="*/ 58 h 76"/>
                <a:gd name="T30" fmla="*/ 46 w 71"/>
                <a:gd name="T31" fmla="*/ 62 h 76"/>
                <a:gd name="T32" fmla="*/ 59 w 71"/>
                <a:gd name="T33" fmla="*/ 39 h 76"/>
                <a:gd name="T34" fmla="*/ 42 w 71"/>
                <a:gd name="T35" fmla="*/ 43 h 76"/>
                <a:gd name="T36" fmla="*/ 41 w 71"/>
                <a:gd name="T37" fmla="*/ 43 h 76"/>
                <a:gd name="T38" fmla="*/ 33 w 71"/>
                <a:gd name="T39" fmla="*/ 47 h 76"/>
                <a:gd name="T40" fmla="*/ 26 w 71"/>
                <a:gd name="T41" fmla="*/ 40 h 76"/>
                <a:gd name="T42" fmla="*/ 30 w 71"/>
                <a:gd name="T43" fmla="*/ 33 h 76"/>
                <a:gd name="T44" fmla="*/ 33 w 71"/>
                <a:gd name="T45" fmla="*/ 29 h 76"/>
                <a:gd name="T46" fmla="*/ 39 w 71"/>
                <a:gd name="T47" fmla="*/ 15 h 76"/>
                <a:gd name="T48" fmla="*/ 57 w 71"/>
                <a:gd name="T49" fmla="*/ 29 h 76"/>
                <a:gd name="T50" fmla="*/ 48 w 71"/>
                <a:gd name="T51" fmla="*/ 19 h 76"/>
                <a:gd name="T52" fmla="*/ 42 w 71"/>
                <a:gd name="T53" fmla="*/ 33 h 76"/>
                <a:gd name="T54" fmla="*/ 56 w 71"/>
                <a:gd name="T55" fmla="*/ 29 h 76"/>
                <a:gd name="T56" fmla="*/ 57 w 71"/>
                <a:gd name="T57" fmla="*/ 29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71" h="76">
                  <a:moveTo>
                    <a:pt x="46" y="0"/>
                  </a:moveTo>
                  <a:cubicBezTo>
                    <a:pt x="48" y="2"/>
                    <a:pt x="51" y="3"/>
                    <a:pt x="54" y="4"/>
                  </a:cubicBezTo>
                  <a:cubicBezTo>
                    <a:pt x="53" y="6"/>
                    <a:pt x="53" y="8"/>
                    <a:pt x="52" y="9"/>
                  </a:cubicBezTo>
                  <a:cubicBezTo>
                    <a:pt x="55" y="12"/>
                    <a:pt x="58" y="14"/>
                    <a:pt x="60" y="17"/>
                  </a:cubicBezTo>
                  <a:cubicBezTo>
                    <a:pt x="69" y="27"/>
                    <a:pt x="71" y="38"/>
                    <a:pt x="67" y="50"/>
                  </a:cubicBezTo>
                  <a:cubicBezTo>
                    <a:pt x="63" y="63"/>
                    <a:pt x="54" y="71"/>
                    <a:pt x="41" y="73"/>
                  </a:cubicBezTo>
                  <a:cubicBezTo>
                    <a:pt x="27" y="76"/>
                    <a:pt x="13" y="70"/>
                    <a:pt x="5" y="58"/>
                  </a:cubicBezTo>
                  <a:cubicBezTo>
                    <a:pt x="1" y="52"/>
                    <a:pt x="0" y="46"/>
                    <a:pt x="0" y="39"/>
                  </a:cubicBezTo>
                  <a:cubicBezTo>
                    <a:pt x="0" y="25"/>
                    <a:pt x="6" y="16"/>
                    <a:pt x="18" y="9"/>
                  </a:cubicBezTo>
                  <a:cubicBezTo>
                    <a:pt x="25" y="5"/>
                    <a:pt x="33" y="4"/>
                    <a:pt x="41" y="5"/>
                  </a:cubicBezTo>
                  <a:cubicBezTo>
                    <a:pt x="43" y="6"/>
                    <a:pt x="43" y="5"/>
                    <a:pt x="44" y="4"/>
                  </a:cubicBezTo>
                  <a:cubicBezTo>
                    <a:pt x="44" y="3"/>
                    <a:pt x="45" y="2"/>
                    <a:pt x="46" y="0"/>
                  </a:cubicBezTo>
                  <a:close/>
                  <a:moveTo>
                    <a:pt x="39" y="15"/>
                  </a:moveTo>
                  <a:cubicBezTo>
                    <a:pt x="29" y="13"/>
                    <a:pt x="18" y="18"/>
                    <a:pt x="13" y="27"/>
                  </a:cubicBezTo>
                  <a:cubicBezTo>
                    <a:pt x="7" y="37"/>
                    <a:pt x="8" y="49"/>
                    <a:pt x="17" y="58"/>
                  </a:cubicBezTo>
                  <a:cubicBezTo>
                    <a:pt x="24" y="65"/>
                    <a:pt x="37" y="66"/>
                    <a:pt x="46" y="62"/>
                  </a:cubicBezTo>
                  <a:cubicBezTo>
                    <a:pt x="55" y="57"/>
                    <a:pt x="60" y="46"/>
                    <a:pt x="59" y="39"/>
                  </a:cubicBezTo>
                  <a:cubicBezTo>
                    <a:pt x="53" y="40"/>
                    <a:pt x="48" y="41"/>
                    <a:pt x="42" y="43"/>
                  </a:cubicBezTo>
                  <a:cubicBezTo>
                    <a:pt x="41" y="43"/>
                    <a:pt x="41" y="43"/>
                    <a:pt x="41" y="43"/>
                  </a:cubicBezTo>
                  <a:cubicBezTo>
                    <a:pt x="39" y="46"/>
                    <a:pt x="36" y="48"/>
                    <a:pt x="33" y="47"/>
                  </a:cubicBezTo>
                  <a:cubicBezTo>
                    <a:pt x="30" y="47"/>
                    <a:pt x="27" y="44"/>
                    <a:pt x="26" y="40"/>
                  </a:cubicBezTo>
                  <a:cubicBezTo>
                    <a:pt x="26" y="38"/>
                    <a:pt x="27" y="34"/>
                    <a:pt x="30" y="33"/>
                  </a:cubicBezTo>
                  <a:cubicBezTo>
                    <a:pt x="32" y="32"/>
                    <a:pt x="33" y="31"/>
                    <a:pt x="33" y="29"/>
                  </a:cubicBezTo>
                  <a:cubicBezTo>
                    <a:pt x="35" y="24"/>
                    <a:pt x="37" y="20"/>
                    <a:pt x="39" y="15"/>
                  </a:cubicBezTo>
                  <a:close/>
                  <a:moveTo>
                    <a:pt x="57" y="29"/>
                  </a:moveTo>
                  <a:cubicBezTo>
                    <a:pt x="55" y="25"/>
                    <a:pt x="52" y="21"/>
                    <a:pt x="48" y="19"/>
                  </a:cubicBezTo>
                  <a:cubicBezTo>
                    <a:pt x="46" y="23"/>
                    <a:pt x="44" y="28"/>
                    <a:pt x="42" y="33"/>
                  </a:cubicBezTo>
                  <a:cubicBezTo>
                    <a:pt x="47" y="31"/>
                    <a:pt x="52" y="30"/>
                    <a:pt x="56" y="29"/>
                  </a:cubicBezTo>
                  <a:cubicBezTo>
                    <a:pt x="56" y="29"/>
                    <a:pt x="57" y="29"/>
                    <a:pt x="57" y="29"/>
                  </a:cubicBezTo>
                  <a:close/>
                </a:path>
              </a:pathLst>
            </a:custGeom>
            <a:solidFill>
              <a:srgbClr val="09224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9" name="Freeform 55">
              <a:extLst>
                <a:ext uri="{FF2B5EF4-FFF2-40B4-BE49-F238E27FC236}">
                  <a16:creationId xmlns:a16="http://schemas.microsoft.com/office/drawing/2014/main" id="{F0E3328B-5491-4761-AD71-18916038DB38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1175" y="3697288"/>
              <a:ext cx="119063" cy="115887"/>
            </a:xfrm>
            <a:custGeom>
              <a:avLst/>
              <a:gdLst>
                <a:gd name="T0" fmla="*/ 0 w 31"/>
                <a:gd name="T1" fmla="*/ 15 h 30"/>
                <a:gd name="T2" fmla="*/ 16 w 31"/>
                <a:gd name="T3" fmla="*/ 0 h 30"/>
                <a:gd name="T4" fmla="*/ 31 w 31"/>
                <a:gd name="T5" fmla="*/ 15 h 30"/>
                <a:gd name="T6" fmla="*/ 15 w 31"/>
                <a:gd name="T7" fmla="*/ 30 h 30"/>
                <a:gd name="T8" fmla="*/ 0 w 31"/>
                <a:gd name="T9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0">
                  <a:moveTo>
                    <a:pt x="0" y="15"/>
                  </a:moveTo>
                  <a:cubicBezTo>
                    <a:pt x="0" y="6"/>
                    <a:pt x="7" y="0"/>
                    <a:pt x="16" y="0"/>
                  </a:cubicBezTo>
                  <a:cubicBezTo>
                    <a:pt x="24" y="0"/>
                    <a:pt x="31" y="7"/>
                    <a:pt x="31" y="15"/>
                  </a:cubicBezTo>
                  <a:cubicBezTo>
                    <a:pt x="31" y="24"/>
                    <a:pt x="24" y="30"/>
                    <a:pt x="15" y="30"/>
                  </a:cubicBezTo>
                  <a:cubicBezTo>
                    <a:pt x="7" y="30"/>
                    <a:pt x="0" y="23"/>
                    <a:pt x="0" y="15"/>
                  </a:cubicBezTo>
                  <a:close/>
                </a:path>
              </a:pathLst>
            </a:custGeom>
            <a:solidFill>
              <a:srgbClr val="09224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2945" name="Freeform 59">
            <a:extLst>
              <a:ext uri="{FF2B5EF4-FFF2-40B4-BE49-F238E27FC236}">
                <a16:creationId xmlns:a16="http://schemas.microsoft.com/office/drawing/2014/main" id="{6D188455-79D8-4DE4-A4F7-84CCD2800253}"/>
              </a:ext>
            </a:extLst>
          </p:cNvPr>
          <p:cNvSpPr>
            <a:spLocks noEditPoints="1"/>
          </p:cNvSpPr>
          <p:nvPr/>
        </p:nvSpPr>
        <p:spPr bwMode="auto">
          <a:xfrm>
            <a:off x="615950" y="3287713"/>
            <a:ext cx="1531938" cy="1533525"/>
          </a:xfrm>
          <a:custGeom>
            <a:avLst/>
            <a:gdLst>
              <a:gd name="T0" fmla="*/ 14 w 176"/>
              <a:gd name="T1" fmla="*/ 108 h 176"/>
              <a:gd name="T2" fmla="*/ 8 w 176"/>
              <a:gd name="T3" fmla="*/ 98 h 176"/>
              <a:gd name="T4" fmla="*/ 3 w 176"/>
              <a:gd name="T5" fmla="*/ 87 h 176"/>
              <a:gd name="T6" fmla="*/ 8 w 176"/>
              <a:gd name="T7" fmla="*/ 82 h 176"/>
              <a:gd name="T8" fmla="*/ 4 w 176"/>
              <a:gd name="T9" fmla="*/ 70 h 176"/>
              <a:gd name="T10" fmla="*/ 11 w 176"/>
              <a:gd name="T11" fmla="*/ 66 h 176"/>
              <a:gd name="T12" fmla="*/ 9 w 176"/>
              <a:gd name="T13" fmla="*/ 55 h 176"/>
              <a:gd name="T14" fmla="*/ 17 w 176"/>
              <a:gd name="T15" fmla="*/ 51 h 176"/>
              <a:gd name="T16" fmla="*/ 17 w 176"/>
              <a:gd name="T17" fmla="*/ 37 h 176"/>
              <a:gd name="T18" fmla="*/ 31 w 176"/>
              <a:gd name="T19" fmla="*/ 32 h 176"/>
              <a:gd name="T20" fmla="*/ 32 w 176"/>
              <a:gd name="T21" fmla="*/ 24 h 176"/>
              <a:gd name="T22" fmla="*/ 43 w 176"/>
              <a:gd name="T23" fmla="*/ 22 h 176"/>
              <a:gd name="T24" fmla="*/ 45 w 176"/>
              <a:gd name="T25" fmla="*/ 14 h 176"/>
              <a:gd name="T26" fmla="*/ 57 w 176"/>
              <a:gd name="T27" fmla="*/ 14 h 176"/>
              <a:gd name="T28" fmla="*/ 60 w 176"/>
              <a:gd name="T29" fmla="*/ 8 h 176"/>
              <a:gd name="T30" fmla="*/ 71 w 176"/>
              <a:gd name="T31" fmla="*/ 10 h 176"/>
              <a:gd name="T32" fmla="*/ 76 w 176"/>
              <a:gd name="T33" fmla="*/ 3 h 176"/>
              <a:gd name="T34" fmla="*/ 87 w 176"/>
              <a:gd name="T35" fmla="*/ 8 h 176"/>
              <a:gd name="T36" fmla="*/ 93 w 176"/>
              <a:gd name="T37" fmla="*/ 2 h 176"/>
              <a:gd name="T38" fmla="*/ 103 w 176"/>
              <a:gd name="T39" fmla="*/ 9 h 176"/>
              <a:gd name="T40" fmla="*/ 110 w 176"/>
              <a:gd name="T41" fmla="*/ 5 h 176"/>
              <a:gd name="T42" fmla="*/ 118 w 176"/>
              <a:gd name="T43" fmla="*/ 14 h 176"/>
              <a:gd name="T44" fmla="*/ 125 w 176"/>
              <a:gd name="T45" fmla="*/ 11 h 176"/>
              <a:gd name="T46" fmla="*/ 133 w 176"/>
              <a:gd name="T47" fmla="*/ 21 h 176"/>
              <a:gd name="T48" fmla="*/ 140 w 176"/>
              <a:gd name="T49" fmla="*/ 20 h 176"/>
              <a:gd name="T50" fmla="*/ 144 w 176"/>
              <a:gd name="T51" fmla="*/ 31 h 176"/>
              <a:gd name="T52" fmla="*/ 152 w 176"/>
              <a:gd name="T53" fmla="*/ 32 h 176"/>
              <a:gd name="T54" fmla="*/ 154 w 176"/>
              <a:gd name="T55" fmla="*/ 43 h 176"/>
              <a:gd name="T56" fmla="*/ 162 w 176"/>
              <a:gd name="T57" fmla="*/ 45 h 176"/>
              <a:gd name="T58" fmla="*/ 162 w 176"/>
              <a:gd name="T59" fmla="*/ 57 h 176"/>
              <a:gd name="T60" fmla="*/ 169 w 176"/>
              <a:gd name="T61" fmla="*/ 60 h 176"/>
              <a:gd name="T62" fmla="*/ 167 w 176"/>
              <a:gd name="T63" fmla="*/ 72 h 176"/>
              <a:gd name="T64" fmla="*/ 171 w 176"/>
              <a:gd name="T65" fmla="*/ 77 h 176"/>
              <a:gd name="T66" fmla="*/ 168 w 176"/>
              <a:gd name="T67" fmla="*/ 87 h 176"/>
              <a:gd name="T68" fmla="*/ 173 w 176"/>
              <a:gd name="T69" fmla="*/ 93 h 176"/>
              <a:gd name="T70" fmla="*/ 167 w 176"/>
              <a:gd name="T71" fmla="*/ 103 h 176"/>
              <a:gd name="T72" fmla="*/ 169 w 176"/>
              <a:gd name="T73" fmla="*/ 110 h 176"/>
              <a:gd name="T74" fmla="*/ 162 w 176"/>
              <a:gd name="T75" fmla="*/ 118 h 176"/>
              <a:gd name="T76" fmla="*/ 165 w 176"/>
              <a:gd name="T77" fmla="*/ 126 h 176"/>
              <a:gd name="T78" fmla="*/ 155 w 176"/>
              <a:gd name="T79" fmla="*/ 132 h 176"/>
              <a:gd name="T80" fmla="*/ 156 w 176"/>
              <a:gd name="T81" fmla="*/ 140 h 176"/>
              <a:gd name="T82" fmla="*/ 145 w 176"/>
              <a:gd name="T83" fmla="*/ 144 h 176"/>
              <a:gd name="T84" fmla="*/ 142 w 176"/>
              <a:gd name="T85" fmla="*/ 150 h 176"/>
              <a:gd name="T86" fmla="*/ 135 w 176"/>
              <a:gd name="T87" fmla="*/ 160 h 176"/>
              <a:gd name="T88" fmla="*/ 128 w 176"/>
              <a:gd name="T89" fmla="*/ 158 h 176"/>
              <a:gd name="T90" fmla="*/ 119 w 176"/>
              <a:gd name="T91" fmla="*/ 170 h 176"/>
              <a:gd name="T92" fmla="*/ 104 w 176"/>
              <a:gd name="T93" fmla="*/ 167 h 176"/>
              <a:gd name="T94" fmla="*/ 100 w 176"/>
              <a:gd name="T95" fmla="*/ 173 h 176"/>
              <a:gd name="T96" fmla="*/ 88 w 176"/>
              <a:gd name="T97" fmla="*/ 168 h 176"/>
              <a:gd name="T98" fmla="*/ 83 w 176"/>
              <a:gd name="T99" fmla="*/ 174 h 176"/>
              <a:gd name="T100" fmla="*/ 73 w 176"/>
              <a:gd name="T101" fmla="*/ 167 h 176"/>
              <a:gd name="T102" fmla="*/ 66 w 176"/>
              <a:gd name="T103" fmla="*/ 171 h 176"/>
              <a:gd name="T104" fmla="*/ 58 w 176"/>
              <a:gd name="T105" fmla="*/ 163 h 176"/>
              <a:gd name="T106" fmla="*/ 51 w 176"/>
              <a:gd name="T107" fmla="*/ 163 h 176"/>
              <a:gd name="T108" fmla="*/ 44 w 176"/>
              <a:gd name="T109" fmla="*/ 155 h 176"/>
              <a:gd name="T110" fmla="*/ 36 w 176"/>
              <a:gd name="T111" fmla="*/ 156 h 176"/>
              <a:gd name="T112" fmla="*/ 31 w 176"/>
              <a:gd name="T113" fmla="*/ 145 h 176"/>
              <a:gd name="T114" fmla="*/ 24 w 176"/>
              <a:gd name="T115" fmla="*/ 144 h 176"/>
              <a:gd name="T116" fmla="*/ 21 w 176"/>
              <a:gd name="T117" fmla="*/ 133 h 176"/>
              <a:gd name="T118" fmla="*/ 14 w 176"/>
              <a:gd name="T119" fmla="*/ 131 h 176"/>
              <a:gd name="T120" fmla="*/ 15 w 176"/>
              <a:gd name="T121" fmla="*/ 119 h 176"/>
              <a:gd name="T122" fmla="*/ 5 w 176"/>
              <a:gd name="T123" fmla="*/ 117 h 176"/>
              <a:gd name="T124" fmla="*/ 159 w 176"/>
              <a:gd name="T125" fmla="*/ 89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76" h="176">
                <a:moveTo>
                  <a:pt x="5" y="117"/>
                </a:moveTo>
                <a:cubicBezTo>
                  <a:pt x="7" y="116"/>
                  <a:pt x="10" y="115"/>
                  <a:pt x="12" y="113"/>
                </a:cubicBezTo>
                <a:cubicBezTo>
                  <a:pt x="13" y="112"/>
                  <a:pt x="14" y="109"/>
                  <a:pt x="14" y="108"/>
                </a:cubicBezTo>
                <a:cubicBezTo>
                  <a:pt x="13" y="106"/>
                  <a:pt x="11" y="105"/>
                  <a:pt x="9" y="104"/>
                </a:cubicBezTo>
                <a:cubicBezTo>
                  <a:pt x="7" y="103"/>
                  <a:pt x="4" y="103"/>
                  <a:pt x="1" y="102"/>
                </a:cubicBezTo>
                <a:cubicBezTo>
                  <a:pt x="3" y="101"/>
                  <a:pt x="6" y="99"/>
                  <a:pt x="8" y="98"/>
                </a:cubicBezTo>
                <a:cubicBezTo>
                  <a:pt x="9" y="96"/>
                  <a:pt x="11" y="94"/>
                  <a:pt x="11" y="93"/>
                </a:cubicBezTo>
                <a:cubicBezTo>
                  <a:pt x="11" y="91"/>
                  <a:pt x="9" y="89"/>
                  <a:pt x="7" y="88"/>
                </a:cubicBezTo>
                <a:cubicBezTo>
                  <a:pt x="6" y="88"/>
                  <a:pt x="4" y="88"/>
                  <a:pt x="3" y="87"/>
                </a:cubicBezTo>
                <a:cubicBezTo>
                  <a:pt x="2" y="87"/>
                  <a:pt x="1" y="86"/>
                  <a:pt x="0" y="85"/>
                </a:cubicBezTo>
                <a:cubicBezTo>
                  <a:pt x="1" y="84"/>
                  <a:pt x="2" y="83"/>
                  <a:pt x="3" y="83"/>
                </a:cubicBezTo>
                <a:cubicBezTo>
                  <a:pt x="5" y="82"/>
                  <a:pt x="7" y="82"/>
                  <a:pt x="8" y="82"/>
                </a:cubicBezTo>
                <a:cubicBezTo>
                  <a:pt x="10" y="81"/>
                  <a:pt x="12" y="79"/>
                  <a:pt x="12" y="78"/>
                </a:cubicBezTo>
                <a:cubicBezTo>
                  <a:pt x="12" y="76"/>
                  <a:pt x="11" y="74"/>
                  <a:pt x="10" y="73"/>
                </a:cubicBezTo>
                <a:cubicBezTo>
                  <a:pt x="8" y="72"/>
                  <a:pt x="6" y="72"/>
                  <a:pt x="4" y="70"/>
                </a:cubicBezTo>
                <a:cubicBezTo>
                  <a:pt x="3" y="70"/>
                  <a:pt x="3" y="69"/>
                  <a:pt x="2" y="68"/>
                </a:cubicBezTo>
                <a:cubicBezTo>
                  <a:pt x="3" y="67"/>
                  <a:pt x="4" y="66"/>
                  <a:pt x="5" y="66"/>
                </a:cubicBezTo>
                <a:cubicBezTo>
                  <a:pt x="7" y="66"/>
                  <a:pt x="9" y="67"/>
                  <a:pt x="11" y="66"/>
                </a:cubicBezTo>
                <a:cubicBezTo>
                  <a:pt x="12" y="66"/>
                  <a:pt x="15" y="64"/>
                  <a:pt x="15" y="63"/>
                </a:cubicBezTo>
                <a:cubicBezTo>
                  <a:pt x="16" y="62"/>
                  <a:pt x="15" y="59"/>
                  <a:pt x="13" y="58"/>
                </a:cubicBezTo>
                <a:cubicBezTo>
                  <a:pt x="12" y="56"/>
                  <a:pt x="11" y="56"/>
                  <a:pt x="9" y="55"/>
                </a:cubicBezTo>
                <a:cubicBezTo>
                  <a:pt x="9" y="54"/>
                  <a:pt x="8" y="53"/>
                  <a:pt x="8" y="52"/>
                </a:cubicBezTo>
                <a:cubicBezTo>
                  <a:pt x="9" y="51"/>
                  <a:pt x="10" y="51"/>
                  <a:pt x="11" y="51"/>
                </a:cubicBezTo>
                <a:cubicBezTo>
                  <a:pt x="13" y="51"/>
                  <a:pt x="15" y="52"/>
                  <a:pt x="17" y="51"/>
                </a:cubicBezTo>
                <a:cubicBezTo>
                  <a:pt x="18" y="51"/>
                  <a:pt x="21" y="51"/>
                  <a:pt x="22" y="50"/>
                </a:cubicBezTo>
                <a:cubicBezTo>
                  <a:pt x="22" y="48"/>
                  <a:pt x="21" y="45"/>
                  <a:pt x="21" y="44"/>
                </a:cubicBezTo>
                <a:cubicBezTo>
                  <a:pt x="20" y="41"/>
                  <a:pt x="18" y="39"/>
                  <a:pt x="17" y="37"/>
                </a:cubicBezTo>
                <a:cubicBezTo>
                  <a:pt x="19" y="37"/>
                  <a:pt x="22" y="38"/>
                  <a:pt x="25" y="38"/>
                </a:cubicBezTo>
                <a:cubicBezTo>
                  <a:pt x="27" y="38"/>
                  <a:pt x="29" y="39"/>
                  <a:pt x="30" y="37"/>
                </a:cubicBezTo>
                <a:cubicBezTo>
                  <a:pt x="31" y="36"/>
                  <a:pt x="31" y="34"/>
                  <a:pt x="31" y="32"/>
                </a:cubicBezTo>
                <a:cubicBezTo>
                  <a:pt x="30" y="30"/>
                  <a:pt x="29" y="29"/>
                  <a:pt x="28" y="27"/>
                </a:cubicBezTo>
                <a:cubicBezTo>
                  <a:pt x="28" y="26"/>
                  <a:pt x="28" y="25"/>
                  <a:pt x="28" y="24"/>
                </a:cubicBezTo>
                <a:cubicBezTo>
                  <a:pt x="29" y="24"/>
                  <a:pt x="31" y="24"/>
                  <a:pt x="32" y="24"/>
                </a:cubicBezTo>
                <a:cubicBezTo>
                  <a:pt x="33" y="25"/>
                  <a:pt x="34" y="27"/>
                  <a:pt x="36" y="27"/>
                </a:cubicBezTo>
                <a:cubicBezTo>
                  <a:pt x="38" y="28"/>
                  <a:pt x="40" y="28"/>
                  <a:pt x="42" y="27"/>
                </a:cubicBezTo>
                <a:cubicBezTo>
                  <a:pt x="43" y="26"/>
                  <a:pt x="43" y="24"/>
                  <a:pt x="43" y="22"/>
                </a:cubicBezTo>
                <a:cubicBezTo>
                  <a:pt x="43" y="20"/>
                  <a:pt x="41" y="18"/>
                  <a:pt x="41" y="16"/>
                </a:cubicBezTo>
                <a:cubicBezTo>
                  <a:pt x="41" y="15"/>
                  <a:pt x="41" y="14"/>
                  <a:pt x="42" y="13"/>
                </a:cubicBezTo>
                <a:cubicBezTo>
                  <a:pt x="42" y="13"/>
                  <a:pt x="44" y="13"/>
                  <a:pt x="45" y="14"/>
                </a:cubicBezTo>
                <a:cubicBezTo>
                  <a:pt x="46" y="15"/>
                  <a:pt x="47" y="17"/>
                  <a:pt x="49" y="18"/>
                </a:cubicBezTo>
                <a:cubicBezTo>
                  <a:pt x="50" y="19"/>
                  <a:pt x="53" y="20"/>
                  <a:pt x="54" y="19"/>
                </a:cubicBezTo>
                <a:cubicBezTo>
                  <a:pt x="56" y="18"/>
                  <a:pt x="56" y="16"/>
                  <a:pt x="57" y="14"/>
                </a:cubicBezTo>
                <a:cubicBezTo>
                  <a:pt x="57" y="13"/>
                  <a:pt x="56" y="11"/>
                  <a:pt x="56" y="9"/>
                </a:cubicBezTo>
                <a:cubicBezTo>
                  <a:pt x="56" y="8"/>
                  <a:pt x="57" y="7"/>
                  <a:pt x="57" y="6"/>
                </a:cubicBezTo>
                <a:cubicBezTo>
                  <a:pt x="58" y="6"/>
                  <a:pt x="60" y="7"/>
                  <a:pt x="60" y="8"/>
                </a:cubicBezTo>
                <a:cubicBezTo>
                  <a:pt x="62" y="9"/>
                  <a:pt x="62" y="11"/>
                  <a:pt x="63" y="12"/>
                </a:cubicBezTo>
                <a:cubicBezTo>
                  <a:pt x="65" y="13"/>
                  <a:pt x="67" y="14"/>
                  <a:pt x="68" y="14"/>
                </a:cubicBezTo>
                <a:cubicBezTo>
                  <a:pt x="69" y="14"/>
                  <a:pt x="71" y="12"/>
                  <a:pt x="71" y="10"/>
                </a:cubicBezTo>
                <a:cubicBezTo>
                  <a:pt x="72" y="8"/>
                  <a:pt x="72" y="6"/>
                  <a:pt x="72" y="4"/>
                </a:cubicBezTo>
                <a:cubicBezTo>
                  <a:pt x="72" y="3"/>
                  <a:pt x="73" y="2"/>
                  <a:pt x="74" y="1"/>
                </a:cubicBezTo>
                <a:cubicBezTo>
                  <a:pt x="75" y="2"/>
                  <a:pt x="76" y="2"/>
                  <a:pt x="76" y="3"/>
                </a:cubicBezTo>
                <a:cubicBezTo>
                  <a:pt x="77" y="5"/>
                  <a:pt x="78" y="7"/>
                  <a:pt x="79" y="9"/>
                </a:cubicBezTo>
                <a:cubicBezTo>
                  <a:pt x="80" y="10"/>
                  <a:pt x="82" y="12"/>
                  <a:pt x="83" y="11"/>
                </a:cubicBezTo>
                <a:cubicBezTo>
                  <a:pt x="85" y="11"/>
                  <a:pt x="86" y="10"/>
                  <a:pt x="87" y="8"/>
                </a:cubicBezTo>
                <a:cubicBezTo>
                  <a:pt x="88" y="6"/>
                  <a:pt x="88" y="4"/>
                  <a:pt x="89" y="2"/>
                </a:cubicBezTo>
                <a:cubicBezTo>
                  <a:pt x="89" y="1"/>
                  <a:pt x="90" y="0"/>
                  <a:pt x="91" y="0"/>
                </a:cubicBezTo>
                <a:cubicBezTo>
                  <a:pt x="92" y="0"/>
                  <a:pt x="93" y="2"/>
                  <a:pt x="93" y="2"/>
                </a:cubicBezTo>
                <a:cubicBezTo>
                  <a:pt x="94" y="4"/>
                  <a:pt x="93" y="6"/>
                  <a:pt x="94" y="8"/>
                </a:cubicBezTo>
                <a:cubicBezTo>
                  <a:pt x="95" y="10"/>
                  <a:pt x="97" y="12"/>
                  <a:pt x="98" y="12"/>
                </a:cubicBezTo>
                <a:cubicBezTo>
                  <a:pt x="100" y="12"/>
                  <a:pt x="102" y="10"/>
                  <a:pt x="103" y="9"/>
                </a:cubicBezTo>
                <a:cubicBezTo>
                  <a:pt x="104" y="8"/>
                  <a:pt x="105" y="6"/>
                  <a:pt x="106" y="4"/>
                </a:cubicBezTo>
                <a:cubicBezTo>
                  <a:pt x="106" y="3"/>
                  <a:pt x="107" y="3"/>
                  <a:pt x="108" y="2"/>
                </a:cubicBezTo>
                <a:cubicBezTo>
                  <a:pt x="109" y="3"/>
                  <a:pt x="110" y="4"/>
                  <a:pt x="110" y="5"/>
                </a:cubicBezTo>
                <a:cubicBezTo>
                  <a:pt x="110" y="7"/>
                  <a:pt x="109" y="9"/>
                  <a:pt x="110" y="11"/>
                </a:cubicBezTo>
                <a:cubicBezTo>
                  <a:pt x="110" y="12"/>
                  <a:pt x="111" y="15"/>
                  <a:pt x="113" y="15"/>
                </a:cubicBezTo>
                <a:cubicBezTo>
                  <a:pt x="114" y="16"/>
                  <a:pt x="117" y="15"/>
                  <a:pt x="118" y="14"/>
                </a:cubicBezTo>
                <a:cubicBezTo>
                  <a:pt x="120" y="13"/>
                  <a:pt x="120" y="11"/>
                  <a:pt x="122" y="9"/>
                </a:cubicBezTo>
                <a:cubicBezTo>
                  <a:pt x="122" y="9"/>
                  <a:pt x="124" y="8"/>
                  <a:pt x="125" y="8"/>
                </a:cubicBezTo>
                <a:cubicBezTo>
                  <a:pt x="125" y="9"/>
                  <a:pt x="125" y="10"/>
                  <a:pt x="125" y="11"/>
                </a:cubicBezTo>
                <a:cubicBezTo>
                  <a:pt x="125" y="13"/>
                  <a:pt x="124" y="14"/>
                  <a:pt x="124" y="16"/>
                </a:cubicBezTo>
                <a:cubicBezTo>
                  <a:pt x="125" y="18"/>
                  <a:pt x="125" y="21"/>
                  <a:pt x="127" y="22"/>
                </a:cubicBezTo>
                <a:cubicBezTo>
                  <a:pt x="128" y="23"/>
                  <a:pt x="131" y="21"/>
                  <a:pt x="133" y="21"/>
                </a:cubicBezTo>
                <a:cubicBezTo>
                  <a:pt x="134" y="20"/>
                  <a:pt x="135" y="18"/>
                  <a:pt x="136" y="18"/>
                </a:cubicBezTo>
                <a:cubicBezTo>
                  <a:pt x="137" y="17"/>
                  <a:pt x="138" y="17"/>
                  <a:pt x="139" y="17"/>
                </a:cubicBezTo>
                <a:cubicBezTo>
                  <a:pt x="140" y="18"/>
                  <a:pt x="140" y="19"/>
                  <a:pt x="140" y="20"/>
                </a:cubicBezTo>
                <a:cubicBezTo>
                  <a:pt x="139" y="22"/>
                  <a:pt x="138" y="23"/>
                  <a:pt x="138" y="25"/>
                </a:cubicBezTo>
                <a:cubicBezTo>
                  <a:pt x="137" y="27"/>
                  <a:pt x="137" y="29"/>
                  <a:pt x="138" y="30"/>
                </a:cubicBezTo>
                <a:cubicBezTo>
                  <a:pt x="140" y="31"/>
                  <a:pt x="142" y="31"/>
                  <a:pt x="144" y="31"/>
                </a:cubicBezTo>
                <a:cubicBezTo>
                  <a:pt x="146" y="31"/>
                  <a:pt x="147" y="29"/>
                  <a:pt x="149" y="28"/>
                </a:cubicBezTo>
                <a:cubicBezTo>
                  <a:pt x="150" y="28"/>
                  <a:pt x="151" y="28"/>
                  <a:pt x="153" y="29"/>
                </a:cubicBezTo>
                <a:cubicBezTo>
                  <a:pt x="152" y="30"/>
                  <a:pt x="152" y="31"/>
                  <a:pt x="152" y="32"/>
                </a:cubicBezTo>
                <a:cubicBezTo>
                  <a:pt x="151" y="33"/>
                  <a:pt x="149" y="35"/>
                  <a:pt x="149" y="36"/>
                </a:cubicBezTo>
                <a:cubicBezTo>
                  <a:pt x="148" y="38"/>
                  <a:pt x="148" y="40"/>
                  <a:pt x="149" y="41"/>
                </a:cubicBezTo>
                <a:cubicBezTo>
                  <a:pt x="150" y="43"/>
                  <a:pt x="152" y="43"/>
                  <a:pt x="154" y="43"/>
                </a:cubicBezTo>
                <a:cubicBezTo>
                  <a:pt x="156" y="43"/>
                  <a:pt x="158" y="42"/>
                  <a:pt x="160" y="41"/>
                </a:cubicBezTo>
                <a:cubicBezTo>
                  <a:pt x="161" y="41"/>
                  <a:pt x="162" y="41"/>
                  <a:pt x="162" y="42"/>
                </a:cubicBezTo>
                <a:cubicBezTo>
                  <a:pt x="163" y="43"/>
                  <a:pt x="163" y="44"/>
                  <a:pt x="162" y="45"/>
                </a:cubicBezTo>
                <a:cubicBezTo>
                  <a:pt x="161" y="46"/>
                  <a:pt x="159" y="47"/>
                  <a:pt x="158" y="49"/>
                </a:cubicBezTo>
                <a:cubicBezTo>
                  <a:pt x="157" y="50"/>
                  <a:pt x="156" y="53"/>
                  <a:pt x="157" y="54"/>
                </a:cubicBezTo>
                <a:cubicBezTo>
                  <a:pt x="158" y="56"/>
                  <a:pt x="160" y="56"/>
                  <a:pt x="162" y="57"/>
                </a:cubicBezTo>
                <a:cubicBezTo>
                  <a:pt x="164" y="57"/>
                  <a:pt x="166" y="56"/>
                  <a:pt x="168" y="56"/>
                </a:cubicBezTo>
                <a:cubicBezTo>
                  <a:pt x="169" y="56"/>
                  <a:pt x="170" y="57"/>
                  <a:pt x="170" y="58"/>
                </a:cubicBezTo>
                <a:cubicBezTo>
                  <a:pt x="171" y="58"/>
                  <a:pt x="170" y="59"/>
                  <a:pt x="169" y="60"/>
                </a:cubicBezTo>
                <a:cubicBezTo>
                  <a:pt x="168" y="61"/>
                  <a:pt x="165" y="62"/>
                  <a:pt x="164" y="63"/>
                </a:cubicBezTo>
                <a:cubicBezTo>
                  <a:pt x="163" y="65"/>
                  <a:pt x="162" y="67"/>
                  <a:pt x="162" y="69"/>
                </a:cubicBezTo>
                <a:cubicBezTo>
                  <a:pt x="162" y="70"/>
                  <a:pt x="165" y="71"/>
                  <a:pt x="167" y="72"/>
                </a:cubicBezTo>
                <a:cubicBezTo>
                  <a:pt x="168" y="72"/>
                  <a:pt x="169" y="72"/>
                  <a:pt x="171" y="72"/>
                </a:cubicBezTo>
                <a:cubicBezTo>
                  <a:pt x="172" y="73"/>
                  <a:pt x="173" y="73"/>
                  <a:pt x="175" y="74"/>
                </a:cubicBezTo>
                <a:cubicBezTo>
                  <a:pt x="173" y="75"/>
                  <a:pt x="173" y="76"/>
                  <a:pt x="171" y="77"/>
                </a:cubicBezTo>
                <a:cubicBezTo>
                  <a:pt x="170" y="78"/>
                  <a:pt x="168" y="78"/>
                  <a:pt x="168" y="79"/>
                </a:cubicBezTo>
                <a:cubicBezTo>
                  <a:pt x="166" y="80"/>
                  <a:pt x="164" y="82"/>
                  <a:pt x="164" y="83"/>
                </a:cubicBezTo>
                <a:cubicBezTo>
                  <a:pt x="165" y="85"/>
                  <a:pt x="166" y="86"/>
                  <a:pt x="168" y="87"/>
                </a:cubicBezTo>
                <a:cubicBezTo>
                  <a:pt x="169" y="88"/>
                  <a:pt x="171" y="88"/>
                  <a:pt x="173" y="89"/>
                </a:cubicBezTo>
                <a:cubicBezTo>
                  <a:pt x="174" y="89"/>
                  <a:pt x="175" y="90"/>
                  <a:pt x="176" y="91"/>
                </a:cubicBezTo>
                <a:cubicBezTo>
                  <a:pt x="175" y="92"/>
                  <a:pt x="174" y="93"/>
                  <a:pt x="173" y="93"/>
                </a:cubicBezTo>
                <a:cubicBezTo>
                  <a:pt x="172" y="94"/>
                  <a:pt x="170" y="93"/>
                  <a:pt x="169" y="94"/>
                </a:cubicBezTo>
                <a:cubicBezTo>
                  <a:pt x="167" y="95"/>
                  <a:pt x="165" y="96"/>
                  <a:pt x="164" y="98"/>
                </a:cubicBezTo>
                <a:cubicBezTo>
                  <a:pt x="164" y="100"/>
                  <a:pt x="166" y="102"/>
                  <a:pt x="167" y="103"/>
                </a:cubicBezTo>
                <a:cubicBezTo>
                  <a:pt x="168" y="104"/>
                  <a:pt x="170" y="104"/>
                  <a:pt x="171" y="105"/>
                </a:cubicBezTo>
                <a:cubicBezTo>
                  <a:pt x="172" y="106"/>
                  <a:pt x="172" y="107"/>
                  <a:pt x="173" y="109"/>
                </a:cubicBezTo>
                <a:cubicBezTo>
                  <a:pt x="172" y="109"/>
                  <a:pt x="171" y="110"/>
                  <a:pt x="169" y="110"/>
                </a:cubicBezTo>
                <a:cubicBezTo>
                  <a:pt x="168" y="110"/>
                  <a:pt x="166" y="110"/>
                  <a:pt x="165" y="110"/>
                </a:cubicBezTo>
                <a:cubicBezTo>
                  <a:pt x="163" y="111"/>
                  <a:pt x="161" y="112"/>
                  <a:pt x="160" y="113"/>
                </a:cubicBezTo>
                <a:cubicBezTo>
                  <a:pt x="160" y="114"/>
                  <a:pt x="161" y="117"/>
                  <a:pt x="162" y="118"/>
                </a:cubicBezTo>
                <a:cubicBezTo>
                  <a:pt x="163" y="120"/>
                  <a:pt x="165" y="121"/>
                  <a:pt x="167" y="122"/>
                </a:cubicBezTo>
                <a:cubicBezTo>
                  <a:pt x="168" y="122"/>
                  <a:pt x="168" y="124"/>
                  <a:pt x="168" y="124"/>
                </a:cubicBezTo>
                <a:cubicBezTo>
                  <a:pt x="167" y="125"/>
                  <a:pt x="166" y="126"/>
                  <a:pt x="165" y="126"/>
                </a:cubicBezTo>
                <a:cubicBezTo>
                  <a:pt x="163" y="125"/>
                  <a:pt x="162" y="124"/>
                  <a:pt x="160" y="125"/>
                </a:cubicBezTo>
                <a:cubicBezTo>
                  <a:pt x="158" y="125"/>
                  <a:pt x="155" y="125"/>
                  <a:pt x="155" y="126"/>
                </a:cubicBezTo>
                <a:cubicBezTo>
                  <a:pt x="154" y="128"/>
                  <a:pt x="154" y="130"/>
                  <a:pt x="155" y="132"/>
                </a:cubicBezTo>
                <a:cubicBezTo>
                  <a:pt x="156" y="134"/>
                  <a:pt x="157" y="135"/>
                  <a:pt x="158" y="136"/>
                </a:cubicBezTo>
                <a:cubicBezTo>
                  <a:pt x="159" y="137"/>
                  <a:pt x="159" y="138"/>
                  <a:pt x="159" y="139"/>
                </a:cubicBezTo>
                <a:cubicBezTo>
                  <a:pt x="158" y="140"/>
                  <a:pt x="157" y="140"/>
                  <a:pt x="156" y="140"/>
                </a:cubicBezTo>
                <a:cubicBezTo>
                  <a:pt x="154" y="139"/>
                  <a:pt x="153" y="138"/>
                  <a:pt x="151" y="138"/>
                </a:cubicBezTo>
                <a:cubicBezTo>
                  <a:pt x="149" y="138"/>
                  <a:pt x="147" y="138"/>
                  <a:pt x="146" y="139"/>
                </a:cubicBezTo>
                <a:cubicBezTo>
                  <a:pt x="145" y="140"/>
                  <a:pt x="145" y="142"/>
                  <a:pt x="145" y="144"/>
                </a:cubicBezTo>
                <a:cubicBezTo>
                  <a:pt x="146" y="147"/>
                  <a:pt x="147" y="149"/>
                  <a:pt x="149" y="152"/>
                </a:cubicBezTo>
                <a:cubicBezTo>
                  <a:pt x="147" y="152"/>
                  <a:pt x="146" y="153"/>
                  <a:pt x="144" y="152"/>
                </a:cubicBezTo>
                <a:cubicBezTo>
                  <a:pt x="143" y="152"/>
                  <a:pt x="143" y="151"/>
                  <a:pt x="142" y="150"/>
                </a:cubicBezTo>
                <a:cubicBezTo>
                  <a:pt x="139" y="148"/>
                  <a:pt x="136" y="146"/>
                  <a:pt x="134" y="149"/>
                </a:cubicBezTo>
                <a:cubicBezTo>
                  <a:pt x="133" y="151"/>
                  <a:pt x="134" y="154"/>
                  <a:pt x="134" y="157"/>
                </a:cubicBezTo>
                <a:cubicBezTo>
                  <a:pt x="134" y="158"/>
                  <a:pt x="135" y="159"/>
                  <a:pt x="135" y="160"/>
                </a:cubicBezTo>
                <a:cubicBezTo>
                  <a:pt x="135" y="161"/>
                  <a:pt x="134" y="162"/>
                  <a:pt x="134" y="163"/>
                </a:cubicBezTo>
                <a:cubicBezTo>
                  <a:pt x="133" y="163"/>
                  <a:pt x="132" y="163"/>
                  <a:pt x="131" y="162"/>
                </a:cubicBezTo>
                <a:cubicBezTo>
                  <a:pt x="130" y="161"/>
                  <a:pt x="129" y="159"/>
                  <a:pt x="128" y="158"/>
                </a:cubicBezTo>
                <a:cubicBezTo>
                  <a:pt x="126" y="158"/>
                  <a:pt x="123" y="156"/>
                  <a:pt x="121" y="157"/>
                </a:cubicBezTo>
                <a:cubicBezTo>
                  <a:pt x="120" y="158"/>
                  <a:pt x="119" y="161"/>
                  <a:pt x="119" y="162"/>
                </a:cubicBezTo>
                <a:cubicBezTo>
                  <a:pt x="119" y="165"/>
                  <a:pt x="119" y="168"/>
                  <a:pt x="119" y="170"/>
                </a:cubicBezTo>
                <a:cubicBezTo>
                  <a:pt x="117" y="169"/>
                  <a:pt x="115" y="167"/>
                  <a:pt x="113" y="165"/>
                </a:cubicBezTo>
                <a:cubicBezTo>
                  <a:pt x="111" y="164"/>
                  <a:pt x="109" y="162"/>
                  <a:pt x="107" y="162"/>
                </a:cubicBezTo>
                <a:cubicBezTo>
                  <a:pt x="106" y="162"/>
                  <a:pt x="105" y="165"/>
                  <a:pt x="104" y="167"/>
                </a:cubicBezTo>
                <a:cubicBezTo>
                  <a:pt x="103" y="169"/>
                  <a:pt x="104" y="171"/>
                  <a:pt x="104" y="173"/>
                </a:cubicBezTo>
                <a:cubicBezTo>
                  <a:pt x="103" y="173"/>
                  <a:pt x="102" y="174"/>
                  <a:pt x="102" y="175"/>
                </a:cubicBezTo>
                <a:cubicBezTo>
                  <a:pt x="101" y="175"/>
                  <a:pt x="100" y="174"/>
                  <a:pt x="100" y="173"/>
                </a:cubicBezTo>
                <a:cubicBezTo>
                  <a:pt x="99" y="171"/>
                  <a:pt x="99" y="169"/>
                  <a:pt x="97" y="168"/>
                </a:cubicBezTo>
                <a:cubicBezTo>
                  <a:pt x="96" y="166"/>
                  <a:pt x="94" y="164"/>
                  <a:pt x="93" y="165"/>
                </a:cubicBezTo>
                <a:cubicBezTo>
                  <a:pt x="91" y="165"/>
                  <a:pt x="89" y="167"/>
                  <a:pt x="88" y="168"/>
                </a:cubicBezTo>
                <a:cubicBezTo>
                  <a:pt x="87" y="170"/>
                  <a:pt x="88" y="172"/>
                  <a:pt x="87" y="174"/>
                </a:cubicBezTo>
                <a:cubicBezTo>
                  <a:pt x="86" y="175"/>
                  <a:pt x="85" y="176"/>
                  <a:pt x="84" y="176"/>
                </a:cubicBezTo>
                <a:cubicBezTo>
                  <a:pt x="84" y="176"/>
                  <a:pt x="83" y="175"/>
                  <a:pt x="83" y="174"/>
                </a:cubicBezTo>
                <a:cubicBezTo>
                  <a:pt x="82" y="172"/>
                  <a:pt x="82" y="170"/>
                  <a:pt x="82" y="168"/>
                </a:cubicBezTo>
                <a:cubicBezTo>
                  <a:pt x="81" y="167"/>
                  <a:pt x="79" y="164"/>
                  <a:pt x="78" y="164"/>
                </a:cubicBezTo>
                <a:cubicBezTo>
                  <a:pt x="76" y="164"/>
                  <a:pt x="74" y="166"/>
                  <a:pt x="73" y="167"/>
                </a:cubicBezTo>
                <a:cubicBezTo>
                  <a:pt x="71" y="168"/>
                  <a:pt x="71" y="170"/>
                  <a:pt x="70" y="172"/>
                </a:cubicBezTo>
                <a:cubicBezTo>
                  <a:pt x="70" y="173"/>
                  <a:pt x="68" y="174"/>
                  <a:pt x="68" y="173"/>
                </a:cubicBezTo>
                <a:cubicBezTo>
                  <a:pt x="67" y="173"/>
                  <a:pt x="66" y="172"/>
                  <a:pt x="66" y="171"/>
                </a:cubicBezTo>
                <a:cubicBezTo>
                  <a:pt x="66" y="169"/>
                  <a:pt x="67" y="167"/>
                  <a:pt x="66" y="165"/>
                </a:cubicBezTo>
                <a:cubicBezTo>
                  <a:pt x="66" y="164"/>
                  <a:pt x="64" y="161"/>
                  <a:pt x="63" y="161"/>
                </a:cubicBezTo>
                <a:cubicBezTo>
                  <a:pt x="62" y="160"/>
                  <a:pt x="59" y="162"/>
                  <a:pt x="58" y="163"/>
                </a:cubicBezTo>
                <a:cubicBezTo>
                  <a:pt x="57" y="163"/>
                  <a:pt x="56" y="164"/>
                  <a:pt x="56" y="165"/>
                </a:cubicBezTo>
                <a:cubicBezTo>
                  <a:pt x="54" y="166"/>
                  <a:pt x="53" y="167"/>
                  <a:pt x="51" y="168"/>
                </a:cubicBezTo>
                <a:cubicBezTo>
                  <a:pt x="51" y="166"/>
                  <a:pt x="51" y="164"/>
                  <a:pt x="51" y="163"/>
                </a:cubicBezTo>
                <a:cubicBezTo>
                  <a:pt x="51" y="161"/>
                  <a:pt x="52" y="160"/>
                  <a:pt x="51" y="159"/>
                </a:cubicBezTo>
                <a:cubicBezTo>
                  <a:pt x="51" y="158"/>
                  <a:pt x="51" y="155"/>
                  <a:pt x="49" y="154"/>
                </a:cubicBezTo>
                <a:cubicBezTo>
                  <a:pt x="48" y="154"/>
                  <a:pt x="45" y="154"/>
                  <a:pt x="44" y="155"/>
                </a:cubicBezTo>
                <a:cubicBezTo>
                  <a:pt x="42" y="156"/>
                  <a:pt x="41" y="157"/>
                  <a:pt x="40" y="158"/>
                </a:cubicBezTo>
                <a:cubicBezTo>
                  <a:pt x="39" y="159"/>
                  <a:pt x="37" y="159"/>
                  <a:pt x="36" y="159"/>
                </a:cubicBezTo>
                <a:cubicBezTo>
                  <a:pt x="36" y="158"/>
                  <a:pt x="36" y="157"/>
                  <a:pt x="36" y="156"/>
                </a:cubicBezTo>
                <a:cubicBezTo>
                  <a:pt x="37" y="154"/>
                  <a:pt x="38" y="153"/>
                  <a:pt x="38" y="151"/>
                </a:cubicBezTo>
                <a:cubicBezTo>
                  <a:pt x="38" y="149"/>
                  <a:pt x="38" y="147"/>
                  <a:pt x="37" y="146"/>
                </a:cubicBezTo>
                <a:cubicBezTo>
                  <a:pt x="36" y="145"/>
                  <a:pt x="33" y="145"/>
                  <a:pt x="31" y="145"/>
                </a:cubicBezTo>
                <a:cubicBezTo>
                  <a:pt x="30" y="145"/>
                  <a:pt x="29" y="147"/>
                  <a:pt x="28" y="147"/>
                </a:cubicBezTo>
                <a:cubicBezTo>
                  <a:pt x="27" y="148"/>
                  <a:pt x="25" y="148"/>
                  <a:pt x="24" y="148"/>
                </a:cubicBezTo>
                <a:cubicBezTo>
                  <a:pt x="24" y="147"/>
                  <a:pt x="24" y="145"/>
                  <a:pt x="24" y="144"/>
                </a:cubicBezTo>
                <a:cubicBezTo>
                  <a:pt x="25" y="143"/>
                  <a:pt x="27" y="141"/>
                  <a:pt x="27" y="140"/>
                </a:cubicBezTo>
                <a:cubicBezTo>
                  <a:pt x="27" y="138"/>
                  <a:pt x="28" y="136"/>
                  <a:pt x="27" y="134"/>
                </a:cubicBezTo>
                <a:cubicBezTo>
                  <a:pt x="26" y="133"/>
                  <a:pt x="23" y="133"/>
                  <a:pt x="21" y="133"/>
                </a:cubicBezTo>
                <a:cubicBezTo>
                  <a:pt x="20" y="133"/>
                  <a:pt x="18" y="134"/>
                  <a:pt x="16" y="135"/>
                </a:cubicBezTo>
                <a:cubicBezTo>
                  <a:pt x="15" y="135"/>
                  <a:pt x="14" y="134"/>
                  <a:pt x="13" y="134"/>
                </a:cubicBezTo>
                <a:cubicBezTo>
                  <a:pt x="13" y="133"/>
                  <a:pt x="13" y="132"/>
                  <a:pt x="14" y="131"/>
                </a:cubicBezTo>
                <a:cubicBezTo>
                  <a:pt x="15" y="129"/>
                  <a:pt x="17" y="128"/>
                  <a:pt x="18" y="127"/>
                </a:cubicBezTo>
                <a:cubicBezTo>
                  <a:pt x="19" y="125"/>
                  <a:pt x="20" y="123"/>
                  <a:pt x="19" y="122"/>
                </a:cubicBezTo>
                <a:cubicBezTo>
                  <a:pt x="19" y="120"/>
                  <a:pt x="16" y="120"/>
                  <a:pt x="15" y="119"/>
                </a:cubicBezTo>
                <a:cubicBezTo>
                  <a:pt x="13" y="119"/>
                  <a:pt x="11" y="120"/>
                  <a:pt x="9" y="120"/>
                </a:cubicBezTo>
                <a:cubicBezTo>
                  <a:pt x="8" y="120"/>
                  <a:pt x="7" y="119"/>
                  <a:pt x="5" y="119"/>
                </a:cubicBezTo>
                <a:cubicBezTo>
                  <a:pt x="5" y="118"/>
                  <a:pt x="5" y="118"/>
                  <a:pt x="5" y="117"/>
                </a:cubicBezTo>
                <a:close/>
                <a:moveTo>
                  <a:pt x="17" y="88"/>
                </a:moveTo>
                <a:cubicBezTo>
                  <a:pt x="16" y="127"/>
                  <a:pt x="48" y="159"/>
                  <a:pt x="88" y="159"/>
                </a:cubicBezTo>
                <a:cubicBezTo>
                  <a:pt x="126" y="160"/>
                  <a:pt x="159" y="128"/>
                  <a:pt x="159" y="89"/>
                </a:cubicBezTo>
                <a:cubicBezTo>
                  <a:pt x="160" y="49"/>
                  <a:pt x="128" y="17"/>
                  <a:pt x="88" y="17"/>
                </a:cubicBezTo>
                <a:cubicBezTo>
                  <a:pt x="49" y="17"/>
                  <a:pt x="17" y="48"/>
                  <a:pt x="17" y="88"/>
                </a:cubicBezTo>
                <a:close/>
              </a:path>
            </a:pathLst>
          </a:custGeom>
          <a:solidFill>
            <a:srgbClr val="09224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46" name="Freeform 60">
            <a:extLst>
              <a:ext uri="{FF2B5EF4-FFF2-40B4-BE49-F238E27FC236}">
                <a16:creationId xmlns:a16="http://schemas.microsoft.com/office/drawing/2014/main" id="{C5E74FA1-EE05-49EF-89AF-7D629A2B4DFA}"/>
              </a:ext>
            </a:extLst>
          </p:cNvPr>
          <p:cNvSpPr>
            <a:spLocks noEditPoints="1"/>
          </p:cNvSpPr>
          <p:nvPr/>
        </p:nvSpPr>
        <p:spPr bwMode="auto">
          <a:xfrm>
            <a:off x="781050" y="3454401"/>
            <a:ext cx="1193800" cy="1192213"/>
          </a:xfrm>
          <a:custGeom>
            <a:avLst/>
            <a:gdLst>
              <a:gd name="T0" fmla="*/ 69 w 137"/>
              <a:gd name="T1" fmla="*/ 137 h 137"/>
              <a:gd name="T2" fmla="*/ 70 w 137"/>
              <a:gd name="T3" fmla="*/ 1 h 137"/>
              <a:gd name="T4" fmla="*/ 7 w 137"/>
              <a:gd name="T5" fmla="*/ 71 h 137"/>
              <a:gd name="T6" fmla="*/ 17 w 137"/>
              <a:gd name="T7" fmla="*/ 88 h 137"/>
              <a:gd name="T8" fmla="*/ 45 w 137"/>
              <a:gd name="T9" fmla="*/ 61 h 137"/>
              <a:gd name="T10" fmla="*/ 13 w 137"/>
              <a:gd name="T11" fmla="*/ 42 h 137"/>
              <a:gd name="T12" fmla="*/ 89 w 137"/>
              <a:gd name="T13" fmla="*/ 82 h 137"/>
              <a:gd name="T14" fmla="*/ 88 w 137"/>
              <a:gd name="T15" fmla="*/ 119 h 137"/>
              <a:gd name="T16" fmla="*/ 126 w 137"/>
              <a:gd name="T17" fmla="*/ 94 h 137"/>
              <a:gd name="T18" fmla="*/ 89 w 137"/>
              <a:gd name="T19" fmla="*/ 82 h 137"/>
              <a:gd name="T20" fmla="*/ 37 w 137"/>
              <a:gd name="T21" fmla="*/ 16 h 137"/>
              <a:gd name="T22" fmla="*/ 59 w 137"/>
              <a:gd name="T23" fmla="*/ 46 h 137"/>
              <a:gd name="T24" fmla="*/ 83 w 137"/>
              <a:gd name="T25" fmla="*/ 17 h 137"/>
              <a:gd name="T26" fmla="*/ 70 w 137"/>
              <a:gd name="T27" fmla="*/ 7 h 137"/>
              <a:gd name="T28" fmla="*/ 71 w 137"/>
              <a:gd name="T29" fmla="*/ 124 h 137"/>
              <a:gd name="T30" fmla="*/ 54 w 137"/>
              <a:gd name="T31" fmla="*/ 89 h 137"/>
              <a:gd name="T32" fmla="*/ 26 w 137"/>
              <a:gd name="T33" fmla="*/ 114 h 137"/>
              <a:gd name="T34" fmla="*/ 130 w 137"/>
              <a:gd name="T35" fmla="*/ 60 h 137"/>
              <a:gd name="T36" fmla="*/ 110 w 137"/>
              <a:gd name="T37" fmla="*/ 22 h 137"/>
              <a:gd name="T38" fmla="*/ 88 w 137"/>
              <a:gd name="T39" fmla="*/ 52 h 137"/>
              <a:gd name="T40" fmla="*/ 123 w 137"/>
              <a:gd name="T41" fmla="*/ 66 h 137"/>
              <a:gd name="T42" fmla="*/ 95 w 137"/>
              <a:gd name="T43" fmla="*/ 67 h 137"/>
              <a:gd name="T44" fmla="*/ 95 w 137"/>
              <a:gd name="T45" fmla="*/ 77 h 137"/>
              <a:gd name="T46" fmla="*/ 125 w 137"/>
              <a:gd name="T47" fmla="*/ 75 h 137"/>
              <a:gd name="T48" fmla="*/ 95 w 137"/>
              <a:gd name="T49" fmla="*/ 67 h 137"/>
              <a:gd name="T50" fmla="*/ 45 w 137"/>
              <a:gd name="T51" fmla="*/ 77 h 137"/>
              <a:gd name="T52" fmla="*/ 21 w 137"/>
              <a:gd name="T53" fmla="*/ 98 h 137"/>
              <a:gd name="T54" fmla="*/ 50 w 137"/>
              <a:gd name="T55" fmla="*/ 86 h 137"/>
              <a:gd name="T56" fmla="*/ 55 w 137"/>
              <a:gd name="T57" fmla="*/ 51 h 137"/>
              <a:gd name="T58" fmla="*/ 32 w 137"/>
              <a:gd name="T59" fmla="*/ 30 h 137"/>
              <a:gd name="T60" fmla="*/ 27 w 137"/>
              <a:gd name="T61" fmla="*/ 36 h 137"/>
              <a:gd name="T62" fmla="*/ 50 w 137"/>
              <a:gd name="T63" fmla="*/ 56 h 137"/>
              <a:gd name="T64" fmla="*/ 84 w 137"/>
              <a:gd name="T65" fmla="*/ 122 h 137"/>
              <a:gd name="T66" fmla="*/ 74 w 137"/>
              <a:gd name="T67" fmla="*/ 90 h 137"/>
              <a:gd name="T68" fmla="*/ 75 w 137"/>
              <a:gd name="T69" fmla="*/ 122 h 137"/>
              <a:gd name="T70" fmla="*/ 84 w 137"/>
              <a:gd name="T71" fmla="*/ 122 h 137"/>
              <a:gd name="T72" fmla="*/ 84 w 137"/>
              <a:gd name="T73" fmla="*/ 48 h 137"/>
              <a:gd name="T74" fmla="*/ 93 w 137"/>
              <a:gd name="T75" fmla="*/ 18 h 137"/>
              <a:gd name="T76" fmla="*/ 76 w 137"/>
              <a:gd name="T77" fmla="*/ 42 h 137"/>
              <a:gd name="T78" fmla="*/ 69 w 137"/>
              <a:gd name="T79" fmla="*/ 81 h 137"/>
              <a:gd name="T80" fmla="*/ 69 w 137"/>
              <a:gd name="T81" fmla="*/ 57 h 137"/>
              <a:gd name="T82" fmla="*/ 69 w 137"/>
              <a:gd name="T83" fmla="*/ 81 h 1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137" h="137">
                <a:moveTo>
                  <a:pt x="137" y="70"/>
                </a:moveTo>
                <a:cubicBezTo>
                  <a:pt x="137" y="107"/>
                  <a:pt x="107" y="137"/>
                  <a:pt x="69" y="137"/>
                </a:cubicBezTo>
                <a:cubicBezTo>
                  <a:pt x="30" y="137"/>
                  <a:pt x="0" y="106"/>
                  <a:pt x="1" y="68"/>
                </a:cubicBezTo>
                <a:cubicBezTo>
                  <a:pt x="1" y="30"/>
                  <a:pt x="32" y="0"/>
                  <a:pt x="70" y="1"/>
                </a:cubicBezTo>
                <a:cubicBezTo>
                  <a:pt x="107" y="1"/>
                  <a:pt x="137" y="32"/>
                  <a:pt x="137" y="70"/>
                </a:cubicBezTo>
                <a:close/>
                <a:moveTo>
                  <a:pt x="7" y="71"/>
                </a:moveTo>
                <a:cubicBezTo>
                  <a:pt x="7" y="74"/>
                  <a:pt x="8" y="79"/>
                  <a:pt x="9" y="84"/>
                </a:cubicBezTo>
                <a:cubicBezTo>
                  <a:pt x="10" y="88"/>
                  <a:pt x="13" y="90"/>
                  <a:pt x="17" y="88"/>
                </a:cubicBezTo>
                <a:cubicBezTo>
                  <a:pt x="27" y="82"/>
                  <a:pt x="36" y="76"/>
                  <a:pt x="45" y="71"/>
                </a:cubicBezTo>
                <a:cubicBezTo>
                  <a:pt x="49" y="68"/>
                  <a:pt x="49" y="65"/>
                  <a:pt x="45" y="61"/>
                </a:cubicBezTo>
                <a:cubicBezTo>
                  <a:pt x="38" y="54"/>
                  <a:pt x="31" y="47"/>
                  <a:pt x="24" y="40"/>
                </a:cubicBezTo>
                <a:cubicBezTo>
                  <a:pt x="19" y="36"/>
                  <a:pt x="16" y="36"/>
                  <a:pt x="13" y="42"/>
                </a:cubicBezTo>
                <a:cubicBezTo>
                  <a:pt x="9" y="50"/>
                  <a:pt x="7" y="60"/>
                  <a:pt x="7" y="71"/>
                </a:cubicBezTo>
                <a:close/>
                <a:moveTo>
                  <a:pt x="89" y="82"/>
                </a:moveTo>
                <a:cubicBezTo>
                  <a:pt x="85" y="82"/>
                  <a:pt x="83" y="84"/>
                  <a:pt x="84" y="90"/>
                </a:cubicBezTo>
                <a:cubicBezTo>
                  <a:pt x="85" y="100"/>
                  <a:pt x="87" y="109"/>
                  <a:pt x="88" y="119"/>
                </a:cubicBezTo>
                <a:cubicBezTo>
                  <a:pt x="89" y="125"/>
                  <a:pt x="93" y="127"/>
                  <a:pt x="99" y="124"/>
                </a:cubicBezTo>
                <a:cubicBezTo>
                  <a:pt x="111" y="117"/>
                  <a:pt x="120" y="107"/>
                  <a:pt x="126" y="94"/>
                </a:cubicBezTo>
                <a:cubicBezTo>
                  <a:pt x="128" y="88"/>
                  <a:pt x="126" y="85"/>
                  <a:pt x="120" y="84"/>
                </a:cubicBezTo>
                <a:cubicBezTo>
                  <a:pt x="110" y="83"/>
                  <a:pt x="100" y="83"/>
                  <a:pt x="89" y="82"/>
                </a:cubicBezTo>
                <a:close/>
                <a:moveTo>
                  <a:pt x="70" y="7"/>
                </a:moveTo>
                <a:cubicBezTo>
                  <a:pt x="57" y="7"/>
                  <a:pt x="46" y="10"/>
                  <a:pt x="37" y="16"/>
                </a:cubicBezTo>
                <a:cubicBezTo>
                  <a:pt x="32" y="19"/>
                  <a:pt x="32" y="23"/>
                  <a:pt x="36" y="26"/>
                </a:cubicBezTo>
                <a:cubicBezTo>
                  <a:pt x="43" y="33"/>
                  <a:pt x="51" y="40"/>
                  <a:pt x="59" y="46"/>
                </a:cubicBezTo>
                <a:cubicBezTo>
                  <a:pt x="63" y="50"/>
                  <a:pt x="67" y="49"/>
                  <a:pt x="69" y="44"/>
                </a:cubicBezTo>
                <a:cubicBezTo>
                  <a:pt x="74" y="35"/>
                  <a:pt x="78" y="26"/>
                  <a:pt x="83" y="17"/>
                </a:cubicBezTo>
                <a:cubicBezTo>
                  <a:pt x="85" y="12"/>
                  <a:pt x="83" y="9"/>
                  <a:pt x="78" y="8"/>
                </a:cubicBezTo>
                <a:cubicBezTo>
                  <a:pt x="75" y="7"/>
                  <a:pt x="72" y="7"/>
                  <a:pt x="70" y="7"/>
                </a:cubicBezTo>
                <a:close/>
                <a:moveTo>
                  <a:pt x="65" y="131"/>
                </a:moveTo>
                <a:cubicBezTo>
                  <a:pt x="69" y="131"/>
                  <a:pt x="72" y="128"/>
                  <a:pt x="71" y="124"/>
                </a:cubicBezTo>
                <a:cubicBezTo>
                  <a:pt x="68" y="113"/>
                  <a:pt x="66" y="103"/>
                  <a:pt x="63" y="93"/>
                </a:cubicBezTo>
                <a:cubicBezTo>
                  <a:pt x="62" y="88"/>
                  <a:pt x="59" y="87"/>
                  <a:pt x="54" y="89"/>
                </a:cubicBezTo>
                <a:cubicBezTo>
                  <a:pt x="45" y="94"/>
                  <a:pt x="36" y="98"/>
                  <a:pt x="28" y="103"/>
                </a:cubicBezTo>
                <a:cubicBezTo>
                  <a:pt x="22" y="105"/>
                  <a:pt x="22" y="110"/>
                  <a:pt x="26" y="114"/>
                </a:cubicBezTo>
                <a:cubicBezTo>
                  <a:pt x="36" y="124"/>
                  <a:pt x="49" y="130"/>
                  <a:pt x="65" y="131"/>
                </a:cubicBezTo>
                <a:close/>
                <a:moveTo>
                  <a:pt x="130" y="60"/>
                </a:moveTo>
                <a:cubicBezTo>
                  <a:pt x="130" y="59"/>
                  <a:pt x="130" y="58"/>
                  <a:pt x="130" y="57"/>
                </a:cubicBezTo>
                <a:cubicBezTo>
                  <a:pt x="127" y="43"/>
                  <a:pt x="121" y="32"/>
                  <a:pt x="110" y="22"/>
                </a:cubicBezTo>
                <a:cubicBezTo>
                  <a:pt x="105" y="19"/>
                  <a:pt x="101" y="20"/>
                  <a:pt x="99" y="25"/>
                </a:cubicBezTo>
                <a:cubicBezTo>
                  <a:pt x="95" y="34"/>
                  <a:pt x="91" y="43"/>
                  <a:pt x="88" y="52"/>
                </a:cubicBezTo>
                <a:cubicBezTo>
                  <a:pt x="86" y="58"/>
                  <a:pt x="87" y="61"/>
                  <a:pt x="93" y="62"/>
                </a:cubicBezTo>
                <a:cubicBezTo>
                  <a:pt x="103" y="63"/>
                  <a:pt x="113" y="65"/>
                  <a:pt x="123" y="66"/>
                </a:cubicBezTo>
                <a:cubicBezTo>
                  <a:pt x="127" y="67"/>
                  <a:pt x="130" y="64"/>
                  <a:pt x="130" y="60"/>
                </a:cubicBezTo>
                <a:close/>
                <a:moveTo>
                  <a:pt x="95" y="67"/>
                </a:moveTo>
                <a:cubicBezTo>
                  <a:pt x="90" y="66"/>
                  <a:pt x="91" y="70"/>
                  <a:pt x="90" y="73"/>
                </a:cubicBezTo>
                <a:cubicBezTo>
                  <a:pt x="90" y="77"/>
                  <a:pt x="92" y="77"/>
                  <a:pt x="95" y="77"/>
                </a:cubicBezTo>
                <a:cubicBezTo>
                  <a:pt x="103" y="78"/>
                  <a:pt x="112" y="78"/>
                  <a:pt x="120" y="79"/>
                </a:cubicBezTo>
                <a:cubicBezTo>
                  <a:pt x="123" y="80"/>
                  <a:pt x="124" y="78"/>
                  <a:pt x="125" y="75"/>
                </a:cubicBezTo>
                <a:cubicBezTo>
                  <a:pt x="126" y="72"/>
                  <a:pt x="124" y="71"/>
                  <a:pt x="121" y="70"/>
                </a:cubicBezTo>
                <a:cubicBezTo>
                  <a:pt x="113" y="69"/>
                  <a:pt x="104" y="68"/>
                  <a:pt x="95" y="67"/>
                </a:cubicBezTo>
                <a:close/>
                <a:moveTo>
                  <a:pt x="51" y="84"/>
                </a:moveTo>
                <a:cubicBezTo>
                  <a:pt x="51" y="80"/>
                  <a:pt x="47" y="76"/>
                  <a:pt x="45" y="77"/>
                </a:cubicBezTo>
                <a:cubicBezTo>
                  <a:pt x="36" y="82"/>
                  <a:pt x="28" y="87"/>
                  <a:pt x="20" y="92"/>
                </a:cubicBezTo>
                <a:cubicBezTo>
                  <a:pt x="17" y="94"/>
                  <a:pt x="19" y="96"/>
                  <a:pt x="21" y="98"/>
                </a:cubicBezTo>
                <a:cubicBezTo>
                  <a:pt x="21" y="99"/>
                  <a:pt x="24" y="99"/>
                  <a:pt x="25" y="99"/>
                </a:cubicBezTo>
                <a:cubicBezTo>
                  <a:pt x="33" y="95"/>
                  <a:pt x="41" y="90"/>
                  <a:pt x="50" y="86"/>
                </a:cubicBezTo>
                <a:cubicBezTo>
                  <a:pt x="50" y="85"/>
                  <a:pt x="51" y="84"/>
                  <a:pt x="51" y="84"/>
                </a:cubicBezTo>
                <a:close/>
                <a:moveTo>
                  <a:pt x="55" y="51"/>
                </a:moveTo>
                <a:cubicBezTo>
                  <a:pt x="55" y="50"/>
                  <a:pt x="54" y="49"/>
                  <a:pt x="54" y="48"/>
                </a:cubicBezTo>
                <a:cubicBezTo>
                  <a:pt x="47" y="42"/>
                  <a:pt x="40" y="36"/>
                  <a:pt x="32" y="30"/>
                </a:cubicBezTo>
                <a:cubicBezTo>
                  <a:pt x="30" y="27"/>
                  <a:pt x="29" y="30"/>
                  <a:pt x="27" y="31"/>
                </a:cubicBezTo>
                <a:cubicBezTo>
                  <a:pt x="25" y="33"/>
                  <a:pt x="25" y="34"/>
                  <a:pt x="27" y="36"/>
                </a:cubicBezTo>
                <a:cubicBezTo>
                  <a:pt x="33" y="43"/>
                  <a:pt x="40" y="49"/>
                  <a:pt x="46" y="55"/>
                </a:cubicBezTo>
                <a:cubicBezTo>
                  <a:pt x="47" y="56"/>
                  <a:pt x="50" y="57"/>
                  <a:pt x="50" y="56"/>
                </a:cubicBezTo>
                <a:cubicBezTo>
                  <a:pt x="52" y="55"/>
                  <a:pt x="54" y="53"/>
                  <a:pt x="55" y="51"/>
                </a:cubicBezTo>
                <a:close/>
                <a:moveTo>
                  <a:pt x="84" y="122"/>
                </a:moveTo>
                <a:cubicBezTo>
                  <a:pt x="82" y="112"/>
                  <a:pt x="80" y="103"/>
                  <a:pt x="79" y="94"/>
                </a:cubicBezTo>
                <a:cubicBezTo>
                  <a:pt x="79" y="91"/>
                  <a:pt x="77" y="90"/>
                  <a:pt x="74" y="90"/>
                </a:cubicBezTo>
                <a:cubicBezTo>
                  <a:pt x="71" y="91"/>
                  <a:pt x="68" y="92"/>
                  <a:pt x="69" y="96"/>
                </a:cubicBezTo>
                <a:cubicBezTo>
                  <a:pt x="71" y="105"/>
                  <a:pt x="73" y="113"/>
                  <a:pt x="75" y="122"/>
                </a:cubicBezTo>
                <a:cubicBezTo>
                  <a:pt x="76" y="124"/>
                  <a:pt x="77" y="125"/>
                  <a:pt x="80" y="124"/>
                </a:cubicBezTo>
                <a:cubicBezTo>
                  <a:pt x="81" y="124"/>
                  <a:pt x="83" y="122"/>
                  <a:pt x="84" y="122"/>
                </a:cubicBezTo>
                <a:close/>
                <a:moveTo>
                  <a:pt x="82" y="50"/>
                </a:moveTo>
                <a:cubicBezTo>
                  <a:pt x="82" y="50"/>
                  <a:pt x="83" y="49"/>
                  <a:pt x="84" y="48"/>
                </a:cubicBezTo>
                <a:cubicBezTo>
                  <a:pt x="87" y="40"/>
                  <a:pt x="91" y="32"/>
                  <a:pt x="95" y="24"/>
                </a:cubicBezTo>
                <a:cubicBezTo>
                  <a:pt x="96" y="21"/>
                  <a:pt x="96" y="19"/>
                  <a:pt x="93" y="18"/>
                </a:cubicBezTo>
                <a:cubicBezTo>
                  <a:pt x="89" y="17"/>
                  <a:pt x="88" y="17"/>
                  <a:pt x="86" y="20"/>
                </a:cubicBezTo>
                <a:cubicBezTo>
                  <a:pt x="83" y="28"/>
                  <a:pt x="79" y="35"/>
                  <a:pt x="76" y="42"/>
                </a:cubicBezTo>
                <a:cubicBezTo>
                  <a:pt x="74" y="47"/>
                  <a:pt x="76" y="50"/>
                  <a:pt x="82" y="50"/>
                </a:cubicBezTo>
                <a:close/>
                <a:moveTo>
                  <a:pt x="69" y="81"/>
                </a:moveTo>
                <a:cubicBezTo>
                  <a:pt x="75" y="81"/>
                  <a:pt x="81" y="76"/>
                  <a:pt x="81" y="69"/>
                </a:cubicBezTo>
                <a:cubicBezTo>
                  <a:pt x="81" y="63"/>
                  <a:pt x="75" y="57"/>
                  <a:pt x="69" y="57"/>
                </a:cubicBezTo>
                <a:cubicBezTo>
                  <a:pt x="63" y="57"/>
                  <a:pt x="57" y="63"/>
                  <a:pt x="57" y="69"/>
                </a:cubicBezTo>
                <a:cubicBezTo>
                  <a:pt x="57" y="75"/>
                  <a:pt x="62" y="81"/>
                  <a:pt x="69" y="81"/>
                </a:cubicBezTo>
                <a:close/>
              </a:path>
            </a:pathLst>
          </a:custGeom>
          <a:solidFill>
            <a:srgbClr val="09224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47" name="Freeform 61">
            <a:extLst>
              <a:ext uri="{FF2B5EF4-FFF2-40B4-BE49-F238E27FC236}">
                <a16:creationId xmlns:a16="http://schemas.microsoft.com/office/drawing/2014/main" id="{79086B19-1F24-49E9-9DC9-9173F5D4C6FF}"/>
              </a:ext>
            </a:extLst>
          </p:cNvPr>
          <p:cNvSpPr>
            <a:spLocks/>
          </p:cNvSpPr>
          <p:nvPr/>
        </p:nvSpPr>
        <p:spPr bwMode="auto">
          <a:xfrm>
            <a:off x="1303338" y="3976688"/>
            <a:ext cx="149225" cy="155575"/>
          </a:xfrm>
          <a:custGeom>
            <a:avLst/>
            <a:gdLst>
              <a:gd name="T0" fmla="*/ 9 w 17"/>
              <a:gd name="T1" fmla="*/ 1 h 18"/>
              <a:gd name="T2" fmla="*/ 17 w 17"/>
              <a:gd name="T3" fmla="*/ 9 h 18"/>
              <a:gd name="T4" fmla="*/ 9 w 17"/>
              <a:gd name="T5" fmla="*/ 18 h 18"/>
              <a:gd name="T6" fmla="*/ 0 w 17"/>
              <a:gd name="T7" fmla="*/ 9 h 18"/>
              <a:gd name="T8" fmla="*/ 9 w 17"/>
              <a:gd name="T9" fmla="*/ 1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7" h="18">
                <a:moveTo>
                  <a:pt x="9" y="1"/>
                </a:moveTo>
                <a:cubicBezTo>
                  <a:pt x="14" y="0"/>
                  <a:pt x="17" y="4"/>
                  <a:pt x="17" y="9"/>
                </a:cubicBezTo>
                <a:cubicBezTo>
                  <a:pt x="17" y="14"/>
                  <a:pt x="14" y="18"/>
                  <a:pt x="9" y="18"/>
                </a:cubicBezTo>
                <a:cubicBezTo>
                  <a:pt x="5" y="18"/>
                  <a:pt x="0" y="14"/>
                  <a:pt x="0" y="9"/>
                </a:cubicBezTo>
                <a:cubicBezTo>
                  <a:pt x="0" y="4"/>
                  <a:pt x="4" y="1"/>
                  <a:pt x="9" y="1"/>
                </a:cubicBezTo>
                <a:close/>
              </a:path>
            </a:pathLst>
          </a:custGeom>
          <a:solidFill>
            <a:srgbClr val="09224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75447014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4800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4584053" y="1119115"/>
            <a:ext cx="392362" cy="393521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rgbClr val="F7AC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3954988" y="1172014"/>
            <a:ext cx="392360" cy="287720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rgbClr val="F7AC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4585617" y="3390154"/>
            <a:ext cx="234850" cy="530924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rgbClr val="F7AC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 dirty="0">
              <a:solidFill>
                <a:srgbClr val="AE4500"/>
              </a:solidFill>
            </a:endParaRPr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7189301" y="2740919"/>
            <a:ext cx="169248" cy="377049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rgbClr val="F7AC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3950270" y="3481431"/>
            <a:ext cx="348370" cy="348370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rgbClr val="F7AC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5809057" y="2731880"/>
            <a:ext cx="345584" cy="340042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rgbClr val="F7AC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8297775" y="2700425"/>
            <a:ext cx="348370" cy="347351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rgbClr val="F7AC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5213119" y="1139038"/>
            <a:ext cx="353675" cy="35367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rgbClr val="F7AC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5803264" y="1139036"/>
            <a:ext cx="354146" cy="353676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rgbClr val="F7AC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5107446" y="3464238"/>
            <a:ext cx="384887" cy="382757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rgbClr val="F7AC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6394019" y="1102960"/>
            <a:ext cx="425550" cy="425831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rgbClr val="F7AC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7056414" y="1068226"/>
            <a:ext cx="354976" cy="495296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rgbClr val="F7AC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5779310" y="3450719"/>
            <a:ext cx="289343" cy="409794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rgbClr val="F7AC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4603152" y="2725655"/>
            <a:ext cx="411510" cy="352491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rgbClr val="F7AC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3300881" y="2658936"/>
            <a:ext cx="395501" cy="370225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7AC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3282177" y="3460063"/>
            <a:ext cx="381115" cy="38111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rgbClr val="F7AC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7595020" y="1154511"/>
            <a:ext cx="413882" cy="409565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rgbClr val="F7AC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8199616" y="1154561"/>
            <a:ext cx="408433" cy="410287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rgbClr val="F7AC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7022606" y="3433520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F7AC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6366323" y="3433520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F7AC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7678886" y="3433520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F7AC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8335168" y="3433520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F7AC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122" name="Google Shape;6000;p67"/>
          <p:cNvSpPr/>
          <p:nvPr/>
        </p:nvSpPr>
        <p:spPr>
          <a:xfrm>
            <a:off x="3263397" y="1109078"/>
            <a:ext cx="453184" cy="462359"/>
          </a:xfrm>
          <a:custGeom>
            <a:avLst/>
            <a:gdLst/>
            <a:ahLst/>
            <a:cxnLst/>
            <a:rect l="l" t="t" r="r" b="b"/>
            <a:pathLst>
              <a:path w="12446" h="12698" extrusionOk="0">
                <a:moveTo>
                  <a:pt x="6239" y="1"/>
                </a:moveTo>
                <a:cubicBezTo>
                  <a:pt x="5105" y="1"/>
                  <a:pt x="4191" y="915"/>
                  <a:pt x="4159" y="2112"/>
                </a:cubicBezTo>
                <a:cubicBezTo>
                  <a:pt x="4159" y="3088"/>
                  <a:pt x="4852" y="3939"/>
                  <a:pt x="5798" y="4097"/>
                </a:cubicBezTo>
                <a:lnTo>
                  <a:pt x="5798" y="5294"/>
                </a:lnTo>
                <a:cubicBezTo>
                  <a:pt x="4852" y="5483"/>
                  <a:pt x="4159" y="6333"/>
                  <a:pt x="4159" y="7310"/>
                </a:cubicBezTo>
                <a:cubicBezTo>
                  <a:pt x="4159" y="7657"/>
                  <a:pt x="4222" y="7972"/>
                  <a:pt x="4380" y="8255"/>
                </a:cubicBezTo>
                <a:lnTo>
                  <a:pt x="3403" y="9043"/>
                </a:lnTo>
                <a:cubicBezTo>
                  <a:pt x="3057" y="8728"/>
                  <a:pt x="2584" y="8570"/>
                  <a:pt x="2112" y="8570"/>
                </a:cubicBezTo>
                <a:cubicBezTo>
                  <a:pt x="946" y="8602"/>
                  <a:pt x="1" y="9515"/>
                  <a:pt x="1" y="10650"/>
                </a:cubicBezTo>
                <a:cubicBezTo>
                  <a:pt x="1" y="11784"/>
                  <a:pt x="946" y="12697"/>
                  <a:pt x="2112" y="12697"/>
                </a:cubicBezTo>
                <a:cubicBezTo>
                  <a:pt x="3246" y="12697"/>
                  <a:pt x="4128" y="11752"/>
                  <a:pt x="4191" y="10650"/>
                </a:cubicBezTo>
                <a:cubicBezTo>
                  <a:pt x="4191" y="10303"/>
                  <a:pt x="4096" y="9988"/>
                  <a:pt x="3939" y="9704"/>
                </a:cubicBezTo>
                <a:lnTo>
                  <a:pt x="4947" y="8917"/>
                </a:lnTo>
                <a:cubicBezTo>
                  <a:pt x="5294" y="9232"/>
                  <a:pt x="5766" y="9389"/>
                  <a:pt x="6239" y="9389"/>
                </a:cubicBezTo>
                <a:cubicBezTo>
                  <a:pt x="6743" y="9389"/>
                  <a:pt x="7184" y="9200"/>
                  <a:pt x="7530" y="8917"/>
                </a:cubicBezTo>
                <a:lnTo>
                  <a:pt x="8507" y="9704"/>
                </a:lnTo>
                <a:cubicBezTo>
                  <a:pt x="8350" y="9988"/>
                  <a:pt x="8287" y="10303"/>
                  <a:pt x="8287" y="10650"/>
                </a:cubicBezTo>
                <a:cubicBezTo>
                  <a:pt x="8287" y="11784"/>
                  <a:pt x="9232" y="12697"/>
                  <a:pt x="10366" y="12697"/>
                </a:cubicBezTo>
                <a:cubicBezTo>
                  <a:pt x="11500" y="12697"/>
                  <a:pt x="12414" y="11752"/>
                  <a:pt x="12445" y="10650"/>
                </a:cubicBezTo>
                <a:cubicBezTo>
                  <a:pt x="12445" y="9515"/>
                  <a:pt x="11563" y="8602"/>
                  <a:pt x="10366" y="8570"/>
                </a:cubicBezTo>
                <a:cubicBezTo>
                  <a:pt x="9862" y="8570"/>
                  <a:pt x="9421" y="8759"/>
                  <a:pt x="9074" y="9043"/>
                </a:cubicBezTo>
                <a:lnTo>
                  <a:pt x="8097" y="8255"/>
                </a:lnTo>
                <a:cubicBezTo>
                  <a:pt x="8255" y="7972"/>
                  <a:pt x="8318" y="7657"/>
                  <a:pt x="8318" y="7310"/>
                </a:cubicBezTo>
                <a:cubicBezTo>
                  <a:pt x="8318" y="6333"/>
                  <a:pt x="7625" y="5451"/>
                  <a:pt x="6680" y="5294"/>
                </a:cubicBezTo>
                <a:lnTo>
                  <a:pt x="6680" y="4097"/>
                </a:lnTo>
                <a:cubicBezTo>
                  <a:pt x="7625" y="3908"/>
                  <a:pt x="8318" y="3088"/>
                  <a:pt x="8318" y="2112"/>
                </a:cubicBezTo>
                <a:cubicBezTo>
                  <a:pt x="8318" y="946"/>
                  <a:pt x="7404" y="64"/>
                  <a:pt x="6239" y="1"/>
                </a:cubicBezTo>
                <a:close/>
              </a:path>
            </a:pathLst>
          </a:custGeom>
          <a:solidFill>
            <a:srgbClr val="F7AC2D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50">
              <a:solidFill>
                <a:srgbClr val="AE4500"/>
              </a:solidFill>
            </a:endParaRPr>
          </a:p>
        </p:txBody>
      </p:sp>
      <p:grpSp>
        <p:nvGrpSpPr>
          <p:cNvPr id="151" name="Google Shape;6029;p67"/>
          <p:cNvGrpSpPr/>
          <p:nvPr/>
        </p:nvGrpSpPr>
        <p:grpSpPr>
          <a:xfrm>
            <a:off x="7025860" y="4064925"/>
            <a:ext cx="303110" cy="420181"/>
            <a:chOff x="-38860325" y="3221750"/>
            <a:chExt cx="228425" cy="316650"/>
          </a:xfrm>
          <a:solidFill>
            <a:srgbClr val="F7AC2D"/>
          </a:solidFill>
        </p:grpSpPr>
        <p:sp>
          <p:nvSpPr>
            <p:cNvPr id="152" name="Google Shape;6030;p67"/>
            <p:cNvSpPr/>
            <p:nvPr/>
          </p:nvSpPr>
          <p:spPr>
            <a:xfrm>
              <a:off x="-38735875" y="3222550"/>
              <a:ext cx="103975" cy="123675"/>
            </a:xfrm>
            <a:custGeom>
              <a:avLst/>
              <a:gdLst/>
              <a:ahLst/>
              <a:cxnLst/>
              <a:rect l="l" t="t" r="r" b="b"/>
              <a:pathLst>
                <a:path w="4159" h="4947" extrusionOk="0">
                  <a:moveTo>
                    <a:pt x="0" y="0"/>
                  </a:moveTo>
                  <a:lnTo>
                    <a:pt x="0" y="2552"/>
                  </a:lnTo>
                  <a:cubicBezTo>
                    <a:pt x="473" y="2710"/>
                    <a:pt x="851" y="3182"/>
                    <a:pt x="851" y="3750"/>
                  </a:cubicBezTo>
                  <a:lnTo>
                    <a:pt x="851" y="4947"/>
                  </a:lnTo>
                  <a:lnTo>
                    <a:pt x="4159" y="4947"/>
                  </a:lnTo>
                  <a:lnTo>
                    <a:pt x="4159" y="3687"/>
                  </a:lnTo>
                  <a:cubicBezTo>
                    <a:pt x="4159" y="1639"/>
                    <a:pt x="2489" y="0"/>
                    <a:pt x="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153" name="Google Shape;6031;p67"/>
            <p:cNvSpPr/>
            <p:nvPr/>
          </p:nvSpPr>
          <p:spPr>
            <a:xfrm>
              <a:off x="-38756375" y="3302875"/>
              <a:ext cx="22075" cy="63050"/>
            </a:xfrm>
            <a:custGeom>
              <a:avLst/>
              <a:gdLst/>
              <a:ahLst/>
              <a:cxnLst/>
              <a:rect l="l" t="t" r="r" b="b"/>
              <a:pathLst>
                <a:path w="883" h="2522" extrusionOk="0">
                  <a:moveTo>
                    <a:pt x="474" y="1"/>
                  </a:moveTo>
                  <a:cubicBezTo>
                    <a:pt x="253" y="1"/>
                    <a:pt x="95" y="222"/>
                    <a:pt x="95" y="442"/>
                  </a:cubicBezTo>
                  <a:lnTo>
                    <a:pt x="95" y="2112"/>
                  </a:lnTo>
                  <a:cubicBezTo>
                    <a:pt x="1" y="2332"/>
                    <a:pt x="190" y="2521"/>
                    <a:pt x="442" y="2521"/>
                  </a:cubicBezTo>
                  <a:cubicBezTo>
                    <a:pt x="663" y="2521"/>
                    <a:pt x="820" y="2332"/>
                    <a:pt x="883" y="2112"/>
                  </a:cubicBezTo>
                  <a:lnTo>
                    <a:pt x="883" y="442"/>
                  </a:lnTo>
                  <a:cubicBezTo>
                    <a:pt x="883" y="222"/>
                    <a:pt x="663" y="64"/>
                    <a:pt x="4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154" name="Google Shape;6032;p67"/>
            <p:cNvSpPr/>
            <p:nvPr/>
          </p:nvSpPr>
          <p:spPr>
            <a:xfrm>
              <a:off x="-38859550" y="3221750"/>
              <a:ext cx="103200" cy="122900"/>
            </a:xfrm>
            <a:custGeom>
              <a:avLst/>
              <a:gdLst/>
              <a:ahLst/>
              <a:cxnLst/>
              <a:rect l="l" t="t" r="r" b="b"/>
              <a:pathLst>
                <a:path w="4128" h="4916" extrusionOk="0">
                  <a:moveTo>
                    <a:pt x="3687" y="1"/>
                  </a:moveTo>
                  <a:cubicBezTo>
                    <a:pt x="1671" y="1"/>
                    <a:pt x="1" y="1639"/>
                    <a:pt x="1" y="3687"/>
                  </a:cubicBezTo>
                  <a:lnTo>
                    <a:pt x="1" y="4916"/>
                  </a:lnTo>
                  <a:lnTo>
                    <a:pt x="3309" y="4916"/>
                  </a:lnTo>
                  <a:lnTo>
                    <a:pt x="3309" y="3687"/>
                  </a:lnTo>
                  <a:cubicBezTo>
                    <a:pt x="3309" y="3151"/>
                    <a:pt x="3655" y="2710"/>
                    <a:pt x="4128" y="2521"/>
                  </a:cubicBezTo>
                  <a:lnTo>
                    <a:pt x="412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155" name="Google Shape;6033;p67"/>
            <p:cNvSpPr/>
            <p:nvPr/>
          </p:nvSpPr>
          <p:spPr>
            <a:xfrm>
              <a:off x="-38860325" y="3367475"/>
              <a:ext cx="228425" cy="170925"/>
            </a:xfrm>
            <a:custGeom>
              <a:avLst/>
              <a:gdLst/>
              <a:ahLst/>
              <a:cxnLst/>
              <a:rect l="l" t="t" r="r" b="b"/>
              <a:pathLst>
                <a:path w="9137" h="6837" extrusionOk="0">
                  <a:moveTo>
                    <a:pt x="0" y="0"/>
                  </a:moveTo>
                  <a:lnTo>
                    <a:pt x="0" y="3151"/>
                  </a:lnTo>
                  <a:cubicBezTo>
                    <a:pt x="0" y="5199"/>
                    <a:pt x="1639" y="6837"/>
                    <a:pt x="3686" y="6837"/>
                  </a:cubicBezTo>
                  <a:lnTo>
                    <a:pt x="5356" y="6837"/>
                  </a:lnTo>
                  <a:cubicBezTo>
                    <a:pt x="7467" y="6837"/>
                    <a:pt x="9137" y="5199"/>
                    <a:pt x="9137" y="3151"/>
                  </a:cubicBezTo>
                  <a:lnTo>
                    <a:pt x="9137" y="0"/>
                  </a:lnTo>
                  <a:lnTo>
                    <a:pt x="5734" y="0"/>
                  </a:lnTo>
                  <a:cubicBezTo>
                    <a:pt x="5577" y="473"/>
                    <a:pt x="5104" y="819"/>
                    <a:pt x="4568" y="819"/>
                  </a:cubicBezTo>
                  <a:cubicBezTo>
                    <a:pt x="4001" y="819"/>
                    <a:pt x="3560" y="473"/>
                    <a:pt x="337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188" name="Google Shape;6066;p67"/>
          <p:cNvGrpSpPr/>
          <p:nvPr/>
        </p:nvGrpSpPr>
        <p:grpSpPr>
          <a:xfrm>
            <a:off x="3235351" y="1800671"/>
            <a:ext cx="483152" cy="480761"/>
            <a:chOff x="-38538975" y="3954250"/>
            <a:chExt cx="318225" cy="316650"/>
          </a:xfrm>
          <a:solidFill>
            <a:srgbClr val="F7AC2D"/>
          </a:solidFill>
        </p:grpSpPr>
        <p:sp>
          <p:nvSpPr>
            <p:cNvPr id="189" name="Google Shape;6067;p67"/>
            <p:cNvSpPr/>
            <p:nvPr/>
          </p:nvSpPr>
          <p:spPr>
            <a:xfrm>
              <a:off x="-38538975" y="3954250"/>
              <a:ext cx="254425" cy="253625"/>
            </a:xfrm>
            <a:custGeom>
              <a:avLst/>
              <a:gdLst/>
              <a:ahLst/>
              <a:cxnLst/>
              <a:rect l="l" t="t" r="r" b="b"/>
              <a:pathLst>
                <a:path w="10177" h="10145" extrusionOk="0">
                  <a:moveTo>
                    <a:pt x="5104" y="3813"/>
                  </a:moveTo>
                  <a:cubicBezTo>
                    <a:pt x="5797" y="3813"/>
                    <a:pt x="6364" y="4348"/>
                    <a:pt x="6364" y="5073"/>
                  </a:cubicBezTo>
                  <a:cubicBezTo>
                    <a:pt x="6364" y="5766"/>
                    <a:pt x="5797" y="6333"/>
                    <a:pt x="5104" y="6333"/>
                  </a:cubicBezTo>
                  <a:cubicBezTo>
                    <a:pt x="4379" y="6333"/>
                    <a:pt x="3844" y="5766"/>
                    <a:pt x="3844" y="5073"/>
                  </a:cubicBezTo>
                  <a:cubicBezTo>
                    <a:pt x="3844" y="4411"/>
                    <a:pt x="4411" y="3813"/>
                    <a:pt x="5104" y="3813"/>
                  </a:cubicBezTo>
                  <a:close/>
                  <a:moveTo>
                    <a:pt x="5104" y="0"/>
                  </a:moveTo>
                  <a:cubicBezTo>
                    <a:pt x="2300" y="0"/>
                    <a:pt x="0" y="2269"/>
                    <a:pt x="0" y="5073"/>
                  </a:cubicBezTo>
                  <a:cubicBezTo>
                    <a:pt x="63" y="7908"/>
                    <a:pt x="2300" y="10145"/>
                    <a:pt x="5104" y="10145"/>
                  </a:cubicBezTo>
                  <a:cubicBezTo>
                    <a:pt x="7877" y="10145"/>
                    <a:pt x="10176" y="7877"/>
                    <a:pt x="10176" y="5073"/>
                  </a:cubicBezTo>
                  <a:cubicBezTo>
                    <a:pt x="10176" y="2269"/>
                    <a:pt x="7877" y="0"/>
                    <a:pt x="51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190" name="Google Shape;6068;p67"/>
            <p:cNvSpPr/>
            <p:nvPr/>
          </p:nvSpPr>
          <p:spPr>
            <a:xfrm>
              <a:off x="-38496450" y="4081725"/>
              <a:ext cx="275700" cy="189175"/>
            </a:xfrm>
            <a:custGeom>
              <a:avLst/>
              <a:gdLst/>
              <a:ahLst/>
              <a:cxnLst/>
              <a:rect l="l" t="t" r="r" b="b"/>
              <a:pathLst>
                <a:path w="11028" h="7567" extrusionOk="0">
                  <a:moveTo>
                    <a:pt x="9774" y="0"/>
                  </a:moveTo>
                  <a:cubicBezTo>
                    <a:pt x="9040" y="0"/>
                    <a:pt x="8444" y="548"/>
                    <a:pt x="8444" y="1265"/>
                  </a:cubicBezTo>
                  <a:cubicBezTo>
                    <a:pt x="8444" y="1801"/>
                    <a:pt x="8790" y="2305"/>
                    <a:pt x="9295" y="2463"/>
                  </a:cubicBezTo>
                  <a:lnTo>
                    <a:pt x="9295" y="2967"/>
                  </a:lnTo>
                  <a:cubicBezTo>
                    <a:pt x="9295" y="4416"/>
                    <a:pt x="8192" y="5645"/>
                    <a:pt x="6774" y="5834"/>
                  </a:cubicBezTo>
                  <a:lnTo>
                    <a:pt x="6774" y="4825"/>
                  </a:lnTo>
                  <a:cubicBezTo>
                    <a:pt x="5829" y="5487"/>
                    <a:pt x="4663" y="5865"/>
                    <a:pt x="3403" y="5865"/>
                  </a:cubicBezTo>
                  <a:cubicBezTo>
                    <a:pt x="2143" y="5865"/>
                    <a:pt x="977" y="5487"/>
                    <a:pt x="1" y="4825"/>
                  </a:cubicBezTo>
                  <a:lnTo>
                    <a:pt x="1" y="6306"/>
                  </a:lnTo>
                  <a:cubicBezTo>
                    <a:pt x="1" y="7031"/>
                    <a:pt x="568" y="7566"/>
                    <a:pt x="1261" y="7566"/>
                  </a:cubicBezTo>
                  <a:lnTo>
                    <a:pt x="5388" y="7566"/>
                  </a:lnTo>
                  <a:cubicBezTo>
                    <a:pt x="5955" y="7566"/>
                    <a:pt x="6459" y="7220"/>
                    <a:pt x="6617" y="6716"/>
                  </a:cubicBezTo>
                  <a:cubicBezTo>
                    <a:pt x="8601" y="6495"/>
                    <a:pt x="10082" y="4920"/>
                    <a:pt x="10114" y="2904"/>
                  </a:cubicBezTo>
                  <a:lnTo>
                    <a:pt x="10114" y="2400"/>
                  </a:lnTo>
                  <a:cubicBezTo>
                    <a:pt x="10649" y="2211"/>
                    <a:pt x="11027" y="1706"/>
                    <a:pt x="10996" y="1108"/>
                  </a:cubicBezTo>
                  <a:cubicBezTo>
                    <a:pt x="10964" y="572"/>
                    <a:pt x="10492" y="100"/>
                    <a:pt x="9893" y="5"/>
                  </a:cubicBezTo>
                  <a:cubicBezTo>
                    <a:pt x="9853" y="2"/>
                    <a:pt x="9813" y="0"/>
                    <a:pt x="977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53" name="Google Shape;5976;p67"/>
          <p:cNvGrpSpPr/>
          <p:nvPr/>
        </p:nvGrpSpPr>
        <p:grpSpPr>
          <a:xfrm>
            <a:off x="3299914" y="4214193"/>
            <a:ext cx="371546" cy="331550"/>
            <a:chOff x="-42996150" y="3612600"/>
            <a:chExt cx="323750" cy="288900"/>
          </a:xfrm>
          <a:solidFill>
            <a:srgbClr val="F7AC2D"/>
          </a:solidFill>
        </p:grpSpPr>
        <p:sp>
          <p:nvSpPr>
            <p:cNvPr id="99" name="Google Shape;5977;p67"/>
            <p:cNvSpPr/>
            <p:nvPr/>
          </p:nvSpPr>
          <p:spPr>
            <a:xfrm>
              <a:off x="-42914225" y="3612600"/>
              <a:ext cx="241825" cy="239275"/>
            </a:xfrm>
            <a:custGeom>
              <a:avLst/>
              <a:gdLst/>
              <a:ahLst/>
              <a:cxnLst/>
              <a:rect l="l" t="t" r="r" b="b"/>
              <a:pathLst>
                <a:path w="9673" h="9571" extrusionOk="0">
                  <a:moveTo>
                    <a:pt x="5963" y="1"/>
                  </a:moveTo>
                  <a:cubicBezTo>
                    <a:pt x="5661" y="1"/>
                    <a:pt x="5365" y="127"/>
                    <a:pt x="5136" y="371"/>
                  </a:cubicBezTo>
                  <a:lnTo>
                    <a:pt x="0" y="5507"/>
                  </a:lnTo>
                  <a:lnTo>
                    <a:pt x="4064" y="9571"/>
                  </a:lnTo>
                  <a:lnTo>
                    <a:pt x="9200" y="4436"/>
                  </a:lnTo>
                  <a:cubicBezTo>
                    <a:pt x="9672" y="3963"/>
                    <a:pt x="9672" y="3207"/>
                    <a:pt x="9200" y="2734"/>
                  </a:cubicBezTo>
                  <a:lnTo>
                    <a:pt x="6868" y="434"/>
                  </a:lnTo>
                  <a:cubicBezTo>
                    <a:pt x="6609" y="143"/>
                    <a:pt x="6283" y="1"/>
                    <a:pt x="59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100" name="Google Shape;5978;p67"/>
            <p:cNvSpPr/>
            <p:nvPr/>
          </p:nvSpPr>
          <p:spPr>
            <a:xfrm>
              <a:off x="-42946525" y="3762850"/>
              <a:ext cx="118950" cy="118950"/>
            </a:xfrm>
            <a:custGeom>
              <a:avLst/>
              <a:gdLst/>
              <a:ahLst/>
              <a:cxnLst/>
              <a:rect l="l" t="t" r="r" b="b"/>
              <a:pathLst>
                <a:path w="4758" h="4758" extrusionOk="0">
                  <a:moveTo>
                    <a:pt x="725" y="1"/>
                  </a:moveTo>
                  <a:lnTo>
                    <a:pt x="473" y="284"/>
                  </a:lnTo>
                  <a:cubicBezTo>
                    <a:pt x="253" y="505"/>
                    <a:pt x="95" y="820"/>
                    <a:pt x="95" y="1198"/>
                  </a:cubicBezTo>
                  <a:cubicBezTo>
                    <a:pt x="95" y="1450"/>
                    <a:pt x="190" y="1765"/>
                    <a:pt x="442" y="1986"/>
                  </a:cubicBezTo>
                  <a:cubicBezTo>
                    <a:pt x="631" y="2112"/>
                    <a:pt x="599" y="2458"/>
                    <a:pt x="442" y="2616"/>
                  </a:cubicBezTo>
                  <a:lnTo>
                    <a:pt x="1" y="3025"/>
                  </a:lnTo>
                  <a:lnTo>
                    <a:pt x="1733" y="4758"/>
                  </a:lnTo>
                  <a:lnTo>
                    <a:pt x="2174" y="4348"/>
                  </a:lnTo>
                  <a:cubicBezTo>
                    <a:pt x="2253" y="4270"/>
                    <a:pt x="2363" y="4230"/>
                    <a:pt x="2478" y="4230"/>
                  </a:cubicBezTo>
                  <a:cubicBezTo>
                    <a:pt x="2592" y="4230"/>
                    <a:pt x="2710" y="4270"/>
                    <a:pt x="2804" y="4348"/>
                  </a:cubicBezTo>
                  <a:cubicBezTo>
                    <a:pt x="3025" y="4569"/>
                    <a:pt x="3340" y="4695"/>
                    <a:pt x="3655" y="4695"/>
                  </a:cubicBezTo>
                  <a:cubicBezTo>
                    <a:pt x="3970" y="4695"/>
                    <a:pt x="4254" y="4569"/>
                    <a:pt x="4506" y="4348"/>
                  </a:cubicBezTo>
                  <a:lnTo>
                    <a:pt x="4758" y="4065"/>
                  </a:lnTo>
                  <a:lnTo>
                    <a:pt x="72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101" name="Google Shape;5979;p67"/>
            <p:cNvSpPr/>
            <p:nvPr/>
          </p:nvSpPr>
          <p:spPr>
            <a:xfrm>
              <a:off x="-42996150" y="3855800"/>
              <a:ext cx="78000" cy="45700"/>
            </a:xfrm>
            <a:custGeom>
              <a:avLst/>
              <a:gdLst/>
              <a:ahLst/>
              <a:cxnLst/>
              <a:rect l="l" t="t" r="r" b="b"/>
              <a:pathLst>
                <a:path w="3120" h="1828" extrusionOk="0">
                  <a:moveTo>
                    <a:pt x="1450" y="0"/>
                  </a:moveTo>
                  <a:lnTo>
                    <a:pt x="253" y="1166"/>
                  </a:lnTo>
                  <a:cubicBezTo>
                    <a:pt x="1" y="1355"/>
                    <a:pt x="190" y="1828"/>
                    <a:pt x="536" y="1828"/>
                  </a:cubicBezTo>
                  <a:lnTo>
                    <a:pt x="2773" y="1828"/>
                  </a:lnTo>
                  <a:cubicBezTo>
                    <a:pt x="2931" y="1828"/>
                    <a:pt x="3025" y="1765"/>
                    <a:pt x="3120" y="1670"/>
                  </a:cubicBezTo>
                  <a:lnTo>
                    <a:pt x="145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111" name="Google Shape;5989;p67"/>
          <p:cNvGrpSpPr/>
          <p:nvPr/>
        </p:nvGrpSpPr>
        <p:grpSpPr>
          <a:xfrm>
            <a:off x="6324528" y="4126470"/>
            <a:ext cx="372406" cy="364373"/>
            <a:chOff x="-41117650" y="3605525"/>
            <a:chExt cx="324500" cy="317500"/>
          </a:xfrm>
          <a:solidFill>
            <a:srgbClr val="F7AC2D"/>
          </a:solidFill>
        </p:grpSpPr>
        <p:sp>
          <p:nvSpPr>
            <p:cNvPr id="112" name="Google Shape;5990;p67"/>
            <p:cNvSpPr/>
            <p:nvPr/>
          </p:nvSpPr>
          <p:spPr>
            <a:xfrm>
              <a:off x="-41016850" y="3605525"/>
              <a:ext cx="106350" cy="105375"/>
            </a:xfrm>
            <a:custGeom>
              <a:avLst/>
              <a:gdLst/>
              <a:ahLst/>
              <a:cxnLst/>
              <a:rect l="l" t="t" r="r" b="b"/>
              <a:pathLst>
                <a:path w="4254" h="4215" extrusionOk="0">
                  <a:moveTo>
                    <a:pt x="2064" y="1"/>
                  </a:moveTo>
                  <a:cubicBezTo>
                    <a:pt x="1954" y="1"/>
                    <a:pt x="1844" y="40"/>
                    <a:pt x="1765" y="119"/>
                  </a:cubicBezTo>
                  <a:lnTo>
                    <a:pt x="1" y="1883"/>
                  </a:lnTo>
                  <a:lnTo>
                    <a:pt x="2332" y="4214"/>
                  </a:lnTo>
                  <a:lnTo>
                    <a:pt x="4096" y="2450"/>
                  </a:lnTo>
                  <a:cubicBezTo>
                    <a:pt x="4254" y="2293"/>
                    <a:pt x="4254" y="2009"/>
                    <a:pt x="4096" y="1852"/>
                  </a:cubicBezTo>
                  <a:lnTo>
                    <a:pt x="2364" y="119"/>
                  </a:lnTo>
                  <a:cubicBezTo>
                    <a:pt x="2285" y="40"/>
                    <a:pt x="2175" y="1"/>
                    <a:pt x="20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113" name="Google Shape;5991;p67"/>
            <p:cNvSpPr/>
            <p:nvPr/>
          </p:nvSpPr>
          <p:spPr>
            <a:xfrm>
              <a:off x="-40900275" y="3721300"/>
              <a:ext cx="107125" cy="105375"/>
            </a:xfrm>
            <a:custGeom>
              <a:avLst/>
              <a:gdLst/>
              <a:ahLst/>
              <a:cxnLst/>
              <a:rect l="l" t="t" r="r" b="b"/>
              <a:pathLst>
                <a:path w="4285" h="4215" extrusionOk="0">
                  <a:moveTo>
                    <a:pt x="2064" y="1"/>
                  </a:moveTo>
                  <a:cubicBezTo>
                    <a:pt x="1954" y="1"/>
                    <a:pt x="1843" y="40"/>
                    <a:pt x="1765" y="119"/>
                  </a:cubicBezTo>
                  <a:lnTo>
                    <a:pt x="0" y="1915"/>
                  </a:lnTo>
                  <a:lnTo>
                    <a:pt x="2300" y="4215"/>
                  </a:lnTo>
                  <a:lnTo>
                    <a:pt x="4128" y="2482"/>
                  </a:lnTo>
                  <a:cubicBezTo>
                    <a:pt x="4285" y="2324"/>
                    <a:pt x="4285" y="2072"/>
                    <a:pt x="4128" y="1915"/>
                  </a:cubicBezTo>
                  <a:lnTo>
                    <a:pt x="2363" y="119"/>
                  </a:lnTo>
                  <a:cubicBezTo>
                    <a:pt x="2285" y="40"/>
                    <a:pt x="2174" y="1"/>
                    <a:pt x="20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114" name="Google Shape;5992;p67"/>
            <p:cNvSpPr/>
            <p:nvPr/>
          </p:nvSpPr>
          <p:spPr>
            <a:xfrm>
              <a:off x="-41117650" y="3668350"/>
              <a:ext cx="262300" cy="254675"/>
            </a:xfrm>
            <a:custGeom>
              <a:avLst/>
              <a:gdLst/>
              <a:ahLst/>
              <a:cxnLst/>
              <a:rect l="l" t="t" r="r" b="b"/>
              <a:pathLst>
                <a:path w="10492" h="10187" extrusionOk="0">
                  <a:moveTo>
                    <a:pt x="3497" y="0"/>
                  </a:moveTo>
                  <a:lnTo>
                    <a:pt x="1764" y="1733"/>
                  </a:lnTo>
                  <a:cubicBezTo>
                    <a:pt x="1166" y="2332"/>
                    <a:pt x="725" y="3088"/>
                    <a:pt x="504" y="3812"/>
                  </a:cubicBezTo>
                  <a:cubicBezTo>
                    <a:pt x="0" y="5514"/>
                    <a:pt x="410" y="7404"/>
                    <a:pt x="1764" y="8759"/>
                  </a:cubicBezTo>
                  <a:cubicBezTo>
                    <a:pt x="2667" y="9661"/>
                    <a:pt x="3919" y="10187"/>
                    <a:pt x="5273" y="10187"/>
                  </a:cubicBezTo>
                  <a:cubicBezTo>
                    <a:pt x="5384" y="10187"/>
                    <a:pt x="5496" y="10183"/>
                    <a:pt x="5608" y="10176"/>
                  </a:cubicBezTo>
                  <a:cubicBezTo>
                    <a:pt x="6679" y="10082"/>
                    <a:pt x="7876" y="9609"/>
                    <a:pt x="8758" y="8759"/>
                  </a:cubicBezTo>
                  <a:lnTo>
                    <a:pt x="10491" y="7026"/>
                  </a:lnTo>
                  <a:lnTo>
                    <a:pt x="8191" y="4694"/>
                  </a:lnTo>
                  <a:lnTo>
                    <a:pt x="6396" y="6396"/>
                  </a:lnTo>
                  <a:cubicBezTo>
                    <a:pt x="6077" y="6715"/>
                    <a:pt x="5645" y="6880"/>
                    <a:pt x="5214" y="6880"/>
                  </a:cubicBezTo>
                  <a:cubicBezTo>
                    <a:pt x="4794" y="6880"/>
                    <a:pt x="4375" y="6722"/>
                    <a:pt x="4064" y="6396"/>
                  </a:cubicBezTo>
                  <a:cubicBezTo>
                    <a:pt x="3434" y="5766"/>
                    <a:pt x="3434" y="4694"/>
                    <a:pt x="4064" y="4064"/>
                  </a:cubicBezTo>
                  <a:lnTo>
                    <a:pt x="5797" y="2332"/>
                  </a:lnTo>
                  <a:lnTo>
                    <a:pt x="349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129" name="Google Shape;6007;p67"/>
          <p:cNvGrpSpPr/>
          <p:nvPr/>
        </p:nvGrpSpPr>
        <p:grpSpPr>
          <a:xfrm>
            <a:off x="3964163" y="4157041"/>
            <a:ext cx="352265" cy="356769"/>
            <a:chOff x="-42617300" y="3587775"/>
            <a:chExt cx="306950" cy="310875"/>
          </a:xfrm>
          <a:solidFill>
            <a:srgbClr val="F7AC2D"/>
          </a:solidFill>
        </p:grpSpPr>
        <p:sp>
          <p:nvSpPr>
            <p:cNvPr id="130" name="Google Shape;6008;p67"/>
            <p:cNvSpPr/>
            <p:nvPr/>
          </p:nvSpPr>
          <p:spPr>
            <a:xfrm>
              <a:off x="-42617300" y="3587775"/>
              <a:ext cx="306950" cy="310875"/>
            </a:xfrm>
            <a:custGeom>
              <a:avLst/>
              <a:gdLst/>
              <a:ahLst/>
              <a:cxnLst/>
              <a:rect l="l" t="t" r="r" b="b"/>
              <a:pathLst>
                <a:path w="12278" h="12435" extrusionOk="0">
                  <a:moveTo>
                    <a:pt x="5905" y="860"/>
                  </a:moveTo>
                  <a:cubicBezTo>
                    <a:pt x="6421" y="860"/>
                    <a:pt x="6926" y="1412"/>
                    <a:pt x="7341" y="2467"/>
                  </a:cubicBezTo>
                  <a:cubicBezTo>
                    <a:pt x="6837" y="2593"/>
                    <a:pt x="6365" y="2782"/>
                    <a:pt x="5892" y="3003"/>
                  </a:cubicBezTo>
                  <a:cubicBezTo>
                    <a:pt x="5419" y="2782"/>
                    <a:pt x="4947" y="2593"/>
                    <a:pt x="4443" y="2467"/>
                  </a:cubicBezTo>
                  <a:cubicBezTo>
                    <a:pt x="4893" y="1381"/>
                    <a:pt x="5404" y="860"/>
                    <a:pt x="5905" y="860"/>
                  </a:cubicBezTo>
                  <a:close/>
                  <a:moveTo>
                    <a:pt x="4191" y="3255"/>
                  </a:moveTo>
                  <a:cubicBezTo>
                    <a:pt x="4443" y="3349"/>
                    <a:pt x="4632" y="3381"/>
                    <a:pt x="4884" y="3475"/>
                  </a:cubicBezTo>
                  <a:cubicBezTo>
                    <a:pt x="4726" y="3538"/>
                    <a:pt x="4600" y="3601"/>
                    <a:pt x="4443" y="3696"/>
                  </a:cubicBezTo>
                  <a:cubicBezTo>
                    <a:pt x="4285" y="3790"/>
                    <a:pt x="4159" y="3853"/>
                    <a:pt x="4002" y="3948"/>
                  </a:cubicBezTo>
                  <a:cubicBezTo>
                    <a:pt x="4096" y="3727"/>
                    <a:pt x="4159" y="3507"/>
                    <a:pt x="4191" y="3255"/>
                  </a:cubicBezTo>
                  <a:close/>
                  <a:moveTo>
                    <a:pt x="7625" y="3318"/>
                  </a:moveTo>
                  <a:cubicBezTo>
                    <a:pt x="7688" y="3507"/>
                    <a:pt x="7751" y="3727"/>
                    <a:pt x="7782" y="3979"/>
                  </a:cubicBezTo>
                  <a:cubicBezTo>
                    <a:pt x="7499" y="3790"/>
                    <a:pt x="7247" y="3633"/>
                    <a:pt x="6963" y="3507"/>
                  </a:cubicBezTo>
                  <a:cubicBezTo>
                    <a:pt x="7184" y="3412"/>
                    <a:pt x="7404" y="3349"/>
                    <a:pt x="7625" y="3318"/>
                  </a:cubicBezTo>
                  <a:close/>
                  <a:moveTo>
                    <a:pt x="2611" y="3034"/>
                  </a:moveTo>
                  <a:cubicBezTo>
                    <a:pt x="2846" y="3034"/>
                    <a:pt x="3110" y="3054"/>
                    <a:pt x="3403" y="3097"/>
                  </a:cubicBezTo>
                  <a:cubicBezTo>
                    <a:pt x="3309" y="3570"/>
                    <a:pt x="3183" y="4042"/>
                    <a:pt x="3151" y="4609"/>
                  </a:cubicBezTo>
                  <a:cubicBezTo>
                    <a:pt x="2742" y="4924"/>
                    <a:pt x="2363" y="5240"/>
                    <a:pt x="1954" y="5586"/>
                  </a:cubicBezTo>
                  <a:cubicBezTo>
                    <a:pt x="712" y="4068"/>
                    <a:pt x="945" y="3034"/>
                    <a:pt x="2611" y="3034"/>
                  </a:cubicBezTo>
                  <a:close/>
                  <a:moveTo>
                    <a:pt x="9301" y="3075"/>
                  </a:moveTo>
                  <a:cubicBezTo>
                    <a:pt x="10879" y="3075"/>
                    <a:pt x="11079" y="4102"/>
                    <a:pt x="9862" y="5618"/>
                  </a:cubicBezTo>
                  <a:cubicBezTo>
                    <a:pt x="9515" y="5271"/>
                    <a:pt x="9137" y="4924"/>
                    <a:pt x="8696" y="4641"/>
                  </a:cubicBezTo>
                  <a:cubicBezTo>
                    <a:pt x="8601" y="4137"/>
                    <a:pt x="8538" y="3601"/>
                    <a:pt x="8412" y="3160"/>
                  </a:cubicBezTo>
                  <a:cubicBezTo>
                    <a:pt x="8746" y="3102"/>
                    <a:pt x="9042" y="3075"/>
                    <a:pt x="9301" y="3075"/>
                  </a:cubicBezTo>
                  <a:close/>
                  <a:moveTo>
                    <a:pt x="8822" y="5744"/>
                  </a:moveTo>
                  <a:cubicBezTo>
                    <a:pt x="9011" y="5901"/>
                    <a:pt x="9169" y="6059"/>
                    <a:pt x="9326" y="6216"/>
                  </a:cubicBezTo>
                  <a:cubicBezTo>
                    <a:pt x="9169" y="6374"/>
                    <a:pt x="8980" y="6531"/>
                    <a:pt x="8822" y="6689"/>
                  </a:cubicBezTo>
                  <a:lnTo>
                    <a:pt x="8822" y="5744"/>
                  </a:lnTo>
                  <a:close/>
                  <a:moveTo>
                    <a:pt x="3025" y="5775"/>
                  </a:moveTo>
                  <a:lnTo>
                    <a:pt x="3025" y="6720"/>
                  </a:lnTo>
                  <a:cubicBezTo>
                    <a:pt x="2836" y="6563"/>
                    <a:pt x="2679" y="6405"/>
                    <a:pt x="2521" y="6248"/>
                  </a:cubicBezTo>
                  <a:cubicBezTo>
                    <a:pt x="2679" y="6090"/>
                    <a:pt x="2868" y="5933"/>
                    <a:pt x="3025" y="5775"/>
                  </a:cubicBezTo>
                  <a:close/>
                  <a:moveTo>
                    <a:pt x="5892" y="3885"/>
                  </a:moveTo>
                  <a:cubicBezTo>
                    <a:pt x="6617" y="4200"/>
                    <a:pt x="7278" y="4609"/>
                    <a:pt x="7908" y="5082"/>
                  </a:cubicBezTo>
                  <a:cubicBezTo>
                    <a:pt x="8003" y="5838"/>
                    <a:pt x="8003" y="6626"/>
                    <a:pt x="7908" y="7413"/>
                  </a:cubicBezTo>
                  <a:cubicBezTo>
                    <a:pt x="7278" y="7823"/>
                    <a:pt x="6585" y="8232"/>
                    <a:pt x="5892" y="8579"/>
                  </a:cubicBezTo>
                  <a:cubicBezTo>
                    <a:pt x="5545" y="8421"/>
                    <a:pt x="5230" y="8232"/>
                    <a:pt x="4884" y="8043"/>
                  </a:cubicBezTo>
                  <a:cubicBezTo>
                    <a:pt x="4537" y="7823"/>
                    <a:pt x="4191" y="7634"/>
                    <a:pt x="3876" y="7413"/>
                  </a:cubicBezTo>
                  <a:cubicBezTo>
                    <a:pt x="3844" y="6657"/>
                    <a:pt x="3844" y="5870"/>
                    <a:pt x="3876" y="5082"/>
                  </a:cubicBezTo>
                  <a:cubicBezTo>
                    <a:pt x="4191" y="4830"/>
                    <a:pt x="4537" y="4641"/>
                    <a:pt x="4884" y="4452"/>
                  </a:cubicBezTo>
                  <a:cubicBezTo>
                    <a:pt x="5230" y="4263"/>
                    <a:pt x="5577" y="4042"/>
                    <a:pt x="5892" y="3885"/>
                  </a:cubicBezTo>
                  <a:close/>
                  <a:moveTo>
                    <a:pt x="4033" y="8516"/>
                  </a:moveTo>
                  <a:cubicBezTo>
                    <a:pt x="4159" y="8579"/>
                    <a:pt x="4317" y="8674"/>
                    <a:pt x="4474" y="8737"/>
                  </a:cubicBezTo>
                  <a:cubicBezTo>
                    <a:pt x="4632" y="8831"/>
                    <a:pt x="4758" y="8894"/>
                    <a:pt x="4915" y="8989"/>
                  </a:cubicBezTo>
                  <a:cubicBezTo>
                    <a:pt x="4663" y="9052"/>
                    <a:pt x="4474" y="9146"/>
                    <a:pt x="4254" y="9178"/>
                  </a:cubicBezTo>
                  <a:cubicBezTo>
                    <a:pt x="4159" y="8926"/>
                    <a:pt x="4096" y="8737"/>
                    <a:pt x="4033" y="8516"/>
                  </a:cubicBezTo>
                  <a:close/>
                  <a:moveTo>
                    <a:pt x="7782" y="8516"/>
                  </a:moveTo>
                  <a:cubicBezTo>
                    <a:pt x="7751" y="8737"/>
                    <a:pt x="7688" y="8989"/>
                    <a:pt x="7625" y="9178"/>
                  </a:cubicBezTo>
                  <a:cubicBezTo>
                    <a:pt x="7404" y="9083"/>
                    <a:pt x="7184" y="9052"/>
                    <a:pt x="6963" y="8989"/>
                  </a:cubicBezTo>
                  <a:cubicBezTo>
                    <a:pt x="7278" y="8831"/>
                    <a:pt x="7499" y="8674"/>
                    <a:pt x="7782" y="8516"/>
                  </a:cubicBezTo>
                  <a:close/>
                  <a:moveTo>
                    <a:pt x="1954" y="6846"/>
                  </a:moveTo>
                  <a:cubicBezTo>
                    <a:pt x="2300" y="7193"/>
                    <a:pt x="2710" y="7571"/>
                    <a:pt x="3151" y="7823"/>
                  </a:cubicBezTo>
                  <a:cubicBezTo>
                    <a:pt x="3214" y="8358"/>
                    <a:pt x="3309" y="8863"/>
                    <a:pt x="3403" y="9335"/>
                  </a:cubicBezTo>
                  <a:cubicBezTo>
                    <a:pt x="3090" y="9388"/>
                    <a:pt x="2806" y="9414"/>
                    <a:pt x="2555" y="9414"/>
                  </a:cubicBezTo>
                  <a:cubicBezTo>
                    <a:pt x="1015" y="9414"/>
                    <a:pt x="681" y="8445"/>
                    <a:pt x="1954" y="6846"/>
                  </a:cubicBezTo>
                  <a:close/>
                  <a:moveTo>
                    <a:pt x="9925" y="6846"/>
                  </a:moveTo>
                  <a:lnTo>
                    <a:pt x="9925" y="6846"/>
                  </a:lnTo>
                  <a:cubicBezTo>
                    <a:pt x="11167" y="8392"/>
                    <a:pt x="10934" y="9430"/>
                    <a:pt x="9267" y="9430"/>
                  </a:cubicBezTo>
                  <a:cubicBezTo>
                    <a:pt x="9032" y="9430"/>
                    <a:pt x="8768" y="9410"/>
                    <a:pt x="8475" y="9367"/>
                  </a:cubicBezTo>
                  <a:cubicBezTo>
                    <a:pt x="8538" y="8894"/>
                    <a:pt x="8664" y="8390"/>
                    <a:pt x="8727" y="7823"/>
                  </a:cubicBezTo>
                  <a:cubicBezTo>
                    <a:pt x="9137" y="7508"/>
                    <a:pt x="9515" y="7193"/>
                    <a:pt x="9925" y="6846"/>
                  </a:cubicBezTo>
                  <a:close/>
                  <a:moveTo>
                    <a:pt x="5924" y="9461"/>
                  </a:moveTo>
                  <a:cubicBezTo>
                    <a:pt x="6396" y="9650"/>
                    <a:pt x="6869" y="9839"/>
                    <a:pt x="7404" y="9965"/>
                  </a:cubicBezTo>
                  <a:cubicBezTo>
                    <a:pt x="6962" y="11056"/>
                    <a:pt x="6440" y="11607"/>
                    <a:pt x="5922" y="11607"/>
                  </a:cubicBezTo>
                  <a:cubicBezTo>
                    <a:pt x="5408" y="11607"/>
                    <a:pt x="4898" y="11064"/>
                    <a:pt x="4474" y="9965"/>
                  </a:cubicBezTo>
                  <a:cubicBezTo>
                    <a:pt x="4978" y="9839"/>
                    <a:pt x="5451" y="9650"/>
                    <a:pt x="5924" y="9461"/>
                  </a:cubicBezTo>
                  <a:close/>
                  <a:moveTo>
                    <a:pt x="5931" y="1"/>
                  </a:moveTo>
                  <a:cubicBezTo>
                    <a:pt x="5817" y="1"/>
                    <a:pt x="5699" y="14"/>
                    <a:pt x="5577" y="41"/>
                  </a:cubicBezTo>
                  <a:cubicBezTo>
                    <a:pt x="4632" y="262"/>
                    <a:pt x="4002" y="1333"/>
                    <a:pt x="3655" y="2278"/>
                  </a:cubicBezTo>
                  <a:cubicBezTo>
                    <a:pt x="3326" y="2223"/>
                    <a:pt x="2973" y="2187"/>
                    <a:pt x="2624" y="2187"/>
                  </a:cubicBezTo>
                  <a:cubicBezTo>
                    <a:pt x="1770" y="2187"/>
                    <a:pt x="939" y="2404"/>
                    <a:pt x="536" y="3097"/>
                  </a:cubicBezTo>
                  <a:cubicBezTo>
                    <a:pt x="1" y="4074"/>
                    <a:pt x="662" y="5334"/>
                    <a:pt x="1387" y="6216"/>
                  </a:cubicBezTo>
                  <a:cubicBezTo>
                    <a:pt x="788" y="6972"/>
                    <a:pt x="158" y="8043"/>
                    <a:pt x="379" y="8926"/>
                  </a:cubicBezTo>
                  <a:cubicBezTo>
                    <a:pt x="599" y="9650"/>
                    <a:pt x="1166" y="10028"/>
                    <a:pt x="1922" y="10186"/>
                  </a:cubicBezTo>
                  <a:cubicBezTo>
                    <a:pt x="2157" y="10241"/>
                    <a:pt x="2410" y="10266"/>
                    <a:pt x="2668" y="10266"/>
                  </a:cubicBezTo>
                  <a:cubicBezTo>
                    <a:pt x="2998" y="10266"/>
                    <a:pt x="3337" y="10225"/>
                    <a:pt x="3655" y="10154"/>
                  </a:cubicBezTo>
                  <a:cubicBezTo>
                    <a:pt x="4221" y="11678"/>
                    <a:pt x="5076" y="12434"/>
                    <a:pt x="5929" y="12434"/>
                  </a:cubicBezTo>
                  <a:cubicBezTo>
                    <a:pt x="6786" y="12434"/>
                    <a:pt x="7639" y="11670"/>
                    <a:pt x="8192" y="10154"/>
                  </a:cubicBezTo>
                  <a:cubicBezTo>
                    <a:pt x="8550" y="10215"/>
                    <a:pt x="8882" y="10243"/>
                    <a:pt x="9186" y="10243"/>
                  </a:cubicBezTo>
                  <a:cubicBezTo>
                    <a:pt x="11589" y="10243"/>
                    <a:pt x="12278" y="8453"/>
                    <a:pt x="10460" y="6216"/>
                  </a:cubicBezTo>
                  <a:cubicBezTo>
                    <a:pt x="12272" y="4014"/>
                    <a:pt x="11618" y="2182"/>
                    <a:pt x="9217" y="2182"/>
                  </a:cubicBezTo>
                  <a:cubicBezTo>
                    <a:pt x="8904" y="2182"/>
                    <a:pt x="8562" y="2213"/>
                    <a:pt x="8192" y="2278"/>
                  </a:cubicBezTo>
                  <a:cubicBezTo>
                    <a:pt x="7765" y="1139"/>
                    <a:pt x="7004" y="1"/>
                    <a:pt x="59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131" name="Google Shape;6009;p67"/>
            <p:cNvSpPr/>
            <p:nvPr/>
          </p:nvSpPr>
          <p:spPr>
            <a:xfrm>
              <a:off x="-42500725" y="3712425"/>
              <a:ext cx="63025" cy="62275"/>
            </a:xfrm>
            <a:custGeom>
              <a:avLst/>
              <a:gdLst/>
              <a:ahLst/>
              <a:cxnLst/>
              <a:rect l="l" t="t" r="r" b="b"/>
              <a:pathLst>
                <a:path w="2521" h="2491" extrusionOk="0">
                  <a:moveTo>
                    <a:pt x="1313" y="0"/>
                  </a:moveTo>
                  <a:cubicBezTo>
                    <a:pt x="1295" y="0"/>
                    <a:pt x="1278" y="1"/>
                    <a:pt x="1261" y="1"/>
                  </a:cubicBezTo>
                  <a:cubicBezTo>
                    <a:pt x="599" y="1"/>
                    <a:pt x="0" y="569"/>
                    <a:pt x="63" y="1230"/>
                  </a:cubicBezTo>
                  <a:cubicBezTo>
                    <a:pt x="0" y="1955"/>
                    <a:pt x="567" y="2490"/>
                    <a:pt x="1261" y="2490"/>
                  </a:cubicBezTo>
                  <a:cubicBezTo>
                    <a:pt x="1954" y="2490"/>
                    <a:pt x="2521" y="1955"/>
                    <a:pt x="2489" y="1230"/>
                  </a:cubicBezTo>
                  <a:cubicBezTo>
                    <a:pt x="2489" y="585"/>
                    <a:pt x="1980" y="0"/>
                    <a:pt x="13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140" name="Google Shape;6018;p67"/>
          <p:cNvGrpSpPr/>
          <p:nvPr/>
        </p:nvGrpSpPr>
        <p:grpSpPr>
          <a:xfrm>
            <a:off x="7665928" y="4173510"/>
            <a:ext cx="365204" cy="332669"/>
            <a:chOff x="-40745125" y="3632900"/>
            <a:chExt cx="318225" cy="289875"/>
          </a:xfrm>
          <a:solidFill>
            <a:srgbClr val="F7AC2D"/>
          </a:solidFill>
        </p:grpSpPr>
        <p:sp>
          <p:nvSpPr>
            <p:cNvPr id="141" name="Google Shape;6019;p67"/>
            <p:cNvSpPr/>
            <p:nvPr/>
          </p:nvSpPr>
          <p:spPr>
            <a:xfrm>
              <a:off x="-40745125" y="3632900"/>
              <a:ext cx="300125" cy="82725"/>
            </a:xfrm>
            <a:custGeom>
              <a:avLst/>
              <a:gdLst/>
              <a:ahLst/>
              <a:cxnLst/>
              <a:rect l="l" t="t" r="r" b="b"/>
              <a:pathLst>
                <a:path w="12005" h="3309" extrusionOk="0">
                  <a:moveTo>
                    <a:pt x="1671" y="0"/>
                  </a:moveTo>
                  <a:cubicBezTo>
                    <a:pt x="757" y="0"/>
                    <a:pt x="1" y="757"/>
                    <a:pt x="1" y="1670"/>
                  </a:cubicBezTo>
                  <a:cubicBezTo>
                    <a:pt x="1" y="2552"/>
                    <a:pt x="757" y="3308"/>
                    <a:pt x="1671" y="3308"/>
                  </a:cubicBezTo>
                  <a:lnTo>
                    <a:pt x="11469" y="3308"/>
                  </a:lnTo>
                  <a:cubicBezTo>
                    <a:pt x="11815" y="3308"/>
                    <a:pt x="12004" y="2930"/>
                    <a:pt x="11784" y="2647"/>
                  </a:cubicBezTo>
                  <a:cubicBezTo>
                    <a:pt x="11595" y="2363"/>
                    <a:pt x="11469" y="2017"/>
                    <a:pt x="11469" y="1670"/>
                  </a:cubicBezTo>
                  <a:cubicBezTo>
                    <a:pt x="11469" y="1292"/>
                    <a:pt x="11595" y="946"/>
                    <a:pt x="11784" y="662"/>
                  </a:cubicBezTo>
                  <a:cubicBezTo>
                    <a:pt x="11973" y="410"/>
                    <a:pt x="11784" y="0"/>
                    <a:pt x="1146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142" name="Google Shape;6020;p67"/>
            <p:cNvSpPr/>
            <p:nvPr/>
          </p:nvSpPr>
          <p:spPr>
            <a:xfrm>
              <a:off x="-40508050" y="3736075"/>
              <a:ext cx="21300" cy="82725"/>
            </a:xfrm>
            <a:custGeom>
              <a:avLst/>
              <a:gdLst/>
              <a:ahLst/>
              <a:cxnLst/>
              <a:rect l="l" t="t" r="r" b="b"/>
              <a:pathLst>
                <a:path w="852" h="3309" extrusionOk="0">
                  <a:moveTo>
                    <a:pt x="1" y="1"/>
                  </a:moveTo>
                  <a:lnTo>
                    <a:pt x="1" y="3309"/>
                  </a:lnTo>
                  <a:lnTo>
                    <a:pt x="852" y="3309"/>
                  </a:lnTo>
                  <a:lnTo>
                    <a:pt x="85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143" name="Google Shape;6021;p67"/>
            <p:cNvSpPr/>
            <p:nvPr/>
          </p:nvSpPr>
          <p:spPr>
            <a:xfrm>
              <a:off x="-40466300" y="3736875"/>
              <a:ext cx="39400" cy="82725"/>
            </a:xfrm>
            <a:custGeom>
              <a:avLst/>
              <a:gdLst/>
              <a:ahLst/>
              <a:cxnLst/>
              <a:rect l="l" t="t" r="r" b="b"/>
              <a:pathLst>
                <a:path w="1576" h="3309" extrusionOk="0">
                  <a:moveTo>
                    <a:pt x="1" y="0"/>
                  </a:moveTo>
                  <a:lnTo>
                    <a:pt x="1" y="3308"/>
                  </a:lnTo>
                  <a:lnTo>
                    <a:pt x="1198" y="3308"/>
                  </a:lnTo>
                  <a:cubicBezTo>
                    <a:pt x="1387" y="3277"/>
                    <a:pt x="1576" y="3088"/>
                    <a:pt x="1576" y="2899"/>
                  </a:cubicBezTo>
                  <a:lnTo>
                    <a:pt x="1576" y="410"/>
                  </a:lnTo>
                  <a:cubicBezTo>
                    <a:pt x="1576" y="158"/>
                    <a:pt x="1387" y="0"/>
                    <a:pt x="119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144" name="Google Shape;6022;p67"/>
            <p:cNvSpPr/>
            <p:nvPr/>
          </p:nvSpPr>
          <p:spPr>
            <a:xfrm>
              <a:off x="-40723050" y="3736075"/>
              <a:ext cx="194550" cy="82725"/>
            </a:xfrm>
            <a:custGeom>
              <a:avLst/>
              <a:gdLst/>
              <a:ahLst/>
              <a:cxnLst/>
              <a:rect l="l" t="t" r="r" b="b"/>
              <a:pathLst>
                <a:path w="7782" h="3309" extrusionOk="0">
                  <a:moveTo>
                    <a:pt x="441" y="1"/>
                  </a:moveTo>
                  <a:cubicBezTo>
                    <a:pt x="189" y="1"/>
                    <a:pt x="0" y="221"/>
                    <a:pt x="0" y="442"/>
                  </a:cubicBezTo>
                  <a:lnTo>
                    <a:pt x="0" y="2931"/>
                  </a:lnTo>
                  <a:cubicBezTo>
                    <a:pt x="0" y="3151"/>
                    <a:pt x="189" y="3309"/>
                    <a:pt x="441" y="3309"/>
                  </a:cubicBezTo>
                  <a:lnTo>
                    <a:pt x="7782" y="3309"/>
                  </a:lnTo>
                  <a:lnTo>
                    <a:pt x="778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145" name="Google Shape;6023;p67"/>
            <p:cNvSpPr/>
            <p:nvPr/>
          </p:nvSpPr>
          <p:spPr>
            <a:xfrm>
              <a:off x="-40681325" y="3839250"/>
              <a:ext cx="21300" cy="82725"/>
            </a:xfrm>
            <a:custGeom>
              <a:avLst/>
              <a:gdLst/>
              <a:ahLst/>
              <a:cxnLst/>
              <a:rect l="l" t="t" r="r" b="b"/>
              <a:pathLst>
                <a:path w="852" h="3309" extrusionOk="0">
                  <a:moveTo>
                    <a:pt x="1" y="1"/>
                  </a:moveTo>
                  <a:lnTo>
                    <a:pt x="1" y="3309"/>
                  </a:lnTo>
                  <a:lnTo>
                    <a:pt x="851" y="3309"/>
                  </a:lnTo>
                  <a:lnTo>
                    <a:pt x="85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146" name="Google Shape;6024;p67"/>
            <p:cNvSpPr/>
            <p:nvPr/>
          </p:nvSpPr>
          <p:spPr>
            <a:xfrm>
              <a:off x="-40639575" y="3840825"/>
              <a:ext cx="190625" cy="81950"/>
            </a:xfrm>
            <a:custGeom>
              <a:avLst/>
              <a:gdLst/>
              <a:ahLst/>
              <a:cxnLst/>
              <a:rect l="l" t="t" r="r" b="b"/>
              <a:pathLst>
                <a:path w="7625" h="3278" extrusionOk="0">
                  <a:moveTo>
                    <a:pt x="1" y="1"/>
                  </a:moveTo>
                  <a:lnTo>
                    <a:pt x="1" y="3277"/>
                  </a:lnTo>
                  <a:lnTo>
                    <a:pt x="7247" y="3277"/>
                  </a:lnTo>
                  <a:cubicBezTo>
                    <a:pt x="7467" y="3277"/>
                    <a:pt x="7625" y="3057"/>
                    <a:pt x="7625" y="2868"/>
                  </a:cubicBezTo>
                  <a:lnTo>
                    <a:pt x="7625" y="379"/>
                  </a:lnTo>
                  <a:cubicBezTo>
                    <a:pt x="7625" y="158"/>
                    <a:pt x="7436" y="1"/>
                    <a:pt x="72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147" name="Google Shape;6025;p67"/>
            <p:cNvSpPr/>
            <p:nvPr/>
          </p:nvSpPr>
          <p:spPr>
            <a:xfrm>
              <a:off x="-40745125" y="3840050"/>
              <a:ext cx="43350" cy="82725"/>
            </a:xfrm>
            <a:custGeom>
              <a:avLst/>
              <a:gdLst/>
              <a:ahLst/>
              <a:cxnLst/>
              <a:rect l="l" t="t" r="r" b="b"/>
              <a:pathLst>
                <a:path w="1734" h="3309" extrusionOk="0">
                  <a:moveTo>
                    <a:pt x="442" y="0"/>
                  </a:moveTo>
                  <a:cubicBezTo>
                    <a:pt x="190" y="0"/>
                    <a:pt x="1" y="189"/>
                    <a:pt x="1" y="378"/>
                  </a:cubicBezTo>
                  <a:lnTo>
                    <a:pt x="1" y="2867"/>
                  </a:lnTo>
                  <a:cubicBezTo>
                    <a:pt x="1" y="3088"/>
                    <a:pt x="190" y="3308"/>
                    <a:pt x="442" y="3308"/>
                  </a:cubicBezTo>
                  <a:lnTo>
                    <a:pt x="1734" y="3308"/>
                  </a:lnTo>
                  <a:lnTo>
                    <a:pt x="173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sp>
        <p:nvSpPr>
          <p:cNvPr id="165" name="Google Shape;6043;p67"/>
          <p:cNvSpPr/>
          <p:nvPr/>
        </p:nvSpPr>
        <p:spPr>
          <a:xfrm>
            <a:off x="4558100" y="4157701"/>
            <a:ext cx="309172" cy="365204"/>
          </a:xfrm>
          <a:custGeom>
            <a:avLst/>
            <a:gdLst/>
            <a:ahLst/>
            <a:cxnLst/>
            <a:rect l="l" t="t" r="r" b="b"/>
            <a:pathLst>
              <a:path w="10776" h="12729" extrusionOk="0">
                <a:moveTo>
                  <a:pt x="1670" y="851"/>
                </a:moveTo>
                <a:lnTo>
                  <a:pt x="1670" y="9326"/>
                </a:lnTo>
                <a:cubicBezTo>
                  <a:pt x="1355" y="9326"/>
                  <a:pt x="1072" y="9421"/>
                  <a:pt x="851" y="9578"/>
                </a:cubicBezTo>
                <a:lnTo>
                  <a:pt x="851" y="2049"/>
                </a:lnTo>
                <a:cubicBezTo>
                  <a:pt x="851" y="1481"/>
                  <a:pt x="1198" y="1072"/>
                  <a:pt x="1670" y="851"/>
                </a:cubicBezTo>
                <a:close/>
                <a:moveTo>
                  <a:pt x="9925" y="10177"/>
                </a:moveTo>
                <a:lnTo>
                  <a:pt x="9925" y="10208"/>
                </a:lnTo>
                <a:lnTo>
                  <a:pt x="9925" y="11846"/>
                </a:lnTo>
                <a:lnTo>
                  <a:pt x="1670" y="11846"/>
                </a:lnTo>
                <a:cubicBezTo>
                  <a:pt x="1229" y="11846"/>
                  <a:pt x="851" y="11468"/>
                  <a:pt x="851" y="11027"/>
                </a:cubicBezTo>
                <a:cubicBezTo>
                  <a:pt x="851" y="10586"/>
                  <a:pt x="1229" y="10177"/>
                  <a:pt x="1670" y="10177"/>
                </a:cubicBezTo>
                <a:close/>
                <a:moveTo>
                  <a:pt x="2111" y="1"/>
                </a:moveTo>
                <a:cubicBezTo>
                  <a:pt x="914" y="1"/>
                  <a:pt x="1" y="946"/>
                  <a:pt x="1" y="2080"/>
                </a:cubicBezTo>
                <a:lnTo>
                  <a:pt x="1" y="11059"/>
                </a:lnTo>
                <a:cubicBezTo>
                  <a:pt x="1" y="11973"/>
                  <a:pt x="757" y="12729"/>
                  <a:pt x="1670" y="12729"/>
                </a:cubicBezTo>
                <a:lnTo>
                  <a:pt x="10334" y="12729"/>
                </a:lnTo>
                <a:cubicBezTo>
                  <a:pt x="10586" y="12729"/>
                  <a:pt x="10775" y="12508"/>
                  <a:pt x="10775" y="12319"/>
                </a:cubicBezTo>
                <a:lnTo>
                  <a:pt x="10775" y="473"/>
                </a:lnTo>
                <a:cubicBezTo>
                  <a:pt x="10775" y="221"/>
                  <a:pt x="10586" y="64"/>
                  <a:pt x="10334" y="64"/>
                </a:cubicBezTo>
                <a:lnTo>
                  <a:pt x="9105" y="64"/>
                </a:lnTo>
                <a:lnTo>
                  <a:pt x="9105" y="3781"/>
                </a:lnTo>
                <a:cubicBezTo>
                  <a:pt x="9105" y="4011"/>
                  <a:pt x="8912" y="4171"/>
                  <a:pt x="8708" y="4171"/>
                </a:cubicBezTo>
                <a:cubicBezTo>
                  <a:pt x="8604" y="4171"/>
                  <a:pt x="8498" y="4129"/>
                  <a:pt x="8412" y="4033"/>
                </a:cubicBezTo>
                <a:lnTo>
                  <a:pt x="7845" y="3498"/>
                </a:lnTo>
                <a:lnTo>
                  <a:pt x="7310" y="4033"/>
                </a:lnTo>
                <a:cubicBezTo>
                  <a:pt x="7214" y="4129"/>
                  <a:pt x="7100" y="4171"/>
                  <a:pt x="6991" y="4171"/>
                </a:cubicBezTo>
                <a:cubicBezTo>
                  <a:pt x="6778" y="4171"/>
                  <a:pt x="6585" y="4011"/>
                  <a:pt x="6585" y="3781"/>
                </a:cubicBezTo>
                <a:lnTo>
                  <a:pt x="6585" y="64"/>
                </a:lnTo>
                <a:lnTo>
                  <a:pt x="2111" y="64"/>
                </a:lnTo>
                <a:lnTo>
                  <a:pt x="2111" y="1"/>
                </a:lnTo>
                <a:close/>
              </a:path>
            </a:pathLst>
          </a:custGeom>
          <a:solidFill>
            <a:srgbClr val="F7AC2D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50">
              <a:solidFill>
                <a:srgbClr val="AE4500"/>
              </a:solidFill>
            </a:endParaRPr>
          </a:p>
        </p:txBody>
      </p:sp>
      <p:grpSp>
        <p:nvGrpSpPr>
          <p:cNvPr id="174" name="Google Shape;6052;p67"/>
          <p:cNvGrpSpPr/>
          <p:nvPr/>
        </p:nvGrpSpPr>
        <p:grpSpPr>
          <a:xfrm>
            <a:off x="8328946" y="4140814"/>
            <a:ext cx="357086" cy="363398"/>
            <a:chOff x="-40372575" y="3604550"/>
            <a:chExt cx="311150" cy="316650"/>
          </a:xfrm>
          <a:solidFill>
            <a:srgbClr val="F7AC2D"/>
          </a:solidFill>
        </p:grpSpPr>
        <p:sp>
          <p:nvSpPr>
            <p:cNvPr id="175" name="Google Shape;6053;p67"/>
            <p:cNvSpPr/>
            <p:nvPr/>
          </p:nvSpPr>
          <p:spPr>
            <a:xfrm>
              <a:off x="-40372575" y="3604550"/>
              <a:ext cx="311150" cy="134475"/>
            </a:xfrm>
            <a:custGeom>
              <a:avLst/>
              <a:gdLst/>
              <a:ahLst/>
              <a:cxnLst/>
              <a:rect l="l" t="t" r="r" b="b"/>
              <a:pathLst>
                <a:path w="12446" h="5379" extrusionOk="0">
                  <a:moveTo>
                    <a:pt x="3088" y="0"/>
                  </a:moveTo>
                  <a:cubicBezTo>
                    <a:pt x="1639" y="0"/>
                    <a:pt x="316" y="1008"/>
                    <a:pt x="95" y="2489"/>
                  </a:cubicBezTo>
                  <a:cubicBezTo>
                    <a:pt x="1" y="3214"/>
                    <a:pt x="190" y="3938"/>
                    <a:pt x="568" y="4506"/>
                  </a:cubicBezTo>
                  <a:cubicBezTo>
                    <a:pt x="962" y="5071"/>
                    <a:pt x="1607" y="5366"/>
                    <a:pt x="2240" y="5366"/>
                  </a:cubicBezTo>
                  <a:cubicBezTo>
                    <a:pt x="2772" y="5366"/>
                    <a:pt x="3296" y="5157"/>
                    <a:pt x="3655" y="4726"/>
                  </a:cubicBezTo>
                  <a:cubicBezTo>
                    <a:pt x="4569" y="3655"/>
                    <a:pt x="3844" y="2489"/>
                    <a:pt x="2836" y="2489"/>
                  </a:cubicBezTo>
                  <a:cubicBezTo>
                    <a:pt x="2584" y="2489"/>
                    <a:pt x="2427" y="2678"/>
                    <a:pt x="2427" y="2899"/>
                  </a:cubicBezTo>
                  <a:cubicBezTo>
                    <a:pt x="2427" y="3151"/>
                    <a:pt x="2616" y="3308"/>
                    <a:pt x="2836" y="3340"/>
                  </a:cubicBezTo>
                  <a:cubicBezTo>
                    <a:pt x="3057" y="3340"/>
                    <a:pt x="3214" y="3529"/>
                    <a:pt x="3214" y="3749"/>
                  </a:cubicBezTo>
                  <a:cubicBezTo>
                    <a:pt x="3214" y="3970"/>
                    <a:pt x="3025" y="4127"/>
                    <a:pt x="2836" y="4127"/>
                  </a:cubicBezTo>
                  <a:cubicBezTo>
                    <a:pt x="2049" y="4127"/>
                    <a:pt x="1450" y="3434"/>
                    <a:pt x="1608" y="2584"/>
                  </a:cubicBezTo>
                  <a:cubicBezTo>
                    <a:pt x="1754" y="1999"/>
                    <a:pt x="2279" y="1632"/>
                    <a:pt x="2882" y="1632"/>
                  </a:cubicBezTo>
                  <a:cubicBezTo>
                    <a:pt x="2930" y="1632"/>
                    <a:pt x="2977" y="1634"/>
                    <a:pt x="3025" y="1639"/>
                  </a:cubicBezTo>
                  <a:cubicBezTo>
                    <a:pt x="3624" y="1733"/>
                    <a:pt x="4128" y="2048"/>
                    <a:pt x="4474" y="2489"/>
                  </a:cubicBezTo>
                  <a:lnTo>
                    <a:pt x="7908" y="2489"/>
                  </a:lnTo>
                  <a:cubicBezTo>
                    <a:pt x="8255" y="2017"/>
                    <a:pt x="8759" y="1702"/>
                    <a:pt x="9358" y="1639"/>
                  </a:cubicBezTo>
                  <a:cubicBezTo>
                    <a:pt x="9406" y="1634"/>
                    <a:pt x="9453" y="1632"/>
                    <a:pt x="9501" y="1632"/>
                  </a:cubicBezTo>
                  <a:cubicBezTo>
                    <a:pt x="10104" y="1632"/>
                    <a:pt x="10629" y="1999"/>
                    <a:pt x="10775" y="2584"/>
                  </a:cubicBezTo>
                  <a:cubicBezTo>
                    <a:pt x="10964" y="3434"/>
                    <a:pt x="10334" y="4127"/>
                    <a:pt x="9547" y="4127"/>
                  </a:cubicBezTo>
                  <a:cubicBezTo>
                    <a:pt x="9326" y="4127"/>
                    <a:pt x="9137" y="3938"/>
                    <a:pt x="9137" y="3749"/>
                  </a:cubicBezTo>
                  <a:cubicBezTo>
                    <a:pt x="9137" y="3497"/>
                    <a:pt x="9326" y="3340"/>
                    <a:pt x="9547" y="3340"/>
                  </a:cubicBezTo>
                  <a:cubicBezTo>
                    <a:pt x="9799" y="3340"/>
                    <a:pt x="9956" y="3151"/>
                    <a:pt x="9956" y="2899"/>
                  </a:cubicBezTo>
                  <a:cubicBezTo>
                    <a:pt x="9956" y="2678"/>
                    <a:pt x="9767" y="2521"/>
                    <a:pt x="9547" y="2489"/>
                  </a:cubicBezTo>
                  <a:cubicBezTo>
                    <a:pt x="8539" y="2489"/>
                    <a:pt x="7814" y="3686"/>
                    <a:pt x="8728" y="4726"/>
                  </a:cubicBezTo>
                  <a:cubicBezTo>
                    <a:pt x="9099" y="5169"/>
                    <a:pt x="9626" y="5379"/>
                    <a:pt x="10158" y="5379"/>
                  </a:cubicBezTo>
                  <a:cubicBezTo>
                    <a:pt x="10800" y="5379"/>
                    <a:pt x="11451" y="5074"/>
                    <a:pt x="11847" y="4506"/>
                  </a:cubicBezTo>
                  <a:cubicBezTo>
                    <a:pt x="12225" y="3970"/>
                    <a:pt x="12445" y="3277"/>
                    <a:pt x="12319" y="2489"/>
                  </a:cubicBezTo>
                  <a:cubicBezTo>
                    <a:pt x="12130" y="1008"/>
                    <a:pt x="10775" y="0"/>
                    <a:pt x="93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176" name="Google Shape;6054;p67"/>
            <p:cNvSpPr/>
            <p:nvPr/>
          </p:nvSpPr>
          <p:spPr>
            <a:xfrm>
              <a:off x="-40312700" y="3730575"/>
              <a:ext cx="185100" cy="190625"/>
            </a:xfrm>
            <a:custGeom>
              <a:avLst/>
              <a:gdLst/>
              <a:ahLst/>
              <a:cxnLst/>
              <a:rect l="l" t="t" r="r" b="b"/>
              <a:pathLst>
                <a:path w="7404" h="7625" extrusionOk="0">
                  <a:moveTo>
                    <a:pt x="2426" y="0"/>
                  </a:moveTo>
                  <a:lnTo>
                    <a:pt x="2426" y="5639"/>
                  </a:lnTo>
                  <a:cubicBezTo>
                    <a:pt x="2426" y="5860"/>
                    <a:pt x="2237" y="6017"/>
                    <a:pt x="2048" y="6017"/>
                  </a:cubicBezTo>
                  <a:cubicBezTo>
                    <a:pt x="1796" y="6017"/>
                    <a:pt x="1638" y="5828"/>
                    <a:pt x="1638" y="5639"/>
                  </a:cubicBezTo>
                  <a:lnTo>
                    <a:pt x="1638" y="473"/>
                  </a:lnTo>
                  <a:cubicBezTo>
                    <a:pt x="1229" y="851"/>
                    <a:pt x="630" y="1103"/>
                    <a:pt x="0" y="1134"/>
                  </a:cubicBezTo>
                  <a:lnTo>
                    <a:pt x="0" y="7246"/>
                  </a:lnTo>
                  <a:cubicBezTo>
                    <a:pt x="0" y="7467"/>
                    <a:pt x="189" y="7624"/>
                    <a:pt x="378" y="7624"/>
                  </a:cubicBezTo>
                  <a:lnTo>
                    <a:pt x="6994" y="7624"/>
                  </a:lnTo>
                  <a:cubicBezTo>
                    <a:pt x="7246" y="7624"/>
                    <a:pt x="7404" y="7435"/>
                    <a:pt x="7404" y="7246"/>
                  </a:cubicBezTo>
                  <a:lnTo>
                    <a:pt x="7404" y="1134"/>
                  </a:lnTo>
                  <a:cubicBezTo>
                    <a:pt x="6774" y="1071"/>
                    <a:pt x="6175" y="788"/>
                    <a:pt x="5734" y="315"/>
                  </a:cubicBezTo>
                  <a:lnTo>
                    <a:pt x="5734" y="5639"/>
                  </a:lnTo>
                  <a:cubicBezTo>
                    <a:pt x="5734" y="5860"/>
                    <a:pt x="5545" y="6017"/>
                    <a:pt x="5324" y="6017"/>
                  </a:cubicBezTo>
                  <a:cubicBezTo>
                    <a:pt x="5072" y="6017"/>
                    <a:pt x="4915" y="5828"/>
                    <a:pt x="4915" y="5639"/>
                  </a:cubicBezTo>
                  <a:lnTo>
                    <a:pt x="4915" y="0"/>
                  </a:lnTo>
                  <a:lnTo>
                    <a:pt x="4096" y="0"/>
                  </a:lnTo>
                  <a:lnTo>
                    <a:pt x="4096" y="5639"/>
                  </a:lnTo>
                  <a:cubicBezTo>
                    <a:pt x="4096" y="5860"/>
                    <a:pt x="3907" y="6017"/>
                    <a:pt x="3686" y="6017"/>
                  </a:cubicBezTo>
                  <a:cubicBezTo>
                    <a:pt x="3466" y="6017"/>
                    <a:pt x="3277" y="5828"/>
                    <a:pt x="3277" y="5639"/>
                  </a:cubicBezTo>
                  <a:lnTo>
                    <a:pt x="327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177" name="Google Shape;6055;p67"/>
            <p:cNvSpPr/>
            <p:nvPr/>
          </p:nvSpPr>
          <p:spPr>
            <a:xfrm>
              <a:off x="-40250475" y="3688025"/>
              <a:ext cx="66950" cy="20500"/>
            </a:xfrm>
            <a:custGeom>
              <a:avLst/>
              <a:gdLst/>
              <a:ahLst/>
              <a:cxnLst/>
              <a:rect l="l" t="t" r="r" b="b"/>
              <a:pathLst>
                <a:path w="2678" h="820" extrusionOk="0">
                  <a:moveTo>
                    <a:pt x="0" y="1"/>
                  </a:moveTo>
                  <a:cubicBezTo>
                    <a:pt x="32" y="127"/>
                    <a:pt x="32" y="284"/>
                    <a:pt x="32" y="379"/>
                  </a:cubicBezTo>
                  <a:cubicBezTo>
                    <a:pt x="32" y="536"/>
                    <a:pt x="32" y="662"/>
                    <a:pt x="0" y="788"/>
                  </a:cubicBezTo>
                  <a:lnTo>
                    <a:pt x="2666" y="788"/>
                  </a:lnTo>
                  <a:cubicBezTo>
                    <a:pt x="2615" y="649"/>
                    <a:pt x="2615" y="555"/>
                    <a:pt x="2615" y="379"/>
                  </a:cubicBezTo>
                  <a:cubicBezTo>
                    <a:pt x="2615" y="284"/>
                    <a:pt x="2615" y="127"/>
                    <a:pt x="2678" y="1"/>
                  </a:cubicBezTo>
                  <a:close/>
                  <a:moveTo>
                    <a:pt x="2666" y="788"/>
                  </a:moveTo>
                  <a:cubicBezTo>
                    <a:pt x="2670" y="799"/>
                    <a:pt x="2674" y="809"/>
                    <a:pt x="2678" y="820"/>
                  </a:cubicBezTo>
                  <a:lnTo>
                    <a:pt x="2678" y="78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200" name="Google Shape;6078;p67"/>
          <p:cNvGrpSpPr/>
          <p:nvPr/>
        </p:nvGrpSpPr>
        <p:grpSpPr>
          <a:xfrm>
            <a:off x="5126251" y="4158604"/>
            <a:ext cx="365204" cy="363398"/>
            <a:chOff x="-41893475" y="3584850"/>
            <a:chExt cx="318225" cy="316650"/>
          </a:xfrm>
          <a:solidFill>
            <a:srgbClr val="F7AC2D"/>
          </a:solidFill>
        </p:grpSpPr>
        <p:sp>
          <p:nvSpPr>
            <p:cNvPr id="201" name="Google Shape;6079;p67"/>
            <p:cNvSpPr/>
            <p:nvPr/>
          </p:nvSpPr>
          <p:spPr>
            <a:xfrm>
              <a:off x="-41827300" y="3715600"/>
              <a:ext cx="186675" cy="185900"/>
            </a:xfrm>
            <a:custGeom>
              <a:avLst/>
              <a:gdLst/>
              <a:ahLst/>
              <a:cxnLst/>
              <a:rect l="l" t="t" r="r" b="b"/>
              <a:pathLst>
                <a:path w="7467" h="7436" extrusionOk="0">
                  <a:moveTo>
                    <a:pt x="3686" y="1465"/>
                  </a:moveTo>
                  <a:cubicBezTo>
                    <a:pt x="3836" y="1465"/>
                    <a:pt x="3985" y="1544"/>
                    <a:pt x="4064" y="1702"/>
                  </a:cubicBezTo>
                  <a:lnTo>
                    <a:pt x="4537" y="2678"/>
                  </a:lnTo>
                  <a:lnTo>
                    <a:pt x="5608" y="2836"/>
                  </a:lnTo>
                  <a:cubicBezTo>
                    <a:pt x="5955" y="2867"/>
                    <a:pt x="6081" y="3308"/>
                    <a:pt x="5829" y="3561"/>
                  </a:cubicBezTo>
                  <a:lnTo>
                    <a:pt x="5041" y="4285"/>
                  </a:lnTo>
                  <a:lnTo>
                    <a:pt x="5261" y="5356"/>
                  </a:lnTo>
                  <a:cubicBezTo>
                    <a:pt x="5286" y="5630"/>
                    <a:pt x="5075" y="5845"/>
                    <a:pt x="4845" y="5845"/>
                  </a:cubicBezTo>
                  <a:cubicBezTo>
                    <a:pt x="4784" y="5845"/>
                    <a:pt x="4722" y="5830"/>
                    <a:pt x="4663" y="5797"/>
                  </a:cubicBezTo>
                  <a:lnTo>
                    <a:pt x="3686" y="5262"/>
                  </a:lnTo>
                  <a:lnTo>
                    <a:pt x="2678" y="5797"/>
                  </a:lnTo>
                  <a:cubicBezTo>
                    <a:pt x="2616" y="5828"/>
                    <a:pt x="2553" y="5842"/>
                    <a:pt x="2492" y="5842"/>
                  </a:cubicBezTo>
                  <a:cubicBezTo>
                    <a:pt x="2244" y="5842"/>
                    <a:pt x="2035" y="5609"/>
                    <a:pt x="2111" y="5356"/>
                  </a:cubicBezTo>
                  <a:lnTo>
                    <a:pt x="2300" y="4285"/>
                  </a:lnTo>
                  <a:lnTo>
                    <a:pt x="1512" y="3561"/>
                  </a:lnTo>
                  <a:cubicBezTo>
                    <a:pt x="1323" y="3308"/>
                    <a:pt x="1418" y="2867"/>
                    <a:pt x="1796" y="2836"/>
                  </a:cubicBezTo>
                  <a:lnTo>
                    <a:pt x="2836" y="2678"/>
                  </a:lnTo>
                  <a:lnTo>
                    <a:pt x="3308" y="1702"/>
                  </a:lnTo>
                  <a:cubicBezTo>
                    <a:pt x="3387" y="1544"/>
                    <a:pt x="3537" y="1465"/>
                    <a:pt x="3686" y="1465"/>
                  </a:cubicBezTo>
                  <a:close/>
                  <a:moveTo>
                    <a:pt x="3718" y="0"/>
                  </a:moveTo>
                  <a:cubicBezTo>
                    <a:pt x="1670" y="0"/>
                    <a:pt x="32" y="1670"/>
                    <a:pt x="32" y="3750"/>
                  </a:cubicBezTo>
                  <a:cubicBezTo>
                    <a:pt x="0" y="5766"/>
                    <a:pt x="1670" y="7436"/>
                    <a:pt x="3718" y="7436"/>
                  </a:cubicBezTo>
                  <a:cubicBezTo>
                    <a:pt x="5765" y="7436"/>
                    <a:pt x="7404" y="5797"/>
                    <a:pt x="7467" y="3750"/>
                  </a:cubicBezTo>
                  <a:cubicBezTo>
                    <a:pt x="7467" y="1702"/>
                    <a:pt x="5797" y="32"/>
                    <a:pt x="37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02" name="Google Shape;6080;p67"/>
            <p:cNvSpPr/>
            <p:nvPr/>
          </p:nvSpPr>
          <p:spPr>
            <a:xfrm>
              <a:off x="-41726500" y="3586725"/>
              <a:ext cx="151250" cy="147800"/>
            </a:xfrm>
            <a:custGeom>
              <a:avLst/>
              <a:gdLst/>
              <a:ahLst/>
              <a:cxnLst/>
              <a:rect l="l" t="t" r="r" b="b"/>
              <a:pathLst>
                <a:path w="6050" h="5912" extrusionOk="0">
                  <a:moveTo>
                    <a:pt x="3829" y="0"/>
                  </a:moveTo>
                  <a:cubicBezTo>
                    <a:pt x="3706" y="0"/>
                    <a:pt x="3580" y="47"/>
                    <a:pt x="3498" y="146"/>
                  </a:cubicBezTo>
                  <a:lnTo>
                    <a:pt x="1" y="4336"/>
                  </a:lnTo>
                  <a:cubicBezTo>
                    <a:pt x="1229" y="4399"/>
                    <a:pt x="2332" y="4998"/>
                    <a:pt x="3088" y="5912"/>
                  </a:cubicBezTo>
                  <a:lnTo>
                    <a:pt x="5861" y="2446"/>
                  </a:lnTo>
                  <a:cubicBezTo>
                    <a:pt x="6050" y="2289"/>
                    <a:pt x="6050" y="2037"/>
                    <a:pt x="5924" y="1879"/>
                  </a:cubicBezTo>
                  <a:lnTo>
                    <a:pt x="4128" y="115"/>
                  </a:lnTo>
                  <a:cubicBezTo>
                    <a:pt x="4053" y="40"/>
                    <a:pt x="3942" y="0"/>
                    <a:pt x="38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03" name="Google Shape;6081;p67"/>
            <p:cNvSpPr/>
            <p:nvPr/>
          </p:nvSpPr>
          <p:spPr>
            <a:xfrm>
              <a:off x="-41808400" y="3584850"/>
              <a:ext cx="148100" cy="89825"/>
            </a:xfrm>
            <a:custGeom>
              <a:avLst/>
              <a:gdLst/>
              <a:ahLst/>
              <a:cxnLst/>
              <a:rect l="l" t="t" r="r" b="b"/>
              <a:pathLst>
                <a:path w="5924" h="3593" extrusionOk="0">
                  <a:moveTo>
                    <a:pt x="0" y="1"/>
                  </a:moveTo>
                  <a:lnTo>
                    <a:pt x="2962" y="3592"/>
                  </a:lnTo>
                  <a:lnTo>
                    <a:pt x="592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04" name="Google Shape;6082;p67"/>
            <p:cNvSpPr/>
            <p:nvPr/>
          </p:nvSpPr>
          <p:spPr>
            <a:xfrm>
              <a:off x="-41893475" y="3586725"/>
              <a:ext cx="148875" cy="147025"/>
            </a:xfrm>
            <a:custGeom>
              <a:avLst/>
              <a:gdLst/>
              <a:ahLst/>
              <a:cxnLst/>
              <a:rect l="l" t="t" r="r" b="b"/>
              <a:pathLst>
                <a:path w="5955" h="5881" extrusionOk="0">
                  <a:moveTo>
                    <a:pt x="2194" y="0"/>
                  </a:moveTo>
                  <a:cubicBezTo>
                    <a:pt x="2084" y="0"/>
                    <a:pt x="1965" y="40"/>
                    <a:pt x="1859" y="115"/>
                  </a:cubicBezTo>
                  <a:lnTo>
                    <a:pt x="95" y="1879"/>
                  </a:lnTo>
                  <a:cubicBezTo>
                    <a:pt x="1" y="2037"/>
                    <a:pt x="1" y="2289"/>
                    <a:pt x="95" y="2446"/>
                  </a:cubicBezTo>
                  <a:lnTo>
                    <a:pt x="2899" y="5880"/>
                  </a:lnTo>
                  <a:cubicBezTo>
                    <a:pt x="3655" y="4998"/>
                    <a:pt x="4758" y="4399"/>
                    <a:pt x="5955" y="4305"/>
                  </a:cubicBezTo>
                  <a:lnTo>
                    <a:pt x="2490" y="146"/>
                  </a:lnTo>
                  <a:cubicBezTo>
                    <a:pt x="2424" y="47"/>
                    <a:pt x="2315" y="0"/>
                    <a:pt x="21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231" name="Google Shape;6110;p67"/>
          <p:cNvGrpSpPr/>
          <p:nvPr/>
        </p:nvGrpSpPr>
        <p:grpSpPr>
          <a:xfrm>
            <a:off x="5733038" y="4193492"/>
            <a:ext cx="362507" cy="283867"/>
            <a:chOff x="-41526450" y="3653375"/>
            <a:chExt cx="315875" cy="247350"/>
          </a:xfrm>
          <a:solidFill>
            <a:srgbClr val="F7AC2D"/>
          </a:solidFill>
        </p:grpSpPr>
        <p:sp>
          <p:nvSpPr>
            <p:cNvPr id="232" name="Google Shape;6111;p67"/>
            <p:cNvSpPr/>
            <p:nvPr/>
          </p:nvSpPr>
          <p:spPr>
            <a:xfrm>
              <a:off x="-41526450" y="3860525"/>
              <a:ext cx="315875" cy="40200"/>
            </a:xfrm>
            <a:custGeom>
              <a:avLst/>
              <a:gdLst/>
              <a:ahLst/>
              <a:cxnLst/>
              <a:rect l="l" t="t" r="r" b="b"/>
              <a:pathLst>
                <a:path w="12635" h="1608" extrusionOk="0">
                  <a:moveTo>
                    <a:pt x="379" y="0"/>
                  </a:moveTo>
                  <a:cubicBezTo>
                    <a:pt x="159" y="0"/>
                    <a:pt x="1" y="189"/>
                    <a:pt x="1" y="378"/>
                  </a:cubicBezTo>
                  <a:cubicBezTo>
                    <a:pt x="1" y="1040"/>
                    <a:pt x="537" y="1607"/>
                    <a:pt x="1198" y="1607"/>
                  </a:cubicBezTo>
                  <a:lnTo>
                    <a:pt x="11406" y="1607"/>
                  </a:lnTo>
                  <a:cubicBezTo>
                    <a:pt x="12067" y="1607"/>
                    <a:pt x="12634" y="1072"/>
                    <a:pt x="12634" y="378"/>
                  </a:cubicBezTo>
                  <a:cubicBezTo>
                    <a:pt x="12603" y="158"/>
                    <a:pt x="12445" y="0"/>
                    <a:pt x="12193" y="0"/>
                  </a:cubicBezTo>
                  <a:lnTo>
                    <a:pt x="10965" y="0"/>
                  </a:lnTo>
                  <a:lnTo>
                    <a:pt x="10965" y="378"/>
                  </a:lnTo>
                  <a:cubicBezTo>
                    <a:pt x="10965" y="630"/>
                    <a:pt x="10776" y="819"/>
                    <a:pt x="10555" y="819"/>
                  </a:cubicBezTo>
                  <a:cubicBezTo>
                    <a:pt x="10303" y="819"/>
                    <a:pt x="10146" y="630"/>
                    <a:pt x="10146" y="378"/>
                  </a:cubicBezTo>
                  <a:lnTo>
                    <a:pt x="10146" y="0"/>
                  </a:lnTo>
                  <a:lnTo>
                    <a:pt x="9326" y="0"/>
                  </a:lnTo>
                  <a:lnTo>
                    <a:pt x="9326" y="378"/>
                  </a:lnTo>
                  <a:cubicBezTo>
                    <a:pt x="9326" y="630"/>
                    <a:pt x="9137" y="819"/>
                    <a:pt x="8917" y="819"/>
                  </a:cubicBezTo>
                  <a:cubicBezTo>
                    <a:pt x="8696" y="819"/>
                    <a:pt x="8507" y="630"/>
                    <a:pt x="8507" y="378"/>
                  </a:cubicBezTo>
                  <a:lnTo>
                    <a:pt x="850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33" name="Google Shape;6112;p67"/>
            <p:cNvSpPr/>
            <p:nvPr/>
          </p:nvSpPr>
          <p:spPr>
            <a:xfrm>
              <a:off x="-41506750" y="3653375"/>
              <a:ext cx="275700" cy="186700"/>
            </a:xfrm>
            <a:custGeom>
              <a:avLst/>
              <a:gdLst/>
              <a:ahLst/>
              <a:cxnLst/>
              <a:rect l="l" t="t" r="r" b="b"/>
              <a:pathLst>
                <a:path w="11028" h="7468" extrusionOk="0">
                  <a:moveTo>
                    <a:pt x="3794" y="1673"/>
                  </a:moveTo>
                  <a:cubicBezTo>
                    <a:pt x="3841" y="1673"/>
                    <a:pt x="3890" y="1682"/>
                    <a:pt x="3939" y="1702"/>
                  </a:cubicBezTo>
                  <a:lnTo>
                    <a:pt x="6428" y="2521"/>
                  </a:lnTo>
                  <a:cubicBezTo>
                    <a:pt x="6680" y="2616"/>
                    <a:pt x="6806" y="2994"/>
                    <a:pt x="6585" y="3214"/>
                  </a:cubicBezTo>
                  <a:lnTo>
                    <a:pt x="6018" y="3750"/>
                  </a:lnTo>
                  <a:lnTo>
                    <a:pt x="7404" y="5136"/>
                  </a:lnTo>
                  <a:cubicBezTo>
                    <a:pt x="7593" y="5262"/>
                    <a:pt x="7593" y="5514"/>
                    <a:pt x="7436" y="5671"/>
                  </a:cubicBezTo>
                  <a:cubicBezTo>
                    <a:pt x="7357" y="5750"/>
                    <a:pt x="7247" y="5790"/>
                    <a:pt x="7136" y="5790"/>
                  </a:cubicBezTo>
                  <a:cubicBezTo>
                    <a:pt x="7026" y="5790"/>
                    <a:pt x="6916" y="5750"/>
                    <a:pt x="6837" y="5671"/>
                  </a:cubicBezTo>
                  <a:lnTo>
                    <a:pt x="5451" y="4317"/>
                  </a:lnTo>
                  <a:lnTo>
                    <a:pt x="4915" y="4852"/>
                  </a:lnTo>
                  <a:cubicBezTo>
                    <a:pt x="4821" y="4947"/>
                    <a:pt x="4714" y="4988"/>
                    <a:pt x="4613" y="4988"/>
                  </a:cubicBezTo>
                  <a:cubicBezTo>
                    <a:pt x="4444" y="4988"/>
                    <a:pt x="4293" y="4872"/>
                    <a:pt x="4254" y="4695"/>
                  </a:cubicBezTo>
                  <a:lnTo>
                    <a:pt x="3435" y="2206"/>
                  </a:lnTo>
                  <a:cubicBezTo>
                    <a:pt x="3328" y="1940"/>
                    <a:pt x="3537" y="1673"/>
                    <a:pt x="3794" y="1673"/>
                  </a:cubicBezTo>
                  <a:close/>
                  <a:moveTo>
                    <a:pt x="1198" y="1"/>
                  </a:moveTo>
                  <a:cubicBezTo>
                    <a:pt x="536" y="1"/>
                    <a:pt x="1" y="568"/>
                    <a:pt x="1" y="1229"/>
                  </a:cubicBezTo>
                  <a:lnTo>
                    <a:pt x="1" y="7467"/>
                  </a:lnTo>
                  <a:lnTo>
                    <a:pt x="11027" y="7467"/>
                  </a:lnTo>
                  <a:lnTo>
                    <a:pt x="11027" y="1229"/>
                  </a:lnTo>
                  <a:cubicBezTo>
                    <a:pt x="11027" y="568"/>
                    <a:pt x="10460" y="1"/>
                    <a:pt x="97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256" name="Google Shape;5972;p67"/>
          <p:cNvGrpSpPr/>
          <p:nvPr/>
        </p:nvGrpSpPr>
        <p:grpSpPr>
          <a:xfrm>
            <a:off x="3923617" y="1891745"/>
            <a:ext cx="360504" cy="414709"/>
            <a:chOff x="-42971725" y="3217825"/>
            <a:chExt cx="275675" cy="317125"/>
          </a:xfrm>
          <a:solidFill>
            <a:srgbClr val="F7AC2D"/>
          </a:solidFill>
        </p:grpSpPr>
        <p:sp>
          <p:nvSpPr>
            <p:cNvPr id="257" name="Google Shape;5973;p67"/>
            <p:cNvSpPr/>
            <p:nvPr/>
          </p:nvSpPr>
          <p:spPr>
            <a:xfrm>
              <a:off x="-42951250" y="3279250"/>
              <a:ext cx="233950" cy="152050"/>
            </a:xfrm>
            <a:custGeom>
              <a:avLst/>
              <a:gdLst/>
              <a:ahLst/>
              <a:cxnLst/>
              <a:rect l="l" t="t" r="r" b="b"/>
              <a:pathLst>
                <a:path w="9358" h="6082" extrusionOk="0">
                  <a:moveTo>
                    <a:pt x="379" y="1"/>
                  </a:moveTo>
                  <a:cubicBezTo>
                    <a:pt x="158" y="1"/>
                    <a:pt x="1" y="221"/>
                    <a:pt x="1" y="410"/>
                  </a:cubicBezTo>
                  <a:lnTo>
                    <a:pt x="1" y="6081"/>
                  </a:lnTo>
                  <a:lnTo>
                    <a:pt x="9357" y="6081"/>
                  </a:lnTo>
                  <a:lnTo>
                    <a:pt x="9357" y="410"/>
                  </a:lnTo>
                  <a:cubicBezTo>
                    <a:pt x="9357" y="158"/>
                    <a:pt x="9168" y="1"/>
                    <a:pt x="89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58" name="Google Shape;5974;p67"/>
            <p:cNvSpPr/>
            <p:nvPr/>
          </p:nvSpPr>
          <p:spPr>
            <a:xfrm>
              <a:off x="-42971725" y="3451750"/>
              <a:ext cx="275675" cy="83200"/>
            </a:xfrm>
            <a:custGeom>
              <a:avLst/>
              <a:gdLst/>
              <a:ahLst/>
              <a:cxnLst/>
              <a:rect l="l" t="t" r="r" b="b"/>
              <a:pathLst>
                <a:path w="11027" h="3328" extrusionOk="0">
                  <a:moveTo>
                    <a:pt x="63" y="0"/>
                  </a:moveTo>
                  <a:cubicBezTo>
                    <a:pt x="32" y="126"/>
                    <a:pt x="0" y="284"/>
                    <a:pt x="0" y="410"/>
                  </a:cubicBezTo>
                  <a:cubicBezTo>
                    <a:pt x="0" y="1103"/>
                    <a:pt x="536" y="1670"/>
                    <a:pt x="1198" y="1670"/>
                  </a:cubicBezTo>
                  <a:lnTo>
                    <a:pt x="3151" y="1670"/>
                  </a:lnTo>
                  <a:lnTo>
                    <a:pt x="2615" y="2710"/>
                  </a:lnTo>
                  <a:cubicBezTo>
                    <a:pt x="2521" y="2930"/>
                    <a:pt x="2615" y="3182"/>
                    <a:pt x="2836" y="3277"/>
                  </a:cubicBezTo>
                  <a:cubicBezTo>
                    <a:pt x="2889" y="3312"/>
                    <a:pt x="2949" y="3328"/>
                    <a:pt x="3009" y="3328"/>
                  </a:cubicBezTo>
                  <a:cubicBezTo>
                    <a:pt x="3166" y="3328"/>
                    <a:pt x="3326" y="3224"/>
                    <a:pt x="3371" y="3088"/>
                  </a:cubicBezTo>
                  <a:lnTo>
                    <a:pt x="4096" y="1639"/>
                  </a:lnTo>
                  <a:lnTo>
                    <a:pt x="5073" y="1639"/>
                  </a:lnTo>
                  <a:lnTo>
                    <a:pt x="5073" y="2867"/>
                  </a:lnTo>
                  <a:cubicBezTo>
                    <a:pt x="5073" y="3119"/>
                    <a:pt x="5262" y="3308"/>
                    <a:pt x="5514" y="3308"/>
                  </a:cubicBezTo>
                  <a:cubicBezTo>
                    <a:pt x="5734" y="3308"/>
                    <a:pt x="5892" y="3119"/>
                    <a:pt x="5892" y="2867"/>
                  </a:cubicBezTo>
                  <a:lnTo>
                    <a:pt x="5892" y="1639"/>
                  </a:lnTo>
                  <a:lnTo>
                    <a:pt x="6868" y="1639"/>
                  </a:lnTo>
                  <a:lnTo>
                    <a:pt x="7593" y="3088"/>
                  </a:lnTo>
                  <a:cubicBezTo>
                    <a:pt x="7688" y="3230"/>
                    <a:pt x="7835" y="3301"/>
                    <a:pt x="7983" y="3301"/>
                  </a:cubicBezTo>
                  <a:cubicBezTo>
                    <a:pt x="8032" y="3301"/>
                    <a:pt x="8081" y="3293"/>
                    <a:pt x="8129" y="3277"/>
                  </a:cubicBezTo>
                  <a:cubicBezTo>
                    <a:pt x="8349" y="3151"/>
                    <a:pt x="8412" y="2930"/>
                    <a:pt x="8349" y="2710"/>
                  </a:cubicBezTo>
                  <a:lnTo>
                    <a:pt x="7814" y="1670"/>
                  </a:lnTo>
                  <a:lnTo>
                    <a:pt x="9767" y="1670"/>
                  </a:lnTo>
                  <a:cubicBezTo>
                    <a:pt x="10429" y="1670"/>
                    <a:pt x="11027" y="1103"/>
                    <a:pt x="11027" y="410"/>
                  </a:cubicBezTo>
                  <a:cubicBezTo>
                    <a:pt x="11027" y="252"/>
                    <a:pt x="10964" y="126"/>
                    <a:pt x="109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59" name="Google Shape;5975;p67"/>
            <p:cNvSpPr/>
            <p:nvPr/>
          </p:nvSpPr>
          <p:spPr>
            <a:xfrm>
              <a:off x="-42866975" y="3217825"/>
              <a:ext cx="63025" cy="40975"/>
            </a:xfrm>
            <a:custGeom>
              <a:avLst/>
              <a:gdLst/>
              <a:ahLst/>
              <a:cxnLst/>
              <a:rect l="l" t="t" r="r" b="b"/>
              <a:pathLst>
                <a:path w="2521" h="1639" extrusionOk="0">
                  <a:moveTo>
                    <a:pt x="442" y="0"/>
                  </a:moveTo>
                  <a:cubicBezTo>
                    <a:pt x="221" y="0"/>
                    <a:pt x="1" y="189"/>
                    <a:pt x="1" y="410"/>
                  </a:cubicBezTo>
                  <a:lnTo>
                    <a:pt x="1" y="1639"/>
                  </a:lnTo>
                  <a:lnTo>
                    <a:pt x="2489" y="1639"/>
                  </a:lnTo>
                  <a:lnTo>
                    <a:pt x="2489" y="410"/>
                  </a:lnTo>
                  <a:lnTo>
                    <a:pt x="2521" y="410"/>
                  </a:lnTo>
                  <a:cubicBezTo>
                    <a:pt x="2521" y="189"/>
                    <a:pt x="2332" y="0"/>
                    <a:pt x="211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260" name="Google Shape;5984;p67"/>
          <p:cNvGrpSpPr/>
          <p:nvPr/>
        </p:nvGrpSpPr>
        <p:grpSpPr>
          <a:xfrm>
            <a:off x="6993481" y="1888681"/>
            <a:ext cx="416114" cy="415100"/>
            <a:chOff x="-41111350" y="3239100"/>
            <a:chExt cx="318200" cy="317425"/>
          </a:xfrm>
          <a:solidFill>
            <a:srgbClr val="F7AC2D"/>
          </a:solidFill>
        </p:grpSpPr>
        <p:sp>
          <p:nvSpPr>
            <p:cNvPr id="261" name="Google Shape;5985;p67"/>
            <p:cNvSpPr/>
            <p:nvPr/>
          </p:nvSpPr>
          <p:spPr>
            <a:xfrm>
              <a:off x="-41111350" y="3239100"/>
              <a:ext cx="145725" cy="144925"/>
            </a:xfrm>
            <a:custGeom>
              <a:avLst/>
              <a:gdLst/>
              <a:ahLst/>
              <a:cxnLst/>
              <a:rect l="l" t="t" r="r" b="b"/>
              <a:pathLst>
                <a:path w="5829" h="5797" extrusionOk="0">
                  <a:moveTo>
                    <a:pt x="2930" y="1670"/>
                  </a:moveTo>
                  <a:cubicBezTo>
                    <a:pt x="3119" y="1670"/>
                    <a:pt x="3308" y="1859"/>
                    <a:pt x="3308" y="2048"/>
                  </a:cubicBezTo>
                  <a:lnTo>
                    <a:pt x="3308" y="2489"/>
                  </a:lnTo>
                  <a:lnTo>
                    <a:pt x="3749" y="2489"/>
                  </a:lnTo>
                  <a:cubicBezTo>
                    <a:pt x="4001" y="2489"/>
                    <a:pt x="4159" y="2678"/>
                    <a:pt x="4159" y="2930"/>
                  </a:cubicBezTo>
                  <a:cubicBezTo>
                    <a:pt x="4159" y="3151"/>
                    <a:pt x="3938" y="3340"/>
                    <a:pt x="3749" y="3340"/>
                  </a:cubicBezTo>
                  <a:lnTo>
                    <a:pt x="3308" y="3340"/>
                  </a:lnTo>
                  <a:lnTo>
                    <a:pt x="3308" y="3781"/>
                  </a:lnTo>
                  <a:cubicBezTo>
                    <a:pt x="3308" y="4001"/>
                    <a:pt x="3119" y="4159"/>
                    <a:pt x="2930" y="4159"/>
                  </a:cubicBezTo>
                  <a:cubicBezTo>
                    <a:pt x="2710" y="4159"/>
                    <a:pt x="2520" y="3970"/>
                    <a:pt x="2520" y="3781"/>
                  </a:cubicBezTo>
                  <a:lnTo>
                    <a:pt x="2520" y="3340"/>
                  </a:lnTo>
                  <a:lnTo>
                    <a:pt x="2079" y="3340"/>
                  </a:lnTo>
                  <a:cubicBezTo>
                    <a:pt x="1859" y="3340"/>
                    <a:pt x="1701" y="3151"/>
                    <a:pt x="1701" y="2930"/>
                  </a:cubicBezTo>
                  <a:cubicBezTo>
                    <a:pt x="1701" y="2678"/>
                    <a:pt x="1859" y="2489"/>
                    <a:pt x="2079" y="2489"/>
                  </a:cubicBezTo>
                  <a:lnTo>
                    <a:pt x="2520" y="2489"/>
                  </a:lnTo>
                  <a:lnTo>
                    <a:pt x="2520" y="2048"/>
                  </a:lnTo>
                  <a:cubicBezTo>
                    <a:pt x="2520" y="1827"/>
                    <a:pt x="2710" y="1670"/>
                    <a:pt x="2930" y="1670"/>
                  </a:cubicBezTo>
                  <a:close/>
                  <a:moveTo>
                    <a:pt x="441" y="0"/>
                  </a:moveTo>
                  <a:cubicBezTo>
                    <a:pt x="189" y="0"/>
                    <a:pt x="0" y="189"/>
                    <a:pt x="0" y="441"/>
                  </a:cubicBezTo>
                  <a:lnTo>
                    <a:pt x="0" y="5387"/>
                  </a:lnTo>
                  <a:cubicBezTo>
                    <a:pt x="32" y="5639"/>
                    <a:pt x="221" y="5797"/>
                    <a:pt x="441" y="5797"/>
                  </a:cubicBezTo>
                  <a:lnTo>
                    <a:pt x="5387" y="5797"/>
                  </a:lnTo>
                  <a:cubicBezTo>
                    <a:pt x="5639" y="5797"/>
                    <a:pt x="5829" y="5608"/>
                    <a:pt x="5829" y="5387"/>
                  </a:cubicBezTo>
                  <a:lnTo>
                    <a:pt x="5829" y="441"/>
                  </a:lnTo>
                  <a:cubicBezTo>
                    <a:pt x="5829" y="189"/>
                    <a:pt x="5639" y="0"/>
                    <a:pt x="5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62" name="Google Shape;5986;p67"/>
            <p:cNvSpPr/>
            <p:nvPr/>
          </p:nvSpPr>
          <p:spPr>
            <a:xfrm>
              <a:off x="-41110575" y="3412375"/>
              <a:ext cx="146525" cy="144150"/>
            </a:xfrm>
            <a:custGeom>
              <a:avLst/>
              <a:gdLst/>
              <a:ahLst/>
              <a:cxnLst/>
              <a:rect l="l" t="t" r="r" b="b"/>
              <a:pathLst>
                <a:path w="5861" h="5766" extrusionOk="0">
                  <a:moveTo>
                    <a:pt x="3450" y="1859"/>
                  </a:moveTo>
                  <a:cubicBezTo>
                    <a:pt x="3561" y="1859"/>
                    <a:pt x="3671" y="1890"/>
                    <a:pt x="3750" y="1953"/>
                  </a:cubicBezTo>
                  <a:cubicBezTo>
                    <a:pt x="3907" y="2111"/>
                    <a:pt x="3907" y="2395"/>
                    <a:pt x="3750" y="2552"/>
                  </a:cubicBezTo>
                  <a:lnTo>
                    <a:pt x="3466" y="2836"/>
                  </a:lnTo>
                  <a:lnTo>
                    <a:pt x="3750" y="3119"/>
                  </a:lnTo>
                  <a:cubicBezTo>
                    <a:pt x="3907" y="3277"/>
                    <a:pt x="3907" y="3529"/>
                    <a:pt x="3750" y="3686"/>
                  </a:cubicBezTo>
                  <a:cubicBezTo>
                    <a:pt x="3671" y="3765"/>
                    <a:pt x="3561" y="3804"/>
                    <a:pt x="3450" y="3804"/>
                  </a:cubicBezTo>
                  <a:cubicBezTo>
                    <a:pt x="3340" y="3804"/>
                    <a:pt x="3230" y="3765"/>
                    <a:pt x="3151" y="3686"/>
                  </a:cubicBezTo>
                  <a:lnTo>
                    <a:pt x="2899" y="3434"/>
                  </a:lnTo>
                  <a:lnTo>
                    <a:pt x="2616" y="3686"/>
                  </a:lnTo>
                  <a:cubicBezTo>
                    <a:pt x="2537" y="3765"/>
                    <a:pt x="2426" y="3804"/>
                    <a:pt x="2316" y="3804"/>
                  </a:cubicBezTo>
                  <a:cubicBezTo>
                    <a:pt x="2206" y="3804"/>
                    <a:pt x="2096" y="3765"/>
                    <a:pt x="2017" y="3686"/>
                  </a:cubicBezTo>
                  <a:cubicBezTo>
                    <a:pt x="1859" y="3529"/>
                    <a:pt x="1859" y="3277"/>
                    <a:pt x="2017" y="3119"/>
                  </a:cubicBezTo>
                  <a:lnTo>
                    <a:pt x="2300" y="2836"/>
                  </a:lnTo>
                  <a:lnTo>
                    <a:pt x="2017" y="2552"/>
                  </a:lnTo>
                  <a:cubicBezTo>
                    <a:pt x="1859" y="2395"/>
                    <a:pt x="1859" y="2111"/>
                    <a:pt x="2017" y="1953"/>
                  </a:cubicBezTo>
                  <a:cubicBezTo>
                    <a:pt x="2096" y="1890"/>
                    <a:pt x="2206" y="1859"/>
                    <a:pt x="2316" y="1859"/>
                  </a:cubicBezTo>
                  <a:cubicBezTo>
                    <a:pt x="2426" y="1859"/>
                    <a:pt x="2537" y="1890"/>
                    <a:pt x="2616" y="1953"/>
                  </a:cubicBezTo>
                  <a:lnTo>
                    <a:pt x="2899" y="2237"/>
                  </a:lnTo>
                  <a:lnTo>
                    <a:pt x="3151" y="1953"/>
                  </a:lnTo>
                  <a:cubicBezTo>
                    <a:pt x="3230" y="1890"/>
                    <a:pt x="3340" y="1859"/>
                    <a:pt x="3450" y="1859"/>
                  </a:cubicBezTo>
                  <a:close/>
                  <a:moveTo>
                    <a:pt x="442" y="0"/>
                  </a:moveTo>
                  <a:cubicBezTo>
                    <a:pt x="221" y="0"/>
                    <a:pt x="1" y="189"/>
                    <a:pt x="1" y="378"/>
                  </a:cubicBezTo>
                  <a:lnTo>
                    <a:pt x="1" y="5356"/>
                  </a:lnTo>
                  <a:cubicBezTo>
                    <a:pt x="1" y="5608"/>
                    <a:pt x="221" y="5766"/>
                    <a:pt x="442" y="5766"/>
                  </a:cubicBezTo>
                  <a:lnTo>
                    <a:pt x="5419" y="5766"/>
                  </a:lnTo>
                  <a:cubicBezTo>
                    <a:pt x="5640" y="5766"/>
                    <a:pt x="5861" y="5545"/>
                    <a:pt x="5861" y="5356"/>
                  </a:cubicBezTo>
                  <a:lnTo>
                    <a:pt x="5861" y="378"/>
                  </a:lnTo>
                  <a:cubicBezTo>
                    <a:pt x="5861" y="158"/>
                    <a:pt x="5640" y="0"/>
                    <a:pt x="54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63" name="Google Shape;5987;p67"/>
            <p:cNvSpPr/>
            <p:nvPr/>
          </p:nvSpPr>
          <p:spPr>
            <a:xfrm>
              <a:off x="-40938875" y="3239100"/>
              <a:ext cx="145725" cy="144925"/>
            </a:xfrm>
            <a:custGeom>
              <a:avLst/>
              <a:gdLst/>
              <a:ahLst/>
              <a:cxnLst/>
              <a:rect l="l" t="t" r="r" b="b"/>
              <a:pathLst>
                <a:path w="5829" h="5797" extrusionOk="0">
                  <a:moveTo>
                    <a:pt x="3750" y="2457"/>
                  </a:moveTo>
                  <a:cubicBezTo>
                    <a:pt x="3970" y="2457"/>
                    <a:pt x="4128" y="2646"/>
                    <a:pt x="4128" y="2867"/>
                  </a:cubicBezTo>
                  <a:cubicBezTo>
                    <a:pt x="4159" y="3151"/>
                    <a:pt x="3970" y="3308"/>
                    <a:pt x="3750" y="3308"/>
                  </a:cubicBezTo>
                  <a:lnTo>
                    <a:pt x="2080" y="3308"/>
                  </a:lnTo>
                  <a:cubicBezTo>
                    <a:pt x="1859" y="3308"/>
                    <a:pt x="1702" y="3119"/>
                    <a:pt x="1702" y="2867"/>
                  </a:cubicBezTo>
                  <a:cubicBezTo>
                    <a:pt x="1702" y="2646"/>
                    <a:pt x="1891" y="2457"/>
                    <a:pt x="2080" y="2457"/>
                  </a:cubicBezTo>
                  <a:close/>
                  <a:moveTo>
                    <a:pt x="442" y="0"/>
                  </a:moveTo>
                  <a:cubicBezTo>
                    <a:pt x="190" y="0"/>
                    <a:pt x="1" y="189"/>
                    <a:pt x="1" y="441"/>
                  </a:cubicBezTo>
                  <a:lnTo>
                    <a:pt x="1" y="5387"/>
                  </a:lnTo>
                  <a:cubicBezTo>
                    <a:pt x="1" y="5639"/>
                    <a:pt x="190" y="5797"/>
                    <a:pt x="442" y="5797"/>
                  </a:cubicBezTo>
                  <a:lnTo>
                    <a:pt x="5388" y="5797"/>
                  </a:lnTo>
                  <a:cubicBezTo>
                    <a:pt x="5640" y="5797"/>
                    <a:pt x="5829" y="5608"/>
                    <a:pt x="5829" y="5387"/>
                  </a:cubicBezTo>
                  <a:lnTo>
                    <a:pt x="5829" y="441"/>
                  </a:lnTo>
                  <a:cubicBezTo>
                    <a:pt x="5829" y="189"/>
                    <a:pt x="5640" y="0"/>
                    <a:pt x="53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64" name="Google Shape;5988;p67"/>
            <p:cNvSpPr/>
            <p:nvPr/>
          </p:nvSpPr>
          <p:spPr>
            <a:xfrm>
              <a:off x="-40938875" y="3411575"/>
              <a:ext cx="145725" cy="144950"/>
            </a:xfrm>
            <a:custGeom>
              <a:avLst/>
              <a:gdLst/>
              <a:ahLst/>
              <a:cxnLst/>
              <a:rect l="l" t="t" r="r" b="b"/>
              <a:pathLst>
                <a:path w="5829" h="5798" extrusionOk="0">
                  <a:moveTo>
                    <a:pt x="3750" y="1639"/>
                  </a:moveTo>
                  <a:cubicBezTo>
                    <a:pt x="3970" y="1639"/>
                    <a:pt x="4128" y="1859"/>
                    <a:pt x="4128" y="2080"/>
                  </a:cubicBezTo>
                  <a:cubicBezTo>
                    <a:pt x="4159" y="2332"/>
                    <a:pt x="3970" y="2490"/>
                    <a:pt x="3750" y="2490"/>
                  </a:cubicBezTo>
                  <a:lnTo>
                    <a:pt x="2080" y="2490"/>
                  </a:lnTo>
                  <a:cubicBezTo>
                    <a:pt x="1859" y="2490"/>
                    <a:pt x="1702" y="2269"/>
                    <a:pt x="1702" y="2080"/>
                  </a:cubicBezTo>
                  <a:cubicBezTo>
                    <a:pt x="1702" y="1859"/>
                    <a:pt x="1891" y="1639"/>
                    <a:pt x="2080" y="1639"/>
                  </a:cubicBezTo>
                  <a:close/>
                  <a:moveTo>
                    <a:pt x="3750" y="3309"/>
                  </a:moveTo>
                  <a:cubicBezTo>
                    <a:pt x="3970" y="3309"/>
                    <a:pt x="4128" y="3498"/>
                    <a:pt x="4128" y="3687"/>
                  </a:cubicBezTo>
                  <a:cubicBezTo>
                    <a:pt x="4159" y="3970"/>
                    <a:pt x="3970" y="4128"/>
                    <a:pt x="3750" y="4128"/>
                  </a:cubicBezTo>
                  <a:lnTo>
                    <a:pt x="2080" y="4128"/>
                  </a:lnTo>
                  <a:cubicBezTo>
                    <a:pt x="1859" y="4128"/>
                    <a:pt x="1702" y="3939"/>
                    <a:pt x="1702" y="3687"/>
                  </a:cubicBezTo>
                  <a:cubicBezTo>
                    <a:pt x="1702" y="3466"/>
                    <a:pt x="1891" y="3309"/>
                    <a:pt x="2080" y="3309"/>
                  </a:cubicBezTo>
                  <a:close/>
                  <a:moveTo>
                    <a:pt x="442" y="1"/>
                  </a:moveTo>
                  <a:cubicBezTo>
                    <a:pt x="190" y="1"/>
                    <a:pt x="1" y="190"/>
                    <a:pt x="1" y="379"/>
                  </a:cubicBezTo>
                  <a:lnTo>
                    <a:pt x="1" y="5388"/>
                  </a:lnTo>
                  <a:cubicBezTo>
                    <a:pt x="1" y="5640"/>
                    <a:pt x="190" y="5798"/>
                    <a:pt x="442" y="5798"/>
                  </a:cubicBezTo>
                  <a:lnTo>
                    <a:pt x="5388" y="5798"/>
                  </a:lnTo>
                  <a:cubicBezTo>
                    <a:pt x="5640" y="5798"/>
                    <a:pt x="5829" y="5577"/>
                    <a:pt x="5829" y="5388"/>
                  </a:cubicBezTo>
                  <a:lnTo>
                    <a:pt x="5829" y="410"/>
                  </a:lnTo>
                  <a:cubicBezTo>
                    <a:pt x="5829" y="190"/>
                    <a:pt x="5640" y="1"/>
                    <a:pt x="538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265" name="Google Shape;6002;p67"/>
          <p:cNvGrpSpPr/>
          <p:nvPr/>
        </p:nvGrpSpPr>
        <p:grpSpPr>
          <a:xfrm>
            <a:off x="4569813" y="1891744"/>
            <a:ext cx="480716" cy="415100"/>
            <a:chOff x="-42651700" y="3217825"/>
            <a:chExt cx="367600" cy="317425"/>
          </a:xfrm>
          <a:solidFill>
            <a:srgbClr val="F7AC2D"/>
          </a:solidFill>
        </p:grpSpPr>
        <p:sp>
          <p:nvSpPr>
            <p:cNvPr id="266" name="Google Shape;6003;p67"/>
            <p:cNvSpPr/>
            <p:nvPr/>
          </p:nvSpPr>
          <p:spPr>
            <a:xfrm>
              <a:off x="-42651700" y="3239075"/>
              <a:ext cx="367600" cy="296175"/>
            </a:xfrm>
            <a:custGeom>
              <a:avLst/>
              <a:gdLst/>
              <a:ahLst/>
              <a:cxnLst/>
              <a:rect l="l" t="t" r="r" b="b"/>
              <a:pathLst>
                <a:path w="14704" h="11847" extrusionOk="0">
                  <a:moveTo>
                    <a:pt x="7370" y="797"/>
                  </a:moveTo>
                  <a:cubicBezTo>
                    <a:pt x="8536" y="797"/>
                    <a:pt x="9694" y="1246"/>
                    <a:pt x="10576" y="2143"/>
                  </a:cubicBezTo>
                  <a:cubicBezTo>
                    <a:pt x="12340" y="3908"/>
                    <a:pt x="12340" y="6775"/>
                    <a:pt x="10576" y="8539"/>
                  </a:cubicBezTo>
                  <a:cubicBezTo>
                    <a:pt x="9757" y="9390"/>
                    <a:pt x="8623" y="9894"/>
                    <a:pt x="7363" y="9894"/>
                  </a:cubicBezTo>
                  <a:cubicBezTo>
                    <a:pt x="6102" y="9894"/>
                    <a:pt x="4937" y="9358"/>
                    <a:pt x="4118" y="8539"/>
                  </a:cubicBezTo>
                  <a:cubicBezTo>
                    <a:pt x="2353" y="6775"/>
                    <a:pt x="2353" y="3908"/>
                    <a:pt x="4118" y="2143"/>
                  </a:cubicBezTo>
                  <a:cubicBezTo>
                    <a:pt x="5031" y="1246"/>
                    <a:pt x="6205" y="797"/>
                    <a:pt x="7370" y="797"/>
                  </a:cubicBezTo>
                  <a:close/>
                  <a:moveTo>
                    <a:pt x="7326" y="1"/>
                  </a:moveTo>
                  <a:cubicBezTo>
                    <a:pt x="2091" y="1"/>
                    <a:pt x="0" y="6750"/>
                    <a:pt x="4275" y="9768"/>
                  </a:cubicBezTo>
                  <a:lnTo>
                    <a:pt x="3424" y="11280"/>
                  </a:lnTo>
                  <a:cubicBezTo>
                    <a:pt x="3298" y="11532"/>
                    <a:pt x="3487" y="11847"/>
                    <a:pt x="3771" y="11847"/>
                  </a:cubicBezTo>
                  <a:cubicBezTo>
                    <a:pt x="3929" y="11847"/>
                    <a:pt x="4086" y="11784"/>
                    <a:pt x="4118" y="11626"/>
                  </a:cubicBezTo>
                  <a:lnTo>
                    <a:pt x="5000" y="10209"/>
                  </a:lnTo>
                  <a:cubicBezTo>
                    <a:pt x="5740" y="10571"/>
                    <a:pt x="6543" y="10752"/>
                    <a:pt x="7351" y="10752"/>
                  </a:cubicBezTo>
                  <a:cubicBezTo>
                    <a:pt x="8158" y="10752"/>
                    <a:pt x="8969" y="10571"/>
                    <a:pt x="9725" y="10209"/>
                  </a:cubicBezTo>
                  <a:lnTo>
                    <a:pt x="10576" y="11626"/>
                  </a:lnTo>
                  <a:cubicBezTo>
                    <a:pt x="10671" y="11784"/>
                    <a:pt x="10828" y="11847"/>
                    <a:pt x="10923" y="11847"/>
                  </a:cubicBezTo>
                  <a:cubicBezTo>
                    <a:pt x="11238" y="11847"/>
                    <a:pt x="11458" y="11532"/>
                    <a:pt x="11301" y="11280"/>
                  </a:cubicBezTo>
                  <a:lnTo>
                    <a:pt x="10419" y="9768"/>
                  </a:lnTo>
                  <a:cubicBezTo>
                    <a:pt x="14703" y="6775"/>
                    <a:pt x="12592" y="1"/>
                    <a:pt x="7363" y="1"/>
                  </a:cubicBezTo>
                  <a:cubicBezTo>
                    <a:pt x="7350" y="1"/>
                    <a:pt x="7338" y="1"/>
                    <a:pt x="73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67" name="Google Shape;6004;p67"/>
            <p:cNvSpPr/>
            <p:nvPr/>
          </p:nvSpPr>
          <p:spPr>
            <a:xfrm>
              <a:off x="-42419600" y="3217825"/>
              <a:ext cx="106350" cy="106350"/>
            </a:xfrm>
            <a:custGeom>
              <a:avLst/>
              <a:gdLst/>
              <a:ahLst/>
              <a:cxnLst/>
              <a:rect l="l" t="t" r="r" b="b"/>
              <a:pathLst>
                <a:path w="4254" h="4254" extrusionOk="0">
                  <a:moveTo>
                    <a:pt x="1355" y="0"/>
                  </a:moveTo>
                  <a:cubicBezTo>
                    <a:pt x="882" y="0"/>
                    <a:pt x="410" y="95"/>
                    <a:pt x="0" y="315"/>
                  </a:cubicBezTo>
                  <a:cubicBezTo>
                    <a:pt x="1891" y="946"/>
                    <a:pt x="3340" y="2395"/>
                    <a:pt x="3938" y="4254"/>
                  </a:cubicBezTo>
                  <a:cubicBezTo>
                    <a:pt x="4128" y="3844"/>
                    <a:pt x="4254" y="3371"/>
                    <a:pt x="4254" y="2899"/>
                  </a:cubicBezTo>
                  <a:cubicBezTo>
                    <a:pt x="4254" y="1292"/>
                    <a:pt x="2962" y="0"/>
                    <a:pt x="13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68" name="Google Shape;6005;p67"/>
            <p:cNvSpPr/>
            <p:nvPr/>
          </p:nvSpPr>
          <p:spPr>
            <a:xfrm>
              <a:off x="-42623600" y="3218600"/>
              <a:ext cx="106350" cy="106375"/>
            </a:xfrm>
            <a:custGeom>
              <a:avLst/>
              <a:gdLst/>
              <a:ahLst/>
              <a:cxnLst/>
              <a:rect l="l" t="t" r="r" b="b"/>
              <a:pathLst>
                <a:path w="4254" h="4255" extrusionOk="0">
                  <a:moveTo>
                    <a:pt x="2931" y="1"/>
                  </a:moveTo>
                  <a:cubicBezTo>
                    <a:pt x="1292" y="1"/>
                    <a:pt x="1" y="1293"/>
                    <a:pt x="1" y="2899"/>
                  </a:cubicBezTo>
                  <a:cubicBezTo>
                    <a:pt x="1" y="3372"/>
                    <a:pt x="127" y="3845"/>
                    <a:pt x="316" y="4254"/>
                  </a:cubicBezTo>
                  <a:cubicBezTo>
                    <a:pt x="977" y="2364"/>
                    <a:pt x="2426" y="915"/>
                    <a:pt x="4254" y="316"/>
                  </a:cubicBezTo>
                  <a:cubicBezTo>
                    <a:pt x="3876" y="127"/>
                    <a:pt x="3403" y="1"/>
                    <a:pt x="29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69" name="Google Shape;6006;p67"/>
            <p:cNvSpPr/>
            <p:nvPr/>
          </p:nvSpPr>
          <p:spPr>
            <a:xfrm>
              <a:off x="-42561375" y="3279250"/>
              <a:ext cx="185900" cy="186700"/>
            </a:xfrm>
            <a:custGeom>
              <a:avLst/>
              <a:gdLst/>
              <a:ahLst/>
              <a:cxnLst/>
              <a:rect l="l" t="t" r="r" b="b"/>
              <a:pathLst>
                <a:path w="7436" h="7468" extrusionOk="0">
                  <a:moveTo>
                    <a:pt x="3781" y="1671"/>
                  </a:moveTo>
                  <a:cubicBezTo>
                    <a:pt x="4033" y="1671"/>
                    <a:pt x="4191" y="1860"/>
                    <a:pt x="4191" y="2112"/>
                  </a:cubicBezTo>
                  <a:lnTo>
                    <a:pt x="4191" y="3340"/>
                  </a:lnTo>
                  <a:lnTo>
                    <a:pt x="5388" y="3340"/>
                  </a:lnTo>
                  <a:cubicBezTo>
                    <a:pt x="5640" y="3340"/>
                    <a:pt x="5829" y="3529"/>
                    <a:pt x="5829" y="3750"/>
                  </a:cubicBezTo>
                  <a:cubicBezTo>
                    <a:pt x="5829" y="4002"/>
                    <a:pt x="5640" y="4128"/>
                    <a:pt x="5388" y="4128"/>
                  </a:cubicBezTo>
                  <a:lnTo>
                    <a:pt x="3750" y="4128"/>
                  </a:lnTo>
                  <a:cubicBezTo>
                    <a:pt x="3498" y="4128"/>
                    <a:pt x="3308" y="3939"/>
                    <a:pt x="3308" y="3750"/>
                  </a:cubicBezTo>
                  <a:lnTo>
                    <a:pt x="3308" y="2112"/>
                  </a:lnTo>
                  <a:lnTo>
                    <a:pt x="3340" y="2112"/>
                  </a:lnTo>
                  <a:cubicBezTo>
                    <a:pt x="3340" y="1860"/>
                    <a:pt x="3529" y="1671"/>
                    <a:pt x="3781" y="1671"/>
                  </a:cubicBezTo>
                  <a:close/>
                  <a:moveTo>
                    <a:pt x="3750" y="1"/>
                  </a:moveTo>
                  <a:cubicBezTo>
                    <a:pt x="1702" y="1"/>
                    <a:pt x="32" y="1671"/>
                    <a:pt x="0" y="3750"/>
                  </a:cubicBezTo>
                  <a:cubicBezTo>
                    <a:pt x="32" y="5798"/>
                    <a:pt x="1702" y="7467"/>
                    <a:pt x="3750" y="7467"/>
                  </a:cubicBezTo>
                  <a:cubicBezTo>
                    <a:pt x="5797" y="7467"/>
                    <a:pt x="7436" y="5798"/>
                    <a:pt x="7436" y="3750"/>
                  </a:cubicBezTo>
                  <a:cubicBezTo>
                    <a:pt x="7436" y="1702"/>
                    <a:pt x="5797" y="64"/>
                    <a:pt x="37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270" name="Google Shape;6011;p67"/>
          <p:cNvGrpSpPr/>
          <p:nvPr/>
        </p:nvGrpSpPr>
        <p:grpSpPr>
          <a:xfrm>
            <a:off x="7585153" y="1867514"/>
            <a:ext cx="421868" cy="414479"/>
            <a:chOff x="-40748275" y="3238700"/>
            <a:chExt cx="322600" cy="316950"/>
          </a:xfrm>
          <a:solidFill>
            <a:srgbClr val="F7AC2D"/>
          </a:solidFill>
        </p:grpSpPr>
        <p:sp>
          <p:nvSpPr>
            <p:cNvPr id="271" name="Google Shape;6012;p67"/>
            <p:cNvSpPr/>
            <p:nvPr/>
          </p:nvSpPr>
          <p:spPr>
            <a:xfrm>
              <a:off x="-40709675" y="3273750"/>
              <a:ext cx="84300" cy="84300"/>
            </a:xfrm>
            <a:custGeom>
              <a:avLst/>
              <a:gdLst/>
              <a:ahLst/>
              <a:cxnLst/>
              <a:rect l="l" t="t" r="r" b="b"/>
              <a:pathLst>
                <a:path w="3372" h="3372" extrusionOk="0">
                  <a:moveTo>
                    <a:pt x="2710" y="0"/>
                  </a:moveTo>
                  <a:lnTo>
                    <a:pt x="1" y="2710"/>
                  </a:lnTo>
                  <a:lnTo>
                    <a:pt x="694" y="3371"/>
                  </a:lnTo>
                  <a:lnTo>
                    <a:pt x="3372" y="662"/>
                  </a:lnTo>
                  <a:lnTo>
                    <a:pt x="271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72" name="Google Shape;6013;p67"/>
            <p:cNvSpPr/>
            <p:nvPr/>
          </p:nvSpPr>
          <p:spPr>
            <a:xfrm>
              <a:off x="-40578925" y="3247175"/>
              <a:ext cx="151250" cy="149475"/>
            </a:xfrm>
            <a:custGeom>
              <a:avLst/>
              <a:gdLst/>
              <a:ahLst/>
              <a:cxnLst/>
              <a:rect l="l" t="t" r="r" b="b"/>
              <a:pathLst>
                <a:path w="6050" h="5979" extrusionOk="0">
                  <a:moveTo>
                    <a:pt x="2663" y="0"/>
                  </a:moveTo>
                  <a:cubicBezTo>
                    <a:pt x="2552" y="0"/>
                    <a:pt x="2442" y="39"/>
                    <a:pt x="2363" y="118"/>
                  </a:cubicBezTo>
                  <a:lnTo>
                    <a:pt x="1261" y="1221"/>
                  </a:lnTo>
                  <a:lnTo>
                    <a:pt x="2678" y="2639"/>
                  </a:lnTo>
                  <a:cubicBezTo>
                    <a:pt x="2836" y="2796"/>
                    <a:pt x="2836" y="3080"/>
                    <a:pt x="2678" y="3237"/>
                  </a:cubicBezTo>
                  <a:cubicBezTo>
                    <a:pt x="2637" y="3278"/>
                    <a:pt x="2560" y="3302"/>
                    <a:pt x="2473" y="3302"/>
                  </a:cubicBezTo>
                  <a:cubicBezTo>
                    <a:pt x="2360" y="3302"/>
                    <a:pt x="2232" y="3263"/>
                    <a:pt x="2143" y="3174"/>
                  </a:cubicBezTo>
                  <a:lnTo>
                    <a:pt x="725" y="1756"/>
                  </a:lnTo>
                  <a:lnTo>
                    <a:pt x="0" y="2481"/>
                  </a:lnTo>
                  <a:lnTo>
                    <a:pt x="3529" y="5978"/>
                  </a:lnTo>
                  <a:lnTo>
                    <a:pt x="5892" y="3615"/>
                  </a:lnTo>
                  <a:cubicBezTo>
                    <a:pt x="6049" y="3458"/>
                    <a:pt x="6049" y="3174"/>
                    <a:pt x="5892" y="3017"/>
                  </a:cubicBezTo>
                  <a:lnTo>
                    <a:pt x="2962" y="118"/>
                  </a:lnTo>
                  <a:cubicBezTo>
                    <a:pt x="2883" y="39"/>
                    <a:pt x="2773" y="0"/>
                    <a:pt x="26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73" name="Google Shape;6014;p67"/>
            <p:cNvSpPr/>
            <p:nvPr/>
          </p:nvSpPr>
          <p:spPr>
            <a:xfrm>
              <a:off x="-40678175" y="3305250"/>
              <a:ext cx="213475" cy="213475"/>
            </a:xfrm>
            <a:custGeom>
              <a:avLst/>
              <a:gdLst/>
              <a:ahLst/>
              <a:cxnLst/>
              <a:rect l="l" t="t" r="r" b="b"/>
              <a:pathLst>
                <a:path w="8539" h="8539" extrusionOk="0">
                  <a:moveTo>
                    <a:pt x="2679" y="0"/>
                  </a:moveTo>
                  <a:lnTo>
                    <a:pt x="1" y="2678"/>
                  </a:lnTo>
                  <a:lnTo>
                    <a:pt x="5861" y="8538"/>
                  </a:lnTo>
                  <a:lnTo>
                    <a:pt x="8539" y="5860"/>
                  </a:lnTo>
                  <a:lnTo>
                    <a:pt x="267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74" name="Google Shape;6015;p67"/>
            <p:cNvSpPr/>
            <p:nvPr/>
          </p:nvSpPr>
          <p:spPr>
            <a:xfrm>
              <a:off x="-40513550" y="3469850"/>
              <a:ext cx="87875" cy="85800"/>
            </a:xfrm>
            <a:custGeom>
              <a:avLst/>
              <a:gdLst/>
              <a:ahLst/>
              <a:cxnLst/>
              <a:rect l="l" t="t" r="r" b="b"/>
              <a:pathLst>
                <a:path w="3515" h="3432" extrusionOk="0">
                  <a:moveTo>
                    <a:pt x="2426" y="1"/>
                  </a:moveTo>
                  <a:lnTo>
                    <a:pt x="0" y="2427"/>
                  </a:lnTo>
                  <a:lnTo>
                    <a:pt x="2899" y="3404"/>
                  </a:lnTo>
                  <a:cubicBezTo>
                    <a:pt x="2948" y="3423"/>
                    <a:pt x="2996" y="3432"/>
                    <a:pt x="3044" y="3432"/>
                  </a:cubicBezTo>
                  <a:cubicBezTo>
                    <a:pt x="3302" y="3432"/>
                    <a:pt x="3514" y="3166"/>
                    <a:pt x="3434" y="2899"/>
                  </a:cubicBezTo>
                  <a:lnTo>
                    <a:pt x="242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75" name="Google Shape;6016;p67"/>
            <p:cNvSpPr/>
            <p:nvPr/>
          </p:nvSpPr>
          <p:spPr>
            <a:xfrm>
              <a:off x="-40738025" y="3404500"/>
              <a:ext cx="150450" cy="149475"/>
            </a:xfrm>
            <a:custGeom>
              <a:avLst/>
              <a:gdLst/>
              <a:ahLst/>
              <a:cxnLst/>
              <a:rect l="l" t="t" r="r" b="b"/>
              <a:pathLst>
                <a:path w="6018" h="5979" extrusionOk="0">
                  <a:moveTo>
                    <a:pt x="2521" y="0"/>
                  </a:moveTo>
                  <a:lnTo>
                    <a:pt x="1796" y="725"/>
                  </a:lnTo>
                  <a:lnTo>
                    <a:pt x="3308" y="2205"/>
                  </a:lnTo>
                  <a:cubicBezTo>
                    <a:pt x="3466" y="2363"/>
                    <a:pt x="3466" y="2646"/>
                    <a:pt x="3308" y="2804"/>
                  </a:cubicBezTo>
                  <a:cubicBezTo>
                    <a:pt x="3230" y="2883"/>
                    <a:pt x="3119" y="2922"/>
                    <a:pt x="3009" y="2922"/>
                  </a:cubicBezTo>
                  <a:cubicBezTo>
                    <a:pt x="2899" y="2922"/>
                    <a:pt x="2789" y="2883"/>
                    <a:pt x="2710" y="2804"/>
                  </a:cubicBezTo>
                  <a:lnTo>
                    <a:pt x="1229" y="1292"/>
                  </a:lnTo>
                  <a:lnTo>
                    <a:pt x="158" y="2363"/>
                  </a:lnTo>
                  <a:cubicBezTo>
                    <a:pt x="0" y="2520"/>
                    <a:pt x="0" y="2804"/>
                    <a:pt x="158" y="2962"/>
                  </a:cubicBezTo>
                  <a:lnTo>
                    <a:pt x="3056" y="5860"/>
                  </a:lnTo>
                  <a:cubicBezTo>
                    <a:pt x="3135" y="5939"/>
                    <a:pt x="3245" y="5978"/>
                    <a:pt x="3356" y="5978"/>
                  </a:cubicBezTo>
                  <a:cubicBezTo>
                    <a:pt x="3466" y="5978"/>
                    <a:pt x="3576" y="5939"/>
                    <a:pt x="3655" y="5860"/>
                  </a:cubicBezTo>
                  <a:lnTo>
                    <a:pt x="6018" y="3497"/>
                  </a:lnTo>
                  <a:lnTo>
                    <a:pt x="252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76" name="Google Shape;6017;p67"/>
            <p:cNvSpPr/>
            <p:nvPr/>
          </p:nvSpPr>
          <p:spPr>
            <a:xfrm>
              <a:off x="-40748275" y="3238700"/>
              <a:ext cx="92175" cy="87850"/>
            </a:xfrm>
            <a:custGeom>
              <a:avLst/>
              <a:gdLst/>
              <a:ahLst/>
              <a:cxnLst/>
              <a:rect l="l" t="t" r="r" b="b"/>
              <a:pathLst>
                <a:path w="3687" h="3514" extrusionOk="0">
                  <a:moveTo>
                    <a:pt x="2281" y="0"/>
                  </a:moveTo>
                  <a:cubicBezTo>
                    <a:pt x="1915" y="0"/>
                    <a:pt x="1545" y="142"/>
                    <a:pt x="1261" y="426"/>
                  </a:cubicBezTo>
                  <a:lnTo>
                    <a:pt x="568" y="1119"/>
                  </a:lnTo>
                  <a:cubicBezTo>
                    <a:pt x="1" y="1686"/>
                    <a:pt x="1" y="2568"/>
                    <a:pt x="568" y="3135"/>
                  </a:cubicBezTo>
                  <a:lnTo>
                    <a:pt x="946" y="3513"/>
                  </a:lnTo>
                  <a:lnTo>
                    <a:pt x="3687" y="804"/>
                  </a:lnTo>
                  <a:lnTo>
                    <a:pt x="3277" y="426"/>
                  </a:lnTo>
                  <a:cubicBezTo>
                    <a:pt x="3010" y="142"/>
                    <a:pt x="2647" y="0"/>
                    <a:pt x="22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sp>
        <p:nvSpPr>
          <p:cNvPr id="277" name="Google Shape;6042;p67"/>
          <p:cNvSpPr/>
          <p:nvPr/>
        </p:nvSpPr>
        <p:spPr>
          <a:xfrm>
            <a:off x="5201841" y="1892561"/>
            <a:ext cx="407908" cy="413466"/>
          </a:xfrm>
          <a:custGeom>
            <a:avLst/>
            <a:gdLst/>
            <a:ahLst/>
            <a:cxnLst/>
            <a:rect l="l" t="t" r="r" b="b"/>
            <a:pathLst>
              <a:path w="12477" h="12647" extrusionOk="0">
                <a:moveTo>
                  <a:pt x="3750" y="4538"/>
                </a:moveTo>
                <a:cubicBezTo>
                  <a:pt x="4223" y="4538"/>
                  <a:pt x="4601" y="4884"/>
                  <a:pt x="4601" y="5357"/>
                </a:cubicBezTo>
                <a:cubicBezTo>
                  <a:pt x="4601" y="5829"/>
                  <a:pt x="4223" y="6176"/>
                  <a:pt x="3750" y="6176"/>
                </a:cubicBezTo>
                <a:cubicBezTo>
                  <a:pt x="3277" y="6176"/>
                  <a:pt x="2931" y="5829"/>
                  <a:pt x="2931" y="5357"/>
                </a:cubicBezTo>
                <a:cubicBezTo>
                  <a:pt x="2931" y="4884"/>
                  <a:pt x="3277" y="4538"/>
                  <a:pt x="3750" y="4538"/>
                </a:cubicBezTo>
                <a:close/>
                <a:moveTo>
                  <a:pt x="6239" y="4538"/>
                </a:moveTo>
                <a:cubicBezTo>
                  <a:pt x="6711" y="4538"/>
                  <a:pt x="7058" y="4884"/>
                  <a:pt x="7058" y="5357"/>
                </a:cubicBezTo>
                <a:cubicBezTo>
                  <a:pt x="7058" y="5829"/>
                  <a:pt x="6711" y="6176"/>
                  <a:pt x="6239" y="6176"/>
                </a:cubicBezTo>
                <a:cubicBezTo>
                  <a:pt x="5766" y="6176"/>
                  <a:pt x="5420" y="5829"/>
                  <a:pt x="5420" y="5357"/>
                </a:cubicBezTo>
                <a:cubicBezTo>
                  <a:pt x="5420" y="4884"/>
                  <a:pt x="5766" y="4538"/>
                  <a:pt x="6239" y="4538"/>
                </a:cubicBezTo>
                <a:close/>
                <a:moveTo>
                  <a:pt x="8728" y="4538"/>
                </a:moveTo>
                <a:cubicBezTo>
                  <a:pt x="9200" y="4538"/>
                  <a:pt x="9547" y="4884"/>
                  <a:pt x="9547" y="5357"/>
                </a:cubicBezTo>
                <a:cubicBezTo>
                  <a:pt x="9547" y="5829"/>
                  <a:pt x="9200" y="6176"/>
                  <a:pt x="8728" y="6176"/>
                </a:cubicBezTo>
                <a:cubicBezTo>
                  <a:pt x="8255" y="6176"/>
                  <a:pt x="7877" y="5829"/>
                  <a:pt x="7877" y="5357"/>
                </a:cubicBezTo>
                <a:cubicBezTo>
                  <a:pt x="7877" y="4884"/>
                  <a:pt x="8255" y="4538"/>
                  <a:pt x="8728" y="4538"/>
                </a:cubicBezTo>
                <a:close/>
                <a:moveTo>
                  <a:pt x="6239" y="1"/>
                </a:moveTo>
                <a:cubicBezTo>
                  <a:pt x="2805" y="1"/>
                  <a:pt x="1" y="2395"/>
                  <a:pt x="1" y="5357"/>
                </a:cubicBezTo>
                <a:cubicBezTo>
                  <a:pt x="1" y="7436"/>
                  <a:pt x="1387" y="9200"/>
                  <a:pt x="3309" y="10082"/>
                </a:cubicBezTo>
                <a:lnTo>
                  <a:pt x="3309" y="12256"/>
                </a:lnTo>
                <a:cubicBezTo>
                  <a:pt x="3309" y="12486"/>
                  <a:pt x="3502" y="12646"/>
                  <a:pt x="3715" y="12646"/>
                </a:cubicBezTo>
                <a:cubicBezTo>
                  <a:pt x="3824" y="12646"/>
                  <a:pt x="3938" y="12604"/>
                  <a:pt x="4034" y="12508"/>
                </a:cubicBezTo>
                <a:lnTo>
                  <a:pt x="5609" y="10681"/>
                </a:lnTo>
                <a:cubicBezTo>
                  <a:pt x="5798" y="10681"/>
                  <a:pt x="5987" y="10713"/>
                  <a:pt x="6239" y="10713"/>
                </a:cubicBezTo>
                <a:cubicBezTo>
                  <a:pt x="9641" y="10713"/>
                  <a:pt x="12477" y="8350"/>
                  <a:pt x="12477" y="5357"/>
                </a:cubicBezTo>
                <a:cubicBezTo>
                  <a:pt x="12477" y="2395"/>
                  <a:pt x="9704" y="1"/>
                  <a:pt x="6239" y="1"/>
                </a:cubicBezTo>
                <a:close/>
              </a:path>
            </a:pathLst>
          </a:custGeom>
          <a:solidFill>
            <a:srgbClr val="F7AC2D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50">
              <a:solidFill>
                <a:srgbClr val="AE4500"/>
              </a:solidFill>
            </a:endParaRPr>
          </a:p>
        </p:txBody>
      </p:sp>
      <p:grpSp>
        <p:nvGrpSpPr>
          <p:cNvPr id="278" name="Google Shape;6047;p67"/>
          <p:cNvGrpSpPr/>
          <p:nvPr/>
        </p:nvGrpSpPr>
        <p:grpSpPr>
          <a:xfrm>
            <a:off x="8230417" y="1867736"/>
            <a:ext cx="415100" cy="378027"/>
            <a:chOff x="-40378075" y="3267450"/>
            <a:chExt cx="317425" cy="289075"/>
          </a:xfrm>
          <a:solidFill>
            <a:srgbClr val="F7AC2D"/>
          </a:solidFill>
        </p:grpSpPr>
        <p:sp>
          <p:nvSpPr>
            <p:cNvPr id="279" name="Google Shape;6048;p67"/>
            <p:cNvSpPr/>
            <p:nvPr/>
          </p:nvSpPr>
          <p:spPr>
            <a:xfrm>
              <a:off x="-40218975" y="3308400"/>
              <a:ext cx="158325" cy="248125"/>
            </a:xfrm>
            <a:custGeom>
              <a:avLst/>
              <a:gdLst/>
              <a:ahLst/>
              <a:cxnLst/>
              <a:rect l="l" t="t" r="r" b="b"/>
              <a:pathLst>
                <a:path w="6333" h="9925" extrusionOk="0">
                  <a:moveTo>
                    <a:pt x="4694" y="1"/>
                  </a:moveTo>
                  <a:lnTo>
                    <a:pt x="4694" y="7877"/>
                  </a:lnTo>
                  <a:cubicBezTo>
                    <a:pt x="4694" y="8097"/>
                    <a:pt x="4474" y="8255"/>
                    <a:pt x="4253" y="8255"/>
                  </a:cubicBezTo>
                  <a:cubicBezTo>
                    <a:pt x="2993" y="8255"/>
                    <a:pt x="1638" y="8696"/>
                    <a:pt x="693" y="9452"/>
                  </a:cubicBezTo>
                  <a:cubicBezTo>
                    <a:pt x="536" y="9546"/>
                    <a:pt x="189" y="9925"/>
                    <a:pt x="0" y="9925"/>
                  </a:cubicBezTo>
                  <a:lnTo>
                    <a:pt x="5073" y="9925"/>
                  </a:lnTo>
                  <a:cubicBezTo>
                    <a:pt x="5734" y="9925"/>
                    <a:pt x="6333" y="9357"/>
                    <a:pt x="6333" y="8696"/>
                  </a:cubicBezTo>
                  <a:lnTo>
                    <a:pt x="6333" y="1229"/>
                  </a:lnTo>
                  <a:cubicBezTo>
                    <a:pt x="6333" y="536"/>
                    <a:pt x="5766" y="1"/>
                    <a:pt x="507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80" name="Google Shape;6049;p67"/>
            <p:cNvSpPr/>
            <p:nvPr/>
          </p:nvSpPr>
          <p:spPr>
            <a:xfrm>
              <a:off x="-40316650" y="3267450"/>
              <a:ext cx="86675" cy="257575"/>
            </a:xfrm>
            <a:custGeom>
              <a:avLst/>
              <a:gdLst/>
              <a:ahLst/>
              <a:cxnLst/>
              <a:rect l="l" t="t" r="r" b="b"/>
              <a:pathLst>
                <a:path w="3467" h="10303" extrusionOk="0">
                  <a:moveTo>
                    <a:pt x="1" y="0"/>
                  </a:moveTo>
                  <a:lnTo>
                    <a:pt x="1" y="9105"/>
                  </a:lnTo>
                  <a:cubicBezTo>
                    <a:pt x="1166" y="9200"/>
                    <a:pt x="2489" y="9578"/>
                    <a:pt x="3466" y="10302"/>
                  </a:cubicBezTo>
                  <a:lnTo>
                    <a:pt x="3466" y="1197"/>
                  </a:lnTo>
                  <a:cubicBezTo>
                    <a:pt x="2489" y="473"/>
                    <a:pt x="1229" y="95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81" name="Google Shape;6050;p67"/>
            <p:cNvSpPr/>
            <p:nvPr/>
          </p:nvSpPr>
          <p:spPr>
            <a:xfrm>
              <a:off x="-40209525" y="3267450"/>
              <a:ext cx="86650" cy="257575"/>
            </a:xfrm>
            <a:custGeom>
              <a:avLst/>
              <a:gdLst/>
              <a:ahLst/>
              <a:cxnLst/>
              <a:rect l="l" t="t" r="r" b="b"/>
              <a:pathLst>
                <a:path w="3466" h="10303" extrusionOk="0">
                  <a:moveTo>
                    <a:pt x="3466" y="0"/>
                  </a:moveTo>
                  <a:cubicBezTo>
                    <a:pt x="2300" y="95"/>
                    <a:pt x="977" y="473"/>
                    <a:pt x="0" y="1197"/>
                  </a:cubicBezTo>
                  <a:lnTo>
                    <a:pt x="0" y="10302"/>
                  </a:lnTo>
                  <a:cubicBezTo>
                    <a:pt x="977" y="9578"/>
                    <a:pt x="2237" y="9200"/>
                    <a:pt x="3466" y="9105"/>
                  </a:cubicBezTo>
                  <a:lnTo>
                    <a:pt x="346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82" name="Google Shape;6051;p67"/>
            <p:cNvSpPr/>
            <p:nvPr/>
          </p:nvSpPr>
          <p:spPr>
            <a:xfrm>
              <a:off x="-40378075" y="3308400"/>
              <a:ext cx="157550" cy="248125"/>
            </a:xfrm>
            <a:custGeom>
              <a:avLst/>
              <a:gdLst/>
              <a:ahLst/>
              <a:cxnLst/>
              <a:rect l="l" t="t" r="r" b="b"/>
              <a:pathLst>
                <a:path w="6302" h="9925" extrusionOk="0">
                  <a:moveTo>
                    <a:pt x="1229" y="1"/>
                  </a:moveTo>
                  <a:cubicBezTo>
                    <a:pt x="567" y="1"/>
                    <a:pt x="0" y="536"/>
                    <a:pt x="0" y="1198"/>
                  </a:cubicBezTo>
                  <a:lnTo>
                    <a:pt x="0" y="8664"/>
                  </a:lnTo>
                  <a:cubicBezTo>
                    <a:pt x="32" y="9357"/>
                    <a:pt x="567" y="9925"/>
                    <a:pt x="1229" y="9925"/>
                  </a:cubicBezTo>
                  <a:lnTo>
                    <a:pt x="6301" y="9925"/>
                  </a:lnTo>
                  <a:cubicBezTo>
                    <a:pt x="6112" y="9925"/>
                    <a:pt x="5766" y="9609"/>
                    <a:pt x="5608" y="9452"/>
                  </a:cubicBezTo>
                  <a:cubicBezTo>
                    <a:pt x="4631" y="8664"/>
                    <a:pt x="3277" y="8255"/>
                    <a:pt x="2048" y="8255"/>
                  </a:cubicBezTo>
                  <a:cubicBezTo>
                    <a:pt x="1828" y="8255"/>
                    <a:pt x="1638" y="8066"/>
                    <a:pt x="1638" y="7877"/>
                  </a:cubicBezTo>
                  <a:lnTo>
                    <a:pt x="163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283" name="Google Shape;6072;p67"/>
          <p:cNvGrpSpPr/>
          <p:nvPr/>
        </p:nvGrpSpPr>
        <p:grpSpPr>
          <a:xfrm>
            <a:off x="5776495" y="1872349"/>
            <a:ext cx="415134" cy="414872"/>
            <a:chOff x="-41895050" y="3217225"/>
            <a:chExt cx="317450" cy="317250"/>
          </a:xfrm>
          <a:solidFill>
            <a:srgbClr val="F7AC2D"/>
          </a:solidFill>
        </p:grpSpPr>
        <p:sp>
          <p:nvSpPr>
            <p:cNvPr id="284" name="Google Shape;6073;p67"/>
            <p:cNvSpPr/>
            <p:nvPr/>
          </p:nvSpPr>
          <p:spPr>
            <a:xfrm>
              <a:off x="-41895050" y="3273750"/>
              <a:ext cx="41775" cy="245750"/>
            </a:xfrm>
            <a:custGeom>
              <a:avLst/>
              <a:gdLst/>
              <a:ahLst/>
              <a:cxnLst/>
              <a:rect l="l" t="t" r="r" b="b"/>
              <a:pathLst>
                <a:path w="1671" h="9830" extrusionOk="0">
                  <a:moveTo>
                    <a:pt x="1" y="0"/>
                  </a:moveTo>
                  <a:lnTo>
                    <a:pt x="1" y="9830"/>
                  </a:lnTo>
                  <a:lnTo>
                    <a:pt x="1670" y="8192"/>
                  </a:lnTo>
                  <a:lnTo>
                    <a:pt x="1670" y="1639"/>
                  </a:ln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85" name="Google Shape;6074;p67"/>
            <p:cNvSpPr/>
            <p:nvPr/>
          </p:nvSpPr>
          <p:spPr>
            <a:xfrm>
              <a:off x="-41619375" y="3273750"/>
              <a:ext cx="41775" cy="245750"/>
            </a:xfrm>
            <a:custGeom>
              <a:avLst/>
              <a:gdLst/>
              <a:ahLst/>
              <a:cxnLst/>
              <a:rect l="l" t="t" r="r" b="b"/>
              <a:pathLst>
                <a:path w="1671" h="9830" extrusionOk="0">
                  <a:moveTo>
                    <a:pt x="1670" y="0"/>
                  </a:moveTo>
                  <a:lnTo>
                    <a:pt x="0" y="1639"/>
                  </a:lnTo>
                  <a:lnTo>
                    <a:pt x="0" y="8192"/>
                  </a:lnTo>
                  <a:lnTo>
                    <a:pt x="1670" y="9830"/>
                  </a:lnTo>
                  <a:lnTo>
                    <a:pt x="167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86" name="Google Shape;6075;p67"/>
            <p:cNvSpPr/>
            <p:nvPr/>
          </p:nvSpPr>
          <p:spPr>
            <a:xfrm>
              <a:off x="-41832825" y="3321000"/>
              <a:ext cx="193000" cy="151250"/>
            </a:xfrm>
            <a:custGeom>
              <a:avLst/>
              <a:gdLst/>
              <a:ahLst/>
              <a:cxnLst/>
              <a:rect l="l" t="t" r="r" b="b"/>
              <a:pathLst>
                <a:path w="7720" h="6050" extrusionOk="0">
                  <a:moveTo>
                    <a:pt x="1" y="1"/>
                  </a:moveTo>
                  <a:lnTo>
                    <a:pt x="1" y="6050"/>
                  </a:lnTo>
                  <a:lnTo>
                    <a:pt x="3592" y="6050"/>
                  </a:lnTo>
                  <a:lnTo>
                    <a:pt x="3592" y="4821"/>
                  </a:lnTo>
                  <a:cubicBezTo>
                    <a:pt x="3592" y="4600"/>
                    <a:pt x="3781" y="4411"/>
                    <a:pt x="4002" y="4411"/>
                  </a:cubicBezTo>
                  <a:lnTo>
                    <a:pt x="6491" y="4411"/>
                  </a:lnTo>
                  <a:cubicBezTo>
                    <a:pt x="6743" y="4411"/>
                    <a:pt x="6932" y="4600"/>
                    <a:pt x="6932" y="4821"/>
                  </a:cubicBezTo>
                  <a:lnTo>
                    <a:pt x="6932" y="6050"/>
                  </a:lnTo>
                  <a:lnTo>
                    <a:pt x="7719" y="6050"/>
                  </a:lnTo>
                  <a:lnTo>
                    <a:pt x="771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87" name="Google Shape;6076;p67"/>
            <p:cNvSpPr/>
            <p:nvPr/>
          </p:nvSpPr>
          <p:spPr>
            <a:xfrm>
              <a:off x="-41880075" y="3493500"/>
              <a:ext cx="287500" cy="40975"/>
            </a:xfrm>
            <a:custGeom>
              <a:avLst/>
              <a:gdLst/>
              <a:ahLst/>
              <a:cxnLst/>
              <a:rect l="l" t="t" r="r" b="b"/>
              <a:pathLst>
                <a:path w="11500" h="1639" extrusionOk="0">
                  <a:moveTo>
                    <a:pt x="1639" y="0"/>
                  </a:moveTo>
                  <a:lnTo>
                    <a:pt x="0" y="1638"/>
                  </a:lnTo>
                  <a:lnTo>
                    <a:pt x="11500" y="1638"/>
                  </a:lnTo>
                  <a:lnTo>
                    <a:pt x="98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88" name="Google Shape;6077;p67"/>
            <p:cNvSpPr/>
            <p:nvPr/>
          </p:nvSpPr>
          <p:spPr>
            <a:xfrm>
              <a:off x="-41880875" y="3217225"/>
              <a:ext cx="288300" cy="83325"/>
            </a:xfrm>
            <a:custGeom>
              <a:avLst/>
              <a:gdLst/>
              <a:ahLst/>
              <a:cxnLst/>
              <a:rect l="l" t="t" r="r" b="b"/>
              <a:pathLst>
                <a:path w="11532" h="3333" extrusionOk="0">
                  <a:moveTo>
                    <a:pt x="5798" y="1033"/>
                  </a:moveTo>
                  <a:lnTo>
                    <a:pt x="6459" y="1694"/>
                  </a:lnTo>
                  <a:lnTo>
                    <a:pt x="5136" y="1694"/>
                  </a:lnTo>
                  <a:lnTo>
                    <a:pt x="5798" y="1033"/>
                  </a:lnTo>
                  <a:close/>
                  <a:moveTo>
                    <a:pt x="5750" y="1"/>
                  </a:moveTo>
                  <a:cubicBezTo>
                    <a:pt x="5640" y="1"/>
                    <a:pt x="5530" y="40"/>
                    <a:pt x="5451" y="119"/>
                  </a:cubicBezTo>
                  <a:lnTo>
                    <a:pt x="3939" y="1663"/>
                  </a:lnTo>
                  <a:lnTo>
                    <a:pt x="1" y="1663"/>
                  </a:lnTo>
                  <a:lnTo>
                    <a:pt x="1639" y="3332"/>
                  </a:lnTo>
                  <a:lnTo>
                    <a:pt x="9862" y="3332"/>
                  </a:lnTo>
                  <a:lnTo>
                    <a:pt x="11532" y="1663"/>
                  </a:lnTo>
                  <a:lnTo>
                    <a:pt x="7593" y="1663"/>
                  </a:lnTo>
                  <a:lnTo>
                    <a:pt x="6050" y="119"/>
                  </a:lnTo>
                  <a:cubicBezTo>
                    <a:pt x="5971" y="40"/>
                    <a:pt x="5861" y="1"/>
                    <a:pt x="57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289" name="Google Shape;6107;p67"/>
          <p:cNvGrpSpPr/>
          <p:nvPr/>
        </p:nvGrpSpPr>
        <p:grpSpPr>
          <a:xfrm>
            <a:off x="6397010" y="1856363"/>
            <a:ext cx="418206" cy="413074"/>
            <a:chOff x="-41530375" y="3218800"/>
            <a:chExt cx="319800" cy="315875"/>
          </a:xfrm>
          <a:solidFill>
            <a:srgbClr val="F7AC2D"/>
          </a:solidFill>
        </p:grpSpPr>
        <p:sp>
          <p:nvSpPr>
            <p:cNvPr id="290" name="Google Shape;6108;p67"/>
            <p:cNvSpPr/>
            <p:nvPr/>
          </p:nvSpPr>
          <p:spPr>
            <a:xfrm>
              <a:off x="-41530375" y="3337550"/>
              <a:ext cx="199300" cy="197125"/>
            </a:xfrm>
            <a:custGeom>
              <a:avLst/>
              <a:gdLst/>
              <a:ahLst/>
              <a:cxnLst/>
              <a:rect l="l" t="t" r="r" b="b"/>
              <a:pathLst>
                <a:path w="7972" h="7885" extrusionOk="0">
                  <a:moveTo>
                    <a:pt x="3245" y="0"/>
                  </a:moveTo>
                  <a:lnTo>
                    <a:pt x="473" y="2804"/>
                  </a:lnTo>
                  <a:cubicBezTo>
                    <a:pt x="0" y="3277"/>
                    <a:pt x="0" y="4064"/>
                    <a:pt x="473" y="4568"/>
                  </a:cubicBezTo>
                  <a:lnTo>
                    <a:pt x="3403" y="7530"/>
                  </a:lnTo>
                  <a:cubicBezTo>
                    <a:pt x="3639" y="7766"/>
                    <a:pt x="3954" y="7884"/>
                    <a:pt x="4277" y="7884"/>
                  </a:cubicBezTo>
                  <a:cubicBezTo>
                    <a:pt x="4600" y="7884"/>
                    <a:pt x="4931" y="7766"/>
                    <a:pt x="5199" y="7530"/>
                  </a:cubicBezTo>
                  <a:lnTo>
                    <a:pt x="7971" y="4726"/>
                  </a:lnTo>
                  <a:lnTo>
                    <a:pt x="324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91" name="Google Shape;6109;p67"/>
            <p:cNvSpPr/>
            <p:nvPr/>
          </p:nvSpPr>
          <p:spPr>
            <a:xfrm>
              <a:off x="-41435075" y="3218800"/>
              <a:ext cx="224500" cy="221950"/>
            </a:xfrm>
            <a:custGeom>
              <a:avLst/>
              <a:gdLst/>
              <a:ahLst/>
              <a:cxnLst/>
              <a:rect l="l" t="t" r="r" b="b"/>
              <a:pathLst>
                <a:path w="8980" h="8878" extrusionOk="0">
                  <a:moveTo>
                    <a:pt x="4395" y="1"/>
                  </a:moveTo>
                  <a:cubicBezTo>
                    <a:pt x="4285" y="1"/>
                    <a:pt x="4175" y="40"/>
                    <a:pt x="4096" y="119"/>
                  </a:cubicBezTo>
                  <a:lnTo>
                    <a:pt x="1" y="4152"/>
                  </a:lnTo>
                  <a:lnTo>
                    <a:pt x="4726" y="8877"/>
                  </a:lnTo>
                  <a:lnTo>
                    <a:pt x="8822" y="4845"/>
                  </a:lnTo>
                  <a:cubicBezTo>
                    <a:pt x="8979" y="4687"/>
                    <a:pt x="8979" y="4404"/>
                    <a:pt x="8822" y="4246"/>
                  </a:cubicBezTo>
                  <a:lnTo>
                    <a:pt x="4695" y="119"/>
                  </a:lnTo>
                  <a:cubicBezTo>
                    <a:pt x="4616" y="40"/>
                    <a:pt x="4506" y="1"/>
                    <a:pt x="43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327" name="Google Shape;5593;p66"/>
          <p:cNvGrpSpPr/>
          <p:nvPr/>
        </p:nvGrpSpPr>
        <p:grpSpPr>
          <a:xfrm>
            <a:off x="3885546" y="2599752"/>
            <a:ext cx="501820" cy="501820"/>
            <a:chOff x="5049725" y="249400"/>
            <a:chExt cx="481825" cy="481825"/>
          </a:xfrm>
          <a:solidFill>
            <a:srgbClr val="F7AC2D"/>
          </a:solidFill>
        </p:grpSpPr>
        <p:sp>
          <p:nvSpPr>
            <p:cNvPr id="328" name="Google Shape;5594;p66"/>
            <p:cNvSpPr/>
            <p:nvPr/>
          </p:nvSpPr>
          <p:spPr>
            <a:xfrm>
              <a:off x="5191775" y="560925"/>
              <a:ext cx="197625" cy="170300"/>
            </a:xfrm>
            <a:custGeom>
              <a:avLst/>
              <a:gdLst/>
              <a:ahLst/>
              <a:cxnLst/>
              <a:rect l="l" t="t" r="r" b="b"/>
              <a:pathLst>
                <a:path w="7905" h="6812" extrusionOk="0">
                  <a:moveTo>
                    <a:pt x="6213" y="1129"/>
                  </a:moveTo>
                  <a:cubicBezTo>
                    <a:pt x="6523" y="1129"/>
                    <a:pt x="6776" y="1379"/>
                    <a:pt x="6776" y="1693"/>
                  </a:cubicBezTo>
                  <a:cubicBezTo>
                    <a:pt x="6776" y="2006"/>
                    <a:pt x="6523" y="2259"/>
                    <a:pt x="6213" y="2259"/>
                  </a:cubicBezTo>
                  <a:lnTo>
                    <a:pt x="1696" y="2259"/>
                  </a:lnTo>
                  <a:cubicBezTo>
                    <a:pt x="1383" y="2259"/>
                    <a:pt x="1130" y="2006"/>
                    <a:pt x="1130" y="1693"/>
                  </a:cubicBezTo>
                  <a:cubicBezTo>
                    <a:pt x="1130" y="1379"/>
                    <a:pt x="1383" y="1129"/>
                    <a:pt x="1696" y="1129"/>
                  </a:cubicBezTo>
                  <a:close/>
                  <a:moveTo>
                    <a:pt x="6213" y="3388"/>
                  </a:moveTo>
                  <a:cubicBezTo>
                    <a:pt x="6523" y="3388"/>
                    <a:pt x="6776" y="3638"/>
                    <a:pt x="6776" y="3951"/>
                  </a:cubicBezTo>
                  <a:cubicBezTo>
                    <a:pt x="6776" y="4264"/>
                    <a:pt x="6523" y="4517"/>
                    <a:pt x="6213" y="4517"/>
                  </a:cubicBezTo>
                  <a:lnTo>
                    <a:pt x="1696" y="4517"/>
                  </a:lnTo>
                  <a:cubicBezTo>
                    <a:pt x="1383" y="4517"/>
                    <a:pt x="1130" y="4264"/>
                    <a:pt x="1130" y="3951"/>
                  </a:cubicBezTo>
                  <a:cubicBezTo>
                    <a:pt x="1130" y="3638"/>
                    <a:pt x="1383" y="3388"/>
                    <a:pt x="1696" y="3388"/>
                  </a:cubicBezTo>
                  <a:close/>
                  <a:moveTo>
                    <a:pt x="0" y="0"/>
                  </a:moveTo>
                  <a:lnTo>
                    <a:pt x="0" y="6249"/>
                  </a:lnTo>
                  <a:cubicBezTo>
                    <a:pt x="0" y="6559"/>
                    <a:pt x="253" y="6812"/>
                    <a:pt x="567" y="6812"/>
                  </a:cubicBezTo>
                  <a:lnTo>
                    <a:pt x="7342" y="6812"/>
                  </a:lnTo>
                  <a:cubicBezTo>
                    <a:pt x="7652" y="6812"/>
                    <a:pt x="7905" y="6559"/>
                    <a:pt x="7905" y="6249"/>
                  </a:cubicBezTo>
                  <a:lnTo>
                    <a:pt x="790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329" name="Google Shape;5595;p66"/>
            <p:cNvSpPr/>
            <p:nvPr/>
          </p:nvSpPr>
          <p:spPr>
            <a:xfrm>
              <a:off x="5049725" y="249400"/>
              <a:ext cx="481825" cy="396225"/>
            </a:xfrm>
            <a:custGeom>
              <a:avLst/>
              <a:gdLst/>
              <a:ahLst/>
              <a:cxnLst/>
              <a:rect l="l" t="t" r="r" b="b"/>
              <a:pathLst>
                <a:path w="19273" h="15849" extrusionOk="0">
                  <a:moveTo>
                    <a:pt x="4553" y="4518"/>
                  </a:moveTo>
                  <a:lnTo>
                    <a:pt x="4553" y="5686"/>
                  </a:lnTo>
                  <a:lnTo>
                    <a:pt x="3424" y="5686"/>
                  </a:lnTo>
                  <a:lnTo>
                    <a:pt x="3424" y="4948"/>
                  </a:lnTo>
                  <a:cubicBezTo>
                    <a:pt x="3424" y="4710"/>
                    <a:pt x="3617" y="4518"/>
                    <a:pt x="3852" y="4518"/>
                  </a:cubicBezTo>
                  <a:close/>
                  <a:moveTo>
                    <a:pt x="15418" y="4518"/>
                  </a:moveTo>
                  <a:cubicBezTo>
                    <a:pt x="15653" y="4518"/>
                    <a:pt x="15845" y="4710"/>
                    <a:pt x="15845" y="4948"/>
                  </a:cubicBezTo>
                  <a:lnTo>
                    <a:pt x="15845" y="5686"/>
                  </a:lnTo>
                  <a:lnTo>
                    <a:pt x="14716" y="5686"/>
                  </a:lnTo>
                  <a:lnTo>
                    <a:pt x="14716" y="4518"/>
                  </a:lnTo>
                  <a:close/>
                  <a:moveTo>
                    <a:pt x="10199" y="1130"/>
                  </a:moveTo>
                  <a:lnTo>
                    <a:pt x="10199" y="3954"/>
                  </a:lnTo>
                  <a:cubicBezTo>
                    <a:pt x="10199" y="4265"/>
                    <a:pt x="10452" y="4518"/>
                    <a:pt x="10765" y="4518"/>
                  </a:cubicBezTo>
                  <a:lnTo>
                    <a:pt x="13587" y="4518"/>
                  </a:lnTo>
                  <a:lnTo>
                    <a:pt x="13587" y="6815"/>
                  </a:lnTo>
                  <a:lnTo>
                    <a:pt x="5682" y="6815"/>
                  </a:lnTo>
                  <a:lnTo>
                    <a:pt x="5682" y="1130"/>
                  </a:lnTo>
                  <a:close/>
                  <a:moveTo>
                    <a:pt x="16412" y="9074"/>
                  </a:moveTo>
                  <a:cubicBezTo>
                    <a:pt x="16722" y="9074"/>
                    <a:pt x="16975" y="9324"/>
                    <a:pt x="16975" y="9637"/>
                  </a:cubicBezTo>
                  <a:cubicBezTo>
                    <a:pt x="16975" y="9950"/>
                    <a:pt x="16722" y="10203"/>
                    <a:pt x="16412" y="10203"/>
                  </a:cubicBezTo>
                  <a:lnTo>
                    <a:pt x="15282" y="10203"/>
                  </a:lnTo>
                  <a:cubicBezTo>
                    <a:pt x="14969" y="10203"/>
                    <a:pt x="14716" y="9950"/>
                    <a:pt x="14716" y="9637"/>
                  </a:cubicBezTo>
                  <a:cubicBezTo>
                    <a:pt x="14716" y="9324"/>
                    <a:pt x="14969" y="9074"/>
                    <a:pt x="15282" y="9074"/>
                  </a:cubicBezTo>
                  <a:close/>
                  <a:moveTo>
                    <a:pt x="10782" y="1"/>
                  </a:moveTo>
                  <a:cubicBezTo>
                    <a:pt x="10776" y="1"/>
                    <a:pt x="10771" y="1"/>
                    <a:pt x="10765" y="1"/>
                  </a:cubicBezTo>
                  <a:lnTo>
                    <a:pt x="5119" y="1"/>
                  </a:lnTo>
                  <a:cubicBezTo>
                    <a:pt x="4806" y="1"/>
                    <a:pt x="4553" y="254"/>
                    <a:pt x="4553" y="567"/>
                  </a:cubicBezTo>
                  <a:lnTo>
                    <a:pt x="4553" y="3388"/>
                  </a:lnTo>
                  <a:lnTo>
                    <a:pt x="3852" y="3388"/>
                  </a:lnTo>
                  <a:cubicBezTo>
                    <a:pt x="2993" y="3388"/>
                    <a:pt x="2295" y="4087"/>
                    <a:pt x="2295" y="4948"/>
                  </a:cubicBezTo>
                  <a:lnTo>
                    <a:pt x="2295" y="5686"/>
                  </a:lnTo>
                  <a:lnTo>
                    <a:pt x="1693" y="5686"/>
                  </a:lnTo>
                  <a:cubicBezTo>
                    <a:pt x="756" y="5686"/>
                    <a:pt x="0" y="6442"/>
                    <a:pt x="0" y="7378"/>
                  </a:cubicBezTo>
                  <a:lnTo>
                    <a:pt x="0" y="14154"/>
                  </a:lnTo>
                  <a:cubicBezTo>
                    <a:pt x="0" y="15090"/>
                    <a:pt x="756" y="15846"/>
                    <a:pt x="1693" y="15849"/>
                  </a:cubicBezTo>
                  <a:lnTo>
                    <a:pt x="4553" y="15849"/>
                  </a:lnTo>
                  <a:lnTo>
                    <a:pt x="4553" y="12461"/>
                  </a:lnTo>
                  <a:lnTo>
                    <a:pt x="3990" y="12461"/>
                  </a:lnTo>
                  <a:cubicBezTo>
                    <a:pt x="3677" y="12461"/>
                    <a:pt x="3424" y="12208"/>
                    <a:pt x="3424" y="11895"/>
                  </a:cubicBezTo>
                  <a:cubicBezTo>
                    <a:pt x="3424" y="11582"/>
                    <a:pt x="3677" y="11332"/>
                    <a:pt x="3990" y="11332"/>
                  </a:cubicBezTo>
                  <a:lnTo>
                    <a:pt x="15282" y="11332"/>
                  </a:lnTo>
                  <a:cubicBezTo>
                    <a:pt x="15593" y="11332"/>
                    <a:pt x="15845" y="11582"/>
                    <a:pt x="15845" y="11895"/>
                  </a:cubicBezTo>
                  <a:cubicBezTo>
                    <a:pt x="15845" y="12208"/>
                    <a:pt x="15593" y="12461"/>
                    <a:pt x="15282" y="12461"/>
                  </a:cubicBezTo>
                  <a:lnTo>
                    <a:pt x="14716" y="12461"/>
                  </a:lnTo>
                  <a:lnTo>
                    <a:pt x="14716" y="15849"/>
                  </a:lnTo>
                  <a:lnTo>
                    <a:pt x="17541" y="15849"/>
                  </a:lnTo>
                  <a:cubicBezTo>
                    <a:pt x="18474" y="15849"/>
                    <a:pt x="19272" y="15087"/>
                    <a:pt x="19272" y="14154"/>
                  </a:cubicBezTo>
                  <a:lnTo>
                    <a:pt x="19272" y="7378"/>
                  </a:lnTo>
                  <a:cubicBezTo>
                    <a:pt x="19272" y="6445"/>
                    <a:pt x="18474" y="5686"/>
                    <a:pt x="17541" y="5686"/>
                  </a:cubicBezTo>
                  <a:lnTo>
                    <a:pt x="16975" y="5686"/>
                  </a:lnTo>
                  <a:lnTo>
                    <a:pt x="16975" y="4948"/>
                  </a:lnTo>
                  <a:cubicBezTo>
                    <a:pt x="16975" y="4087"/>
                    <a:pt x="16276" y="3388"/>
                    <a:pt x="15418" y="3388"/>
                  </a:cubicBezTo>
                  <a:lnTo>
                    <a:pt x="14385" y="3388"/>
                  </a:lnTo>
                  <a:cubicBezTo>
                    <a:pt x="11026" y="30"/>
                    <a:pt x="11079" y="1"/>
                    <a:pt x="107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330" name="Google Shape;5596;p66"/>
          <p:cNvGrpSpPr/>
          <p:nvPr/>
        </p:nvGrpSpPr>
        <p:grpSpPr>
          <a:xfrm>
            <a:off x="5180758" y="2670650"/>
            <a:ext cx="395025" cy="395025"/>
            <a:chOff x="5660400" y="238125"/>
            <a:chExt cx="481825" cy="481825"/>
          </a:xfrm>
          <a:solidFill>
            <a:srgbClr val="F7AC2D"/>
          </a:solidFill>
        </p:grpSpPr>
        <p:sp>
          <p:nvSpPr>
            <p:cNvPr id="331" name="Google Shape;5597;p66"/>
            <p:cNvSpPr/>
            <p:nvPr/>
          </p:nvSpPr>
          <p:spPr>
            <a:xfrm>
              <a:off x="5660400" y="436700"/>
              <a:ext cx="481825" cy="283250"/>
            </a:xfrm>
            <a:custGeom>
              <a:avLst/>
              <a:gdLst/>
              <a:ahLst/>
              <a:cxnLst/>
              <a:rect l="l" t="t" r="r" b="b"/>
              <a:pathLst>
                <a:path w="19273" h="11330" extrusionOk="0">
                  <a:moveTo>
                    <a:pt x="5120" y="1130"/>
                  </a:moveTo>
                  <a:cubicBezTo>
                    <a:pt x="5433" y="1130"/>
                    <a:pt x="5683" y="1380"/>
                    <a:pt x="5683" y="1693"/>
                  </a:cubicBezTo>
                  <a:cubicBezTo>
                    <a:pt x="5683" y="2006"/>
                    <a:pt x="5433" y="2259"/>
                    <a:pt x="5120" y="2259"/>
                  </a:cubicBezTo>
                  <a:lnTo>
                    <a:pt x="2861" y="2259"/>
                  </a:lnTo>
                  <a:cubicBezTo>
                    <a:pt x="2548" y="2259"/>
                    <a:pt x="2298" y="2006"/>
                    <a:pt x="2298" y="1693"/>
                  </a:cubicBezTo>
                  <a:cubicBezTo>
                    <a:pt x="2298" y="1380"/>
                    <a:pt x="2548" y="1130"/>
                    <a:pt x="2861" y="1130"/>
                  </a:cubicBezTo>
                  <a:close/>
                  <a:moveTo>
                    <a:pt x="10766" y="1130"/>
                  </a:moveTo>
                  <a:cubicBezTo>
                    <a:pt x="11079" y="1130"/>
                    <a:pt x="11329" y="1380"/>
                    <a:pt x="11329" y="1693"/>
                  </a:cubicBezTo>
                  <a:cubicBezTo>
                    <a:pt x="11329" y="2006"/>
                    <a:pt x="11079" y="2259"/>
                    <a:pt x="10766" y="2259"/>
                  </a:cubicBezTo>
                  <a:lnTo>
                    <a:pt x="8507" y="2259"/>
                  </a:lnTo>
                  <a:cubicBezTo>
                    <a:pt x="8194" y="2259"/>
                    <a:pt x="7944" y="2006"/>
                    <a:pt x="7944" y="1693"/>
                  </a:cubicBezTo>
                  <a:cubicBezTo>
                    <a:pt x="7944" y="1380"/>
                    <a:pt x="8194" y="1130"/>
                    <a:pt x="8507" y="1130"/>
                  </a:cubicBezTo>
                  <a:close/>
                  <a:moveTo>
                    <a:pt x="16412" y="1130"/>
                  </a:moveTo>
                  <a:cubicBezTo>
                    <a:pt x="16725" y="1130"/>
                    <a:pt x="16975" y="1380"/>
                    <a:pt x="16975" y="1693"/>
                  </a:cubicBezTo>
                  <a:cubicBezTo>
                    <a:pt x="16975" y="2006"/>
                    <a:pt x="16725" y="2259"/>
                    <a:pt x="16412" y="2259"/>
                  </a:cubicBezTo>
                  <a:lnTo>
                    <a:pt x="14153" y="2259"/>
                  </a:lnTo>
                  <a:cubicBezTo>
                    <a:pt x="13840" y="2259"/>
                    <a:pt x="13590" y="2006"/>
                    <a:pt x="13590" y="1693"/>
                  </a:cubicBezTo>
                  <a:cubicBezTo>
                    <a:pt x="13590" y="1380"/>
                    <a:pt x="13840" y="1130"/>
                    <a:pt x="14153" y="1130"/>
                  </a:cubicBezTo>
                  <a:close/>
                  <a:moveTo>
                    <a:pt x="5120" y="4518"/>
                  </a:moveTo>
                  <a:cubicBezTo>
                    <a:pt x="5433" y="4518"/>
                    <a:pt x="5683" y="4767"/>
                    <a:pt x="5683" y="5081"/>
                  </a:cubicBezTo>
                  <a:cubicBezTo>
                    <a:pt x="5683" y="5394"/>
                    <a:pt x="5433" y="5647"/>
                    <a:pt x="5120" y="5647"/>
                  </a:cubicBezTo>
                  <a:lnTo>
                    <a:pt x="2861" y="5647"/>
                  </a:lnTo>
                  <a:cubicBezTo>
                    <a:pt x="2548" y="5647"/>
                    <a:pt x="2298" y="5394"/>
                    <a:pt x="2298" y="5081"/>
                  </a:cubicBezTo>
                  <a:cubicBezTo>
                    <a:pt x="2298" y="4767"/>
                    <a:pt x="2548" y="4518"/>
                    <a:pt x="2861" y="4518"/>
                  </a:cubicBezTo>
                  <a:close/>
                  <a:moveTo>
                    <a:pt x="10766" y="4518"/>
                  </a:moveTo>
                  <a:cubicBezTo>
                    <a:pt x="11079" y="4518"/>
                    <a:pt x="11329" y="4767"/>
                    <a:pt x="11329" y="5081"/>
                  </a:cubicBezTo>
                  <a:cubicBezTo>
                    <a:pt x="11329" y="5394"/>
                    <a:pt x="11079" y="5647"/>
                    <a:pt x="10766" y="5647"/>
                  </a:cubicBezTo>
                  <a:lnTo>
                    <a:pt x="8507" y="5647"/>
                  </a:lnTo>
                  <a:cubicBezTo>
                    <a:pt x="8194" y="5647"/>
                    <a:pt x="7944" y="5394"/>
                    <a:pt x="7944" y="5081"/>
                  </a:cubicBezTo>
                  <a:cubicBezTo>
                    <a:pt x="7944" y="4767"/>
                    <a:pt x="8194" y="4518"/>
                    <a:pt x="8507" y="4518"/>
                  </a:cubicBezTo>
                  <a:close/>
                  <a:moveTo>
                    <a:pt x="16412" y="4518"/>
                  </a:moveTo>
                  <a:cubicBezTo>
                    <a:pt x="16725" y="4518"/>
                    <a:pt x="16975" y="4767"/>
                    <a:pt x="16975" y="5081"/>
                  </a:cubicBezTo>
                  <a:cubicBezTo>
                    <a:pt x="16975" y="5394"/>
                    <a:pt x="16725" y="5647"/>
                    <a:pt x="16412" y="5647"/>
                  </a:cubicBezTo>
                  <a:lnTo>
                    <a:pt x="14153" y="5647"/>
                  </a:lnTo>
                  <a:cubicBezTo>
                    <a:pt x="13840" y="5647"/>
                    <a:pt x="13590" y="5394"/>
                    <a:pt x="13590" y="5081"/>
                  </a:cubicBezTo>
                  <a:cubicBezTo>
                    <a:pt x="13590" y="4767"/>
                    <a:pt x="13840" y="4518"/>
                    <a:pt x="14153" y="4518"/>
                  </a:cubicBezTo>
                  <a:close/>
                  <a:moveTo>
                    <a:pt x="5120" y="7941"/>
                  </a:moveTo>
                  <a:cubicBezTo>
                    <a:pt x="5433" y="7941"/>
                    <a:pt x="5683" y="8194"/>
                    <a:pt x="5683" y="8507"/>
                  </a:cubicBezTo>
                  <a:cubicBezTo>
                    <a:pt x="5683" y="8818"/>
                    <a:pt x="5433" y="9071"/>
                    <a:pt x="5120" y="9071"/>
                  </a:cubicBezTo>
                  <a:lnTo>
                    <a:pt x="2861" y="9071"/>
                  </a:lnTo>
                  <a:cubicBezTo>
                    <a:pt x="2548" y="9071"/>
                    <a:pt x="2298" y="8818"/>
                    <a:pt x="2298" y="8507"/>
                  </a:cubicBezTo>
                  <a:cubicBezTo>
                    <a:pt x="2298" y="8194"/>
                    <a:pt x="2548" y="7941"/>
                    <a:pt x="2861" y="7941"/>
                  </a:cubicBezTo>
                  <a:close/>
                  <a:moveTo>
                    <a:pt x="10766" y="7941"/>
                  </a:moveTo>
                  <a:cubicBezTo>
                    <a:pt x="11079" y="7941"/>
                    <a:pt x="11329" y="8194"/>
                    <a:pt x="11329" y="8507"/>
                  </a:cubicBezTo>
                  <a:cubicBezTo>
                    <a:pt x="11329" y="8818"/>
                    <a:pt x="11079" y="9071"/>
                    <a:pt x="10766" y="9071"/>
                  </a:cubicBezTo>
                  <a:lnTo>
                    <a:pt x="8507" y="9071"/>
                  </a:lnTo>
                  <a:cubicBezTo>
                    <a:pt x="8194" y="9071"/>
                    <a:pt x="7944" y="8818"/>
                    <a:pt x="7944" y="8507"/>
                  </a:cubicBezTo>
                  <a:cubicBezTo>
                    <a:pt x="7944" y="8194"/>
                    <a:pt x="8194" y="7941"/>
                    <a:pt x="8507" y="7941"/>
                  </a:cubicBezTo>
                  <a:close/>
                  <a:moveTo>
                    <a:pt x="16412" y="7941"/>
                  </a:moveTo>
                  <a:cubicBezTo>
                    <a:pt x="16725" y="7941"/>
                    <a:pt x="16975" y="8194"/>
                    <a:pt x="16975" y="8507"/>
                  </a:cubicBezTo>
                  <a:cubicBezTo>
                    <a:pt x="16975" y="8818"/>
                    <a:pt x="16725" y="9071"/>
                    <a:pt x="16412" y="9071"/>
                  </a:cubicBezTo>
                  <a:lnTo>
                    <a:pt x="14153" y="9071"/>
                  </a:lnTo>
                  <a:cubicBezTo>
                    <a:pt x="13840" y="9071"/>
                    <a:pt x="13590" y="8818"/>
                    <a:pt x="13590" y="8507"/>
                  </a:cubicBezTo>
                  <a:cubicBezTo>
                    <a:pt x="13590" y="8194"/>
                    <a:pt x="13840" y="7941"/>
                    <a:pt x="14153" y="7941"/>
                  </a:cubicBezTo>
                  <a:close/>
                  <a:moveTo>
                    <a:pt x="1" y="1"/>
                  </a:moveTo>
                  <a:lnTo>
                    <a:pt x="1" y="9637"/>
                  </a:lnTo>
                  <a:cubicBezTo>
                    <a:pt x="1" y="10570"/>
                    <a:pt x="759" y="11329"/>
                    <a:pt x="1696" y="11329"/>
                  </a:cubicBezTo>
                  <a:lnTo>
                    <a:pt x="17580" y="11329"/>
                  </a:lnTo>
                  <a:cubicBezTo>
                    <a:pt x="18514" y="11329"/>
                    <a:pt x="19273" y="10570"/>
                    <a:pt x="19273" y="9637"/>
                  </a:cubicBezTo>
                  <a:lnTo>
                    <a:pt x="1927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332" name="Google Shape;5598;p66"/>
            <p:cNvSpPr/>
            <p:nvPr/>
          </p:nvSpPr>
          <p:spPr>
            <a:xfrm>
              <a:off x="5660400" y="238125"/>
              <a:ext cx="481825" cy="170375"/>
            </a:xfrm>
            <a:custGeom>
              <a:avLst/>
              <a:gdLst/>
              <a:ahLst/>
              <a:cxnLst/>
              <a:rect l="l" t="t" r="r" b="b"/>
              <a:pathLst>
                <a:path w="19273" h="6815" extrusionOk="0">
                  <a:moveTo>
                    <a:pt x="3990" y="1129"/>
                  </a:moveTo>
                  <a:cubicBezTo>
                    <a:pt x="4304" y="1129"/>
                    <a:pt x="4557" y="1382"/>
                    <a:pt x="4557" y="1695"/>
                  </a:cubicBezTo>
                  <a:lnTo>
                    <a:pt x="4557" y="3954"/>
                  </a:lnTo>
                  <a:cubicBezTo>
                    <a:pt x="4557" y="4264"/>
                    <a:pt x="4304" y="4517"/>
                    <a:pt x="3990" y="4517"/>
                  </a:cubicBezTo>
                  <a:cubicBezTo>
                    <a:pt x="3677" y="4517"/>
                    <a:pt x="3427" y="4264"/>
                    <a:pt x="3427" y="3954"/>
                  </a:cubicBezTo>
                  <a:lnTo>
                    <a:pt x="3427" y="1695"/>
                  </a:lnTo>
                  <a:cubicBezTo>
                    <a:pt x="3427" y="1382"/>
                    <a:pt x="3677" y="1129"/>
                    <a:pt x="3990" y="1129"/>
                  </a:cubicBezTo>
                  <a:close/>
                  <a:moveTo>
                    <a:pt x="9637" y="1129"/>
                  </a:moveTo>
                  <a:cubicBezTo>
                    <a:pt x="9950" y="1129"/>
                    <a:pt x="10203" y="1382"/>
                    <a:pt x="10203" y="1695"/>
                  </a:cubicBezTo>
                  <a:lnTo>
                    <a:pt x="10203" y="3954"/>
                  </a:lnTo>
                  <a:cubicBezTo>
                    <a:pt x="10203" y="4264"/>
                    <a:pt x="9950" y="4517"/>
                    <a:pt x="9637" y="4517"/>
                  </a:cubicBezTo>
                  <a:cubicBezTo>
                    <a:pt x="9323" y="4517"/>
                    <a:pt x="9073" y="4264"/>
                    <a:pt x="9073" y="3954"/>
                  </a:cubicBezTo>
                  <a:lnTo>
                    <a:pt x="9073" y="1695"/>
                  </a:lnTo>
                  <a:cubicBezTo>
                    <a:pt x="9073" y="1382"/>
                    <a:pt x="9323" y="1129"/>
                    <a:pt x="9637" y="1129"/>
                  </a:cubicBezTo>
                  <a:close/>
                  <a:moveTo>
                    <a:pt x="15283" y="1129"/>
                  </a:moveTo>
                  <a:cubicBezTo>
                    <a:pt x="15596" y="1129"/>
                    <a:pt x="15849" y="1382"/>
                    <a:pt x="15849" y="1695"/>
                  </a:cubicBezTo>
                  <a:lnTo>
                    <a:pt x="15849" y="3954"/>
                  </a:lnTo>
                  <a:cubicBezTo>
                    <a:pt x="15849" y="4264"/>
                    <a:pt x="15596" y="4517"/>
                    <a:pt x="15283" y="4517"/>
                  </a:cubicBezTo>
                  <a:cubicBezTo>
                    <a:pt x="14969" y="4517"/>
                    <a:pt x="14719" y="4264"/>
                    <a:pt x="14719" y="3954"/>
                  </a:cubicBezTo>
                  <a:lnTo>
                    <a:pt x="14719" y="1695"/>
                  </a:lnTo>
                  <a:cubicBezTo>
                    <a:pt x="14719" y="1382"/>
                    <a:pt x="14969" y="1129"/>
                    <a:pt x="15283" y="1129"/>
                  </a:cubicBezTo>
                  <a:close/>
                  <a:moveTo>
                    <a:pt x="3990" y="0"/>
                  </a:moveTo>
                  <a:cubicBezTo>
                    <a:pt x="3054" y="0"/>
                    <a:pt x="2298" y="759"/>
                    <a:pt x="2298" y="1695"/>
                  </a:cubicBezTo>
                  <a:lnTo>
                    <a:pt x="2298" y="2258"/>
                  </a:lnTo>
                  <a:lnTo>
                    <a:pt x="1696" y="2258"/>
                  </a:lnTo>
                  <a:cubicBezTo>
                    <a:pt x="759" y="2258"/>
                    <a:pt x="1" y="3017"/>
                    <a:pt x="1" y="3954"/>
                  </a:cubicBezTo>
                  <a:lnTo>
                    <a:pt x="1" y="6814"/>
                  </a:lnTo>
                  <a:lnTo>
                    <a:pt x="19273" y="6814"/>
                  </a:lnTo>
                  <a:lnTo>
                    <a:pt x="19273" y="3954"/>
                  </a:lnTo>
                  <a:cubicBezTo>
                    <a:pt x="19273" y="3017"/>
                    <a:pt x="18514" y="2258"/>
                    <a:pt x="17580" y="2258"/>
                  </a:cubicBezTo>
                  <a:lnTo>
                    <a:pt x="16978" y="2258"/>
                  </a:lnTo>
                  <a:lnTo>
                    <a:pt x="16978" y="1695"/>
                  </a:lnTo>
                  <a:cubicBezTo>
                    <a:pt x="16978" y="759"/>
                    <a:pt x="16219" y="0"/>
                    <a:pt x="15283" y="0"/>
                  </a:cubicBezTo>
                  <a:cubicBezTo>
                    <a:pt x="14346" y="0"/>
                    <a:pt x="13590" y="759"/>
                    <a:pt x="13590" y="1695"/>
                  </a:cubicBezTo>
                  <a:lnTo>
                    <a:pt x="13590" y="2258"/>
                  </a:lnTo>
                  <a:lnTo>
                    <a:pt x="11332" y="2258"/>
                  </a:lnTo>
                  <a:lnTo>
                    <a:pt x="11332" y="1695"/>
                  </a:lnTo>
                  <a:cubicBezTo>
                    <a:pt x="11332" y="759"/>
                    <a:pt x="10573" y="0"/>
                    <a:pt x="9637" y="0"/>
                  </a:cubicBezTo>
                  <a:cubicBezTo>
                    <a:pt x="8700" y="0"/>
                    <a:pt x="7944" y="759"/>
                    <a:pt x="7944" y="1695"/>
                  </a:cubicBezTo>
                  <a:lnTo>
                    <a:pt x="7944" y="2258"/>
                  </a:lnTo>
                  <a:lnTo>
                    <a:pt x="5686" y="2258"/>
                  </a:lnTo>
                  <a:lnTo>
                    <a:pt x="5686" y="1695"/>
                  </a:lnTo>
                  <a:cubicBezTo>
                    <a:pt x="5686" y="759"/>
                    <a:pt x="4927" y="0"/>
                    <a:pt x="399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385" name="Google Shape;5651;p66"/>
          <p:cNvGrpSpPr/>
          <p:nvPr/>
        </p:nvGrpSpPr>
        <p:grpSpPr>
          <a:xfrm>
            <a:off x="7593279" y="2726921"/>
            <a:ext cx="441296" cy="284451"/>
            <a:chOff x="1492675" y="1520750"/>
            <a:chExt cx="481825" cy="310575"/>
          </a:xfrm>
          <a:solidFill>
            <a:srgbClr val="F7AC2D"/>
          </a:solidFill>
        </p:grpSpPr>
        <p:sp>
          <p:nvSpPr>
            <p:cNvPr id="386" name="Google Shape;5652;p66"/>
            <p:cNvSpPr/>
            <p:nvPr/>
          </p:nvSpPr>
          <p:spPr>
            <a:xfrm>
              <a:off x="1492675" y="1540400"/>
              <a:ext cx="481825" cy="290925"/>
            </a:xfrm>
            <a:custGeom>
              <a:avLst/>
              <a:gdLst/>
              <a:ahLst/>
              <a:cxnLst/>
              <a:rect l="l" t="t" r="r" b="b"/>
              <a:pathLst>
                <a:path w="19273" h="11637" extrusionOk="0">
                  <a:moveTo>
                    <a:pt x="266" y="1"/>
                  </a:moveTo>
                  <a:cubicBezTo>
                    <a:pt x="91" y="272"/>
                    <a:pt x="1" y="585"/>
                    <a:pt x="1" y="907"/>
                  </a:cubicBezTo>
                  <a:lnTo>
                    <a:pt x="1" y="9941"/>
                  </a:lnTo>
                  <a:cubicBezTo>
                    <a:pt x="1" y="10877"/>
                    <a:pt x="757" y="11633"/>
                    <a:pt x="1693" y="11636"/>
                  </a:cubicBezTo>
                  <a:lnTo>
                    <a:pt x="17577" y="11636"/>
                  </a:lnTo>
                  <a:cubicBezTo>
                    <a:pt x="18514" y="11633"/>
                    <a:pt x="19270" y="10877"/>
                    <a:pt x="19273" y="9941"/>
                  </a:cubicBezTo>
                  <a:lnTo>
                    <a:pt x="19273" y="907"/>
                  </a:lnTo>
                  <a:cubicBezTo>
                    <a:pt x="19270" y="585"/>
                    <a:pt x="19176" y="272"/>
                    <a:pt x="19005" y="1"/>
                  </a:cubicBezTo>
                  <a:lnTo>
                    <a:pt x="9974" y="7005"/>
                  </a:lnTo>
                  <a:cubicBezTo>
                    <a:pt x="9873" y="7080"/>
                    <a:pt x="9754" y="7118"/>
                    <a:pt x="9635" y="7118"/>
                  </a:cubicBezTo>
                  <a:cubicBezTo>
                    <a:pt x="9516" y="7118"/>
                    <a:pt x="9397" y="7080"/>
                    <a:pt x="9296" y="7005"/>
                  </a:cubicBezTo>
                  <a:lnTo>
                    <a:pt x="26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387" name="Google Shape;5653;p66"/>
            <p:cNvSpPr/>
            <p:nvPr/>
          </p:nvSpPr>
          <p:spPr>
            <a:xfrm>
              <a:off x="1522575" y="1520750"/>
              <a:ext cx="421975" cy="165800"/>
            </a:xfrm>
            <a:custGeom>
              <a:avLst/>
              <a:gdLst/>
              <a:ahLst/>
              <a:cxnLst/>
              <a:rect l="l" t="t" r="r" b="b"/>
              <a:pathLst>
                <a:path w="16879" h="6632" extrusionOk="0">
                  <a:moveTo>
                    <a:pt x="497" y="1"/>
                  </a:moveTo>
                  <a:cubicBezTo>
                    <a:pt x="328" y="1"/>
                    <a:pt x="160" y="31"/>
                    <a:pt x="0" y="82"/>
                  </a:cubicBezTo>
                  <a:lnTo>
                    <a:pt x="8441" y="6631"/>
                  </a:lnTo>
                  <a:lnTo>
                    <a:pt x="16878" y="82"/>
                  </a:lnTo>
                  <a:cubicBezTo>
                    <a:pt x="16719" y="31"/>
                    <a:pt x="16550" y="1"/>
                    <a:pt x="163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509" name="Google Shape;5775;p66"/>
          <p:cNvGrpSpPr/>
          <p:nvPr/>
        </p:nvGrpSpPr>
        <p:grpSpPr>
          <a:xfrm>
            <a:off x="6432408" y="2748310"/>
            <a:ext cx="338933" cy="317742"/>
            <a:chOff x="4456875" y="2635825"/>
            <a:chExt cx="481825" cy="451700"/>
          </a:xfrm>
          <a:solidFill>
            <a:srgbClr val="F7AC2D"/>
          </a:solidFill>
        </p:grpSpPr>
        <p:sp>
          <p:nvSpPr>
            <p:cNvPr id="510" name="Google Shape;5776;p66"/>
            <p:cNvSpPr/>
            <p:nvPr/>
          </p:nvSpPr>
          <p:spPr>
            <a:xfrm>
              <a:off x="4542475" y="3031050"/>
              <a:ext cx="189725" cy="56475"/>
            </a:xfrm>
            <a:custGeom>
              <a:avLst/>
              <a:gdLst/>
              <a:ahLst/>
              <a:cxnLst/>
              <a:rect l="l" t="t" r="r" b="b"/>
              <a:pathLst>
                <a:path w="7589" h="2259" extrusionOk="0">
                  <a:moveTo>
                    <a:pt x="2792" y="0"/>
                  </a:moveTo>
                  <a:lnTo>
                    <a:pt x="2415" y="1130"/>
                  </a:lnTo>
                  <a:lnTo>
                    <a:pt x="567" y="1130"/>
                  </a:lnTo>
                  <a:cubicBezTo>
                    <a:pt x="253" y="1130"/>
                    <a:pt x="0" y="1383"/>
                    <a:pt x="0" y="1696"/>
                  </a:cubicBezTo>
                  <a:cubicBezTo>
                    <a:pt x="0" y="2006"/>
                    <a:pt x="253" y="2259"/>
                    <a:pt x="567" y="2259"/>
                  </a:cubicBezTo>
                  <a:lnTo>
                    <a:pt x="7589" y="2259"/>
                  </a:lnTo>
                  <a:cubicBezTo>
                    <a:pt x="7101" y="1831"/>
                    <a:pt x="6821" y="1214"/>
                    <a:pt x="6821" y="567"/>
                  </a:cubicBezTo>
                  <a:lnTo>
                    <a:pt x="682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511" name="Google Shape;5777;p66"/>
            <p:cNvSpPr/>
            <p:nvPr/>
          </p:nvSpPr>
          <p:spPr>
            <a:xfrm>
              <a:off x="4456875" y="2946350"/>
              <a:ext cx="256125" cy="56500"/>
            </a:xfrm>
            <a:custGeom>
              <a:avLst/>
              <a:gdLst/>
              <a:ahLst/>
              <a:cxnLst/>
              <a:rect l="l" t="t" r="r" b="b"/>
              <a:pathLst>
                <a:path w="10245" h="2260" extrusionOk="0">
                  <a:moveTo>
                    <a:pt x="1" y="1"/>
                  </a:moveTo>
                  <a:lnTo>
                    <a:pt x="1" y="567"/>
                  </a:lnTo>
                  <a:cubicBezTo>
                    <a:pt x="1" y="1500"/>
                    <a:pt x="756" y="2259"/>
                    <a:pt x="1693" y="2259"/>
                  </a:cubicBezTo>
                  <a:lnTo>
                    <a:pt x="10245" y="2259"/>
                  </a:lnTo>
                  <a:lnTo>
                    <a:pt x="1024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512" name="Google Shape;5778;p66"/>
            <p:cNvSpPr/>
            <p:nvPr/>
          </p:nvSpPr>
          <p:spPr>
            <a:xfrm>
              <a:off x="4741225" y="2861675"/>
              <a:ext cx="169400" cy="141175"/>
            </a:xfrm>
            <a:custGeom>
              <a:avLst/>
              <a:gdLst/>
              <a:ahLst/>
              <a:cxnLst/>
              <a:rect l="l" t="t" r="r" b="b"/>
              <a:pathLst>
                <a:path w="6776" h="5647" extrusionOk="0">
                  <a:moveTo>
                    <a:pt x="0" y="0"/>
                  </a:moveTo>
                  <a:lnTo>
                    <a:pt x="0" y="5646"/>
                  </a:lnTo>
                  <a:lnTo>
                    <a:pt x="6775" y="5646"/>
                  </a:lnTo>
                  <a:lnTo>
                    <a:pt x="677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513" name="Google Shape;5779;p66"/>
            <p:cNvSpPr/>
            <p:nvPr/>
          </p:nvSpPr>
          <p:spPr>
            <a:xfrm>
              <a:off x="4741225" y="3031050"/>
              <a:ext cx="169400" cy="42400"/>
            </a:xfrm>
            <a:custGeom>
              <a:avLst/>
              <a:gdLst/>
              <a:ahLst/>
              <a:cxnLst/>
              <a:rect l="l" t="t" r="r" b="b"/>
              <a:pathLst>
                <a:path w="6776" h="1696" extrusionOk="0">
                  <a:moveTo>
                    <a:pt x="0" y="0"/>
                  </a:moveTo>
                  <a:lnTo>
                    <a:pt x="0" y="567"/>
                  </a:lnTo>
                  <a:cubicBezTo>
                    <a:pt x="0" y="1190"/>
                    <a:pt x="506" y="1696"/>
                    <a:pt x="1129" y="1696"/>
                  </a:cubicBezTo>
                  <a:lnTo>
                    <a:pt x="5646" y="1696"/>
                  </a:lnTo>
                  <a:cubicBezTo>
                    <a:pt x="6270" y="1696"/>
                    <a:pt x="6775" y="1190"/>
                    <a:pt x="6775" y="567"/>
                  </a:cubicBezTo>
                  <a:lnTo>
                    <a:pt x="677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514" name="Google Shape;5780;p66"/>
            <p:cNvSpPr/>
            <p:nvPr/>
          </p:nvSpPr>
          <p:spPr>
            <a:xfrm>
              <a:off x="4456875" y="2635825"/>
              <a:ext cx="481825" cy="282325"/>
            </a:xfrm>
            <a:custGeom>
              <a:avLst/>
              <a:gdLst/>
              <a:ahLst/>
              <a:cxnLst/>
              <a:rect l="l" t="t" r="r" b="b"/>
              <a:pathLst>
                <a:path w="19273" h="11293" extrusionOk="0">
                  <a:moveTo>
                    <a:pt x="1693" y="0"/>
                  </a:moveTo>
                  <a:cubicBezTo>
                    <a:pt x="756" y="0"/>
                    <a:pt x="1" y="759"/>
                    <a:pt x="1" y="1696"/>
                  </a:cubicBezTo>
                  <a:lnTo>
                    <a:pt x="1" y="11293"/>
                  </a:lnTo>
                  <a:lnTo>
                    <a:pt x="10245" y="11293"/>
                  </a:lnTo>
                  <a:lnTo>
                    <a:pt x="10245" y="7342"/>
                  </a:lnTo>
                  <a:cubicBezTo>
                    <a:pt x="10245" y="6092"/>
                    <a:pt x="11257" y="5083"/>
                    <a:pt x="12503" y="5083"/>
                  </a:cubicBezTo>
                  <a:lnTo>
                    <a:pt x="17020" y="5083"/>
                  </a:lnTo>
                  <a:cubicBezTo>
                    <a:pt x="18201" y="5083"/>
                    <a:pt x="19179" y="5993"/>
                    <a:pt x="19273" y="7167"/>
                  </a:cubicBezTo>
                  <a:lnTo>
                    <a:pt x="19273" y="1696"/>
                  </a:lnTo>
                  <a:cubicBezTo>
                    <a:pt x="19270" y="759"/>
                    <a:pt x="18514" y="0"/>
                    <a:pt x="1757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515" name="Google Shape;5781;p66"/>
            <p:cNvSpPr/>
            <p:nvPr/>
          </p:nvSpPr>
          <p:spPr>
            <a:xfrm>
              <a:off x="4741225" y="2791125"/>
              <a:ext cx="169400" cy="42325"/>
            </a:xfrm>
            <a:custGeom>
              <a:avLst/>
              <a:gdLst/>
              <a:ahLst/>
              <a:cxnLst/>
              <a:rect l="l" t="t" r="r" b="b"/>
              <a:pathLst>
                <a:path w="6776" h="1693" extrusionOk="0">
                  <a:moveTo>
                    <a:pt x="1129" y="1"/>
                  </a:moveTo>
                  <a:cubicBezTo>
                    <a:pt x="506" y="1"/>
                    <a:pt x="0" y="503"/>
                    <a:pt x="0" y="1130"/>
                  </a:cubicBezTo>
                  <a:lnTo>
                    <a:pt x="0" y="1693"/>
                  </a:lnTo>
                  <a:lnTo>
                    <a:pt x="6775" y="1693"/>
                  </a:lnTo>
                  <a:lnTo>
                    <a:pt x="6775" y="1130"/>
                  </a:lnTo>
                  <a:cubicBezTo>
                    <a:pt x="6775" y="503"/>
                    <a:pt x="6270" y="1"/>
                    <a:pt x="56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5342262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4800" dirty="0"/>
              <a:t>Fully Editable Icon Sets: B</a:t>
            </a:r>
          </a:p>
        </p:txBody>
      </p:sp>
      <p:grpSp>
        <p:nvGrpSpPr>
          <p:cNvPr id="4" name="Grupo 3"/>
          <p:cNvGrpSpPr/>
          <p:nvPr/>
        </p:nvGrpSpPr>
        <p:grpSpPr>
          <a:xfrm>
            <a:off x="3128871" y="1179621"/>
            <a:ext cx="5793674" cy="3359816"/>
            <a:chOff x="4171826" y="1572826"/>
            <a:chExt cx="8233076" cy="4479755"/>
          </a:xfrm>
          <a:solidFill>
            <a:srgbClr val="EE9012"/>
          </a:solidFill>
        </p:grpSpPr>
        <p:sp>
          <p:nvSpPr>
            <p:cNvPr id="70" name="Freeform 108">
              <a:extLst>
                <a:ext uri="{FF2B5EF4-FFF2-40B4-BE49-F238E27FC236}">
                  <a16:creationId xmlns:a16="http://schemas.microsoft.com/office/drawing/2014/main" id="{6A02011B-41CE-4E20-9214-001F7D847E12}"/>
                </a:ext>
              </a:extLst>
            </p:cNvPr>
            <p:cNvSpPr/>
            <p:nvPr/>
          </p:nvSpPr>
          <p:spPr>
            <a:xfrm>
              <a:off x="6164041" y="1656593"/>
              <a:ext cx="590309" cy="652294"/>
            </a:xfrm>
            <a:custGeom>
              <a:avLst/>
              <a:gdLst/>
              <a:ahLst/>
              <a:cxnLst/>
              <a:rect l="l" t="t" r="r" b="b"/>
              <a:pathLst>
                <a:path w="341005" h="376812">
                  <a:moveTo>
                    <a:pt x="179590" y="105941"/>
                  </a:moveTo>
                  <a:cubicBezTo>
                    <a:pt x="189466" y="103284"/>
                    <a:pt x="200229" y="106383"/>
                    <a:pt x="207502" y="113978"/>
                  </a:cubicBezTo>
                  <a:lnTo>
                    <a:pt x="205155" y="116193"/>
                  </a:lnTo>
                  <a:cubicBezTo>
                    <a:pt x="198727" y="109493"/>
                    <a:pt x="189244" y="106732"/>
                    <a:pt x="180543" y="109027"/>
                  </a:cubicBezTo>
                  <a:cubicBezTo>
                    <a:pt x="171284" y="111470"/>
                    <a:pt x="164597" y="119184"/>
                    <a:pt x="163491" y="128699"/>
                  </a:cubicBezTo>
                  <a:lnTo>
                    <a:pt x="160301" y="128192"/>
                  </a:lnTo>
                  <a:cubicBezTo>
                    <a:pt x="160626" y="125509"/>
                    <a:pt x="161343" y="122953"/>
                    <a:pt x="162397" y="120583"/>
                  </a:cubicBezTo>
                  <a:cubicBezTo>
                    <a:pt x="163188" y="118806"/>
                    <a:pt x="164168" y="117134"/>
                    <a:pt x="165317" y="115593"/>
                  </a:cubicBezTo>
                  <a:close/>
                  <a:moveTo>
                    <a:pt x="184774" y="76800"/>
                  </a:moveTo>
                  <a:cubicBezTo>
                    <a:pt x="189722" y="75892"/>
                    <a:pt x="194950" y="76276"/>
                    <a:pt x="199898" y="78055"/>
                  </a:cubicBezTo>
                  <a:lnTo>
                    <a:pt x="198784" y="81085"/>
                  </a:lnTo>
                  <a:cubicBezTo>
                    <a:pt x="190044" y="77951"/>
                    <a:pt x="180324" y="79705"/>
                    <a:pt x="173557" y="85636"/>
                  </a:cubicBezTo>
                  <a:cubicBezTo>
                    <a:pt x="166357" y="91948"/>
                    <a:pt x="163808" y="101834"/>
                    <a:pt x="167057" y="110845"/>
                  </a:cubicBezTo>
                  <a:lnTo>
                    <a:pt x="163976" y="111813"/>
                  </a:lnTo>
                  <a:cubicBezTo>
                    <a:pt x="161264" y="104174"/>
                    <a:pt x="162206" y="95982"/>
                    <a:pt x="166259" y="89343"/>
                  </a:cubicBezTo>
                  <a:lnTo>
                    <a:pt x="171329" y="83298"/>
                  </a:lnTo>
                  <a:cubicBezTo>
                    <a:pt x="175158" y="79908"/>
                    <a:pt x="179826" y="77708"/>
                    <a:pt x="184774" y="76800"/>
                  </a:cubicBezTo>
                  <a:close/>
                  <a:moveTo>
                    <a:pt x="179076" y="24908"/>
                  </a:moveTo>
                  <a:cubicBezTo>
                    <a:pt x="173882" y="25821"/>
                    <a:pt x="169065" y="28595"/>
                    <a:pt x="165693" y="33023"/>
                  </a:cubicBezTo>
                  <a:lnTo>
                    <a:pt x="165081" y="32645"/>
                  </a:lnTo>
                  <a:lnTo>
                    <a:pt x="164343" y="33841"/>
                  </a:lnTo>
                  <a:lnTo>
                    <a:pt x="159156" y="28989"/>
                  </a:lnTo>
                  <a:cubicBezTo>
                    <a:pt x="147650" y="21890"/>
                    <a:pt x="132568" y="25462"/>
                    <a:pt x="125468" y="36968"/>
                  </a:cubicBezTo>
                  <a:cubicBezTo>
                    <a:pt x="125028" y="37682"/>
                    <a:pt x="124628" y="38410"/>
                    <a:pt x="124607" y="39302"/>
                  </a:cubicBezTo>
                  <a:cubicBezTo>
                    <a:pt x="121192" y="53871"/>
                    <a:pt x="126621" y="67918"/>
                    <a:pt x="137512" y="72288"/>
                  </a:cubicBezTo>
                  <a:lnTo>
                    <a:pt x="136408" y="75373"/>
                  </a:lnTo>
                  <a:cubicBezTo>
                    <a:pt x="125065" y="70889"/>
                    <a:pt x="118824" y="57470"/>
                    <a:pt x="120792" y="42874"/>
                  </a:cubicBezTo>
                  <a:cubicBezTo>
                    <a:pt x="110219" y="38045"/>
                    <a:pt x="97555" y="41998"/>
                    <a:pt x="91229" y="52250"/>
                  </a:cubicBezTo>
                  <a:cubicBezTo>
                    <a:pt x="86215" y="60377"/>
                    <a:pt x="87164" y="68019"/>
                    <a:pt x="90995" y="75559"/>
                  </a:cubicBezTo>
                  <a:cubicBezTo>
                    <a:pt x="88405" y="77546"/>
                    <a:pt x="86197" y="80074"/>
                    <a:pt x="84391" y="83001"/>
                  </a:cubicBezTo>
                  <a:cubicBezTo>
                    <a:pt x="75261" y="97799"/>
                    <a:pt x="79855" y="117197"/>
                    <a:pt x="94653" y="126328"/>
                  </a:cubicBezTo>
                  <a:cubicBezTo>
                    <a:pt x="99603" y="129383"/>
                    <a:pt x="105068" y="130901"/>
                    <a:pt x="110449" y="130283"/>
                  </a:cubicBezTo>
                  <a:cubicBezTo>
                    <a:pt x="111461" y="121556"/>
                    <a:pt x="114239" y="112980"/>
                    <a:pt x="118788" y="105103"/>
                  </a:cubicBezTo>
                  <a:lnTo>
                    <a:pt x="122060" y="106993"/>
                  </a:lnTo>
                  <a:cubicBezTo>
                    <a:pt x="117549" y="114804"/>
                    <a:pt x="114885" y="123345"/>
                    <a:pt x="114602" y="132066"/>
                  </a:cubicBezTo>
                  <a:cubicBezTo>
                    <a:pt x="118189" y="142541"/>
                    <a:pt x="127538" y="149533"/>
                    <a:pt x="138054" y="150704"/>
                  </a:cubicBezTo>
                  <a:lnTo>
                    <a:pt x="138622" y="157584"/>
                  </a:lnTo>
                  <a:cubicBezTo>
                    <a:pt x="141809" y="168599"/>
                    <a:pt x="152592" y="175355"/>
                    <a:pt x="163536" y="173320"/>
                  </a:cubicBezTo>
                  <a:lnTo>
                    <a:pt x="163736" y="174011"/>
                  </a:lnTo>
                  <a:lnTo>
                    <a:pt x="165086" y="173621"/>
                  </a:lnTo>
                  <a:lnTo>
                    <a:pt x="165671" y="180699"/>
                  </a:lnTo>
                  <a:cubicBezTo>
                    <a:pt x="169429" y="193686"/>
                    <a:pt x="183003" y="201168"/>
                    <a:pt x="195990" y="197411"/>
                  </a:cubicBezTo>
                  <a:cubicBezTo>
                    <a:pt x="196796" y="197178"/>
                    <a:pt x="197581" y="196907"/>
                    <a:pt x="198196" y="196260"/>
                  </a:cubicBezTo>
                  <a:cubicBezTo>
                    <a:pt x="209934" y="188156"/>
                    <a:pt x="215400" y="175007"/>
                    <a:pt x="211155" y="164763"/>
                  </a:cubicBezTo>
                  <a:cubicBezTo>
                    <a:pt x="205121" y="170199"/>
                    <a:pt x="196738" y="172687"/>
                    <a:pt x="188343" y="171472"/>
                  </a:cubicBezTo>
                  <a:lnTo>
                    <a:pt x="188829" y="168281"/>
                  </a:lnTo>
                  <a:cubicBezTo>
                    <a:pt x="198020" y="169602"/>
                    <a:pt x="207192" y="165939"/>
                    <a:pt x="212635" y="158774"/>
                  </a:cubicBezTo>
                  <a:cubicBezTo>
                    <a:pt x="218427" y="151149"/>
                    <a:pt x="218946" y="140953"/>
                    <a:pt x="213960" y="132774"/>
                  </a:cubicBezTo>
                  <a:lnTo>
                    <a:pt x="216785" y="131210"/>
                  </a:lnTo>
                  <a:cubicBezTo>
                    <a:pt x="222366" y="140465"/>
                    <a:pt x="221779" y="151983"/>
                    <a:pt x="215286" y="160619"/>
                  </a:cubicBezTo>
                  <a:lnTo>
                    <a:pt x="213805" y="162105"/>
                  </a:lnTo>
                  <a:cubicBezTo>
                    <a:pt x="218946" y="172938"/>
                    <a:pt x="214526" y="186813"/>
                    <a:pt x="203421" y="196175"/>
                  </a:cubicBezTo>
                  <a:cubicBezTo>
                    <a:pt x="208012" y="206854"/>
                    <a:pt x="220050" y="212429"/>
                    <a:pt x="231622" y="209082"/>
                  </a:cubicBezTo>
                  <a:cubicBezTo>
                    <a:pt x="239377" y="206838"/>
                    <a:pt x="243741" y="201989"/>
                    <a:pt x="246092" y="195539"/>
                  </a:cubicBezTo>
                  <a:cubicBezTo>
                    <a:pt x="255042" y="199507"/>
                    <a:pt x="265290" y="198199"/>
                    <a:pt x="272958" y="192601"/>
                  </a:cubicBezTo>
                  <a:lnTo>
                    <a:pt x="276795" y="193971"/>
                  </a:lnTo>
                  <a:cubicBezTo>
                    <a:pt x="289009" y="194016"/>
                    <a:pt x="298363" y="193248"/>
                    <a:pt x="304258" y="183694"/>
                  </a:cubicBezTo>
                  <a:cubicBezTo>
                    <a:pt x="309343" y="175453"/>
                    <a:pt x="308953" y="165378"/>
                    <a:pt x="303795" y="157923"/>
                  </a:cubicBezTo>
                  <a:cubicBezTo>
                    <a:pt x="298315" y="164420"/>
                    <a:pt x="291041" y="168177"/>
                    <a:pt x="283702" y="168174"/>
                  </a:cubicBezTo>
                  <a:lnTo>
                    <a:pt x="283555" y="164527"/>
                  </a:lnTo>
                  <a:cubicBezTo>
                    <a:pt x="293404" y="164978"/>
                    <a:pt x="303289" y="157339"/>
                    <a:pt x="308110" y="145450"/>
                  </a:cubicBezTo>
                  <a:cubicBezTo>
                    <a:pt x="311022" y="136198"/>
                    <a:pt x="308752" y="126109"/>
                    <a:pt x="302169" y="119023"/>
                  </a:cubicBezTo>
                  <a:cubicBezTo>
                    <a:pt x="296249" y="127191"/>
                    <a:pt x="286098" y="131525"/>
                    <a:pt x="275782" y="130309"/>
                  </a:cubicBezTo>
                  <a:lnTo>
                    <a:pt x="276183" y="127106"/>
                  </a:lnTo>
                  <a:cubicBezTo>
                    <a:pt x="285405" y="128184"/>
                    <a:pt x="294478" y="124281"/>
                    <a:pt x="299730" y="116974"/>
                  </a:cubicBezTo>
                  <a:lnTo>
                    <a:pt x="300207" y="116045"/>
                  </a:lnTo>
                  <a:cubicBezTo>
                    <a:pt x="300079" y="107222"/>
                    <a:pt x="295342" y="98867"/>
                    <a:pt x="287259" y="93880"/>
                  </a:cubicBezTo>
                  <a:cubicBezTo>
                    <a:pt x="284295" y="92051"/>
                    <a:pt x="281129" y="90828"/>
                    <a:pt x="277855" y="90561"/>
                  </a:cubicBezTo>
                  <a:cubicBezTo>
                    <a:pt x="271916" y="104194"/>
                    <a:pt x="259881" y="112708"/>
                    <a:pt x="248172" y="111695"/>
                  </a:cubicBezTo>
                  <a:cubicBezTo>
                    <a:pt x="248002" y="114741"/>
                    <a:pt x="246936" y="117719"/>
                    <a:pt x="245089" y="120348"/>
                  </a:cubicBezTo>
                  <a:cubicBezTo>
                    <a:pt x="241307" y="125729"/>
                    <a:pt x="234825" y="128827"/>
                    <a:pt x="228007" y="128511"/>
                  </a:cubicBezTo>
                  <a:lnTo>
                    <a:pt x="228158" y="125380"/>
                  </a:lnTo>
                  <a:cubicBezTo>
                    <a:pt x="233848" y="125642"/>
                    <a:pt x="239262" y="123097"/>
                    <a:pt x="242439" y="118667"/>
                  </a:cubicBezTo>
                  <a:cubicBezTo>
                    <a:pt x="244071" y="116391"/>
                    <a:pt x="244987" y="113796"/>
                    <a:pt x="245116" y="111152"/>
                  </a:cubicBezTo>
                  <a:lnTo>
                    <a:pt x="243716" y="110904"/>
                  </a:lnTo>
                  <a:lnTo>
                    <a:pt x="244539" y="108155"/>
                  </a:lnTo>
                  <a:cubicBezTo>
                    <a:pt x="244792" y="106166"/>
                    <a:pt x="244131" y="104285"/>
                    <a:pt x="243078" y="102544"/>
                  </a:cubicBezTo>
                  <a:cubicBezTo>
                    <a:pt x="240257" y="97875"/>
                    <a:pt x="235048" y="94922"/>
                    <a:pt x="229344" y="94755"/>
                  </a:cubicBezTo>
                  <a:lnTo>
                    <a:pt x="229436" y="91621"/>
                  </a:lnTo>
                  <a:cubicBezTo>
                    <a:pt x="236268" y="91821"/>
                    <a:pt x="242499" y="95409"/>
                    <a:pt x="245850" y="101072"/>
                  </a:cubicBezTo>
                  <a:cubicBezTo>
                    <a:pt x="247129" y="103235"/>
                    <a:pt x="247915" y="105575"/>
                    <a:pt x="248037" y="107973"/>
                  </a:cubicBezTo>
                  <a:cubicBezTo>
                    <a:pt x="258268" y="109553"/>
                    <a:pt x="268981" y="102051"/>
                    <a:pt x="274232" y="89778"/>
                  </a:cubicBezTo>
                  <a:cubicBezTo>
                    <a:pt x="278708" y="77339"/>
                    <a:pt x="274020" y="63056"/>
                    <a:pt x="262316" y="55834"/>
                  </a:cubicBezTo>
                  <a:cubicBezTo>
                    <a:pt x="257734" y="53007"/>
                    <a:pt x="252666" y="51626"/>
                    <a:pt x="247691" y="52231"/>
                  </a:cubicBezTo>
                  <a:cubicBezTo>
                    <a:pt x="248705" y="60913"/>
                    <a:pt x="245967" y="69020"/>
                    <a:pt x="239739" y="74185"/>
                  </a:cubicBezTo>
                  <a:lnTo>
                    <a:pt x="237649" y="71664"/>
                  </a:lnTo>
                  <a:cubicBezTo>
                    <a:pt x="244579" y="65918"/>
                    <a:pt x="246481" y="55888"/>
                    <a:pt x="243151" y="45920"/>
                  </a:cubicBezTo>
                  <a:cubicBezTo>
                    <a:pt x="241194" y="40124"/>
                    <a:pt x="237183" y="35004"/>
                    <a:pt x="231542" y="31523"/>
                  </a:cubicBezTo>
                  <a:cubicBezTo>
                    <a:pt x="221392" y="25261"/>
                    <a:pt x="208864" y="26095"/>
                    <a:pt x="199763" y="32668"/>
                  </a:cubicBezTo>
                  <a:lnTo>
                    <a:pt x="194721" y="27952"/>
                  </a:lnTo>
                  <a:cubicBezTo>
                    <a:pt x="189842" y="24941"/>
                    <a:pt x="184271" y="23995"/>
                    <a:pt x="179076" y="24908"/>
                  </a:cubicBezTo>
                  <a:close/>
                  <a:moveTo>
                    <a:pt x="190632" y="62"/>
                  </a:moveTo>
                  <a:cubicBezTo>
                    <a:pt x="300121" y="2329"/>
                    <a:pt x="391248" y="125645"/>
                    <a:pt x="309641" y="225160"/>
                  </a:cubicBezTo>
                  <a:cubicBezTo>
                    <a:pt x="282892" y="251229"/>
                    <a:pt x="279266" y="288859"/>
                    <a:pt x="302841" y="374772"/>
                  </a:cubicBezTo>
                  <a:lnTo>
                    <a:pt x="121266" y="376812"/>
                  </a:lnTo>
                  <a:lnTo>
                    <a:pt x="109025" y="322355"/>
                  </a:lnTo>
                  <a:cubicBezTo>
                    <a:pt x="76580" y="333165"/>
                    <a:pt x="40716" y="329924"/>
                    <a:pt x="28778" y="318327"/>
                  </a:cubicBezTo>
                  <a:cubicBezTo>
                    <a:pt x="22923" y="311868"/>
                    <a:pt x="25422" y="291738"/>
                    <a:pt x="32859" y="276164"/>
                  </a:cubicBezTo>
                  <a:cubicBezTo>
                    <a:pt x="35235" y="270344"/>
                    <a:pt x="23179" y="268321"/>
                    <a:pt x="20618" y="259843"/>
                  </a:cubicBezTo>
                  <a:cubicBezTo>
                    <a:pt x="19440" y="251965"/>
                    <a:pt x="27377" y="251682"/>
                    <a:pt x="30757" y="247602"/>
                  </a:cubicBezTo>
                  <a:lnTo>
                    <a:pt x="18516" y="238938"/>
                  </a:lnTo>
                  <a:cubicBezTo>
                    <a:pt x="12669" y="232923"/>
                    <a:pt x="25811" y="221592"/>
                    <a:pt x="29458" y="212919"/>
                  </a:cubicBezTo>
                  <a:cubicBezTo>
                    <a:pt x="16679" y="208924"/>
                    <a:pt x="7006" y="203466"/>
                    <a:pt x="307" y="196983"/>
                  </a:cubicBezTo>
                  <a:cubicBezTo>
                    <a:pt x="-2572" y="186228"/>
                    <a:pt x="15339" y="171234"/>
                    <a:pt x="31089" y="151672"/>
                  </a:cubicBezTo>
                  <a:cubicBezTo>
                    <a:pt x="47602" y="132201"/>
                    <a:pt x="33821" y="117353"/>
                    <a:pt x="46470" y="75544"/>
                  </a:cubicBezTo>
                  <a:cubicBezTo>
                    <a:pt x="66559" y="23813"/>
                    <a:pt x="114124" y="-1423"/>
                    <a:pt x="190632" y="6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50"/>
            </a:p>
          </p:txBody>
        </p:sp>
        <p:sp>
          <p:nvSpPr>
            <p:cNvPr id="71" name="Oval 8">
              <a:extLst>
                <a:ext uri="{FF2B5EF4-FFF2-40B4-BE49-F238E27FC236}">
                  <a16:creationId xmlns:a16="http://schemas.microsoft.com/office/drawing/2014/main" id="{E3D5639C-49CF-43D9-965F-7653D69F451F}"/>
                </a:ext>
              </a:extLst>
            </p:cNvPr>
            <p:cNvSpPr/>
            <p:nvPr/>
          </p:nvSpPr>
          <p:spPr>
            <a:xfrm>
              <a:off x="7148965" y="1671110"/>
              <a:ext cx="620063" cy="623260"/>
            </a:xfrm>
            <a:custGeom>
              <a:avLst/>
              <a:gdLst/>
              <a:ahLst/>
              <a:cxnLst/>
              <a:rect l="l" t="t" r="r" b="b"/>
              <a:pathLst>
                <a:path w="3068057" h="3083879">
                  <a:moveTo>
                    <a:pt x="1943022" y="0"/>
                  </a:moveTo>
                  <a:cubicBezTo>
                    <a:pt x="2091435" y="0"/>
                    <a:pt x="2214809" y="107202"/>
                    <a:pt x="2232575" y="249298"/>
                  </a:cubicBezTo>
                  <a:cubicBezTo>
                    <a:pt x="2066806" y="323095"/>
                    <a:pt x="1966497" y="475331"/>
                    <a:pt x="1992863" y="623272"/>
                  </a:cubicBezTo>
                  <a:lnTo>
                    <a:pt x="2032344" y="614884"/>
                  </a:lnTo>
                  <a:cubicBezTo>
                    <a:pt x="2007703" y="472429"/>
                    <a:pt x="2119863" y="324636"/>
                    <a:pt x="2294697" y="266187"/>
                  </a:cubicBezTo>
                  <a:cubicBezTo>
                    <a:pt x="2304190" y="260641"/>
                    <a:pt x="2314409" y="260119"/>
                    <a:pt x="2324748" y="260119"/>
                  </a:cubicBezTo>
                  <a:cubicBezTo>
                    <a:pt x="2491310" y="260119"/>
                    <a:pt x="2626336" y="395145"/>
                    <a:pt x="2626336" y="561708"/>
                  </a:cubicBezTo>
                  <a:lnTo>
                    <a:pt x="2609021" y="647481"/>
                  </a:lnTo>
                  <a:lnTo>
                    <a:pt x="2626336" y="647481"/>
                  </a:lnTo>
                  <a:lnTo>
                    <a:pt x="2626336" y="656343"/>
                  </a:lnTo>
                  <a:cubicBezTo>
                    <a:pt x="2762823" y="669742"/>
                    <a:pt x="2867295" y="786613"/>
                    <a:pt x="2867295" y="927882"/>
                  </a:cubicBezTo>
                  <a:lnTo>
                    <a:pt x="2850464" y="1011252"/>
                  </a:lnTo>
                  <a:cubicBezTo>
                    <a:pt x="2978255" y="1064152"/>
                    <a:pt x="3068057" y="1190111"/>
                    <a:pt x="3068057" y="1337042"/>
                  </a:cubicBezTo>
                  <a:cubicBezTo>
                    <a:pt x="3068057" y="1418703"/>
                    <a:pt x="3040320" y="1493884"/>
                    <a:pt x="2992210" y="1551889"/>
                  </a:cubicBezTo>
                  <a:cubicBezTo>
                    <a:pt x="2909241" y="1651289"/>
                    <a:pt x="2791782" y="1696238"/>
                    <a:pt x="2686704" y="1660749"/>
                  </a:cubicBezTo>
                  <a:lnTo>
                    <a:pt x="2673794" y="1698968"/>
                  </a:lnTo>
                  <a:cubicBezTo>
                    <a:pt x="2768232" y="1730865"/>
                    <a:pt x="2870956" y="1707121"/>
                    <a:pt x="2955415" y="1640323"/>
                  </a:cubicBezTo>
                  <a:cubicBezTo>
                    <a:pt x="2993943" y="1688574"/>
                    <a:pt x="3012247" y="1750635"/>
                    <a:pt x="3012247" y="1816968"/>
                  </a:cubicBezTo>
                  <a:cubicBezTo>
                    <a:pt x="3012247" y="1986406"/>
                    <a:pt x="2892829" y="2127952"/>
                    <a:pt x="2733451" y="2161496"/>
                  </a:cubicBezTo>
                  <a:cubicBezTo>
                    <a:pt x="2570803" y="2185843"/>
                    <a:pt x="2422847" y="2122052"/>
                    <a:pt x="2373218" y="2004561"/>
                  </a:cubicBezTo>
                  <a:cubicBezTo>
                    <a:pt x="2397575" y="1987765"/>
                    <a:pt x="2417022" y="1964396"/>
                    <a:pt x="2431421" y="1936987"/>
                  </a:cubicBezTo>
                  <a:cubicBezTo>
                    <a:pt x="2469123" y="1865220"/>
                    <a:pt x="2466430" y="1776674"/>
                    <a:pt x="2424327" y="1703750"/>
                  </a:cubicBezTo>
                  <a:lnTo>
                    <a:pt x="2390880" y="1723060"/>
                  </a:lnTo>
                  <a:cubicBezTo>
                    <a:pt x="2426033" y="1783948"/>
                    <a:pt x="2428758" y="1857660"/>
                    <a:pt x="2398065" y="1917447"/>
                  </a:cubicBezTo>
                  <a:cubicBezTo>
                    <a:pt x="2386618" y="1939743"/>
                    <a:pt x="2371177" y="1958844"/>
                    <a:pt x="2348681" y="1969064"/>
                  </a:cubicBezTo>
                  <a:lnTo>
                    <a:pt x="2314536" y="1978212"/>
                  </a:lnTo>
                  <a:lnTo>
                    <a:pt x="2320989" y="1994504"/>
                  </a:lnTo>
                  <a:cubicBezTo>
                    <a:pt x="2292439" y="2010252"/>
                    <a:pt x="2259301" y="2017439"/>
                    <a:pt x="2224883" y="2015050"/>
                  </a:cubicBezTo>
                  <a:cubicBezTo>
                    <a:pt x="2157880" y="2010397"/>
                    <a:pt x="2096183" y="1970105"/>
                    <a:pt x="2062112" y="1908746"/>
                  </a:cubicBezTo>
                  <a:lnTo>
                    <a:pt x="2028307" y="1927422"/>
                  </a:lnTo>
                  <a:cubicBezTo>
                    <a:pt x="2069101" y="2000945"/>
                    <a:pt x="2143517" y="2048870"/>
                    <a:pt x="2224395" y="2053708"/>
                  </a:cubicBezTo>
                  <a:cubicBezTo>
                    <a:pt x="2263912" y="2056070"/>
                    <a:pt x="2302036" y="2047984"/>
                    <a:pt x="2335071" y="2030056"/>
                  </a:cubicBezTo>
                  <a:cubicBezTo>
                    <a:pt x="2400196" y="2159379"/>
                    <a:pt x="2567325" y="2230480"/>
                    <a:pt x="2748680" y="2204554"/>
                  </a:cubicBezTo>
                  <a:cubicBezTo>
                    <a:pt x="2767068" y="2240602"/>
                    <a:pt x="2774723" y="2281713"/>
                    <a:pt x="2774723" y="2324613"/>
                  </a:cubicBezTo>
                  <a:cubicBezTo>
                    <a:pt x="2774723" y="2444667"/>
                    <a:pt x="2714770" y="2550720"/>
                    <a:pt x="2619461" y="2609132"/>
                  </a:cubicBezTo>
                  <a:cubicBezTo>
                    <a:pt x="2594093" y="2739763"/>
                    <a:pt x="2496512" y="2844553"/>
                    <a:pt x="2368919" y="2876858"/>
                  </a:cubicBezTo>
                  <a:cubicBezTo>
                    <a:pt x="2184369" y="2908073"/>
                    <a:pt x="2016372" y="2826285"/>
                    <a:pt x="1978290" y="2684161"/>
                  </a:cubicBezTo>
                  <a:lnTo>
                    <a:pt x="1939323" y="2694602"/>
                  </a:lnTo>
                  <a:cubicBezTo>
                    <a:pt x="1970494" y="2810931"/>
                    <a:pt x="2075973" y="2892306"/>
                    <a:pt x="2210223" y="2912307"/>
                  </a:cubicBezTo>
                  <a:cubicBezTo>
                    <a:pt x="2165434" y="3014618"/>
                    <a:pt x="2062317" y="3083879"/>
                    <a:pt x="1943022" y="3083879"/>
                  </a:cubicBezTo>
                  <a:cubicBezTo>
                    <a:pt x="1804718" y="3083879"/>
                    <a:pt x="1736151" y="2990782"/>
                    <a:pt x="1657612" y="2862428"/>
                  </a:cubicBezTo>
                  <a:cubicBezTo>
                    <a:pt x="1632100" y="2775963"/>
                    <a:pt x="1598588" y="2449530"/>
                    <a:pt x="1653064" y="2147091"/>
                  </a:cubicBezTo>
                  <a:cubicBezTo>
                    <a:pt x="1775302" y="2294672"/>
                    <a:pt x="1947360" y="2360889"/>
                    <a:pt x="2101389" y="2319520"/>
                  </a:cubicBezTo>
                  <a:lnTo>
                    <a:pt x="2085913" y="2268654"/>
                  </a:lnTo>
                  <a:cubicBezTo>
                    <a:pt x="1935632" y="2308197"/>
                    <a:pt x="1765039" y="2228547"/>
                    <a:pt x="1652548" y="2065927"/>
                  </a:cubicBezTo>
                  <a:cubicBezTo>
                    <a:pt x="1594744" y="1988631"/>
                    <a:pt x="1552933" y="1543383"/>
                    <a:pt x="1647107" y="1210118"/>
                  </a:cubicBezTo>
                  <a:cubicBezTo>
                    <a:pt x="1757451" y="1073526"/>
                    <a:pt x="1924310" y="1023711"/>
                    <a:pt x="2044795" y="1095494"/>
                  </a:cubicBezTo>
                  <a:lnTo>
                    <a:pt x="2046624" y="1092427"/>
                  </a:lnTo>
                  <a:cubicBezTo>
                    <a:pt x="2044963" y="1115904"/>
                    <a:pt x="2049817" y="1139574"/>
                    <a:pt x="2059741" y="1162003"/>
                  </a:cubicBezTo>
                  <a:cubicBezTo>
                    <a:pt x="2085174" y="1219476"/>
                    <a:pt x="2140055" y="1259997"/>
                    <a:pt x="2204060" y="1268556"/>
                  </a:cubicBezTo>
                  <a:lnTo>
                    <a:pt x="2208020" y="1238949"/>
                  </a:lnTo>
                  <a:cubicBezTo>
                    <a:pt x="2154665" y="1231814"/>
                    <a:pt x="2108853" y="1198319"/>
                    <a:pt x="2087448" y="1150798"/>
                  </a:cubicBezTo>
                  <a:cubicBezTo>
                    <a:pt x="2064784" y="1100476"/>
                    <a:pt x="2073123" y="1042569"/>
                    <a:pt x="2109077" y="1000639"/>
                  </a:cubicBezTo>
                  <a:cubicBezTo>
                    <a:pt x="2142987" y="961090"/>
                    <a:pt x="2196315" y="941798"/>
                    <a:pt x="2249471" y="949847"/>
                  </a:cubicBezTo>
                  <a:lnTo>
                    <a:pt x="2253988" y="920317"/>
                  </a:lnTo>
                  <a:cubicBezTo>
                    <a:pt x="2190211" y="910645"/>
                    <a:pt x="2126205" y="934132"/>
                    <a:pt x="2085632" y="982099"/>
                  </a:cubicBezTo>
                  <a:lnTo>
                    <a:pt x="2052614" y="1055246"/>
                  </a:lnTo>
                  <a:cubicBezTo>
                    <a:pt x="1928226" y="988072"/>
                    <a:pt x="1765306" y="1028878"/>
                    <a:pt x="1646726" y="1149851"/>
                  </a:cubicBezTo>
                  <a:cubicBezTo>
                    <a:pt x="1576863" y="1018908"/>
                    <a:pt x="1584053" y="461235"/>
                    <a:pt x="1633436" y="269593"/>
                  </a:cubicBezTo>
                  <a:cubicBezTo>
                    <a:pt x="1697428" y="119029"/>
                    <a:pt x="1776459" y="0"/>
                    <a:pt x="1943022" y="0"/>
                  </a:cubicBezTo>
                  <a:close/>
                  <a:moveTo>
                    <a:pt x="1125035" y="0"/>
                  </a:moveTo>
                  <a:cubicBezTo>
                    <a:pt x="1263339" y="0"/>
                    <a:pt x="1331906" y="93097"/>
                    <a:pt x="1410445" y="221451"/>
                  </a:cubicBezTo>
                  <a:cubicBezTo>
                    <a:pt x="1435957" y="307916"/>
                    <a:pt x="1469469" y="634350"/>
                    <a:pt x="1414993" y="936788"/>
                  </a:cubicBezTo>
                  <a:cubicBezTo>
                    <a:pt x="1292755" y="789207"/>
                    <a:pt x="1120697" y="722990"/>
                    <a:pt x="966668" y="764359"/>
                  </a:cubicBezTo>
                  <a:lnTo>
                    <a:pt x="982144" y="815225"/>
                  </a:lnTo>
                  <a:cubicBezTo>
                    <a:pt x="1132425" y="775682"/>
                    <a:pt x="1303018" y="855332"/>
                    <a:pt x="1415509" y="1017952"/>
                  </a:cubicBezTo>
                  <a:cubicBezTo>
                    <a:pt x="1473313" y="1095249"/>
                    <a:pt x="1515123" y="1540497"/>
                    <a:pt x="1420950" y="1873762"/>
                  </a:cubicBezTo>
                  <a:cubicBezTo>
                    <a:pt x="1310606" y="2010353"/>
                    <a:pt x="1143747" y="2060168"/>
                    <a:pt x="1023262" y="1988385"/>
                  </a:cubicBezTo>
                  <a:lnTo>
                    <a:pt x="1021433" y="1991453"/>
                  </a:lnTo>
                  <a:cubicBezTo>
                    <a:pt x="1023094" y="1967976"/>
                    <a:pt x="1018240" y="1944306"/>
                    <a:pt x="1008316" y="1921877"/>
                  </a:cubicBezTo>
                  <a:cubicBezTo>
                    <a:pt x="982883" y="1864403"/>
                    <a:pt x="928002" y="1823883"/>
                    <a:pt x="863997" y="1815323"/>
                  </a:cubicBezTo>
                  <a:lnTo>
                    <a:pt x="860037" y="1844930"/>
                  </a:lnTo>
                  <a:cubicBezTo>
                    <a:pt x="913392" y="1852066"/>
                    <a:pt x="959204" y="1885560"/>
                    <a:pt x="980609" y="1933082"/>
                  </a:cubicBezTo>
                  <a:cubicBezTo>
                    <a:pt x="1003273" y="1983404"/>
                    <a:pt x="994934" y="2041310"/>
                    <a:pt x="958980" y="2083241"/>
                  </a:cubicBezTo>
                  <a:cubicBezTo>
                    <a:pt x="925070" y="2122789"/>
                    <a:pt x="871742" y="2142082"/>
                    <a:pt x="818586" y="2134033"/>
                  </a:cubicBezTo>
                  <a:lnTo>
                    <a:pt x="814069" y="2163562"/>
                  </a:lnTo>
                  <a:cubicBezTo>
                    <a:pt x="877846" y="2173235"/>
                    <a:pt x="941852" y="2149747"/>
                    <a:pt x="982425" y="2101780"/>
                  </a:cubicBezTo>
                  <a:lnTo>
                    <a:pt x="1015443" y="2028633"/>
                  </a:lnTo>
                  <a:cubicBezTo>
                    <a:pt x="1139831" y="2095808"/>
                    <a:pt x="1302751" y="2055001"/>
                    <a:pt x="1421331" y="1934029"/>
                  </a:cubicBezTo>
                  <a:cubicBezTo>
                    <a:pt x="1491194" y="2064971"/>
                    <a:pt x="1484003" y="2622644"/>
                    <a:pt x="1434621" y="2814287"/>
                  </a:cubicBezTo>
                  <a:cubicBezTo>
                    <a:pt x="1370629" y="2964850"/>
                    <a:pt x="1291598" y="3083879"/>
                    <a:pt x="1125035" y="3083879"/>
                  </a:cubicBezTo>
                  <a:cubicBezTo>
                    <a:pt x="976622" y="3083879"/>
                    <a:pt x="853248" y="2976677"/>
                    <a:pt x="835482" y="2834581"/>
                  </a:cubicBezTo>
                  <a:cubicBezTo>
                    <a:pt x="1001251" y="2760784"/>
                    <a:pt x="1101560" y="2608549"/>
                    <a:pt x="1075194" y="2460607"/>
                  </a:cubicBezTo>
                  <a:lnTo>
                    <a:pt x="1035713" y="2468996"/>
                  </a:lnTo>
                  <a:cubicBezTo>
                    <a:pt x="1060354" y="2611450"/>
                    <a:pt x="948194" y="2759243"/>
                    <a:pt x="773360" y="2817692"/>
                  </a:cubicBezTo>
                  <a:cubicBezTo>
                    <a:pt x="763867" y="2823239"/>
                    <a:pt x="753648" y="2823760"/>
                    <a:pt x="743309" y="2823760"/>
                  </a:cubicBezTo>
                  <a:cubicBezTo>
                    <a:pt x="576747" y="2823760"/>
                    <a:pt x="441721" y="2688734"/>
                    <a:pt x="441721" y="2522172"/>
                  </a:cubicBezTo>
                  <a:lnTo>
                    <a:pt x="459036" y="2436399"/>
                  </a:lnTo>
                  <a:lnTo>
                    <a:pt x="441721" y="2436399"/>
                  </a:lnTo>
                  <a:lnTo>
                    <a:pt x="441721" y="2427537"/>
                  </a:lnTo>
                  <a:cubicBezTo>
                    <a:pt x="305234" y="2414137"/>
                    <a:pt x="200762" y="2297266"/>
                    <a:pt x="200762" y="2155997"/>
                  </a:cubicBezTo>
                  <a:lnTo>
                    <a:pt x="217593" y="2072628"/>
                  </a:lnTo>
                  <a:cubicBezTo>
                    <a:pt x="89802" y="2019727"/>
                    <a:pt x="0" y="1893768"/>
                    <a:pt x="0" y="1746838"/>
                  </a:cubicBezTo>
                  <a:cubicBezTo>
                    <a:pt x="0" y="1665177"/>
                    <a:pt x="27737" y="1589996"/>
                    <a:pt x="75847" y="1531990"/>
                  </a:cubicBezTo>
                  <a:cubicBezTo>
                    <a:pt x="158816" y="1432590"/>
                    <a:pt x="276275" y="1387641"/>
                    <a:pt x="381353" y="1423131"/>
                  </a:cubicBezTo>
                  <a:lnTo>
                    <a:pt x="394263" y="1384911"/>
                  </a:lnTo>
                  <a:cubicBezTo>
                    <a:pt x="299825" y="1353014"/>
                    <a:pt x="197101" y="1376758"/>
                    <a:pt x="112642" y="1443556"/>
                  </a:cubicBezTo>
                  <a:cubicBezTo>
                    <a:pt x="74114" y="1395305"/>
                    <a:pt x="55810" y="1333244"/>
                    <a:pt x="55810" y="1266911"/>
                  </a:cubicBezTo>
                  <a:cubicBezTo>
                    <a:pt x="55810" y="1097473"/>
                    <a:pt x="175228" y="955927"/>
                    <a:pt x="334606" y="922383"/>
                  </a:cubicBezTo>
                  <a:cubicBezTo>
                    <a:pt x="497254" y="898036"/>
                    <a:pt x="645210" y="961827"/>
                    <a:pt x="694839" y="1079319"/>
                  </a:cubicBezTo>
                  <a:cubicBezTo>
                    <a:pt x="670482" y="1096114"/>
                    <a:pt x="651035" y="1119484"/>
                    <a:pt x="636636" y="1146893"/>
                  </a:cubicBezTo>
                  <a:cubicBezTo>
                    <a:pt x="598934" y="1218660"/>
                    <a:pt x="601627" y="1307205"/>
                    <a:pt x="643730" y="1380130"/>
                  </a:cubicBezTo>
                  <a:lnTo>
                    <a:pt x="677177" y="1360819"/>
                  </a:lnTo>
                  <a:cubicBezTo>
                    <a:pt x="642024" y="1299932"/>
                    <a:pt x="639299" y="1226219"/>
                    <a:pt x="669992" y="1166433"/>
                  </a:cubicBezTo>
                  <a:cubicBezTo>
                    <a:pt x="681439" y="1144136"/>
                    <a:pt x="696880" y="1125036"/>
                    <a:pt x="719376" y="1114815"/>
                  </a:cubicBezTo>
                  <a:lnTo>
                    <a:pt x="753521" y="1105667"/>
                  </a:lnTo>
                  <a:lnTo>
                    <a:pt x="747068" y="1089375"/>
                  </a:lnTo>
                  <a:cubicBezTo>
                    <a:pt x="775618" y="1073627"/>
                    <a:pt x="808756" y="1066440"/>
                    <a:pt x="843174" y="1068829"/>
                  </a:cubicBezTo>
                  <a:cubicBezTo>
                    <a:pt x="910177" y="1073482"/>
                    <a:pt x="971874" y="1113774"/>
                    <a:pt x="1005945" y="1175134"/>
                  </a:cubicBezTo>
                  <a:lnTo>
                    <a:pt x="1039750" y="1156458"/>
                  </a:lnTo>
                  <a:cubicBezTo>
                    <a:pt x="998956" y="1082934"/>
                    <a:pt x="924540" y="1035010"/>
                    <a:pt x="843662" y="1030172"/>
                  </a:cubicBezTo>
                  <a:cubicBezTo>
                    <a:pt x="804145" y="1027809"/>
                    <a:pt x="766021" y="1035895"/>
                    <a:pt x="732986" y="1053824"/>
                  </a:cubicBezTo>
                  <a:cubicBezTo>
                    <a:pt x="667861" y="924500"/>
                    <a:pt x="500732" y="853399"/>
                    <a:pt x="319377" y="879325"/>
                  </a:cubicBezTo>
                  <a:cubicBezTo>
                    <a:pt x="300989" y="843277"/>
                    <a:pt x="293334" y="802167"/>
                    <a:pt x="293334" y="759266"/>
                  </a:cubicBezTo>
                  <a:cubicBezTo>
                    <a:pt x="293334" y="639212"/>
                    <a:pt x="353287" y="533159"/>
                    <a:pt x="448596" y="474747"/>
                  </a:cubicBezTo>
                  <a:cubicBezTo>
                    <a:pt x="473964" y="344116"/>
                    <a:pt x="571545" y="239326"/>
                    <a:pt x="699138" y="207021"/>
                  </a:cubicBezTo>
                  <a:cubicBezTo>
                    <a:pt x="883688" y="175806"/>
                    <a:pt x="1051685" y="257594"/>
                    <a:pt x="1089767" y="399718"/>
                  </a:cubicBezTo>
                  <a:lnTo>
                    <a:pt x="1128734" y="389277"/>
                  </a:lnTo>
                  <a:cubicBezTo>
                    <a:pt x="1097563" y="272948"/>
                    <a:pt x="992084" y="191573"/>
                    <a:pt x="857834" y="171572"/>
                  </a:cubicBezTo>
                  <a:cubicBezTo>
                    <a:pt x="902623" y="69261"/>
                    <a:pt x="1005740" y="0"/>
                    <a:pt x="112503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50"/>
            </a:p>
          </p:txBody>
        </p:sp>
        <p:grpSp>
          <p:nvGrpSpPr>
            <p:cNvPr id="72" name="Group 110">
              <a:extLst>
                <a:ext uri="{FF2B5EF4-FFF2-40B4-BE49-F238E27FC236}">
                  <a16:creationId xmlns:a16="http://schemas.microsoft.com/office/drawing/2014/main" id="{D519BD50-C580-4623-8810-E04695FA5F45}"/>
                </a:ext>
              </a:extLst>
            </p:cNvPr>
            <p:cNvGrpSpPr/>
            <p:nvPr/>
          </p:nvGrpSpPr>
          <p:grpSpPr>
            <a:xfrm>
              <a:off x="5178360" y="1656593"/>
              <a:ext cx="590309" cy="652294"/>
              <a:chOff x="4835382" y="73243"/>
              <a:chExt cx="2920830" cy="3227535"/>
            </a:xfrm>
            <a:grpFill/>
          </p:grpSpPr>
          <p:sp>
            <p:nvSpPr>
              <p:cNvPr id="73" name="Freeform 111">
                <a:extLst>
                  <a:ext uri="{FF2B5EF4-FFF2-40B4-BE49-F238E27FC236}">
                    <a16:creationId xmlns:a16="http://schemas.microsoft.com/office/drawing/2014/main" id="{BBCCCC44-B257-423A-BB40-01303C1A40E8}"/>
                  </a:ext>
                </a:extLst>
              </p:cNvPr>
              <p:cNvSpPr/>
              <p:nvPr/>
            </p:nvSpPr>
            <p:spPr>
              <a:xfrm>
                <a:off x="4835382" y="73243"/>
                <a:ext cx="2920830" cy="3227535"/>
              </a:xfrm>
              <a:custGeom>
                <a:avLst/>
                <a:gdLst>
                  <a:gd name="connsiteX0" fmla="*/ 3030279 w 4784651"/>
                  <a:gd name="connsiteY0" fmla="*/ 0 h 5890437"/>
                  <a:gd name="connsiteX1" fmla="*/ 765544 w 4784651"/>
                  <a:gd name="connsiteY1" fmla="*/ 1935126 h 5890437"/>
                  <a:gd name="connsiteX2" fmla="*/ 0 w 4784651"/>
                  <a:gd name="connsiteY2" fmla="*/ 3051544 h 5890437"/>
                  <a:gd name="connsiteX3" fmla="*/ 510363 w 4784651"/>
                  <a:gd name="connsiteY3" fmla="*/ 3327991 h 5890437"/>
                  <a:gd name="connsiteX4" fmla="*/ 297711 w 4784651"/>
                  <a:gd name="connsiteY4" fmla="*/ 3657600 h 5890437"/>
                  <a:gd name="connsiteX5" fmla="*/ 489097 w 4784651"/>
                  <a:gd name="connsiteY5" fmla="*/ 3870251 h 5890437"/>
                  <a:gd name="connsiteX6" fmla="*/ 372139 w 4784651"/>
                  <a:gd name="connsiteY6" fmla="*/ 4061637 h 5890437"/>
                  <a:gd name="connsiteX7" fmla="*/ 563525 w 4784651"/>
                  <a:gd name="connsiteY7" fmla="*/ 4316819 h 5890437"/>
                  <a:gd name="connsiteX8" fmla="*/ 499730 w 4784651"/>
                  <a:gd name="connsiteY8" fmla="*/ 4976037 h 5890437"/>
                  <a:gd name="connsiteX9" fmla="*/ 1754372 w 4784651"/>
                  <a:gd name="connsiteY9" fmla="*/ 5199321 h 5890437"/>
                  <a:gd name="connsiteX10" fmla="*/ 1945758 w 4784651"/>
                  <a:gd name="connsiteY10" fmla="*/ 5890437 h 5890437"/>
                  <a:gd name="connsiteX11" fmla="*/ 4784651 w 4784651"/>
                  <a:gd name="connsiteY11" fmla="*/ 5858540 h 5890437"/>
                  <a:gd name="connsiteX12" fmla="*/ 4561367 w 4784651"/>
                  <a:gd name="connsiteY12" fmla="*/ 4189228 h 5890437"/>
                  <a:gd name="connsiteX13" fmla="*/ 3030279 w 4784651"/>
                  <a:gd name="connsiteY13" fmla="*/ 0 h 5890437"/>
                  <a:gd name="connsiteX0" fmla="*/ 3030279 w 4784651"/>
                  <a:gd name="connsiteY0" fmla="*/ 114 h 5890551"/>
                  <a:gd name="connsiteX1" fmla="*/ 765544 w 4784651"/>
                  <a:gd name="connsiteY1" fmla="*/ 1935240 h 5890551"/>
                  <a:gd name="connsiteX2" fmla="*/ 0 w 4784651"/>
                  <a:gd name="connsiteY2" fmla="*/ 3051658 h 5890551"/>
                  <a:gd name="connsiteX3" fmla="*/ 510363 w 4784651"/>
                  <a:gd name="connsiteY3" fmla="*/ 3328105 h 5890551"/>
                  <a:gd name="connsiteX4" fmla="*/ 297711 w 4784651"/>
                  <a:gd name="connsiteY4" fmla="*/ 3657714 h 5890551"/>
                  <a:gd name="connsiteX5" fmla="*/ 489097 w 4784651"/>
                  <a:gd name="connsiteY5" fmla="*/ 3870365 h 5890551"/>
                  <a:gd name="connsiteX6" fmla="*/ 372139 w 4784651"/>
                  <a:gd name="connsiteY6" fmla="*/ 4061751 h 5890551"/>
                  <a:gd name="connsiteX7" fmla="*/ 563525 w 4784651"/>
                  <a:gd name="connsiteY7" fmla="*/ 4316933 h 5890551"/>
                  <a:gd name="connsiteX8" fmla="*/ 499730 w 4784651"/>
                  <a:gd name="connsiteY8" fmla="*/ 4976151 h 5890551"/>
                  <a:gd name="connsiteX9" fmla="*/ 1754372 w 4784651"/>
                  <a:gd name="connsiteY9" fmla="*/ 5199435 h 5890551"/>
                  <a:gd name="connsiteX10" fmla="*/ 1945758 w 4784651"/>
                  <a:gd name="connsiteY10" fmla="*/ 5890551 h 5890551"/>
                  <a:gd name="connsiteX11" fmla="*/ 4784651 w 4784651"/>
                  <a:gd name="connsiteY11" fmla="*/ 5858654 h 5890551"/>
                  <a:gd name="connsiteX12" fmla="*/ 4561367 w 4784651"/>
                  <a:gd name="connsiteY12" fmla="*/ 4189342 h 5890551"/>
                  <a:gd name="connsiteX13" fmla="*/ 3030279 w 4784651"/>
                  <a:gd name="connsiteY13" fmla="*/ 114 h 5890551"/>
                  <a:gd name="connsiteX0" fmla="*/ 3030279 w 4784651"/>
                  <a:gd name="connsiteY0" fmla="*/ 398 h 5890835"/>
                  <a:gd name="connsiteX1" fmla="*/ 765544 w 4784651"/>
                  <a:gd name="connsiteY1" fmla="*/ 1935524 h 5890835"/>
                  <a:gd name="connsiteX2" fmla="*/ 0 w 4784651"/>
                  <a:gd name="connsiteY2" fmla="*/ 3051942 h 5890835"/>
                  <a:gd name="connsiteX3" fmla="*/ 510363 w 4784651"/>
                  <a:gd name="connsiteY3" fmla="*/ 3328389 h 5890835"/>
                  <a:gd name="connsiteX4" fmla="*/ 297711 w 4784651"/>
                  <a:gd name="connsiteY4" fmla="*/ 3657998 h 5890835"/>
                  <a:gd name="connsiteX5" fmla="*/ 489097 w 4784651"/>
                  <a:gd name="connsiteY5" fmla="*/ 3870649 h 5890835"/>
                  <a:gd name="connsiteX6" fmla="*/ 372139 w 4784651"/>
                  <a:gd name="connsiteY6" fmla="*/ 4062035 h 5890835"/>
                  <a:gd name="connsiteX7" fmla="*/ 563525 w 4784651"/>
                  <a:gd name="connsiteY7" fmla="*/ 4317217 h 5890835"/>
                  <a:gd name="connsiteX8" fmla="*/ 499730 w 4784651"/>
                  <a:gd name="connsiteY8" fmla="*/ 4976435 h 5890835"/>
                  <a:gd name="connsiteX9" fmla="*/ 1754372 w 4784651"/>
                  <a:gd name="connsiteY9" fmla="*/ 5199719 h 5890835"/>
                  <a:gd name="connsiteX10" fmla="*/ 1945758 w 4784651"/>
                  <a:gd name="connsiteY10" fmla="*/ 5890835 h 5890835"/>
                  <a:gd name="connsiteX11" fmla="*/ 4784651 w 4784651"/>
                  <a:gd name="connsiteY11" fmla="*/ 5858938 h 5890835"/>
                  <a:gd name="connsiteX12" fmla="*/ 4561367 w 4784651"/>
                  <a:gd name="connsiteY12" fmla="*/ 4189626 h 5890835"/>
                  <a:gd name="connsiteX13" fmla="*/ 3030279 w 4784651"/>
                  <a:gd name="connsiteY13" fmla="*/ 398 h 5890835"/>
                  <a:gd name="connsiteX0" fmla="*/ 3030279 w 5042277"/>
                  <a:gd name="connsiteY0" fmla="*/ 663 h 5891100"/>
                  <a:gd name="connsiteX1" fmla="*/ 765544 w 5042277"/>
                  <a:gd name="connsiteY1" fmla="*/ 1935789 h 5891100"/>
                  <a:gd name="connsiteX2" fmla="*/ 0 w 5042277"/>
                  <a:gd name="connsiteY2" fmla="*/ 3052207 h 5891100"/>
                  <a:gd name="connsiteX3" fmla="*/ 510363 w 5042277"/>
                  <a:gd name="connsiteY3" fmla="*/ 3328654 h 5891100"/>
                  <a:gd name="connsiteX4" fmla="*/ 297711 w 5042277"/>
                  <a:gd name="connsiteY4" fmla="*/ 3658263 h 5891100"/>
                  <a:gd name="connsiteX5" fmla="*/ 489097 w 5042277"/>
                  <a:gd name="connsiteY5" fmla="*/ 3870914 h 5891100"/>
                  <a:gd name="connsiteX6" fmla="*/ 372139 w 5042277"/>
                  <a:gd name="connsiteY6" fmla="*/ 4062300 h 5891100"/>
                  <a:gd name="connsiteX7" fmla="*/ 563525 w 5042277"/>
                  <a:gd name="connsiteY7" fmla="*/ 4317482 h 5891100"/>
                  <a:gd name="connsiteX8" fmla="*/ 499730 w 5042277"/>
                  <a:gd name="connsiteY8" fmla="*/ 4976700 h 5891100"/>
                  <a:gd name="connsiteX9" fmla="*/ 1754372 w 5042277"/>
                  <a:gd name="connsiteY9" fmla="*/ 5199984 h 5891100"/>
                  <a:gd name="connsiteX10" fmla="*/ 1945758 w 5042277"/>
                  <a:gd name="connsiteY10" fmla="*/ 5891100 h 5891100"/>
                  <a:gd name="connsiteX11" fmla="*/ 4784651 w 5042277"/>
                  <a:gd name="connsiteY11" fmla="*/ 5859203 h 5891100"/>
                  <a:gd name="connsiteX12" fmla="*/ 4561367 w 5042277"/>
                  <a:gd name="connsiteY12" fmla="*/ 4189891 h 5891100"/>
                  <a:gd name="connsiteX13" fmla="*/ 3030279 w 5042277"/>
                  <a:gd name="connsiteY13" fmla="*/ 663 h 5891100"/>
                  <a:gd name="connsiteX0" fmla="*/ 3030279 w 5316637"/>
                  <a:gd name="connsiteY0" fmla="*/ 1079 h 5891516"/>
                  <a:gd name="connsiteX1" fmla="*/ 765544 w 5316637"/>
                  <a:gd name="connsiteY1" fmla="*/ 1936205 h 5891516"/>
                  <a:gd name="connsiteX2" fmla="*/ 0 w 5316637"/>
                  <a:gd name="connsiteY2" fmla="*/ 3052623 h 5891516"/>
                  <a:gd name="connsiteX3" fmla="*/ 510363 w 5316637"/>
                  <a:gd name="connsiteY3" fmla="*/ 3329070 h 5891516"/>
                  <a:gd name="connsiteX4" fmla="*/ 297711 w 5316637"/>
                  <a:gd name="connsiteY4" fmla="*/ 3658679 h 5891516"/>
                  <a:gd name="connsiteX5" fmla="*/ 489097 w 5316637"/>
                  <a:gd name="connsiteY5" fmla="*/ 3871330 h 5891516"/>
                  <a:gd name="connsiteX6" fmla="*/ 372139 w 5316637"/>
                  <a:gd name="connsiteY6" fmla="*/ 4062716 h 5891516"/>
                  <a:gd name="connsiteX7" fmla="*/ 563525 w 5316637"/>
                  <a:gd name="connsiteY7" fmla="*/ 4317898 h 5891516"/>
                  <a:gd name="connsiteX8" fmla="*/ 499730 w 5316637"/>
                  <a:gd name="connsiteY8" fmla="*/ 4977116 h 5891516"/>
                  <a:gd name="connsiteX9" fmla="*/ 1754372 w 5316637"/>
                  <a:gd name="connsiteY9" fmla="*/ 5200400 h 5891516"/>
                  <a:gd name="connsiteX10" fmla="*/ 1945758 w 5316637"/>
                  <a:gd name="connsiteY10" fmla="*/ 5891516 h 5891516"/>
                  <a:gd name="connsiteX11" fmla="*/ 4784651 w 5316637"/>
                  <a:gd name="connsiteY11" fmla="*/ 5859619 h 5891516"/>
                  <a:gd name="connsiteX12" fmla="*/ 4890977 w 5316637"/>
                  <a:gd name="connsiteY12" fmla="*/ 3520456 h 5891516"/>
                  <a:gd name="connsiteX13" fmla="*/ 3030279 w 5316637"/>
                  <a:gd name="connsiteY13" fmla="*/ 1079 h 5891516"/>
                  <a:gd name="connsiteX0" fmla="*/ 3030279 w 5338934"/>
                  <a:gd name="connsiteY0" fmla="*/ 561 h 5890998"/>
                  <a:gd name="connsiteX1" fmla="*/ 765544 w 5338934"/>
                  <a:gd name="connsiteY1" fmla="*/ 1935687 h 5890998"/>
                  <a:gd name="connsiteX2" fmla="*/ 0 w 5338934"/>
                  <a:gd name="connsiteY2" fmla="*/ 3052105 h 5890998"/>
                  <a:gd name="connsiteX3" fmla="*/ 510363 w 5338934"/>
                  <a:gd name="connsiteY3" fmla="*/ 3328552 h 5890998"/>
                  <a:gd name="connsiteX4" fmla="*/ 297711 w 5338934"/>
                  <a:gd name="connsiteY4" fmla="*/ 3658161 h 5890998"/>
                  <a:gd name="connsiteX5" fmla="*/ 489097 w 5338934"/>
                  <a:gd name="connsiteY5" fmla="*/ 3870812 h 5890998"/>
                  <a:gd name="connsiteX6" fmla="*/ 372139 w 5338934"/>
                  <a:gd name="connsiteY6" fmla="*/ 4062198 h 5890998"/>
                  <a:gd name="connsiteX7" fmla="*/ 563525 w 5338934"/>
                  <a:gd name="connsiteY7" fmla="*/ 4317380 h 5890998"/>
                  <a:gd name="connsiteX8" fmla="*/ 499730 w 5338934"/>
                  <a:gd name="connsiteY8" fmla="*/ 4976598 h 5890998"/>
                  <a:gd name="connsiteX9" fmla="*/ 1754372 w 5338934"/>
                  <a:gd name="connsiteY9" fmla="*/ 5199882 h 5890998"/>
                  <a:gd name="connsiteX10" fmla="*/ 1945758 w 5338934"/>
                  <a:gd name="connsiteY10" fmla="*/ 5890998 h 5890998"/>
                  <a:gd name="connsiteX11" fmla="*/ 4784651 w 5338934"/>
                  <a:gd name="connsiteY11" fmla="*/ 5859101 h 5890998"/>
                  <a:gd name="connsiteX12" fmla="*/ 4890977 w 5338934"/>
                  <a:gd name="connsiteY12" fmla="*/ 3519938 h 5890998"/>
                  <a:gd name="connsiteX13" fmla="*/ 3030279 w 5338934"/>
                  <a:gd name="connsiteY13" fmla="*/ 561 h 5890998"/>
                  <a:gd name="connsiteX0" fmla="*/ 3030279 w 5381346"/>
                  <a:gd name="connsiteY0" fmla="*/ 115 h 5890552"/>
                  <a:gd name="connsiteX1" fmla="*/ 765544 w 5381346"/>
                  <a:gd name="connsiteY1" fmla="*/ 1935241 h 5890552"/>
                  <a:gd name="connsiteX2" fmla="*/ 0 w 5381346"/>
                  <a:gd name="connsiteY2" fmla="*/ 3051659 h 5890552"/>
                  <a:gd name="connsiteX3" fmla="*/ 510363 w 5381346"/>
                  <a:gd name="connsiteY3" fmla="*/ 3328106 h 5890552"/>
                  <a:gd name="connsiteX4" fmla="*/ 297711 w 5381346"/>
                  <a:gd name="connsiteY4" fmla="*/ 3657715 h 5890552"/>
                  <a:gd name="connsiteX5" fmla="*/ 489097 w 5381346"/>
                  <a:gd name="connsiteY5" fmla="*/ 3870366 h 5890552"/>
                  <a:gd name="connsiteX6" fmla="*/ 372139 w 5381346"/>
                  <a:gd name="connsiteY6" fmla="*/ 4061752 h 5890552"/>
                  <a:gd name="connsiteX7" fmla="*/ 563525 w 5381346"/>
                  <a:gd name="connsiteY7" fmla="*/ 4316934 h 5890552"/>
                  <a:gd name="connsiteX8" fmla="*/ 499730 w 5381346"/>
                  <a:gd name="connsiteY8" fmla="*/ 4976152 h 5890552"/>
                  <a:gd name="connsiteX9" fmla="*/ 1754372 w 5381346"/>
                  <a:gd name="connsiteY9" fmla="*/ 5199436 h 5890552"/>
                  <a:gd name="connsiteX10" fmla="*/ 1945758 w 5381346"/>
                  <a:gd name="connsiteY10" fmla="*/ 5890552 h 5890552"/>
                  <a:gd name="connsiteX11" fmla="*/ 4784651 w 5381346"/>
                  <a:gd name="connsiteY11" fmla="*/ 5858655 h 5890552"/>
                  <a:gd name="connsiteX12" fmla="*/ 4890977 w 5381346"/>
                  <a:gd name="connsiteY12" fmla="*/ 3519492 h 5890552"/>
                  <a:gd name="connsiteX13" fmla="*/ 3030279 w 5381346"/>
                  <a:gd name="connsiteY13" fmla="*/ 115 h 5890552"/>
                  <a:gd name="connsiteX0" fmla="*/ 3030279 w 5381346"/>
                  <a:gd name="connsiteY0" fmla="*/ 115 h 5890552"/>
                  <a:gd name="connsiteX1" fmla="*/ 765544 w 5381346"/>
                  <a:gd name="connsiteY1" fmla="*/ 1935241 h 5890552"/>
                  <a:gd name="connsiteX2" fmla="*/ 0 w 5381346"/>
                  <a:gd name="connsiteY2" fmla="*/ 3051659 h 5890552"/>
                  <a:gd name="connsiteX3" fmla="*/ 510363 w 5381346"/>
                  <a:gd name="connsiteY3" fmla="*/ 3328106 h 5890552"/>
                  <a:gd name="connsiteX4" fmla="*/ 297711 w 5381346"/>
                  <a:gd name="connsiteY4" fmla="*/ 3657715 h 5890552"/>
                  <a:gd name="connsiteX5" fmla="*/ 489097 w 5381346"/>
                  <a:gd name="connsiteY5" fmla="*/ 3870366 h 5890552"/>
                  <a:gd name="connsiteX6" fmla="*/ 372139 w 5381346"/>
                  <a:gd name="connsiteY6" fmla="*/ 4061752 h 5890552"/>
                  <a:gd name="connsiteX7" fmla="*/ 563525 w 5381346"/>
                  <a:gd name="connsiteY7" fmla="*/ 4316934 h 5890552"/>
                  <a:gd name="connsiteX8" fmla="*/ 499730 w 5381346"/>
                  <a:gd name="connsiteY8" fmla="*/ 4976152 h 5890552"/>
                  <a:gd name="connsiteX9" fmla="*/ 1754372 w 5381346"/>
                  <a:gd name="connsiteY9" fmla="*/ 5199436 h 5890552"/>
                  <a:gd name="connsiteX10" fmla="*/ 1945758 w 5381346"/>
                  <a:gd name="connsiteY10" fmla="*/ 5890552 h 5890552"/>
                  <a:gd name="connsiteX11" fmla="*/ 4784651 w 5381346"/>
                  <a:gd name="connsiteY11" fmla="*/ 5858655 h 5890552"/>
                  <a:gd name="connsiteX12" fmla="*/ 4890977 w 5381346"/>
                  <a:gd name="connsiteY12" fmla="*/ 3519492 h 5890552"/>
                  <a:gd name="connsiteX13" fmla="*/ 3030279 w 5381346"/>
                  <a:gd name="connsiteY13" fmla="*/ 115 h 5890552"/>
                  <a:gd name="connsiteX0" fmla="*/ 3030279 w 5381346"/>
                  <a:gd name="connsiteY0" fmla="*/ 115 h 5890552"/>
                  <a:gd name="connsiteX1" fmla="*/ 765544 w 5381346"/>
                  <a:gd name="connsiteY1" fmla="*/ 1935241 h 5890552"/>
                  <a:gd name="connsiteX2" fmla="*/ 0 w 5381346"/>
                  <a:gd name="connsiteY2" fmla="*/ 3051659 h 5890552"/>
                  <a:gd name="connsiteX3" fmla="*/ 510363 w 5381346"/>
                  <a:gd name="connsiteY3" fmla="*/ 3328106 h 5890552"/>
                  <a:gd name="connsiteX4" fmla="*/ 297711 w 5381346"/>
                  <a:gd name="connsiteY4" fmla="*/ 3657715 h 5890552"/>
                  <a:gd name="connsiteX5" fmla="*/ 489097 w 5381346"/>
                  <a:gd name="connsiteY5" fmla="*/ 3870366 h 5890552"/>
                  <a:gd name="connsiteX6" fmla="*/ 372139 w 5381346"/>
                  <a:gd name="connsiteY6" fmla="*/ 4061752 h 5890552"/>
                  <a:gd name="connsiteX7" fmla="*/ 563525 w 5381346"/>
                  <a:gd name="connsiteY7" fmla="*/ 4316934 h 5890552"/>
                  <a:gd name="connsiteX8" fmla="*/ 499730 w 5381346"/>
                  <a:gd name="connsiteY8" fmla="*/ 4976152 h 5890552"/>
                  <a:gd name="connsiteX9" fmla="*/ 1754372 w 5381346"/>
                  <a:gd name="connsiteY9" fmla="*/ 5199436 h 5890552"/>
                  <a:gd name="connsiteX10" fmla="*/ 1945758 w 5381346"/>
                  <a:gd name="connsiteY10" fmla="*/ 5890552 h 5890552"/>
                  <a:gd name="connsiteX11" fmla="*/ 4784651 w 5381346"/>
                  <a:gd name="connsiteY11" fmla="*/ 5858655 h 5890552"/>
                  <a:gd name="connsiteX12" fmla="*/ 4890977 w 5381346"/>
                  <a:gd name="connsiteY12" fmla="*/ 3519492 h 5890552"/>
                  <a:gd name="connsiteX13" fmla="*/ 3030279 w 5381346"/>
                  <a:gd name="connsiteY13" fmla="*/ 115 h 5890552"/>
                  <a:gd name="connsiteX0" fmla="*/ 3030279 w 5381346"/>
                  <a:gd name="connsiteY0" fmla="*/ 115 h 5890552"/>
                  <a:gd name="connsiteX1" fmla="*/ 765544 w 5381346"/>
                  <a:gd name="connsiteY1" fmla="*/ 1935241 h 5890552"/>
                  <a:gd name="connsiteX2" fmla="*/ 0 w 5381346"/>
                  <a:gd name="connsiteY2" fmla="*/ 3051659 h 5890552"/>
                  <a:gd name="connsiteX3" fmla="*/ 510363 w 5381346"/>
                  <a:gd name="connsiteY3" fmla="*/ 3328106 h 5890552"/>
                  <a:gd name="connsiteX4" fmla="*/ 297711 w 5381346"/>
                  <a:gd name="connsiteY4" fmla="*/ 3657715 h 5890552"/>
                  <a:gd name="connsiteX5" fmla="*/ 489097 w 5381346"/>
                  <a:gd name="connsiteY5" fmla="*/ 3870366 h 5890552"/>
                  <a:gd name="connsiteX6" fmla="*/ 372139 w 5381346"/>
                  <a:gd name="connsiteY6" fmla="*/ 4061752 h 5890552"/>
                  <a:gd name="connsiteX7" fmla="*/ 563525 w 5381346"/>
                  <a:gd name="connsiteY7" fmla="*/ 4316934 h 5890552"/>
                  <a:gd name="connsiteX8" fmla="*/ 499730 w 5381346"/>
                  <a:gd name="connsiteY8" fmla="*/ 4976152 h 5890552"/>
                  <a:gd name="connsiteX9" fmla="*/ 1754372 w 5381346"/>
                  <a:gd name="connsiteY9" fmla="*/ 5199436 h 5890552"/>
                  <a:gd name="connsiteX10" fmla="*/ 1945758 w 5381346"/>
                  <a:gd name="connsiteY10" fmla="*/ 5890552 h 5890552"/>
                  <a:gd name="connsiteX11" fmla="*/ 4784651 w 5381346"/>
                  <a:gd name="connsiteY11" fmla="*/ 5858655 h 5890552"/>
                  <a:gd name="connsiteX12" fmla="*/ 4890977 w 5381346"/>
                  <a:gd name="connsiteY12" fmla="*/ 3519492 h 5890552"/>
                  <a:gd name="connsiteX13" fmla="*/ 3030279 w 5381346"/>
                  <a:gd name="connsiteY13" fmla="*/ 115 h 5890552"/>
                  <a:gd name="connsiteX0" fmla="*/ 3030279 w 5381346"/>
                  <a:gd name="connsiteY0" fmla="*/ 115 h 5890552"/>
                  <a:gd name="connsiteX1" fmla="*/ 765544 w 5381346"/>
                  <a:gd name="connsiteY1" fmla="*/ 1935241 h 5890552"/>
                  <a:gd name="connsiteX2" fmla="*/ 0 w 5381346"/>
                  <a:gd name="connsiteY2" fmla="*/ 3051659 h 5890552"/>
                  <a:gd name="connsiteX3" fmla="*/ 510363 w 5381346"/>
                  <a:gd name="connsiteY3" fmla="*/ 3328106 h 5890552"/>
                  <a:gd name="connsiteX4" fmla="*/ 297711 w 5381346"/>
                  <a:gd name="connsiteY4" fmla="*/ 3657715 h 5890552"/>
                  <a:gd name="connsiteX5" fmla="*/ 489097 w 5381346"/>
                  <a:gd name="connsiteY5" fmla="*/ 3870366 h 5890552"/>
                  <a:gd name="connsiteX6" fmla="*/ 372139 w 5381346"/>
                  <a:gd name="connsiteY6" fmla="*/ 4061752 h 5890552"/>
                  <a:gd name="connsiteX7" fmla="*/ 563525 w 5381346"/>
                  <a:gd name="connsiteY7" fmla="*/ 4316934 h 5890552"/>
                  <a:gd name="connsiteX8" fmla="*/ 499730 w 5381346"/>
                  <a:gd name="connsiteY8" fmla="*/ 4976152 h 5890552"/>
                  <a:gd name="connsiteX9" fmla="*/ 1754372 w 5381346"/>
                  <a:gd name="connsiteY9" fmla="*/ 5199436 h 5890552"/>
                  <a:gd name="connsiteX10" fmla="*/ 1945758 w 5381346"/>
                  <a:gd name="connsiteY10" fmla="*/ 5890552 h 5890552"/>
                  <a:gd name="connsiteX11" fmla="*/ 4784651 w 5381346"/>
                  <a:gd name="connsiteY11" fmla="*/ 5858655 h 5890552"/>
                  <a:gd name="connsiteX12" fmla="*/ 4890977 w 5381346"/>
                  <a:gd name="connsiteY12" fmla="*/ 3519492 h 5890552"/>
                  <a:gd name="connsiteX13" fmla="*/ 3030279 w 5381346"/>
                  <a:gd name="connsiteY13" fmla="*/ 115 h 5890552"/>
                  <a:gd name="connsiteX0" fmla="*/ 3030279 w 5381346"/>
                  <a:gd name="connsiteY0" fmla="*/ 175 h 5890612"/>
                  <a:gd name="connsiteX1" fmla="*/ 765544 w 5381346"/>
                  <a:gd name="connsiteY1" fmla="*/ 1935301 h 5890612"/>
                  <a:gd name="connsiteX2" fmla="*/ 0 w 5381346"/>
                  <a:gd name="connsiteY2" fmla="*/ 3051719 h 5890612"/>
                  <a:gd name="connsiteX3" fmla="*/ 510363 w 5381346"/>
                  <a:gd name="connsiteY3" fmla="*/ 3328166 h 5890612"/>
                  <a:gd name="connsiteX4" fmla="*/ 297711 w 5381346"/>
                  <a:gd name="connsiteY4" fmla="*/ 3657775 h 5890612"/>
                  <a:gd name="connsiteX5" fmla="*/ 489097 w 5381346"/>
                  <a:gd name="connsiteY5" fmla="*/ 3870426 h 5890612"/>
                  <a:gd name="connsiteX6" fmla="*/ 372139 w 5381346"/>
                  <a:gd name="connsiteY6" fmla="*/ 4061812 h 5890612"/>
                  <a:gd name="connsiteX7" fmla="*/ 563525 w 5381346"/>
                  <a:gd name="connsiteY7" fmla="*/ 4316994 h 5890612"/>
                  <a:gd name="connsiteX8" fmla="*/ 499730 w 5381346"/>
                  <a:gd name="connsiteY8" fmla="*/ 4976212 h 5890612"/>
                  <a:gd name="connsiteX9" fmla="*/ 1754372 w 5381346"/>
                  <a:gd name="connsiteY9" fmla="*/ 5199496 h 5890612"/>
                  <a:gd name="connsiteX10" fmla="*/ 1945758 w 5381346"/>
                  <a:gd name="connsiteY10" fmla="*/ 5890612 h 5890612"/>
                  <a:gd name="connsiteX11" fmla="*/ 4784651 w 5381346"/>
                  <a:gd name="connsiteY11" fmla="*/ 5858715 h 5890612"/>
                  <a:gd name="connsiteX12" fmla="*/ 4890977 w 5381346"/>
                  <a:gd name="connsiteY12" fmla="*/ 3519552 h 5890612"/>
                  <a:gd name="connsiteX13" fmla="*/ 3030279 w 5381346"/>
                  <a:gd name="connsiteY13" fmla="*/ 175 h 5890612"/>
                  <a:gd name="connsiteX0" fmla="*/ 3030279 w 5381346"/>
                  <a:gd name="connsiteY0" fmla="*/ 1733 h 5892170"/>
                  <a:gd name="connsiteX1" fmla="*/ 0 w 5381346"/>
                  <a:gd name="connsiteY1" fmla="*/ 3053277 h 5892170"/>
                  <a:gd name="connsiteX2" fmla="*/ 510363 w 5381346"/>
                  <a:gd name="connsiteY2" fmla="*/ 3329724 h 5892170"/>
                  <a:gd name="connsiteX3" fmla="*/ 297711 w 5381346"/>
                  <a:gd name="connsiteY3" fmla="*/ 3659333 h 5892170"/>
                  <a:gd name="connsiteX4" fmla="*/ 489097 w 5381346"/>
                  <a:gd name="connsiteY4" fmla="*/ 3871984 h 5892170"/>
                  <a:gd name="connsiteX5" fmla="*/ 372139 w 5381346"/>
                  <a:gd name="connsiteY5" fmla="*/ 4063370 h 5892170"/>
                  <a:gd name="connsiteX6" fmla="*/ 563525 w 5381346"/>
                  <a:gd name="connsiteY6" fmla="*/ 4318552 h 5892170"/>
                  <a:gd name="connsiteX7" fmla="*/ 499730 w 5381346"/>
                  <a:gd name="connsiteY7" fmla="*/ 4977770 h 5892170"/>
                  <a:gd name="connsiteX8" fmla="*/ 1754372 w 5381346"/>
                  <a:gd name="connsiteY8" fmla="*/ 5201054 h 5892170"/>
                  <a:gd name="connsiteX9" fmla="*/ 1945758 w 5381346"/>
                  <a:gd name="connsiteY9" fmla="*/ 5892170 h 5892170"/>
                  <a:gd name="connsiteX10" fmla="*/ 4784651 w 5381346"/>
                  <a:gd name="connsiteY10" fmla="*/ 5860273 h 5892170"/>
                  <a:gd name="connsiteX11" fmla="*/ 4890977 w 5381346"/>
                  <a:gd name="connsiteY11" fmla="*/ 3521110 h 5892170"/>
                  <a:gd name="connsiteX12" fmla="*/ 3030279 w 5381346"/>
                  <a:gd name="connsiteY12" fmla="*/ 1733 h 5892170"/>
                  <a:gd name="connsiteX0" fmla="*/ 3030279 w 5381346"/>
                  <a:gd name="connsiteY0" fmla="*/ 4 h 5890441"/>
                  <a:gd name="connsiteX1" fmla="*/ 0 w 5381346"/>
                  <a:gd name="connsiteY1" fmla="*/ 3051548 h 5890441"/>
                  <a:gd name="connsiteX2" fmla="*/ 510363 w 5381346"/>
                  <a:gd name="connsiteY2" fmla="*/ 3327995 h 5890441"/>
                  <a:gd name="connsiteX3" fmla="*/ 297711 w 5381346"/>
                  <a:gd name="connsiteY3" fmla="*/ 3657604 h 5890441"/>
                  <a:gd name="connsiteX4" fmla="*/ 489097 w 5381346"/>
                  <a:gd name="connsiteY4" fmla="*/ 3870255 h 5890441"/>
                  <a:gd name="connsiteX5" fmla="*/ 372139 w 5381346"/>
                  <a:gd name="connsiteY5" fmla="*/ 4061641 h 5890441"/>
                  <a:gd name="connsiteX6" fmla="*/ 563525 w 5381346"/>
                  <a:gd name="connsiteY6" fmla="*/ 4316823 h 5890441"/>
                  <a:gd name="connsiteX7" fmla="*/ 499730 w 5381346"/>
                  <a:gd name="connsiteY7" fmla="*/ 4976041 h 5890441"/>
                  <a:gd name="connsiteX8" fmla="*/ 1754372 w 5381346"/>
                  <a:gd name="connsiteY8" fmla="*/ 5199325 h 5890441"/>
                  <a:gd name="connsiteX9" fmla="*/ 1945758 w 5381346"/>
                  <a:gd name="connsiteY9" fmla="*/ 5890441 h 5890441"/>
                  <a:gd name="connsiteX10" fmla="*/ 4784651 w 5381346"/>
                  <a:gd name="connsiteY10" fmla="*/ 5858544 h 5890441"/>
                  <a:gd name="connsiteX11" fmla="*/ 4890977 w 5381346"/>
                  <a:gd name="connsiteY11" fmla="*/ 3519381 h 5890441"/>
                  <a:gd name="connsiteX12" fmla="*/ 3030279 w 5381346"/>
                  <a:gd name="connsiteY12" fmla="*/ 4 h 5890441"/>
                  <a:gd name="connsiteX0" fmla="*/ 3040277 w 5391344"/>
                  <a:gd name="connsiteY0" fmla="*/ 4 h 5890441"/>
                  <a:gd name="connsiteX1" fmla="*/ 9998 w 5391344"/>
                  <a:gd name="connsiteY1" fmla="*/ 3051548 h 5890441"/>
                  <a:gd name="connsiteX2" fmla="*/ 520361 w 5391344"/>
                  <a:gd name="connsiteY2" fmla="*/ 3327995 h 5890441"/>
                  <a:gd name="connsiteX3" fmla="*/ 307709 w 5391344"/>
                  <a:gd name="connsiteY3" fmla="*/ 3657604 h 5890441"/>
                  <a:gd name="connsiteX4" fmla="*/ 499095 w 5391344"/>
                  <a:gd name="connsiteY4" fmla="*/ 3870255 h 5890441"/>
                  <a:gd name="connsiteX5" fmla="*/ 382137 w 5391344"/>
                  <a:gd name="connsiteY5" fmla="*/ 4061641 h 5890441"/>
                  <a:gd name="connsiteX6" fmla="*/ 573523 w 5391344"/>
                  <a:gd name="connsiteY6" fmla="*/ 4316823 h 5890441"/>
                  <a:gd name="connsiteX7" fmla="*/ 509728 w 5391344"/>
                  <a:gd name="connsiteY7" fmla="*/ 4976041 h 5890441"/>
                  <a:gd name="connsiteX8" fmla="*/ 1764370 w 5391344"/>
                  <a:gd name="connsiteY8" fmla="*/ 5199325 h 5890441"/>
                  <a:gd name="connsiteX9" fmla="*/ 1955756 w 5391344"/>
                  <a:gd name="connsiteY9" fmla="*/ 5890441 h 5890441"/>
                  <a:gd name="connsiteX10" fmla="*/ 4794649 w 5391344"/>
                  <a:gd name="connsiteY10" fmla="*/ 5858544 h 5890441"/>
                  <a:gd name="connsiteX11" fmla="*/ 4900975 w 5391344"/>
                  <a:gd name="connsiteY11" fmla="*/ 3519381 h 5890441"/>
                  <a:gd name="connsiteX12" fmla="*/ 3040277 w 5391344"/>
                  <a:gd name="connsiteY12" fmla="*/ 4 h 5890441"/>
                  <a:gd name="connsiteX0" fmla="*/ 3040277 w 5391344"/>
                  <a:gd name="connsiteY0" fmla="*/ 4 h 5890441"/>
                  <a:gd name="connsiteX1" fmla="*/ 9998 w 5391344"/>
                  <a:gd name="connsiteY1" fmla="*/ 3051548 h 5890441"/>
                  <a:gd name="connsiteX2" fmla="*/ 520361 w 5391344"/>
                  <a:gd name="connsiteY2" fmla="*/ 3327995 h 5890441"/>
                  <a:gd name="connsiteX3" fmla="*/ 307709 w 5391344"/>
                  <a:gd name="connsiteY3" fmla="*/ 3657604 h 5890441"/>
                  <a:gd name="connsiteX4" fmla="*/ 499095 w 5391344"/>
                  <a:gd name="connsiteY4" fmla="*/ 3870255 h 5890441"/>
                  <a:gd name="connsiteX5" fmla="*/ 382137 w 5391344"/>
                  <a:gd name="connsiteY5" fmla="*/ 4061641 h 5890441"/>
                  <a:gd name="connsiteX6" fmla="*/ 573523 w 5391344"/>
                  <a:gd name="connsiteY6" fmla="*/ 4316823 h 5890441"/>
                  <a:gd name="connsiteX7" fmla="*/ 509728 w 5391344"/>
                  <a:gd name="connsiteY7" fmla="*/ 4976041 h 5890441"/>
                  <a:gd name="connsiteX8" fmla="*/ 1764370 w 5391344"/>
                  <a:gd name="connsiteY8" fmla="*/ 5199325 h 5890441"/>
                  <a:gd name="connsiteX9" fmla="*/ 1955756 w 5391344"/>
                  <a:gd name="connsiteY9" fmla="*/ 5890441 h 5890441"/>
                  <a:gd name="connsiteX10" fmla="*/ 4794649 w 5391344"/>
                  <a:gd name="connsiteY10" fmla="*/ 5858544 h 5890441"/>
                  <a:gd name="connsiteX11" fmla="*/ 4900975 w 5391344"/>
                  <a:gd name="connsiteY11" fmla="*/ 3519381 h 5890441"/>
                  <a:gd name="connsiteX12" fmla="*/ 3040277 w 5391344"/>
                  <a:gd name="connsiteY12" fmla="*/ 4 h 5890441"/>
                  <a:gd name="connsiteX0" fmla="*/ 3030279 w 5381346"/>
                  <a:gd name="connsiteY0" fmla="*/ 92120 h 5982557"/>
                  <a:gd name="connsiteX1" fmla="*/ 914399 w 5381346"/>
                  <a:gd name="connsiteY1" fmla="*/ 1187274 h 5982557"/>
                  <a:gd name="connsiteX2" fmla="*/ 0 w 5381346"/>
                  <a:gd name="connsiteY2" fmla="*/ 3143664 h 5982557"/>
                  <a:gd name="connsiteX3" fmla="*/ 510363 w 5381346"/>
                  <a:gd name="connsiteY3" fmla="*/ 3420111 h 5982557"/>
                  <a:gd name="connsiteX4" fmla="*/ 297711 w 5381346"/>
                  <a:gd name="connsiteY4" fmla="*/ 3749720 h 5982557"/>
                  <a:gd name="connsiteX5" fmla="*/ 489097 w 5381346"/>
                  <a:gd name="connsiteY5" fmla="*/ 3962371 h 5982557"/>
                  <a:gd name="connsiteX6" fmla="*/ 372139 w 5381346"/>
                  <a:gd name="connsiteY6" fmla="*/ 4153757 h 5982557"/>
                  <a:gd name="connsiteX7" fmla="*/ 563525 w 5381346"/>
                  <a:gd name="connsiteY7" fmla="*/ 4408939 h 5982557"/>
                  <a:gd name="connsiteX8" fmla="*/ 499730 w 5381346"/>
                  <a:gd name="connsiteY8" fmla="*/ 5068157 h 5982557"/>
                  <a:gd name="connsiteX9" fmla="*/ 1754372 w 5381346"/>
                  <a:gd name="connsiteY9" fmla="*/ 5291441 h 5982557"/>
                  <a:gd name="connsiteX10" fmla="*/ 1945758 w 5381346"/>
                  <a:gd name="connsiteY10" fmla="*/ 5982557 h 5982557"/>
                  <a:gd name="connsiteX11" fmla="*/ 4784651 w 5381346"/>
                  <a:gd name="connsiteY11" fmla="*/ 5950660 h 5982557"/>
                  <a:gd name="connsiteX12" fmla="*/ 4890977 w 5381346"/>
                  <a:gd name="connsiteY12" fmla="*/ 3611497 h 5982557"/>
                  <a:gd name="connsiteX13" fmla="*/ 3030279 w 5381346"/>
                  <a:gd name="connsiteY13" fmla="*/ 92120 h 5982557"/>
                  <a:gd name="connsiteX0" fmla="*/ 3030279 w 5381346"/>
                  <a:gd name="connsiteY0" fmla="*/ 94250 h 5984687"/>
                  <a:gd name="connsiteX1" fmla="*/ 914399 w 5381346"/>
                  <a:gd name="connsiteY1" fmla="*/ 1189404 h 5984687"/>
                  <a:gd name="connsiteX2" fmla="*/ 0 w 5381346"/>
                  <a:gd name="connsiteY2" fmla="*/ 3145794 h 5984687"/>
                  <a:gd name="connsiteX3" fmla="*/ 510363 w 5381346"/>
                  <a:gd name="connsiteY3" fmla="*/ 3422241 h 5984687"/>
                  <a:gd name="connsiteX4" fmla="*/ 297711 w 5381346"/>
                  <a:gd name="connsiteY4" fmla="*/ 3751850 h 5984687"/>
                  <a:gd name="connsiteX5" fmla="*/ 489097 w 5381346"/>
                  <a:gd name="connsiteY5" fmla="*/ 3964501 h 5984687"/>
                  <a:gd name="connsiteX6" fmla="*/ 372139 w 5381346"/>
                  <a:gd name="connsiteY6" fmla="*/ 4155887 h 5984687"/>
                  <a:gd name="connsiteX7" fmla="*/ 563525 w 5381346"/>
                  <a:gd name="connsiteY7" fmla="*/ 4411069 h 5984687"/>
                  <a:gd name="connsiteX8" fmla="*/ 499730 w 5381346"/>
                  <a:gd name="connsiteY8" fmla="*/ 5070287 h 5984687"/>
                  <a:gd name="connsiteX9" fmla="*/ 1754372 w 5381346"/>
                  <a:gd name="connsiteY9" fmla="*/ 5293571 h 5984687"/>
                  <a:gd name="connsiteX10" fmla="*/ 1945758 w 5381346"/>
                  <a:gd name="connsiteY10" fmla="*/ 5984687 h 5984687"/>
                  <a:gd name="connsiteX11" fmla="*/ 4784651 w 5381346"/>
                  <a:gd name="connsiteY11" fmla="*/ 5952790 h 5984687"/>
                  <a:gd name="connsiteX12" fmla="*/ 4890977 w 5381346"/>
                  <a:gd name="connsiteY12" fmla="*/ 3613627 h 5984687"/>
                  <a:gd name="connsiteX13" fmla="*/ 3030279 w 5381346"/>
                  <a:gd name="connsiteY13" fmla="*/ 94250 h 5984687"/>
                  <a:gd name="connsiteX0" fmla="*/ 3030279 w 5381346"/>
                  <a:gd name="connsiteY0" fmla="*/ 0 h 5890437"/>
                  <a:gd name="connsiteX1" fmla="*/ 914399 w 5381346"/>
                  <a:gd name="connsiteY1" fmla="*/ 1095154 h 5890437"/>
                  <a:gd name="connsiteX2" fmla="*/ 0 w 5381346"/>
                  <a:gd name="connsiteY2" fmla="*/ 3051544 h 5890437"/>
                  <a:gd name="connsiteX3" fmla="*/ 510363 w 5381346"/>
                  <a:gd name="connsiteY3" fmla="*/ 3327991 h 5890437"/>
                  <a:gd name="connsiteX4" fmla="*/ 297711 w 5381346"/>
                  <a:gd name="connsiteY4" fmla="*/ 3657600 h 5890437"/>
                  <a:gd name="connsiteX5" fmla="*/ 489097 w 5381346"/>
                  <a:gd name="connsiteY5" fmla="*/ 3870251 h 5890437"/>
                  <a:gd name="connsiteX6" fmla="*/ 372139 w 5381346"/>
                  <a:gd name="connsiteY6" fmla="*/ 4061637 h 5890437"/>
                  <a:gd name="connsiteX7" fmla="*/ 563525 w 5381346"/>
                  <a:gd name="connsiteY7" fmla="*/ 4316819 h 5890437"/>
                  <a:gd name="connsiteX8" fmla="*/ 499730 w 5381346"/>
                  <a:gd name="connsiteY8" fmla="*/ 4976037 h 5890437"/>
                  <a:gd name="connsiteX9" fmla="*/ 1754372 w 5381346"/>
                  <a:gd name="connsiteY9" fmla="*/ 5199321 h 5890437"/>
                  <a:gd name="connsiteX10" fmla="*/ 1945758 w 5381346"/>
                  <a:gd name="connsiteY10" fmla="*/ 5890437 h 5890437"/>
                  <a:gd name="connsiteX11" fmla="*/ 4784651 w 5381346"/>
                  <a:gd name="connsiteY11" fmla="*/ 5858540 h 5890437"/>
                  <a:gd name="connsiteX12" fmla="*/ 4890977 w 5381346"/>
                  <a:gd name="connsiteY12" fmla="*/ 3519377 h 5890437"/>
                  <a:gd name="connsiteX13" fmla="*/ 3030279 w 5381346"/>
                  <a:gd name="connsiteY13" fmla="*/ 0 h 5890437"/>
                  <a:gd name="connsiteX0" fmla="*/ 3030279 w 5381346"/>
                  <a:gd name="connsiteY0" fmla="*/ 0 h 5890437"/>
                  <a:gd name="connsiteX1" fmla="*/ 914399 w 5381346"/>
                  <a:gd name="connsiteY1" fmla="*/ 1095154 h 5890437"/>
                  <a:gd name="connsiteX2" fmla="*/ 0 w 5381346"/>
                  <a:gd name="connsiteY2" fmla="*/ 3051544 h 5890437"/>
                  <a:gd name="connsiteX3" fmla="*/ 510363 w 5381346"/>
                  <a:gd name="connsiteY3" fmla="*/ 3327991 h 5890437"/>
                  <a:gd name="connsiteX4" fmla="*/ 297711 w 5381346"/>
                  <a:gd name="connsiteY4" fmla="*/ 3657600 h 5890437"/>
                  <a:gd name="connsiteX5" fmla="*/ 489097 w 5381346"/>
                  <a:gd name="connsiteY5" fmla="*/ 3870251 h 5890437"/>
                  <a:gd name="connsiteX6" fmla="*/ 372139 w 5381346"/>
                  <a:gd name="connsiteY6" fmla="*/ 4061637 h 5890437"/>
                  <a:gd name="connsiteX7" fmla="*/ 563525 w 5381346"/>
                  <a:gd name="connsiteY7" fmla="*/ 4316819 h 5890437"/>
                  <a:gd name="connsiteX8" fmla="*/ 499730 w 5381346"/>
                  <a:gd name="connsiteY8" fmla="*/ 4976037 h 5890437"/>
                  <a:gd name="connsiteX9" fmla="*/ 1754372 w 5381346"/>
                  <a:gd name="connsiteY9" fmla="*/ 5199321 h 5890437"/>
                  <a:gd name="connsiteX10" fmla="*/ 1945758 w 5381346"/>
                  <a:gd name="connsiteY10" fmla="*/ 5890437 h 5890437"/>
                  <a:gd name="connsiteX11" fmla="*/ 4784651 w 5381346"/>
                  <a:gd name="connsiteY11" fmla="*/ 5858540 h 5890437"/>
                  <a:gd name="connsiteX12" fmla="*/ 4890977 w 5381346"/>
                  <a:gd name="connsiteY12" fmla="*/ 3519377 h 5890437"/>
                  <a:gd name="connsiteX13" fmla="*/ 3030279 w 5381346"/>
                  <a:gd name="connsiteY13" fmla="*/ 0 h 5890437"/>
                  <a:gd name="connsiteX0" fmla="*/ 3030726 w 5381793"/>
                  <a:gd name="connsiteY0" fmla="*/ 0 h 5890437"/>
                  <a:gd name="connsiteX1" fmla="*/ 914846 w 5381793"/>
                  <a:gd name="connsiteY1" fmla="*/ 1095154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914846 w 5381793"/>
                  <a:gd name="connsiteY1" fmla="*/ 1095154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914846 w 5381793"/>
                  <a:gd name="connsiteY1" fmla="*/ 1095154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72315 w 5381793"/>
                  <a:gd name="connsiteY1" fmla="*/ 1063257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72315 w 5381793"/>
                  <a:gd name="connsiteY1" fmla="*/ 1063257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72315 w 5381793"/>
                  <a:gd name="connsiteY1" fmla="*/ 1063257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72315 w 5381793"/>
                  <a:gd name="connsiteY1" fmla="*/ 1063257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72315 w 5381793"/>
                  <a:gd name="connsiteY1" fmla="*/ 1063257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90128 w 5381793"/>
                  <a:gd name="connsiteY1" fmla="*/ 1098883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90128 w 5381793"/>
                  <a:gd name="connsiteY1" fmla="*/ 1098883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64 w 5381831"/>
                  <a:gd name="connsiteY0" fmla="*/ 0 h 5890437"/>
                  <a:gd name="connsiteX1" fmla="*/ 890166 w 5381831"/>
                  <a:gd name="connsiteY1" fmla="*/ 1098883 h 5890437"/>
                  <a:gd name="connsiteX2" fmla="*/ 607506 w 5381831"/>
                  <a:gd name="connsiteY2" fmla="*/ 2172770 h 5890437"/>
                  <a:gd name="connsiteX3" fmla="*/ 485 w 5381831"/>
                  <a:gd name="connsiteY3" fmla="*/ 3051544 h 5890437"/>
                  <a:gd name="connsiteX4" fmla="*/ 510848 w 5381831"/>
                  <a:gd name="connsiteY4" fmla="*/ 3327991 h 5890437"/>
                  <a:gd name="connsiteX5" fmla="*/ 298196 w 5381831"/>
                  <a:gd name="connsiteY5" fmla="*/ 3657600 h 5890437"/>
                  <a:gd name="connsiteX6" fmla="*/ 489582 w 5381831"/>
                  <a:gd name="connsiteY6" fmla="*/ 3870251 h 5890437"/>
                  <a:gd name="connsiteX7" fmla="*/ 372624 w 5381831"/>
                  <a:gd name="connsiteY7" fmla="*/ 4061637 h 5890437"/>
                  <a:gd name="connsiteX8" fmla="*/ 564010 w 5381831"/>
                  <a:gd name="connsiteY8" fmla="*/ 4316819 h 5890437"/>
                  <a:gd name="connsiteX9" fmla="*/ 500215 w 5381831"/>
                  <a:gd name="connsiteY9" fmla="*/ 4976037 h 5890437"/>
                  <a:gd name="connsiteX10" fmla="*/ 1754857 w 5381831"/>
                  <a:gd name="connsiteY10" fmla="*/ 5199321 h 5890437"/>
                  <a:gd name="connsiteX11" fmla="*/ 1946243 w 5381831"/>
                  <a:gd name="connsiteY11" fmla="*/ 5890437 h 5890437"/>
                  <a:gd name="connsiteX12" fmla="*/ 4785136 w 5381831"/>
                  <a:gd name="connsiteY12" fmla="*/ 5858540 h 5890437"/>
                  <a:gd name="connsiteX13" fmla="*/ 4891462 w 5381831"/>
                  <a:gd name="connsiteY13" fmla="*/ 3519377 h 5890437"/>
                  <a:gd name="connsiteX14" fmla="*/ 3030764 w 5381831"/>
                  <a:gd name="connsiteY14" fmla="*/ 0 h 5890437"/>
                  <a:gd name="connsiteX0" fmla="*/ 3030764 w 5381831"/>
                  <a:gd name="connsiteY0" fmla="*/ 0 h 5890437"/>
                  <a:gd name="connsiteX1" fmla="*/ 890166 w 5381831"/>
                  <a:gd name="connsiteY1" fmla="*/ 1098883 h 5890437"/>
                  <a:gd name="connsiteX2" fmla="*/ 607506 w 5381831"/>
                  <a:gd name="connsiteY2" fmla="*/ 2172770 h 5890437"/>
                  <a:gd name="connsiteX3" fmla="*/ 485 w 5381831"/>
                  <a:gd name="connsiteY3" fmla="*/ 3051544 h 5890437"/>
                  <a:gd name="connsiteX4" fmla="*/ 510848 w 5381831"/>
                  <a:gd name="connsiteY4" fmla="*/ 3327991 h 5890437"/>
                  <a:gd name="connsiteX5" fmla="*/ 298196 w 5381831"/>
                  <a:gd name="connsiteY5" fmla="*/ 3657600 h 5890437"/>
                  <a:gd name="connsiteX6" fmla="*/ 489582 w 5381831"/>
                  <a:gd name="connsiteY6" fmla="*/ 3870251 h 5890437"/>
                  <a:gd name="connsiteX7" fmla="*/ 372624 w 5381831"/>
                  <a:gd name="connsiteY7" fmla="*/ 4061637 h 5890437"/>
                  <a:gd name="connsiteX8" fmla="*/ 564010 w 5381831"/>
                  <a:gd name="connsiteY8" fmla="*/ 4316819 h 5890437"/>
                  <a:gd name="connsiteX9" fmla="*/ 500215 w 5381831"/>
                  <a:gd name="connsiteY9" fmla="*/ 4976037 h 5890437"/>
                  <a:gd name="connsiteX10" fmla="*/ 1754857 w 5381831"/>
                  <a:gd name="connsiteY10" fmla="*/ 5199321 h 5890437"/>
                  <a:gd name="connsiteX11" fmla="*/ 1946243 w 5381831"/>
                  <a:gd name="connsiteY11" fmla="*/ 5890437 h 5890437"/>
                  <a:gd name="connsiteX12" fmla="*/ 4785136 w 5381831"/>
                  <a:gd name="connsiteY12" fmla="*/ 5858540 h 5890437"/>
                  <a:gd name="connsiteX13" fmla="*/ 4891462 w 5381831"/>
                  <a:gd name="connsiteY13" fmla="*/ 3519377 h 5890437"/>
                  <a:gd name="connsiteX14" fmla="*/ 3030764 w 5381831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298271 w 5381906"/>
                  <a:gd name="connsiteY5" fmla="*/ 3657600 h 5890437"/>
                  <a:gd name="connsiteX6" fmla="*/ 489657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298271 w 5381906"/>
                  <a:gd name="connsiteY5" fmla="*/ 3657600 h 5890437"/>
                  <a:gd name="connsiteX6" fmla="*/ 489657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298271 w 5381906"/>
                  <a:gd name="connsiteY5" fmla="*/ 3657600 h 5890437"/>
                  <a:gd name="connsiteX6" fmla="*/ 489657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489657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489657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039004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039004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039004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039004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039004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765 w 5381832"/>
                  <a:gd name="connsiteY0" fmla="*/ 0 h 5890437"/>
                  <a:gd name="connsiteX1" fmla="*/ 890167 w 5381832"/>
                  <a:gd name="connsiteY1" fmla="*/ 1098883 h 5890437"/>
                  <a:gd name="connsiteX2" fmla="*/ 672821 w 5381832"/>
                  <a:gd name="connsiteY2" fmla="*/ 2220272 h 5890437"/>
                  <a:gd name="connsiteX3" fmla="*/ 486 w 5381832"/>
                  <a:gd name="connsiteY3" fmla="*/ 3051544 h 5890437"/>
                  <a:gd name="connsiteX4" fmla="*/ 510849 w 5381832"/>
                  <a:gd name="connsiteY4" fmla="*/ 3327991 h 5890437"/>
                  <a:gd name="connsiteX5" fmla="*/ 339761 w 5381832"/>
                  <a:gd name="connsiteY5" fmla="*/ 3734790 h 5890437"/>
                  <a:gd name="connsiteX6" fmla="*/ 531147 w 5381832"/>
                  <a:gd name="connsiteY6" fmla="*/ 3870251 h 5890437"/>
                  <a:gd name="connsiteX7" fmla="*/ 372625 w 5381832"/>
                  <a:gd name="connsiteY7" fmla="*/ 4061637 h 5890437"/>
                  <a:gd name="connsiteX8" fmla="*/ 564011 w 5381832"/>
                  <a:gd name="connsiteY8" fmla="*/ 4316819 h 5890437"/>
                  <a:gd name="connsiteX9" fmla="*/ 500216 w 5381832"/>
                  <a:gd name="connsiteY9" fmla="*/ 4976037 h 5890437"/>
                  <a:gd name="connsiteX10" fmla="*/ 1754858 w 5381832"/>
                  <a:gd name="connsiteY10" fmla="*/ 5039004 h 5890437"/>
                  <a:gd name="connsiteX11" fmla="*/ 1946244 w 5381832"/>
                  <a:gd name="connsiteY11" fmla="*/ 5890437 h 5890437"/>
                  <a:gd name="connsiteX12" fmla="*/ 4785137 w 5381832"/>
                  <a:gd name="connsiteY12" fmla="*/ 5858540 h 5890437"/>
                  <a:gd name="connsiteX13" fmla="*/ 4891463 w 5381832"/>
                  <a:gd name="connsiteY13" fmla="*/ 3519377 h 5890437"/>
                  <a:gd name="connsiteX14" fmla="*/ 3030765 w 5381832"/>
                  <a:gd name="connsiteY14" fmla="*/ 0 h 5890437"/>
                  <a:gd name="connsiteX0" fmla="*/ 3030862 w 5381929"/>
                  <a:gd name="connsiteY0" fmla="*/ 0 h 5890437"/>
                  <a:gd name="connsiteX1" fmla="*/ 890264 w 5381929"/>
                  <a:gd name="connsiteY1" fmla="*/ 1098883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890264 w 5381929"/>
                  <a:gd name="connsiteY1" fmla="*/ 1098883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890264 w 5381929"/>
                  <a:gd name="connsiteY1" fmla="*/ 1098883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890264 w 5381929"/>
                  <a:gd name="connsiteY1" fmla="*/ 1098883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872451 w 5381929"/>
                  <a:gd name="connsiteY1" fmla="*/ 1057320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872451 w 5381929"/>
                  <a:gd name="connsiteY1" fmla="*/ 1057320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981633 w 5381929"/>
                  <a:gd name="connsiteY1" fmla="*/ 920842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981633 w 5381929"/>
                  <a:gd name="connsiteY1" fmla="*/ 920842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927042 w 5381929"/>
                  <a:gd name="connsiteY1" fmla="*/ 866251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927042 w 5381929"/>
                  <a:gd name="connsiteY1" fmla="*/ 866251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927042 w 5381929"/>
                  <a:gd name="connsiteY1" fmla="*/ 866251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1751 h 5892188"/>
                  <a:gd name="connsiteX1" fmla="*/ 927042 w 5381929"/>
                  <a:gd name="connsiteY1" fmla="*/ 868002 h 5892188"/>
                  <a:gd name="connsiteX2" fmla="*/ 672918 w 5381929"/>
                  <a:gd name="connsiteY2" fmla="*/ 2222023 h 5892188"/>
                  <a:gd name="connsiteX3" fmla="*/ 583 w 5381929"/>
                  <a:gd name="connsiteY3" fmla="*/ 3053295 h 5892188"/>
                  <a:gd name="connsiteX4" fmla="*/ 510946 w 5381929"/>
                  <a:gd name="connsiteY4" fmla="*/ 3329742 h 5892188"/>
                  <a:gd name="connsiteX5" fmla="*/ 339858 w 5381929"/>
                  <a:gd name="connsiteY5" fmla="*/ 3736541 h 5892188"/>
                  <a:gd name="connsiteX6" fmla="*/ 531244 w 5381929"/>
                  <a:gd name="connsiteY6" fmla="*/ 3872002 h 5892188"/>
                  <a:gd name="connsiteX7" fmla="*/ 372722 w 5381929"/>
                  <a:gd name="connsiteY7" fmla="*/ 4063388 h 5892188"/>
                  <a:gd name="connsiteX8" fmla="*/ 564108 w 5381929"/>
                  <a:gd name="connsiteY8" fmla="*/ 4318570 h 5892188"/>
                  <a:gd name="connsiteX9" fmla="*/ 500313 w 5381929"/>
                  <a:gd name="connsiteY9" fmla="*/ 4977788 h 5892188"/>
                  <a:gd name="connsiteX10" fmla="*/ 1754955 w 5381929"/>
                  <a:gd name="connsiteY10" fmla="*/ 5040755 h 5892188"/>
                  <a:gd name="connsiteX11" fmla="*/ 1946341 w 5381929"/>
                  <a:gd name="connsiteY11" fmla="*/ 5892188 h 5892188"/>
                  <a:gd name="connsiteX12" fmla="*/ 4785234 w 5381929"/>
                  <a:gd name="connsiteY12" fmla="*/ 5860291 h 5892188"/>
                  <a:gd name="connsiteX13" fmla="*/ 4891560 w 5381929"/>
                  <a:gd name="connsiteY13" fmla="*/ 3521128 h 5892188"/>
                  <a:gd name="connsiteX14" fmla="*/ 3030862 w 5381929"/>
                  <a:gd name="connsiteY14" fmla="*/ 1751 h 5892188"/>
                  <a:gd name="connsiteX0" fmla="*/ 3031042 w 5382109"/>
                  <a:gd name="connsiteY0" fmla="*/ 1751 h 5892188"/>
                  <a:gd name="connsiteX1" fmla="*/ 927222 w 5382109"/>
                  <a:gd name="connsiteY1" fmla="*/ 868002 h 5892188"/>
                  <a:gd name="connsiteX2" fmla="*/ 577563 w 5382109"/>
                  <a:gd name="connsiteY2" fmla="*/ 2303910 h 5892188"/>
                  <a:gd name="connsiteX3" fmla="*/ 763 w 5382109"/>
                  <a:gd name="connsiteY3" fmla="*/ 3053295 h 5892188"/>
                  <a:gd name="connsiteX4" fmla="*/ 511126 w 5382109"/>
                  <a:gd name="connsiteY4" fmla="*/ 3329742 h 5892188"/>
                  <a:gd name="connsiteX5" fmla="*/ 340038 w 5382109"/>
                  <a:gd name="connsiteY5" fmla="*/ 3736541 h 5892188"/>
                  <a:gd name="connsiteX6" fmla="*/ 531424 w 5382109"/>
                  <a:gd name="connsiteY6" fmla="*/ 3872002 h 5892188"/>
                  <a:gd name="connsiteX7" fmla="*/ 372902 w 5382109"/>
                  <a:gd name="connsiteY7" fmla="*/ 4063388 h 5892188"/>
                  <a:gd name="connsiteX8" fmla="*/ 564288 w 5382109"/>
                  <a:gd name="connsiteY8" fmla="*/ 4318570 h 5892188"/>
                  <a:gd name="connsiteX9" fmla="*/ 500493 w 5382109"/>
                  <a:gd name="connsiteY9" fmla="*/ 4977788 h 5892188"/>
                  <a:gd name="connsiteX10" fmla="*/ 1755135 w 5382109"/>
                  <a:gd name="connsiteY10" fmla="*/ 5040755 h 5892188"/>
                  <a:gd name="connsiteX11" fmla="*/ 1946521 w 5382109"/>
                  <a:gd name="connsiteY11" fmla="*/ 5892188 h 5892188"/>
                  <a:gd name="connsiteX12" fmla="*/ 4785414 w 5382109"/>
                  <a:gd name="connsiteY12" fmla="*/ 5860291 h 5892188"/>
                  <a:gd name="connsiteX13" fmla="*/ 4891740 w 5382109"/>
                  <a:gd name="connsiteY13" fmla="*/ 3521128 h 5892188"/>
                  <a:gd name="connsiteX14" fmla="*/ 3031042 w 5382109"/>
                  <a:gd name="connsiteY14" fmla="*/ 1751 h 5892188"/>
                  <a:gd name="connsiteX0" fmla="*/ 3031042 w 5382109"/>
                  <a:gd name="connsiteY0" fmla="*/ 2101 h 5892538"/>
                  <a:gd name="connsiteX1" fmla="*/ 913575 w 5382109"/>
                  <a:gd name="connsiteY1" fmla="*/ 827408 h 5892538"/>
                  <a:gd name="connsiteX2" fmla="*/ 577563 w 5382109"/>
                  <a:gd name="connsiteY2" fmla="*/ 2304260 h 5892538"/>
                  <a:gd name="connsiteX3" fmla="*/ 763 w 5382109"/>
                  <a:gd name="connsiteY3" fmla="*/ 3053645 h 5892538"/>
                  <a:gd name="connsiteX4" fmla="*/ 511126 w 5382109"/>
                  <a:gd name="connsiteY4" fmla="*/ 3330092 h 5892538"/>
                  <a:gd name="connsiteX5" fmla="*/ 340038 w 5382109"/>
                  <a:gd name="connsiteY5" fmla="*/ 3736891 h 5892538"/>
                  <a:gd name="connsiteX6" fmla="*/ 531424 w 5382109"/>
                  <a:gd name="connsiteY6" fmla="*/ 3872352 h 5892538"/>
                  <a:gd name="connsiteX7" fmla="*/ 372902 w 5382109"/>
                  <a:gd name="connsiteY7" fmla="*/ 4063738 h 5892538"/>
                  <a:gd name="connsiteX8" fmla="*/ 564288 w 5382109"/>
                  <a:gd name="connsiteY8" fmla="*/ 4318920 h 5892538"/>
                  <a:gd name="connsiteX9" fmla="*/ 500493 w 5382109"/>
                  <a:gd name="connsiteY9" fmla="*/ 4978138 h 5892538"/>
                  <a:gd name="connsiteX10" fmla="*/ 1755135 w 5382109"/>
                  <a:gd name="connsiteY10" fmla="*/ 5041105 h 5892538"/>
                  <a:gd name="connsiteX11" fmla="*/ 1946521 w 5382109"/>
                  <a:gd name="connsiteY11" fmla="*/ 5892538 h 5892538"/>
                  <a:gd name="connsiteX12" fmla="*/ 4785414 w 5382109"/>
                  <a:gd name="connsiteY12" fmla="*/ 5860641 h 5892538"/>
                  <a:gd name="connsiteX13" fmla="*/ 4891740 w 5382109"/>
                  <a:gd name="connsiteY13" fmla="*/ 3521478 h 5892538"/>
                  <a:gd name="connsiteX14" fmla="*/ 3031042 w 5382109"/>
                  <a:gd name="connsiteY14" fmla="*/ 2101 h 5892538"/>
                  <a:gd name="connsiteX0" fmla="*/ 3031042 w 5382109"/>
                  <a:gd name="connsiteY0" fmla="*/ 941 h 5891378"/>
                  <a:gd name="connsiteX1" fmla="*/ 886280 w 5382109"/>
                  <a:gd name="connsiteY1" fmla="*/ 1071908 h 5891378"/>
                  <a:gd name="connsiteX2" fmla="*/ 577563 w 5382109"/>
                  <a:gd name="connsiteY2" fmla="*/ 2303100 h 5891378"/>
                  <a:gd name="connsiteX3" fmla="*/ 763 w 5382109"/>
                  <a:gd name="connsiteY3" fmla="*/ 3052485 h 5891378"/>
                  <a:gd name="connsiteX4" fmla="*/ 511126 w 5382109"/>
                  <a:gd name="connsiteY4" fmla="*/ 3328932 h 5891378"/>
                  <a:gd name="connsiteX5" fmla="*/ 340038 w 5382109"/>
                  <a:gd name="connsiteY5" fmla="*/ 3735731 h 5891378"/>
                  <a:gd name="connsiteX6" fmla="*/ 531424 w 5382109"/>
                  <a:gd name="connsiteY6" fmla="*/ 3871192 h 5891378"/>
                  <a:gd name="connsiteX7" fmla="*/ 372902 w 5382109"/>
                  <a:gd name="connsiteY7" fmla="*/ 4062578 h 5891378"/>
                  <a:gd name="connsiteX8" fmla="*/ 564288 w 5382109"/>
                  <a:gd name="connsiteY8" fmla="*/ 4317760 h 5891378"/>
                  <a:gd name="connsiteX9" fmla="*/ 500493 w 5382109"/>
                  <a:gd name="connsiteY9" fmla="*/ 4976978 h 5891378"/>
                  <a:gd name="connsiteX10" fmla="*/ 1755135 w 5382109"/>
                  <a:gd name="connsiteY10" fmla="*/ 5039945 h 5891378"/>
                  <a:gd name="connsiteX11" fmla="*/ 1946521 w 5382109"/>
                  <a:gd name="connsiteY11" fmla="*/ 5891378 h 5891378"/>
                  <a:gd name="connsiteX12" fmla="*/ 4785414 w 5382109"/>
                  <a:gd name="connsiteY12" fmla="*/ 5859481 h 5891378"/>
                  <a:gd name="connsiteX13" fmla="*/ 4891740 w 5382109"/>
                  <a:gd name="connsiteY13" fmla="*/ 3520318 h 5891378"/>
                  <a:gd name="connsiteX14" fmla="*/ 3031042 w 5382109"/>
                  <a:gd name="connsiteY14" fmla="*/ 941 h 5891378"/>
                  <a:gd name="connsiteX0" fmla="*/ 3031042 w 5382109"/>
                  <a:gd name="connsiteY0" fmla="*/ 753 h 5891190"/>
                  <a:gd name="connsiteX1" fmla="*/ 886280 w 5382109"/>
                  <a:gd name="connsiteY1" fmla="*/ 1071720 h 5891190"/>
                  <a:gd name="connsiteX2" fmla="*/ 577563 w 5382109"/>
                  <a:gd name="connsiteY2" fmla="*/ 2302912 h 5891190"/>
                  <a:gd name="connsiteX3" fmla="*/ 763 w 5382109"/>
                  <a:gd name="connsiteY3" fmla="*/ 3052297 h 5891190"/>
                  <a:gd name="connsiteX4" fmla="*/ 511126 w 5382109"/>
                  <a:gd name="connsiteY4" fmla="*/ 3328744 h 5891190"/>
                  <a:gd name="connsiteX5" fmla="*/ 340038 w 5382109"/>
                  <a:gd name="connsiteY5" fmla="*/ 3735543 h 5891190"/>
                  <a:gd name="connsiteX6" fmla="*/ 531424 w 5382109"/>
                  <a:gd name="connsiteY6" fmla="*/ 3871004 h 5891190"/>
                  <a:gd name="connsiteX7" fmla="*/ 372902 w 5382109"/>
                  <a:gd name="connsiteY7" fmla="*/ 4062390 h 5891190"/>
                  <a:gd name="connsiteX8" fmla="*/ 564288 w 5382109"/>
                  <a:gd name="connsiteY8" fmla="*/ 4317572 h 5891190"/>
                  <a:gd name="connsiteX9" fmla="*/ 500493 w 5382109"/>
                  <a:gd name="connsiteY9" fmla="*/ 4976790 h 5891190"/>
                  <a:gd name="connsiteX10" fmla="*/ 1755135 w 5382109"/>
                  <a:gd name="connsiteY10" fmla="*/ 5039757 h 5891190"/>
                  <a:gd name="connsiteX11" fmla="*/ 1946521 w 5382109"/>
                  <a:gd name="connsiteY11" fmla="*/ 5891190 h 5891190"/>
                  <a:gd name="connsiteX12" fmla="*/ 4785414 w 5382109"/>
                  <a:gd name="connsiteY12" fmla="*/ 5859293 h 5891190"/>
                  <a:gd name="connsiteX13" fmla="*/ 4891740 w 5382109"/>
                  <a:gd name="connsiteY13" fmla="*/ 3520130 h 5891190"/>
                  <a:gd name="connsiteX14" fmla="*/ 3031042 w 5382109"/>
                  <a:gd name="connsiteY14" fmla="*/ 753 h 5891190"/>
                  <a:gd name="connsiteX0" fmla="*/ 3031042 w 5382109"/>
                  <a:gd name="connsiteY0" fmla="*/ 753 h 5891190"/>
                  <a:gd name="connsiteX1" fmla="*/ 886280 w 5382109"/>
                  <a:gd name="connsiteY1" fmla="*/ 1071720 h 5891190"/>
                  <a:gd name="connsiteX2" fmla="*/ 577563 w 5382109"/>
                  <a:gd name="connsiteY2" fmla="*/ 2302912 h 5891190"/>
                  <a:gd name="connsiteX3" fmla="*/ 763 w 5382109"/>
                  <a:gd name="connsiteY3" fmla="*/ 3052297 h 5891190"/>
                  <a:gd name="connsiteX4" fmla="*/ 511126 w 5382109"/>
                  <a:gd name="connsiteY4" fmla="*/ 3328744 h 5891190"/>
                  <a:gd name="connsiteX5" fmla="*/ 340038 w 5382109"/>
                  <a:gd name="connsiteY5" fmla="*/ 3735543 h 5891190"/>
                  <a:gd name="connsiteX6" fmla="*/ 531424 w 5382109"/>
                  <a:gd name="connsiteY6" fmla="*/ 3871004 h 5891190"/>
                  <a:gd name="connsiteX7" fmla="*/ 372902 w 5382109"/>
                  <a:gd name="connsiteY7" fmla="*/ 4062390 h 5891190"/>
                  <a:gd name="connsiteX8" fmla="*/ 564288 w 5382109"/>
                  <a:gd name="connsiteY8" fmla="*/ 4317572 h 5891190"/>
                  <a:gd name="connsiteX9" fmla="*/ 500493 w 5382109"/>
                  <a:gd name="connsiteY9" fmla="*/ 4976790 h 5891190"/>
                  <a:gd name="connsiteX10" fmla="*/ 1755135 w 5382109"/>
                  <a:gd name="connsiteY10" fmla="*/ 5039757 h 5891190"/>
                  <a:gd name="connsiteX11" fmla="*/ 1946521 w 5382109"/>
                  <a:gd name="connsiteY11" fmla="*/ 5891190 h 5891190"/>
                  <a:gd name="connsiteX12" fmla="*/ 4785414 w 5382109"/>
                  <a:gd name="connsiteY12" fmla="*/ 5859293 h 5891190"/>
                  <a:gd name="connsiteX13" fmla="*/ 4891740 w 5382109"/>
                  <a:gd name="connsiteY13" fmla="*/ 3520130 h 5891190"/>
                  <a:gd name="connsiteX14" fmla="*/ 3031042 w 5382109"/>
                  <a:gd name="connsiteY14" fmla="*/ 753 h 5891190"/>
                  <a:gd name="connsiteX0" fmla="*/ 3031042 w 5382109"/>
                  <a:gd name="connsiteY0" fmla="*/ 792 h 5891229"/>
                  <a:gd name="connsiteX1" fmla="*/ 777098 w 5382109"/>
                  <a:gd name="connsiteY1" fmla="*/ 1044464 h 5891229"/>
                  <a:gd name="connsiteX2" fmla="*/ 577563 w 5382109"/>
                  <a:gd name="connsiteY2" fmla="*/ 2302951 h 5891229"/>
                  <a:gd name="connsiteX3" fmla="*/ 763 w 5382109"/>
                  <a:gd name="connsiteY3" fmla="*/ 3052336 h 5891229"/>
                  <a:gd name="connsiteX4" fmla="*/ 511126 w 5382109"/>
                  <a:gd name="connsiteY4" fmla="*/ 3328783 h 5891229"/>
                  <a:gd name="connsiteX5" fmla="*/ 340038 w 5382109"/>
                  <a:gd name="connsiteY5" fmla="*/ 3735582 h 5891229"/>
                  <a:gd name="connsiteX6" fmla="*/ 531424 w 5382109"/>
                  <a:gd name="connsiteY6" fmla="*/ 3871043 h 5891229"/>
                  <a:gd name="connsiteX7" fmla="*/ 372902 w 5382109"/>
                  <a:gd name="connsiteY7" fmla="*/ 4062429 h 5891229"/>
                  <a:gd name="connsiteX8" fmla="*/ 564288 w 5382109"/>
                  <a:gd name="connsiteY8" fmla="*/ 4317611 h 5891229"/>
                  <a:gd name="connsiteX9" fmla="*/ 500493 w 5382109"/>
                  <a:gd name="connsiteY9" fmla="*/ 4976829 h 5891229"/>
                  <a:gd name="connsiteX10" fmla="*/ 1755135 w 5382109"/>
                  <a:gd name="connsiteY10" fmla="*/ 5039796 h 5891229"/>
                  <a:gd name="connsiteX11" fmla="*/ 1946521 w 5382109"/>
                  <a:gd name="connsiteY11" fmla="*/ 5891229 h 5891229"/>
                  <a:gd name="connsiteX12" fmla="*/ 4785414 w 5382109"/>
                  <a:gd name="connsiteY12" fmla="*/ 5859332 h 5891229"/>
                  <a:gd name="connsiteX13" fmla="*/ 4891740 w 5382109"/>
                  <a:gd name="connsiteY13" fmla="*/ 3520169 h 5891229"/>
                  <a:gd name="connsiteX14" fmla="*/ 3031042 w 5382109"/>
                  <a:gd name="connsiteY14" fmla="*/ 792 h 5891229"/>
                  <a:gd name="connsiteX0" fmla="*/ 3031042 w 5382109"/>
                  <a:gd name="connsiteY0" fmla="*/ 792 h 5891229"/>
                  <a:gd name="connsiteX1" fmla="*/ 777098 w 5382109"/>
                  <a:gd name="connsiteY1" fmla="*/ 1044464 h 5891229"/>
                  <a:gd name="connsiteX2" fmla="*/ 577563 w 5382109"/>
                  <a:gd name="connsiteY2" fmla="*/ 2302951 h 5891229"/>
                  <a:gd name="connsiteX3" fmla="*/ 763 w 5382109"/>
                  <a:gd name="connsiteY3" fmla="*/ 3052336 h 5891229"/>
                  <a:gd name="connsiteX4" fmla="*/ 511126 w 5382109"/>
                  <a:gd name="connsiteY4" fmla="*/ 3328783 h 5891229"/>
                  <a:gd name="connsiteX5" fmla="*/ 340038 w 5382109"/>
                  <a:gd name="connsiteY5" fmla="*/ 3735582 h 5891229"/>
                  <a:gd name="connsiteX6" fmla="*/ 531424 w 5382109"/>
                  <a:gd name="connsiteY6" fmla="*/ 3871043 h 5891229"/>
                  <a:gd name="connsiteX7" fmla="*/ 372902 w 5382109"/>
                  <a:gd name="connsiteY7" fmla="*/ 4062429 h 5891229"/>
                  <a:gd name="connsiteX8" fmla="*/ 564288 w 5382109"/>
                  <a:gd name="connsiteY8" fmla="*/ 4317611 h 5891229"/>
                  <a:gd name="connsiteX9" fmla="*/ 500493 w 5382109"/>
                  <a:gd name="connsiteY9" fmla="*/ 4976829 h 5891229"/>
                  <a:gd name="connsiteX10" fmla="*/ 1755135 w 5382109"/>
                  <a:gd name="connsiteY10" fmla="*/ 5039796 h 5891229"/>
                  <a:gd name="connsiteX11" fmla="*/ 1946521 w 5382109"/>
                  <a:gd name="connsiteY11" fmla="*/ 5891229 h 5891229"/>
                  <a:gd name="connsiteX12" fmla="*/ 4785414 w 5382109"/>
                  <a:gd name="connsiteY12" fmla="*/ 5859332 h 5891229"/>
                  <a:gd name="connsiteX13" fmla="*/ 4891740 w 5382109"/>
                  <a:gd name="connsiteY13" fmla="*/ 3520169 h 5891229"/>
                  <a:gd name="connsiteX14" fmla="*/ 3031042 w 5382109"/>
                  <a:gd name="connsiteY14" fmla="*/ 792 h 5891229"/>
                  <a:gd name="connsiteX0" fmla="*/ 3031042 w 5382109"/>
                  <a:gd name="connsiteY0" fmla="*/ 792 h 5891229"/>
                  <a:gd name="connsiteX1" fmla="*/ 777098 w 5382109"/>
                  <a:gd name="connsiteY1" fmla="*/ 1044464 h 5891229"/>
                  <a:gd name="connsiteX2" fmla="*/ 577563 w 5382109"/>
                  <a:gd name="connsiteY2" fmla="*/ 2302951 h 5891229"/>
                  <a:gd name="connsiteX3" fmla="*/ 763 w 5382109"/>
                  <a:gd name="connsiteY3" fmla="*/ 3052336 h 5891229"/>
                  <a:gd name="connsiteX4" fmla="*/ 511126 w 5382109"/>
                  <a:gd name="connsiteY4" fmla="*/ 3328783 h 5891229"/>
                  <a:gd name="connsiteX5" fmla="*/ 340038 w 5382109"/>
                  <a:gd name="connsiteY5" fmla="*/ 3735582 h 5891229"/>
                  <a:gd name="connsiteX6" fmla="*/ 531424 w 5382109"/>
                  <a:gd name="connsiteY6" fmla="*/ 3871043 h 5891229"/>
                  <a:gd name="connsiteX7" fmla="*/ 372902 w 5382109"/>
                  <a:gd name="connsiteY7" fmla="*/ 4062429 h 5891229"/>
                  <a:gd name="connsiteX8" fmla="*/ 564288 w 5382109"/>
                  <a:gd name="connsiteY8" fmla="*/ 4317611 h 5891229"/>
                  <a:gd name="connsiteX9" fmla="*/ 500493 w 5382109"/>
                  <a:gd name="connsiteY9" fmla="*/ 4976829 h 5891229"/>
                  <a:gd name="connsiteX10" fmla="*/ 1755135 w 5382109"/>
                  <a:gd name="connsiteY10" fmla="*/ 5039796 h 5891229"/>
                  <a:gd name="connsiteX11" fmla="*/ 1946521 w 5382109"/>
                  <a:gd name="connsiteY11" fmla="*/ 5891229 h 5891229"/>
                  <a:gd name="connsiteX12" fmla="*/ 4785414 w 5382109"/>
                  <a:gd name="connsiteY12" fmla="*/ 5859332 h 5891229"/>
                  <a:gd name="connsiteX13" fmla="*/ 4891740 w 5382109"/>
                  <a:gd name="connsiteY13" fmla="*/ 3520169 h 5891229"/>
                  <a:gd name="connsiteX14" fmla="*/ 3031042 w 5382109"/>
                  <a:gd name="connsiteY14" fmla="*/ 792 h 5891229"/>
                  <a:gd name="connsiteX0" fmla="*/ 3031042 w 5382109"/>
                  <a:gd name="connsiteY0" fmla="*/ 627 h 5891064"/>
                  <a:gd name="connsiteX1" fmla="*/ 777098 w 5382109"/>
                  <a:gd name="connsiteY1" fmla="*/ 1180776 h 5891064"/>
                  <a:gd name="connsiteX2" fmla="*/ 577563 w 5382109"/>
                  <a:gd name="connsiteY2" fmla="*/ 2302786 h 5891064"/>
                  <a:gd name="connsiteX3" fmla="*/ 763 w 5382109"/>
                  <a:gd name="connsiteY3" fmla="*/ 3052171 h 5891064"/>
                  <a:gd name="connsiteX4" fmla="*/ 511126 w 5382109"/>
                  <a:gd name="connsiteY4" fmla="*/ 3328618 h 5891064"/>
                  <a:gd name="connsiteX5" fmla="*/ 340038 w 5382109"/>
                  <a:gd name="connsiteY5" fmla="*/ 3735417 h 5891064"/>
                  <a:gd name="connsiteX6" fmla="*/ 531424 w 5382109"/>
                  <a:gd name="connsiteY6" fmla="*/ 3870878 h 5891064"/>
                  <a:gd name="connsiteX7" fmla="*/ 372902 w 5382109"/>
                  <a:gd name="connsiteY7" fmla="*/ 4062264 h 5891064"/>
                  <a:gd name="connsiteX8" fmla="*/ 564288 w 5382109"/>
                  <a:gd name="connsiteY8" fmla="*/ 4317446 h 5891064"/>
                  <a:gd name="connsiteX9" fmla="*/ 500493 w 5382109"/>
                  <a:gd name="connsiteY9" fmla="*/ 4976664 h 5891064"/>
                  <a:gd name="connsiteX10" fmla="*/ 1755135 w 5382109"/>
                  <a:gd name="connsiteY10" fmla="*/ 5039631 h 5891064"/>
                  <a:gd name="connsiteX11" fmla="*/ 1946521 w 5382109"/>
                  <a:gd name="connsiteY11" fmla="*/ 5891064 h 5891064"/>
                  <a:gd name="connsiteX12" fmla="*/ 4785414 w 5382109"/>
                  <a:gd name="connsiteY12" fmla="*/ 5859167 h 5891064"/>
                  <a:gd name="connsiteX13" fmla="*/ 4891740 w 5382109"/>
                  <a:gd name="connsiteY13" fmla="*/ 3520004 h 5891064"/>
                  <a:gd name="connsiteX14" fmla="*/ 3031042 w 5382109"/>
                  <a:gd name="connsiteY14" fmla="*/ 627 h 5891064"/>
                  <a:gd name="connsiteX0" fmla="*/ 3031042 w 5382109"/>
                  <a:gd name="connsiteY0" fmla="*/ 968 h 5891405"/>
                  <a:gd name="connsiteX1" fmla="*/ 777098 w 5382109"/>
                  <a:gd name="connsiteY1" fmla="*/ 1181117 h 5891405"/>
                  <a:gd name="connsiteX2" fmla="*/ 577563 w 5382109"/>
                  <a:gd name="connsiteY2" fmla="*/ 2303127 h 5891405"/>
                  <a:gd name="connsiteX3" fmla="*/ 763 w 5382109"/>
                  <a:gd name="connsiteY3" fmla="*/ 3052512 h 5891405"/>
                  <a:gd name="connsiteX4" fmla="*/ 511126 w 5382109"/>
                  <a:gd name="connsiteY4" fmla="*/ 3328959 h 5891405"/>
                  <a:gd name="connsiteX5" fmla="*/ 340038 w 5382109"/>
                  <a:gd name="connsiteY5" fmla="*/ 3735758 h 5891405"/>
                  <a:gd name="connsiteX6" fmla="*/ 531424 w 5382109"/>
                  <a:gd name="connsiteY6" fmla="*/ 3871219 h 5891405"/>
                  <a:gd name="connsiteX7" fmla="*/ 372902 w 5382109"/>
                  <a:gd name="connsiteY7" fmla="*/ 4062605 h 5891405"/>
                  <a:gd name="connsiteX8" fmla="*/ 564288 w 5382109"/>
                  <a:gd name="connsiteY8" fmla="*/ 4317787 h 5891405"/>
                  <a:gd name="connsiteX9" fmla="*/ 500493 w 5382109"/>
                  <a:gd name="connsiteY9" fmla="*/ 4977005 h 5891405"/>
                  <a:gd name="connsiteX10" fmla="*/ 1755135 w 5382109"/>
                  <a:gd name="connsiteY10" fmla="*/ 5039972 h 5891405"/>
                  <a:gd name="connsiteX11" fmla="*/ 1946521 w 5382109"/>
                  <a:gd name="connsiteY11" fmla="*/ 5891405 h 5891405"/>
                  <a:gd name="connsiteX12" fmla="*/ 4785414 w 5382109"/>
                  <a:gd name="connsiteY12" fmla="*/ 5859508 h 5891405"/>
                  <a:gd name="connsiteX13" fmla="*/ 4891740 w 5382109"/>
                  <a:gd name="connsiteY13" fmla="*/ 3520345 h 5891405"/>
                  <a:gd name="connsiteX14" fmla="*/ 3031042 w 5382109"/>
                  <a:gd name="connsiteY14" fmla="*/ 968 h 5891405"/>
                  <a:gd name="connsiteX0" fmla="*/ 3031042 w 5382109"/>
                  <a:gd name="connsiteY0" fmla="*/ 968 h 5891405"/>
                  <a:gd name="connsiteX1" fmla="*/ 777098 w 5382109"/>
                  <a:gd name="connsiteY1" fmla="*/ 1181117 h 5891405"/>
                  <a:gd name="connsiteX2" fmla="*/ 577563 w 5382109"/>
                  <a:gd name="connsiteY2" fmla="*/ 2303127 h 5891405"/>
                  <a:gd name="connsiteX3" fmla="*/ 763 w 5382109"/>
                  <a:gd name="connsiteY3" fmla="*/ 3052512 h 5891405"/>
                  <a:gd name="connsiteX4" fmla="*/ 511126 w 5382109"/>
                  <a:gd name="connsiteY4" fmla="*/ 3328959 h 5891405"/>
                  <a:gd name="connsiteX5" fmla="*/ 340038 w 5382109"/>
                  <a:gd name="connsiteY5" fmla="*/ 3735758 h 5891405"/>
                  <a:gd name="connsiteX6" fmla="*/ 531424 w 5382109"/>
                  <a:gd name="connsiteY6" fmla="*/ 3871219 h 5891405"/>
                  <a:gd name="connsiteX7" fmla="*/ 372902 w 5382109"/>
                  <a:gd name="connsiteY7" fmla="*/ 4062605 h 5891405"/>
                  <a:gd name="connsiteX8" fmla="*/ 564288 w 5382109"/>
                  <a:gd name="connsiteY8" fmla="*/ 4317787 h 5891405"/>
                  <a:gd name="connsiteX9" fmla="*/ 500493 w 5382109"/>
                  <a:gd name="connsiteY9" fmla="*/ 4977005 h 5891405"/>
                  <a:gd name="connsiteX10" fmla="*/ 1755135 w 5382109"/>
                  <a:gd name="connsiteY10" fmla="*/ 5039972 h 5891405"/>
                  <a:gd name="connsiteX11" fmla="*/ 1946521 w 5382109"/>
                  <a:gd name="connsiteY11" fmla="*/ 5891405 h 5891405"/>
                  <a:gd name="connsiteX12" fmla="*/ 4785414 w 5382109"/>
                  <a:gd name="connsiteY12" fmla="*/ 5859508 h 5891405"/>
                  <a:gd name="connsiteX13" fmla="*/ 4891740 w 5382109"/>
                  <a:gd name="connsiteY13" fmla="*/ 3520345 h 5891405"/>
                  <a:gd name="connsiteX14" fmla="*/ 3031042 w 5382109"/>
                  <a:gd name="connsiteY14" fmla="*/ 968 h 5891405"/>
                  <a:gd name="connsiteX0" fmla="*/ 3031204 w 5382271"/>
                  <a:gd name="connsiteY0" fmla="*/ 968 h 5891405"/>
                  <a:gd name="connsiteX1" fmla="*/ 777260 w 5382271"/>
                  <a:gd name="connsiteY1" fmla="*/ 1181117 h 5891405"/>
                  <a:gd name="connsiteX2" fmla="*/ 523134 w 5382271"/>
                  <a:gd name="connsiteY2" fmla="*/ 2303127 h 5891405"/>
                  <a:gd name="connsiteX3" fmla="*/ 925 w 5382271"/>
                  <a:gd name="connsiteY3" fmla="*/ 3052512 h 5891405"/>
                  <a:gd name="connsiteX4" fmla="*/ 511288 w 5382271"/>
                  <a:gd name="connsiteY4" fmla="*/ 3328959 h 5891405"/>
                  <a:gd name="connsiteX5" fmla="*/ 340200 w 5382271"/>
                  <a:gd name="connsiteY5" fmla="*/ 3735758 h 5891405"/>
                  <a:gd name="connsiteX6" fmla="*/ 531586 w 5382271"/>
                  <a:gd name="connsiteY6" fmla="*/ 3871219 h 5891405"/>
                  <a:gd name="connsiteX7" fmla="*/ 373064 w 5382271"/>
                  <a:gd name="connsiteY7" fmla="*/ 4062605 h 5891405"/>
                  <a:gd name="connsiteX8" fmla="*/ 564450 w 5382271"/>
                  <a:gd name="connsiteY8" fmla="*/ 4317787 h 5891405"/>
                  <a:gd name="connsiteX9" fmla="*/ 500655 w 5382271"/>
                  <a:gd name="connsiteY9" fmla="*/ 4977005 h 5891405"/>
                  <a:gd name="connsiteX10" fmla="*/ 1755297 w 5382271"/>
                  <a:gd name="connsiteY10" fmla="*/ 5039972 h 5891405"/>
                  <a:gd name="connsiteX11" fmla="*/ 1946683 w 5382271"/>
                  <a:gd name="connsiteY11" fmla="*/ 5891405 h 5891405"/>
                  <a:gd name="connsiteX12" fmla="*/ 4785576 w 5382271"/>
                  <a:gd name="connsiteY12" fmla="*/ 5859508 h 5891405"/>
                  <a:gd name="connsiteX13" fmla="*/ 4891902 w 5382271"/>
                  <a:gd name="connsiteY13" fmla="*/ 3520345 h 5891405"/>
                  <a:gd name="connsiteX14" fmla="*/ 3031204 w 5382271"/>
                  <a:gd name="connsiteY14" fmla="*/ 968 h 5891405"/>
                  <a:gd name="connsiteX0" fmla="*/ 3031204 w 5382271"/>
                  <a:gd name="connsiteY0" fmla="*/ 968 h 5891405"/>
                  <a:gd name="connsiteX1" fmla="*/ 777260 w 5382271"/>
                  <a:gd name="connsiteY1" fmla="*/ 1181117 h 5891405"/>
                  <a:gd name="connsiteX2" fmla="*/ 523134 w 5382271"/>
                  <a:gd name="connsiteY2" fmla="*/ 2303127 h 5891405"/>
                  <a:gd name="connsiteX3" fmla="*/ 925 w 5382271"/>
                  <a:gd name="connsiteY3" fmla="*/ 3052512 h 5891405"/>
                  <a:gd name="connsiteX4" fmla="*/ 511288 w 5382271"/>
                  <a:gd name="connsiteY4" fmla="*/ 3328959 h 5891405"/>
                  <a:gd name="connsiteX5" fmla="*/ 340200 w 5382271"/>
                  <a:gd name="connsiteY5" fmla="*/ 3735758 h 5891405"/>
                  <a:gd name="connsiteX6" fmla="*/ 531586 w 5382271"/>
                  <a:gd name="connsiteY6" fmla="*/ 3871219 h 5891405"/>
                  <a:gd name="connsiteX7" fmla="*/ 373064 w 5382271"/>
                  <a:gd name="connsiteY7" fmla="*/ 4062605 h 5891405"/>
                  <a:gd name="connsiteX8" fmla="*/ 564450 w 5382271"/>
                  <a:gd name="connsiteY8" fmla="*/ 4317787 h 5891405"/>
                  <a:gd name="connsiteX9" fmla="*/ 500655 w 5382271"/>
                  <a:gd name="connsiteY9" fmla="*/ 4977005 h 5891405"/>
                  <a:gd name="connsiteX10" fmla="*/ 1755297 w 5382271"/>
                  <a:gd name="connsiteY10" fmla="*/ 5039972 h 5891405"/>
                  <a:gd name="connsiteX11" fmla="*/ 1946683 w 5382271"/>
                  <a:gd name="connsiteY11" fmla="*/ 5891405 h 5891405"/>
                  <a:gd name="connsiteX12" fmla="*/ 4785576 w 5382271"/>
                  <a:gd name="connsiteY12" fmla="*/ 5859508 h 5891405"/>
                  <a:gd name="connsiteX13" fmla="*/ 4891902 w 5382271"/>
                  <a:gd name="connsiteY13" fmla="*/ 3520345 h 5891405"/>
                  <a:gd name="connsiteX14" fmla="*/ 3031204 w 5382271"/>
                  <a:gd name="connsiteY14" fmla="*/ 968 h 5891405"/>
                  <a:gd name="connsiteX0" fmla="*/ 3031204 w 5382271"/>
                  <a:gd name="connsiteY0" fmla="*/ 968 h 5891405"/>
                  <a:gd name="connsiteX1" fmla="*/ 777260 w 5382271"/>
                  <a:gd name="connsiteY1" fmla="*/ 1181117 h 5891405"/>
                  <a:gd name="connsiteX2" fmla="*/ 523134 w 5382271"/>
                  <a:gd name="connsiteY2" fmla="*/ 2303127 h 5891405"/>
                  <a:gd name="connsiteX3" fmla="*/ 925 w 5382271"/>
                  <a:gd name="connsiteY3" fmla="*/ 3052512 h 5891405"/>
                  <a:gd name="connsiteX4" fmla="*/ 511288 w 5382271"/>
                  <a:gd name="connsiteY4" fmla="*/ 3328959 h 5891405"/>
                  <a:gd name="connsiteX5" fmla="*/ 340200 w 5382271"/>
                  <a:gd name="connsiteY5" fmla="*/ 3735758 h 5891405"/>
                  <a:gd name="connsiteX6" fmla="*/ 531586 w 5382271"/>
                  <a:gd name="connsiteY6" fmla="*/ 3871219 h 5891405"/>
                  <a:gd name="connsiteX7" fmla="*/ 373064 w 5382271"/>
                  <a:gd name="connsiteY7" fmla="*/ 4062605 h 5891405"/>
                  <a:gd name="connsiteX8" fmla="*/ 564450 w 5382271"/>
                  <a:gd name="connsiteY8" fmla="*/ 4317787 h 5891405"/>
                  <a:gd name="connsiteX9" fmla="*/ 500655 w 5382271"/>
                  <a:gd name="connsiteY9" fmla="*/ 4977005 h 5891405"/>
                  <a:gd name="connsiteX10" fmla="*/ 1755297 w 5382271"/>
                  <a:gd name="connsiteY10" fmla="*/ 5039972 h 5891405"/>
                  <a:gd name="connsiteX11" fmla="*/ 1946683 w 5382271"/>
                  <a:gd name="connsiteY11" fmla="*/ 5891405 h 5891405"/>
                  <a:gd name="connsiteX12" fmla="*/ 4785576 w 5382271"/>
                  <a:gd name="connsiteY12" fmla="*/ 5859508 h 5891405"/>
                  <a:gd name="connsiteX13" fmla="*/ 4891902 w 5382271"/>
                  <a:gd name="connsiteY13" fmla="*/ 3520345 h 5891405"/>
                  <a:gd name="connsiteX14" fmla="*/ 3031204 w 5382271"/>
                  <a:gd name="connsiteY14" fmla="*/ 968 h 5891405"/>
                  <a:gd name="connsiteX0" fmla="*/ 3038119 w 5389186"/>
                  <a:gd name="connsiteY0" fmla="*/ 968 h 5891405"/>
                  <a:gd name="connsiteX1" fmla="*/ 784175 w 5389186"/>
                  <a:gd name="connsiteY1" fmla="*/ 1181117 h 5891405"/>
                  <a:gd name="connsiteX2" fmla="*/ 530049 w 5389186"/>
                  <a:gd name="connsiteY2" fmla="*/ 2303127 h 5891405"/>
                  <a:gd name="connsiteX3" fmla="*/ 7840 w 5389186"/>
                  <a:gd name="connsiteY3" fmla="*/ 3052512 h 5891405"/>
                  <a:gd name="connsiteX4" fmla="*/ 518203 w 5389186"/>
                  <a:gd name="connsiteY4" fmla="*/ 3328959 h 5891405"/>
                  <a:gd name="connsiteX5" fmla="*/ 347115 w 5389186"/>
                  <a:gd name="connsiteY5" fmla="*/ 3735758 h 5891405"/>
                  <a:gd name="connsiteX6" fmla="*/ 538501 w 5389186"/>
                  <a:gd name="connsiteY6" fmla="*/ 3871219 h 5891405"/>
                  <a:gd name="connsiteX7" fmla="*/ 379979 w 5389186"/>
                  <a:gd name="connsiteY7" fmla="*/ 4062605 h 5891405"/>
                  <a:gd name="connsiteX8" fmla="*/ 571365 w 5389186"/>
                  <a:gd name="connsiteY8" fmla="*/ 4317787 h 5891405"/>
                  <a:gd name="connsiteX9" fmla="*/ 507570 w 5389186"/>
                  <a:gd name="connsiteY9" fmla="*/ 4977005 h 5891405"/>
                  <a:gd name="connsiteX10" fmla="*/ 1762212 w 5389186"/>
                  <a:gd name="connsiteY10" fmla="*/ 5039972 h 5891405"/>
                  <a:gd name="connsiteX11" fmla="*/ 1953598 w 5389186"/>
                  <a:gd name="connsiteY11" fmla="*/ 5891405 h 5891405"/>
                  <a:gd name="connsiteX12" fmla="*/ 4792491 w 5389186"/>
                  <a:gd name="connsiteY12" fmla="*/ 5859508 h 5891405"/>
                  <a:gd name="connsiteX13" fmla="*/ 4898817 w 5389186"/>
                  <a:gd name="connsiteY13" fmla="*/ 3520345 h 5891405"/>
                  <a:gd name="connsiteX14" fmla="*/ 3038119 w 5389186"/>
                  <a:gd name="connsiteY14" fmla="*/ 968 h 5891405"/>
                  <a:gd name="connsiteX0" fmla="*/ 3037057 w 5388124"/>
                  <a:gd name="connsiteY0" fmla="*/ 968 h 5891405"/>
                  <a:gd name="connsiteX1" fmla="*/ 783113 w 5388124"/>
                  <a:gd name="connsiteY1" fmla="*/ 1181117 h 5891405"/>
                  <a:gd name="connsiteX2" fmla="*/ 528987 w 5388124"/>
                  <a:gd name="connsiteY2" fmla="*/ 2303127 h 5891405"/>
                  <a:gd name="connsiteX3" fmla="*/ 6778 w 5388124"/>
                  <a:gd name="connsiteY3" fmla="*/ 3052512 h 5891405"/>
                  <a:gd name="connsiteX4" fmla="*/ 517141 w 5388124"/>
                  <a:gd name="connsiteY4" fmla="*/ 3328959 h 5891405"/>
                  <a:gd name="connsiteX5" fmla="*/ 346053 w 5388124"/>
                  <a:gd name="connsiteY5" fmla="*/ 3735758 h 5891405"/>
                  <a:gd name="connsiteX6" fmla="*/ 537439 w 5388124"/>
                  <a:gd name="connsiteY6" fmla="*/ 3871219 h 5891405"/>
                  <a:gd name="connsiteX7" fmla="*/ 378917 w 5388124"/>
                  <a:gd name="connsiteY7" fmla="*/ 4062605 h 5891405"/>
                  <a:gd name="connsiteX8" fmla="*/ 570303 w 5388124"/>
                  <a:gd name="connsiteY8" fmla="*/ 4317787 h 5891405"/>
                  <a:gd name="connsiteX9" fmla="*/ 506508 w 5388124"/>
                  <a:gd name="connsiteY9" fmla="*/ 4977005 h 5891405"/>
                  <a:gd name="connsiteX10" fmla="*/ 1761150 w 5388124"/>
                  <a:gd name="connsiteY10" fmla="*/ 5039972 h 5891405"/>
                  <a:gd name="connsiteX11" fmla="*/ 1952536 w 5388124"/>
                  <a:gd name="connsiteY11" fmla="*/ 5891405 h 5891405"/>
                  <a:gd name="connsiteX12" fmla="*/ 4791429 w 5388124"/>
                  <a:gd name="connsiteY12" fmla="*/ 5859508 h 5891405"/>
                  <a:gd name="connsiteX13" fmla="*/ 4897755 w 5388124"/>
                  <a:gd name="connsiteY13" fmla="*/ 3520345 h 5891405"/>
                  <a:gd name="connsiteX14" fmla="*/ 3037057 w 5388124"/>
                  <a:gd name="connsiteY14" fmla="*/ 968 h 5891405"/>
                  <a:gd name="connsiteX0" fmla="*/ 3034541 w 5385608"/>
                  <a:gd name="connsiteY0" fmla="*/ 968 h 5891405"/>
                  <a:gd name="connsiteX1" fmla="*/ 780597 w 5385608"/>
                  <a:gd name="connsiteY1" fmla="*/ 1181117 h 5891405"/>
                  <a:gd name="connsiteX2" fmla="*/ 526471 w 5385608"/>
                  <a:gd name="connsiteY2" fmla="*/ 2303127 h 5891405"/>
                  <a:gd name="connsiteX3" fmla="*/ 4262 w 5385608"/>
                  <a:gd name="connsiteY3" fmla="*/ 3052512 h 5891405"/>
                  <a:gd name="connsiteX4" fmla="*/ 514625 w 5385608"/>
                  <a:gd name="connsiteY4" fmla="*/ 3328959 h 5891405"/>
                  <a:gd name="connsiteX5" fmla="*/ 343537 w 5385608"/>
                  <a:gd name="connsiteY5" fmla="*/ 3735758 h 5891405"/>
                  <a:gd name="connsiteX6" fmla="*/ 534923 w 5385608"/>
                  <a:gd name="connsiteY6" fmla="*/ 3871219 h 5891405"/>
                  <a:gd name="connsiteX7" fmla="*/ 376401 w 5385608"/>
                  <a:gd name="connsiteY7" fmla="*/ 4062605 h 5891405"/>
                  <a:gd name="connsiteX8" fmla="*/ 567787 w 5385608"/>
                  <a:gd name="connsiteY8" fmla="*/ 4317787 h 5891405"/>
                  <a:gd name="connsiteX9" fmla="*/ 503992 w 5385608"/>
                  <a:gd name="connsiteY9" fmla="*/ 4977005 h 5891405"/>
                  <a:gd name="connsiteX10" fmla="*/ 1758634 w 5385608"/>
                  <a:gd name="connsiteY10" fmla="*/ 5039972 h 5891405"/>
                  <a:gd name="connsiteX11" fmla="*/ 1950020 w 5385608"/>
                  <a:gd name="connsiteY11" fmla="*/ 5891405 h 5891405"/>
                  <a:gd name="connsiteX12" fmla="*/ 4788913 w 5385608"/>
                  <a:gd name="connsiteY12" fmla="*/ 5859508 h 5891405"/>
                  <a:gd name="connsiteX13" fmla="*/ 4895239 w 5385608"/>
                  <a:gd name="connsiteY13" fmla="*/ 3520345 h 5891405"/>
                  <a:gd name="connsiteX14" fmla="*/ 3034541 w 5385608"/>
                  <a:gd name="connsiteY14" fmla="*/ 968 h 5891405"/>
                  <a:gd name="connsiteX0" fmla="*/ 3034541 w 5385608"/>
                  <a:gd name="connsiteY0" fmla="*/ 968 h 5891405"/>
                  <a:gd name="connsiteX1" fmla="*/ 780597 w 5385608"/>
                  <a:gd name="connsiteY1" fmla="*/ 1181117 h 5891405"/>
                  <a:gd name="connsiteX2" fmla="*/ 526471 w 5385608"/>
                  <a:gd name="connsiteY2" fmla="*/ 2303127 h 5891405"/>
                  <a:gd name="connsiteX3" fmla="*/ 4262 w 5385608"/>
                  <a:gd name="connsiteY3" fmla="*/ 3052512 h 5891405"/>
                  <a:gd name="connsiteX4" fmla="*/ 514625 w 5385608"/>
                  <a:gd name="connsiteY4" fmla="*/ 3328959 h 5891405"/>
                  <a:gd name="connsiteX5" fmla="*/ 343537 w 5385608"/>
                  <a:gd name="connsiteY5" fmla="*/ 3735758 h 5891405"/>
                  <a:gd name="connsiteX6" fmla="*/ 534923 w 5385608"/>
                  <a:gd name="connsiteY6" fmla="*/ 3871219 h 5891405"/>
                  <a:gd name="connsiteX7" fmla="*/ 376401 w 5385608"/>
                  <a:gd name="connsiteY7" fmla="*/ 4062605 h 5891405"/>
                  <a:gd name="connsiteX8" fmla="*/ 567787 w 5385608"/>
                  <a:gd name="connsiteY8" fmla="*/ 4317787 h 5891405"/>
                  <a:gd name="connsiteX9" fmla="*/ 503992 w 5385608"/>
                  <a:gd name="connsiteY9" fmla="*/ 4977005 h 5891405"/>
                  <a:gd name="connsiteX10" fmla="*/ 1758634 w 5385608"/>
                  <a:gd name="connsiteY10" fmla="*/ 5039972 h 5891405"/>
                  <a:gd name="connsiteX11" fmla="*/ 1950020 w 5385608"/>
                  <a:gd name="connsiteY11" fmla="*/ 5891405 h 5891405"/>
                  <a:gd name="connsiteX12" fmla="*/ 4788913 w 5385608"/>
                  <a:gd name="connsiteY12" fmla="*/ 5859508 h 5891405"/>
                  <a:gd name="connsiteX13" fmla="*/ 4895239 w 5385608"/>
                  <a:gd name="connsiteY13" fmla="*/ 3520345 h 5891405"/>
                  <a:gd name="connsiteX14" fmla="*/ 3034541 w 5385608"/>
                  <a:gd name="connsiteY14" fmla="*/ 968 h 5891405"/>
                  <a:gd name="connsiteX0" fmla="*/ 2980702 w 5331769"/>
                  <a:gd name="connsiteY0" fmla="*/ 968 h 5891405"/>
                  <a:gd name="connsiteX1" fmla="*/ 726758 w 5331769"/>
                  <a:gd name="connsiteY1" fmla="*/ 1181117 h 5891405"/>
                  <a:gd name="connsiteX2" fmla="*/ 472632 w 5331769"/>
                  <a:gd name="connsiteY2" fmla="*/ 2303127 h 5891405"/>
                  <a:gd name="connsiteX3" fmla="*/ 5014 w 5331769"/>
                  <a:gd name="connsiteY3" fmla="*/ 3079808 h 5891405"/>
                  <a:gd name="connsiteX4" fmla="*/ 460786 w 5331769"/>
                  <a:gd name="connsiteY4" fmla="*/ 3328959 h 5891405"/>
                  <a:gd name="connsiteX5" fmla="*/ 289698 w 5331769"/>
                  <a:gd name="connsiteY5" fmla="*/ 3735758 h 5891405"/>
                  <a:gd name="connsiteX6" fmla="*/ 481084 w 5331769"/>
                  <a:gd name="connsiteY6" fmla="*/ 3871219 h 5891405"/>
                  <a:gd name="connsiteX7" fmla="*/ 322562 w 5331769"/>
                  <a:gd name="connsiteY7" fmla="*/ 4062605 h 5891405"/>
                  <a:gd name="connsiteX8" fmla="*/ 513948 w 5331769"/>
                  <a:gd name="connsiteY8" fmla="*/ 4317787 h 5891405"/>
                  <a:gd name="connsiteX9" fmla="*/ 450153 w 5331769"/>
                  <a:gd name="connsiteY9" fmla="*/ 4977005 h 5891405"/>
                  <a:gd name="connsiteX10" fmla="*/ 1704795 w 5331769"/>
                  <a:gd name="connsiteY10" fmla="*/ 5039972 h 5891405"/>
                  <a:gd name="connsiteX11" fmla="*/ 1896181 w 5331769"/>
                  <a:gd name="connsiteY11" fmla="*/ 5891405 h 5891405"/>
                  <a:gd name="connsiteX12" fmla="*/ 4735074 w 5331769"/>
                  <a:gd name="connsiteY12" fmla="*/ 5859508 h 5891405"/>
                  <a:gd name="connsiteX13" fmla="*/ 4841400 w 5331769"/>
                  <a:gd name="connsiteY13" fmla="*/ 3520345 h 5891405"/>
                  <a:gd name="connsiteX14" fmla="*/ 2980702 w 5331769"/>
                  <a:gd name="connsiteY14" fmla="*/ 968 h 5891405"/>
                  <a:gd name="connsiteX0" fmla="*/ 2980491 w 5331558"/>
                  <a:gd name="connsiteY0" fmla="*/ 968 h 5891405"/>
                  <a:gd name="connsiteX1" fmla="*/ 726547 w 5331558"/>
                  <a:gd name="connsiteY1" fmla="*/ 1181117 h 5891405"/>
                  <a:gd name="connsiteX2" fmla="*/ 486068 w 5331558"/>
                  <a:gd name="connsiteY2" fmla="*/ 2371366 h 5891405"/>
                  <a:gd name="connsiteX3" fmla="*/ 4803 w 5331558"/>
                  <a:gd name="connsiteY3" fmla="*/ 3079808 h 5891405"/>
                  <a:gd name="connsiteX4" fmla="*/ 460575 w 5331558"/>
                  <a:gd name="connsiteY4" fmla="*/ 3328959 h 5891405"/>
                  <a:gd name="connsiteX5" fmla="*/ 289487 w 5331558"/>
                  <a:gd name="connsiteY5" fmla="*/ 3735758 h 5891405"/>
                  <a:gd name="connsiteX6" fmla="*/ 480873 w 5331558"/>
                  <a:gd name="connsiteY6" fmla="*/ 3871219 h 5891405"/>
                  <a:gd name="connsiteX7" fmla="*/ 322351 w 5331558"/>
                  <a:gd name="connsiteY7" fmla="*/ 4062605 h 5891405"/>
                  <a:gd name="connsiteX8" fmla="*/ 513737 w 5331558"/>
                  <a:gd name="connsiteY8" fmla="*/ 4317787 h 5891405"/>
                  <a:gd name="connsiteX9" fmla="*/ 449942 w 5331558"/>
                  <a:gd name="connsiteY9" fmla="*/ 4977005 h 5891405"/>
                  <a:gd name="connsiteX10" fmla="*/ 1704584 w 5331558"/>
                  <a:gd name="connsiteY10" fmla="*/ 5039972 h 5891405"/>
                  <a:gd name="connsiteX11" fmla="*/ 1895970 w 5331558"/>
                  <a:gd name="connsiteY11" fmla="*/ 5891405 h 5891405"/>
                  <a:gd name="connsiteX12" fmla="*/ 4734863 w 5331558"/>
                  <a:gd name="connsiteY12" fmla="*/ 5859508 h 5891405"/>
                  <a:gd name="connsiteX13" fmla="*/ 4841189 w 5331558"/>
                  <a:gd name="connsiteY13" fmla="*/ 3520345 h 5891405"/>
                  <a:gd name="connsiteX14" fmla="*/ 2980491 w 5331558"/>
                  <a:gd name="connsiteY14" fmla="*/ 968 h 58914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5331558" h="5891405">
                    <a:moveTo>
                      <a:pt x="2980491" y="968"/>
                    </a:moveTo>
                    <a:cubicBezTo>
                      <a:pt x="1784302" y="-22254"/>
                      <a:pt x="1040642" y="372305"/>
                      <a:pt x="726547" y="1181117"/>
                    </a:cubicBezTo>
                    <a:cubicBezTo>
                      <a:pt x="528785" y="1834793"/>
                      <a:pt x="744238" y="2066938"/>
                      <a:pt x="486068" y="2371366"/>
                    </a:cubicBezTo>
                    <a:cubicBezTo>
                      <a:pt x="239818" y="2677225"/>
                      <a:pt x="-40213" y="2911644"/>
                      <a:pt x="4803" y="3079808"/>
                    </a:cubicBezTo>
                    <a:cubicBezTo>
                      <a:pt x="109541" y="3181162"/>
                      <a:pt x="260766" y="3266498"/>
                      <a:pt x="460575" y="3328959"/>
                    </a:cubicBezTo>
                    <a:cubicBezTo>
                      <a:pt x="403546" y="3464559"/>
                      <a:pt x="198074" y="3641722"/>
                      <a:pt x="289487" y="3735758"/>
                    </a:cubicBezTo>
                    <a:lnTo>
                      <a:pt x="480873" y="3871219"/>
                    </a:lnTo>
                    <a:cubicBezTo>
                      <a:pt x="428032" y="3935014"/>
                      <a:pt x="303940" y="3939433"/>
                      <a:pt x="322351" y="4062605"/>
                    </a:cubicBezTo>
                    <a:cubicBezTo>
                      <a:pt x="362395" y="4195168"/>
                      <a:pt x="550882" y="4226788"/>
                      <a:pt x="513737" y="4317787"/>
                    </a:cubicBezTo>
                    <a:cubicBezTo>
                      <a:pt x="397470" y="4561276"/>
                      <a:pt x="358392" y="4876020"/>
                      <a:pt x="449942" y="4977005"/>
                    </a:cubicBezTo>
                    <a:cubicBezTo>
                      <a:pt x="636587" y="5158310"/>
                      <a:pt x="1197305" y="5208988"/>
                      <a:pt x="1704584" y="5039972"/>
                    </a:cubicBezTo>
                    <a:lnTo>
                      <a:pt x="1895970" y="5891405"/>
                    </a:lnTo>
                    <a:lnTo>
                      <a:pt x="4734863" y="5859508"/>
                    </a:lnTo>
                    <a:cubicBezTo>
                      <a:pt x="4366268" y="4516262"/>
                      <a:pt x="4422975" y="3927926"/>
                      <a:pt x="4841189" y="3520345"/>
                    </a:cubicBezTo>
                    <a:cubicBezTo>
                      <a:pt x="6117095" y="1964448"/>
                      <a:pt x="4692333" y="36409"/>
                      <a:pt x="2980491" y="96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050"/>
              </a:p>
            </p:txBody>
          </p:sp>
          <p:sp>
            <p:nvSpPr>
              <p:cNvPr id="74" name="Oval 37">
                <a:extLst>
                  <a:ext uri="{FF2B5EF4-FFF2-40B4-BE49-F238E27FC236}">
                    <a16:creationId xmlns:a16="http://schemas.microsoft.com/office/drawing/2014/main" id="{0711327E-9191-4394-B64D-73AD56C41377}"/>
                  </a:ext>
                </a:extLst>
              </p:cNvPr>
              <p:cNvSpPr/>
              <p:nvPr/>
            </p:nvSpPr>
            <p:spPr>
              <a:xfrm rot="18100542">
                <a:off x="5907878" y="-58593"/>
                <a:ext cx="1436045" cy="2141152"/>
              </a:xfrm>
              <a:custGeom>
                <a:avLst/>
                <a:gdLst/>
                <a:ahLst/>
                <a:cxnLst/>
                <a:rect l="l" t="t" r="r" b="b"/>
                <a:pathLst>
                  <a:path w="1170491" h="1745209">
                    <a:moveTo>
                      <a:pt x="429221" y="671495"/>
                    </a:moveTo>
                    <a:cubicBezTo>
                      <a:pt x="415869" y="670322"/>
                      <a:pt x="402356" y="670624"/>
                      <a:pt x="388917" y="672439"/>
                    </a:cubicBezTo>
                    <a:cubicBezTo>
                      <a:pt x="370997" y="674859"/>
                      <a:pt x="353207" y="679968"/>
                      <a:pt x="336101" y="687858"/>
                    </a:cubicBezTo>
                    <a:lnTo>
                      <a:pt x="344770" y="708640"/>
                    </a:lnTo>
                    <a:cubicBezTo>
                      <a:pt x="405276" y="680369"/>
                      <a:pt x="475531" y="691805"/>
                      <a:pt x="523918" y="737799"/>
                    </a:cubicBezTo>
                    <a:cubicBezTo>
                      <a:pt x="569388" y="781022"/>
                      <a:pt x="587723" y="847396"/>
                      <a:pt x="571504" y="910067"/>
                    </a:cubicBezTo>
                    <a:lnTo>
                      <a:pt x="593243" y="915886"/>
                    </a:lnTo>
                    <a:cubicBezTo>
                      <a:pt x="611678" y="844923"/>
                      <a:pt x="590662" y="769719"/>
                      <a:pt x="538740" y="720849"/>
                    </a:cubicBezTo>
                    <a:cubicBezTo>
                      <a:pt x="507886" y="691808"/>
                      <a:pt x="469277" y="675014"/>
                      <a:pt x="429221" y="671495"/>
                    </a:cubicBezTo>
                    <a:close/>
                    <a:moveTo>
                      <a:pt x="588421" y="580980"/>
                    </a:moveTo>
                    <a:cubicBezTo>
                      <a:pt x="534186" y="581239"/>
                      <a:pt x="482134" y="605639"/>
                      <a:pt x="446738" y="649695"/>
                    </a:cubicBezTo>
                    <a:lnTo>
                      <a:pt x="463760" y="664437"/>
                    </a:lnTo>
                    <a:cubicBezTo>
                      <a:pt x="505329" y="612166"/>
                      <a:pt x="573320" y="591099"/>
                      <a:pt x="637132" y="610714"/>
                    </a:cubicBezTo>
                    <a:cubicBezTo>
                      <a:pt x="697098" y="629147"/>
                      <a:pt x="743088" y="680397"/>
                      <a:pt x="756495" y="743730"/>
                    </a:cubicBezTo>
                    <a:lnTo>
                      <a:pt x="778549" y="739251"/>
                    </a:lnTo>
                    <a:cubicBezTo>
                      <a:pt x="763432" y="667508"/>
                      <a:pt x="711108" y="609548"/>
                      <a:pt x="642848" y="588934"/>
                    </a:cubicBezTo>
                    <a:cubicBezTo>
                      <a:pt x="624821" y="583490"/>
                      <a:pt x="606500" y="580894"/>
                      <a:pt x="588421" y="580980"/>
                    </a:cubicBezTo>
                    <a:close/>
                    <a:moveTo>
                      <a:pt x="533817" y="0"/>
                    </a:moveTo>
                    <a:cubicBezTo>
                      <a:pt x="617807" y="1"/>
                      <a:pt x="687626" y="60667"/>
                      <a:pt x="697680" y="141081"/>
                    </a:cubicBezTo>
                    <a:cubicBezTo>
                      <a:pt x="603869" y="182843"/>
                      <a:pt x="547102" y="268997"/>
                      <a:pt x="562024" y="352718"/>
                    </a:cubicBezTo>
                    <a:lnTo>
                      <a:pt x="584367" y="347971"/>
                    </a:lnTo>
                    <a:cubicBezTo>
                      <a:pt x="570422" y="267354"/>
                      <a:pt x="633895" y="183716"/>
                      <a:pt x="732836" y="150639"/>
                    </a:cubicBezTo>
                    <a:cubicBezTo>
                      <a:pt x="738208" y="147500"/>
                      <a:pt x="743991" y="147205"/>
                      <a:pt x="749842" y="147205"/>
                    </a:cubicBezTo>
                    <a:cubicBezTo>
                      <a:pt x="844103" y="147205"/>
                      <a:pt x="920515" y="223618"/>
                      <a:pt x="920515" y="317877"/>
                    </a:cubicBezTo>
                    <a:lnTo>
                      <a:pt x="910716" y="366417"/>
                    </a:lnTo>
                    <a:lnTo>
                      <a:pt x="920515" y="366418"/>
                    </a:lnTo>
                    <a:lnTo>
                      <a:pt x="920515" y="371433"/>
                    </a:lnTo>
                    <a:cubicBezTo>
                      <a:pt x="997755" y="379016"/>
                      <a:pt x="1056877" y="445155"/>
                      <a:pt x="1056877" y="525101"/>
                    </a:cubicBezTo>
                    <a:lnTo>
                      <a:pt x="1047351" y="572282"/>
                    </a:lnTo>
                    <a:cubicBezTo>
                      <a:pt x="1119671" y="602218"/>
                      <a:pt x="1170491" y="673500"/>
                      <a:pt x="1170491" y="756650"/>
                    </a:cubicBezTo>
                    <a:cubicBezTo>
                      <a:pt x="1170490" y="802863"/>
                      <a:pt x="1154794" y="845409"/>
                      <a:pt x="1127569" y="878235"/>
                    </a:cubicBezTo>
                    <a:cubicBezTo>
                      <a:pt x="1080615" y="934488"/>
                      <a:pt x="1014142" y="959925"/>
                      <a:pt x="954678" y="939840"/>
                    </a:cubicBezTo>
                    <a:lnTo>
                      <a:pt x="947373" y="961469"/>
                    </a:lnTo>
                    <a:cubicBezTo>
                      <a:pt x="1000817" y="979520"/>
                      <a:pt x="1058949" y="966083"/>
                      <a:pt x="1106746" y="928282"/>
                    </a:cubicBezTo>
                    <a:cubicBezTo>
                      <a:pt x="1128548" y="955588"/>
                      <a:pt x="1138907" y="990708"/>
                      <a:pt x="1138907" y="1028247"/>
                    </a:cubicBezTo>
                    <a:cubicBezTo>
                      <a:pt x="1138907" y="1124134"/>
                      <a:pt x="1071328" y="1204237"/>
                      <a:pt x="981133" y="1223220"/>
                    </a:cubicBezTo>
                    <a:cubicBezTo>
                      <a:pt x="889088" y="1236998"/>
                      <a:pt x="805358" y="1200898"/>
                      <a:pt x="777272" y="1134408"/>
                    </a:cubicBezTo>
                    <a:cubicBezTo>
                      <a:pt x="791057" y="1124903"/>
                      <a:pt x="802061" y="1111678"/>
                      <a:pt x="810210" y="1096167"/>
                    </a:cubicBezTo>
                    <a:cubicBezTo>
                      <a:pt x="831546" y="1055553"/>
                      <a:pt x="830022" y="1005443"/>
                      <a:pt x="806195" y="964175"/>
                    </a:cubicBezTo>
                    <a:lnTo>
                      <a:pt x="787267" y="975103"/>
                    </a:lnTo>
                    <a:cubicBezTo>
                      <a:pt x="807161" y="1009560"/>
                      <a:pt x="808703" y="1051275"/>
                      <a:pt x="791333" y="1085110"/>
                    </a:cubicBezTo>
                    <a:cubicBezTo>
                      <a:pt x="784855" y="1097727"/>
                      <a:pt x="776117" y="1108536"/>
                      <a:pt x="763385" y="1114320"/>
                    </a:cubicBezTo>
                    <a:lnTo>
                      <a:pt x="744063" y="1119497"/>
                    </a:lnTo>
                    <a:lnTo>
                      <a:pt x="747716" y="1128718"/>
                    </a:lnTo>
                    <a:cubicBezTo>
                      <a:pt x="731558" y="1137628"/>
                      <a:pt x="712804" y="1141697"/>
                      <a:pt x="693327" y="1140344"/>
                    </a:cubicBezTo>
                    <a:cubicBezTo>
                      <a:pt x="655409" y="1137711"/>
                      <a:pt x="620494" y="1114908"/>
                      <a:pt x="601213" y="1080185"/>
                    </a:cubicBezTo>
                    <a:lnTo>
                      <a:pt x="582082" y="1090754"/>
                    </a:lnTo>
                    <a:cubicBezTo>
                      <a:pt x="605167" y="1132362"/>
                      <a:pt x="647281" y="1159482"/>
                      <a:pt x="693051" y="1162221"/>
                    </a:cubicBezTo>
                    <a:cubicBezTo>
                      <a:pt x="715413" y="1163558"/>
                      <a:pt x="736989" y="1158982"/>
                      <a:pt x="755684" y="1148835"/>
                    </a:cubicBezTo>
                    <a:cubicBezTo>
                      <a:pt x="792539" y="1222022"/>
                      <a:pt x="887119" y="1262260"/>
                      <a:pt x="989751" y="1247587"/>
                    </a:cubicBezTo>
                    <a:cubicBezTo>
                      <a:pt x="1000157" y="1267987"/>
                      <a:pt x="1004489" y="1291252"/>
                      <a:pt x="1004488" y="1315531"/>
                    </a:cubicBezTo>
                    <a:cubicBezTo>
                      <a:pt x="1004488" y="1381750"/>
                      <a:pt x="972258" y="1440443"/>
                      <a:pt x="920375" y="1473506"/>
                    </a:cubicBezTo>
                    <a:lnTo>
                      <a:pt x="913116" y="1474079"/>
                    </a:lnTo>
                    <a:cubicBezTo>
                      <a:pt x="850536" y="1469665"/>
                      <a:pt x="794159" y="1430126"/>
                      <a:pt x="766796" y="1371458"/>
                    </a:cubicBezTo>
                    <a:lnTo>
                      <a:pt x="746323" y="1380801"/>
                    </a:lnTo>
                    <a:cubicBezTo>
                      <a:pt x="776874" y="1446464"/>
                      <a:pt x="839753" y="1490827"/>
                      <a:pt x="909888" y="1496052"/>
                    </a:cubicBezTo>
                    <a:cubicBezTo>
                      <a:pt x="891948" y="1561049"/>
                      <a:pt x="840393" y="1611456"/>
                      <a:pt x="774838" y="1628054"/>
                    </a:cubicBezTo>
                    <a:cubicBezTo>
                      <a:pt x="686646" y="1642970"/>
                      <a:pt x="605133" y="1612285"/>
                      <a:pt x="571751" y="1552195"/>
                    </a:cubicBezTo>
                    <a:lnTo>
                      <a:pt x="550649" y="1566422"/>
                    </a:lnTo>
                    <a:cubicBezTo>
                      <a:pt x="577499" y="1609979"/>
                      <a:pt x="626419" y="1639383"/>
                      <a:pt x="685031" y="1648114"/>
                    </a:cubicBezTo>
                    <a:cubicBezTo>
                      <a:pt x="659684" y="1706013"/>
                      <a:pt x="601329" y="1745210"/>
                      <a:pt x="533818" y="1745209"/>
                    </a:cubicBezTo>
                    <a:cubicBezTo>
                      <a:pt x="455549" y="1745210"/>
                      <a:pt x="416747" y="1692524"/>
                      <a:pt x="372301" y="1619888"/>
                    </a:cubicBezTo>
                    <a:lnTo>
                      <a:pt x="366380" y="1592106"/>
                    </a:lnTo>
                    <a:cubicBezTo>
                      <a:pt x="305091" y="1567105"/>
                      <a:pt x="259811" y="1511085"/>
                      <a:pt x="250590" y="1443452"/>
                    </a:cubicBezTo>
                    <a:cubicBezTo>
                      <a:pt x="203712" y="1453117"/>
                      <a:pt x="158965" y="1444975"/>
                      <a:pt x="117260" y="1407178"/>
                    </a:cubicBezTo>
                    <a:cubicBezTo>
                      <a:pt x="55030" y="1350772"/>
                      <a:pt x="44039" y="1258933"/>
                      <a:pt x="90593" y="1192598"/>
                    </a:cubicBezTo>
                    <a:cubicBezTo>
                      <a:pt x="186799" y="1224213"/>
                      <a:pt x="285304" y="1199642"/>
                      <a:pt x="330760" y="1129474"/>
                    </a:cubicBezTo>
                    <a:lnTo>
                      <a:pt x="344999" y="1132822"/>
                    </a:lnTo>
                    <a:cubicBezTo>
                      <a:pt x="420009" y="1139731"/>
                      <a:pt x="490500" y="1101048"/>
                      <a:pt x="524987" y="1034051"/>
                    </a:cubicBezTo>
                    <a:lnTo>
                      <a:pt x="505360" y="1023014"/>
                    </a:lnTo>
                    <a:cubicBezTo>
                      <a:pt x="475089" y="1082544"/>
                      <a:pt x="412689" y="1116790"/>
                      <a:pt x="346243" y="1110339"/>
                    </a:cubicBezTo>
                    <a:cubicBezTo>
                      <a:pt x="283801" y="1104277"/>
                      <a:pt x="228486" y="1063265"/>
                      <a:pt x="202679" y="1003895"/>
                    </a:cubicBezTo>
                    <a:lnTo>
                      <a:pt x="181967" y="1012696"/>
                    </a:lnTo>
                    <a:cubicBezTo>
                      <a:pt x="205492" y="1066954"/>
                      <a:pt x="250941" y="1107583"/>
                      <a:pt x="305288" y="1123484"/>
                    </a:cubicBezTo>
                    <a:cubicBezTo>
                      <a:pt x="260051" y="1186174"/>
                      <a:pt x="162021" y="1201884"/>
                      <a:pt x="70961" y="1161909"/>
                    </a:cubicBezTo>
                    <a:cubicBezTo>
                      <a:pt x="64874" y="1160625"/>
                      <a:pt x="60391" y="1156961"/>
                      <a:pt x="56055" y="1153032"/>
                    </a:cubicBezTo>
                    <a:cubicBezTo>
                      <a:pt x="-13786" y="1089729"/>
                      <a:pt x="-19088" y="981796"/>
                      <a:pt x="44214" y="911953"/>
                    </a:cubicBezTo>
                    <a:lnTo>
                      <a:pt x="84073" y="882569"/>
                    </a:lnTo>
                    <a:lnTo>
                      <a:pt x="76811" y="875989"/>
                    </a:lnTo>
                    <a:lnTo>
                      <a:pt x="80179" y="872273"/>
                    </a:lnTo>
                    <a:cubicBezTo>
                      <a:pt x="28040" y="814783"/>
                      <a:pt x="28651" y="726072"/>
                      <a:pt x="82340" y="666836"/>
                    </a:cubicBezTo>
                    <a:lnTo>
                      <a:pt x="121082" y="638275"/>
                    </a:lnTo>
                    <a:cubicBezTo>
                      <a:pt x="89526" y="571593"/>
                      <a:pt x="96788" y="490523"/>
                      <a:pt x="145805" y="430894"/>
                    </a:cubicBezTo>
                    <a:cubicBezTo>
                      <a:pt x="198586" y="400645"/>
                      <a:pt x="259015" y="385179"/>
                      <a:pt x="321878" y="383347"/>
                    </a:cubicBezTo>
                    <a:lnTo>
                      <a:pt x="321111" y="357014"/>
                    </a:lnTo>
                    <a:cubicBezTo>
                      <a:pt x="257723" y="358862"/>
                      <a:pt x="196668" y="373772"/>
                      <a:pt x="141180" y="399723"/>
                    </a:cubicBezTo>
                    <a:cubicBezTo>
                      <a:pt x="117813" y="370058"/>
                      <a:pt x="106816" y="332072"/>
                      <a:pt x="106816" y="291518"/>
                    </a:cubicBezTo>
                    <a:cubicBezTo>
                      <a:pt x="106816" y="170286"/>
                      <a:pt x="205094" y="72008"/>
                      <a:pt x="326327" y="72008"/>
                    </a:cubicBezTo>
                    <a:cubicBezTo>
                      <a:pt x="350305" y="72008"/>
                      <a:pt x="373385" y="75853"/>
                      <a:pt x="394659" y="83948"/>
                    </a:cubicBezTo>
                    <a:cubicBezTo>
                      <a:pt x="425371" y="33609"/>
                      <a:pt x="467237" y="0"/>
                      <a:pt x="53381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050"/>
              </a:p>
            </p:txBody>
          </p:sp>
        </p:grpSp>
        <p:sp>
          <p:nvSpPr>
            <p:cNvPr id="75" name="Rectangle 19">
              <a:extLst>
                <a:ext uri="{FF2B5EF4-FFF2-40B4-BE49-F238E27FC236}">
                  <a16:creationId xmlns:a16="http://schemas.microsoft.com/office/drawing/2014/main" id="{8025BC4E-7A4E-42D9-9569-8844F8906CE5}"/>
                </a:ext>
              </a:extLst>
            </p:cNvPr>
            <p:cNvSpPr/>
            <p:nvPr/>
          </p:nvSpPr>
          <p:spPr>
            <a:xfrm>
              <a:off x="4212742" y="1691988"/>
              <a:ext cx="529020" cy="581503"/>
            </a:xfrm>
            <a:custGeom>
              <a:avLst/>
              <a:gdLst/>
              <a:ahLst/>
              <a:cxnLst/>
              <a:rect l="l" t="t" r="r" b="b"/>
              <a:pathLst>
                <a:path w="2926108" h="3216409">
                  <a:moveTo>
                    <a:pt x="1150286" y="2039882"/>
                  </a:moveTo>
                  <a:cubicBezTo>
                    <a:pt x="1216487" y="2110220"/>
                    <a:pt x="1249586" y="2238485"/>
                    <a:pt x="1348889" y="2250897"/>
                  </a:cubicBezTo>
                  <a:cubicBezTo>
                    <a:pt x="1452327" y="2213659"/>
                    <a:pt x="1530941" y="2147458"/>
                    <a:pt x="1597142" y="2052295"/>
                  </a:cubicBezTo>
                  <a:cubicBezTo>
                    <a:pt x="1634380" y="2030228"/>
                    <a:pt x="1712994" y="2049536"/>
                    <a:pt x="1721269" y="2072982"/>
                  </a:cubicBezTo>
                  <a:cubicBezTo>
                    <a:pt x="1533700" y="2362611"/>
                    <a:pt x="1615072" y="2763954"/>
                    <a:pt x="1568179" y="2830155"/>
                  </a:cubicBezTo>
                  <a:cubicBezTo>
                    <a:pt x="1391644" y="2965315"/>
                    <a:pt x="1231658" y="2893598"/>
                    <a:pt x="1063398" y="2925319"/>
                  </a:cubicBezTo>
                  <a:cubicBezTo>
                    <a:pt x="925479" y="2954282"/>
                    <a:pt x="820660" y="3107371"/>
                    <a:pt x="686879" y="3148747"/>
                  </a:cubicBezTo>
                  <a:cubicBezTo>
                    <a:pt x="536548" y="3184606"/>
                    <a:pt x="373804" y="3224602"/>
                    <a:pt x="215198" y="3214948"/>
                  </a:cubicBezTo>
                  <a:cubicBezTo>
                    <a:pt x="93829" y="3209431"/>
                    <a:pt x="71763" y="3046687"/>
                    <a:pt x="136584" y="2925318"/>
                  </a:cubicBezTo>
                  <a:cubicBezTo>
                    <a:pt x="168305" y="2828775"/>
                    <a:pt x="121415" y="2802571"/>
                    <a:pt x="107623" y="2710165"/>
                  </a:cubicBezTo>
                  <a:cubicBezTo>
                    <a:pt x="111150" y="2693172"/>
                    <a:pt x="127647" y="2691385"/>
                    <a:pt x="158288" y="2695563"/>
                  </a:cubicBezTo>
                  <a:lnTo>
                    <a:pt x="158288" y="2626239"/>
                  </a:lnTo>
                  <a:lnTo>
                    <a:pt x="266288" y="2626239"/>
                  </a:lnTo>
                  <a:lnTo>
                    <a:pt x="266288" y="2708276"/>
                  </a:lnTo>
                  <a:lnTo>
                    <a:pt x="307224" y="2711894"/>
                  </a:lnTo>
                  <a:lnTo>
                    <a:pt x="307224" y="2626239"/>
                  </a:lnTo>
                  <a:lnTo>
                    <a:pt x="415224" y="2626239"/>
                  </a:lnTo>
                  <a:lnTo>
                    <a:pt x="415224" y="2711420"/>
                  </a:lnTo>
                  <a:cubicBezTo>
                    <a:pt x="428487" y="2711947"/>
                    <a:pt x="442136" y="2710942"/>
                    <a:pt x="456160" y="2708700"/>
                  </a:cubicBezTo>
                  <a:lnTo>
                    <a:pt x="456160" y="2617963"/>
                  </a:lnTo>
                  <a:lnTo>
                    <a:pt x="564160" y="2617963"/>
                  </a:lnTo>
                  <a:lnTo>
                    <a:pt x="564160" y="2692500"/>
                  </a:lnTo>
                  <a:cubicBezTo>
                    <a:pt x="577696" y="2691220"/>
                    <a:pt x="591289" y="2688332"/>
                    <a:pt x="605096" y="2684680"/>
                  </a:cubicBezTo>
                  <a:lnTo>
                    <a:pt x="605096" y="2601411"/>
                  </a:lnTo>
                  <a:lnTo>
                    <a:pt x="713096" y="2601411"/>
                  </a:lnTo>
                  <a:lnTo>
                    <a:pt x="713096" y="2654658"/>
                  </a:lnTo>
                  <a:lnTo>
                    <a:pt x="754032" y="2641463"/>
                  </a:lnTo>
                  <a:lnTo>
                    <a:pt x="754032" y="2580721"/>
                  </a:lnTo>
                  <a:lnTo>
                    <a:pt x="862032" y="2580721"/>
                  </a:lnTo>
                  <a:lnTo>
                    <a:pt x="862032" y="2599792"/>
                  </a:lnTo>
                  <a:cubicBezTo>
                    <a:pt x="897454" y="2584791"/>
                    <a:pt x="934214" y="2567836"/>
                    <a:pt x="972371" y="2548802"/>
                  </a:cubicBezTo>
                  <a:cubicBezTo>
                    <a:pt x="1030297" y="2506047"/>
                    <a:pt x="939271" y="2219176"/>
                    <a:pt x="947546" y="2122633"/>
                  </a:cubicBezTo>
                  <a:cubicBezTo>
                    <a:pt x="957201" y="2082636"/>
                    <a:pt x="1082706" y="2067466"/>
                    <a:pt x="1150286" y="2039882"/>
                  </a:cubicBezTo>
                  <a:close/>
                  <a:moveTo>
                    <a:pt x="394278" y="1320337"/>
                  </a:moveTo>
                  <a:cubicBezTo>
                    <a:pt x="356565" y="1315036"/>
                    <a:pt x="316914" y="1320983"/>
                    <a:pt x="277262" y="1344774"/>
                  </a:cubicBezTo>
                  <a:cubicBezTo>
                    <a:pt x="169686" y="1368221"/>
                    <a:pt x="281399" y="1532343"/>
                    <a:pt x="314500" y="1626128"/>
                  </a:cubicBezTo>
                  <a:cubicBezTo>
                    <a:pt x="335188" y="1715776"/>
                    <a:pt x="306225" y="1838523"/>
                    <a:pt x="376563" y="1820593"/>
                  </a:cubicBezTo>
                  <a:cubicBezTo>
                    <a:pt x="535169" y="1786113"/>
                    <a:pt x="681363" y="1673020"/>
                    <a:pt x="628954" y="1493726"/>
                  </a:cubicBezTo>
                  <a:cubicBezTo>
                    <a:pt x="603094" y="1453384"/>
                    <a:pt x="507414" y="1336241"/>
                    <a:pt x="394278" y="1320337"/>
                  </a:cubicBezTo>
                  <a:close/>
                  <a:moveTo>
                    <a:pt x="1526804" y="66"/>
                  </a:moveTo>
                  <a:cubicBezTo>
                    <a:pt x="2066065" y="2824"/>
                    <a:pt x="2621877" y="129710"/>
                    <a:pt x="2896335" y="1038593"/>
                  </a:cubicBezTo>
                  <a:cubicBezTo>
                    <a:pt x="3057700" y="1564063"/>
                    <a:pt x="2532230" y="2366749"/>
                    <a:pt x="2064686" y="2292273"/>
                  </a:cubicBezTo>
                  <a:cubicBezTo>
                    <a:pt x="1885392" y="2267447"/>
                    <a:pt x="1950214" y="2015056"/>
                    <a:pt x="1555767" y="1940580"/>
                  </a:cubicBezTo>
                  <a:cubicBezTo>
                    <a:pt x="1179249" y="1868862"/>
                    <a:pt x="732393" y="2186075"/>
                    <a:pt x="554478" y="2159871"/>
                  </a:cubicBezTo>
                  <a:cubicBezTo>
                    <a:pt x="466211" y="2141942"/>
                    <a:pt x="394493" y="1904722"/>
                    <a:pt x="364151" y="1932305"/>
                  </a:cubicBezTo>
                  <a:cubicBezTo>
                    <a:pt x="322774" y="1970922"/>
                    <a:pt x="405526" y="2146079"/>
                    <a:pt x="467589" y="2205384"/>
                  </a:cubicBezTo>
                  <a:cubicBezTo>
                    <a:pt x="525515" y="2241243"/>
                    <a:pt x="732393" y="2202626"/>
                    <a:pt x="873070" y="2139183"/>
                  </a:cubicBezTo>
                  <a:cubicBezTo>
                    <a:pt x="913066" y="2128149"/>
                    <a:pt x="870312" y="2253655"/>
                    <a:pt x="877208" y="2333648"/>
                  </a:cubicBezTo>
                  <a:lnTo>
                    <a:pt x="862033" y="2337135"/>
                  </a:lnTo>
                  <a:lnTo>
                    <a:pt x="862033" y="2415799"/>
                  </a:lnTo>
                  <a:lnTo>
                    <a:pt x="754033" y="2415799"/>
                  </a:lnTo>
                  <a:lnTo>
                    <a:pt x="754033" y="2360695"/>
                  </a:lnTo>
                  <a:lnTo>
                    <a:pt x="713097" y="2366601"/>
                  </a:lnTo>
                  <a:lnTo>
                    <a:pt x="713097" y="2428213"/>
                  </a:lnTo>
                  <a:lnTo>
                    <a:pt x="605097" y="2428213"/>
                  </a:lnTo>
                  <a:lnTo>
                    <a:pt x="605097" y="2379641"/>
                  </a:lnTo>
                  <a:lnTo>
                    <a:pt x="564161" y="2382960"/>
                  </a:lnTo>
                  <a:lnTo>
                    <a:pt x="564161" y="2436489"/>
                  </a:lnTo>
                  <a:lnTo>
                    <a:pt x="456161" y="2436489"/>
                  </a:lnTo>
                  <a:lnTo>
                    <a:pt x="456161" y="2388351"/>
                  </a:lnTo>
                  <a:lnTo>
                    <a:pt x="415225" y="2389346"/>
                  </a:lnTo>
                  <a:lnTo>
                    <a:pt x="415225" y="2436489"/>
                  </a:lnTo>
                  <a:lnTo>
                    <a:pt x="307225" y="2436489"/>
                  </a:lnTo>
                  <a:lnTo>
                    <a:pt x="307225" y="2386989"/>
                  </a:lnTo>
                  <a:cubicBezTo>
                    <a:pt x="293173" y="2387203"/>
                    <a:pt x="279516" y="2386340"/>
                    <a:pt x="266289" y="2385150"/>
                  </a:cubicBezTo>
                  <a:lnTo>
                    <a:pt x="266289" y="2428213"/>
                  </a:lnTo>
                  <a:lnTo>
                    <a:pt x="158289" y="2428213"/>
                  </a:lnTo>
                  <a:lnTo>
                    <a:pt x="158289" y="2370613"/>
                  </a:lnTo>
                  <a:cubicBezTo>
                    <a:pt x="107017" y="2360332"/>
                    <a:pt x="72014" y="2345184"/>
                    <a:pt x="62108" y="2325373"/>
                  </a:cubicBezTo>
                  <a:cubicBezTo>
                    <a:pt x="37284" y="2261930"/>
                    <a:pt x="103484" y="2223314"/>
                    <a:pt x="124172" y="2172284"/>
                  </a:cubicBezTo>
                  <a:cubicBezTo>
                    <a:pt x="111759" y="2144700"/>
                    <a:pt x="74522" y="2141942"/>
                    <a:pt x="86934" y="2089533"/>
                  </a:cubicBezTo>
                  <a:cubicBezTo>
                    <a:pt x="96588" y="2053674"/>
                    <a:pt x="242782" y="2030228"/>
                    <a:pt x="264849" y="1994369"/>
                  </a:cubicBezTo>
                  <a:cubicBezTo>
                    <a:pt x="273125" y="1919892"/>
                    <a:pt x="-4093" y="1721291"/>
                    <a:pt x="45" y="1671639"/>
                  </a:cubicBezTo>
                  <a:cubicBezTo>
                    <a:pt x="12458" y="1619230"/>
                    <a:pt x="124172" y="1558546"/>
                    <a:pt x="190373" y="1477174"/>
                  </a:cubicBezTo>
                  <a:cubicBezTo>
                    <a:pt x="222094" y="1438557"/>
                    <a:pt x="80038" y="1267538"/>
                    <a:pt x="91072" y="1224783"/>
                  </a:cubicBezTo>
                  <a:cubicBezTo>
                    <a:pt x="111760" y="1092381"/>
                    <a:pt x="240023" y="943429"/>
                    <a:pt x="264849" y="703451"/>
                  </a:cubicBezTo>
                  <a:cubicBezTo>
                    <a:pt x="342084" y="332450"/>
                    <a:pt x="961338" y="-5451"/>
                    <a:pt x="1526804" y="66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50"/>
            </a:p>
          </p:txBody>
        </p:sp>
        <p:sp>
          <p:nvSpPr>
            <p:cNvPr id="78" name="Oval 47">
              <a:extLst>
                <a:ext uri="{FF2B5EF4-FFF2-40B4-BE49-F238E27FC236}">
                  <a16:creationId xmlns:a16="http://schemas.microsoft.com/office/drawing/2014/main" id="{2A7B72D2-455E-4647-BA7D-2D9A0D0187F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81710" y="1671144"/>
              <a:ext cx="623192" cy="623192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1303187" y="480874"/>
                  </a:moveTo>
                  <a:lnTo>
                    <a:pt x="1303187" y="1303187"/>
                  </a:lnTo>
                  <a:lnTo>
                    <a:pt x="480874" y="1303187"/>
                  </a:lnTo>
                  <a:lnTo>
                    <a:pt x="480874" y="1936813"/>
                  </a:lnTo>
                  <a:lnTo>
                    <a:pt x="1303187" y="1936813"/>
                  </a:lnTo>
                  <a:lnTo>
                    <a:pt x="1303187" y="2759126"/>
                  </a:lnTo>
                  <a:lnTo>
                    <a:pt x="1936813" y="2759126"/>
                  </a:lnTo>
                  <a:lnTo>
                    <a:pt x="1936813" y="1936813"/>
                  </a:lnTo>
                  <a:lnTo>
                    <a:pt x="2759126" y="1936813"/>
                  </a:lnTo>
                  <a:lnTo>
                    <a:pt x="2759126" y="1303187"/>
                  </a:lnTo>
                  <a:lnTo>
                    <a:pt x="1936813" y="1303187"/>
                  </a:lnTo>
                  <a:lnTo>
                    <a:pt x="1936813" y="480874"/>
                  </a:lnTo>
                  <a:close/>
                  <a:moveTo>
                    <a:pt x="1620000" y="0"/>
                  </a:moveTo>
                  <a:cubicBezTo>
                    <a:pt x="2514701" y="0"/>
                    <a:pt x="3240000" y="725299"/>
                    <a:pt x="3240000" y="1620000"/>
                  </a:cubicBezTo>
                  <a:cubicBezTo>
                    <a:pt x="3240000" y="2514701"/>
                    <a:pt x="2514701" y="3240000"/>
                    <a:pt x="1620000" y="3240000"/>
                  </a:cubicBezTo>
                  <a:cubicBezTo>
                    <a:pt x="725299" y="3240000"/>
                    <a:pt x="0" y="2514701"/>
                    <a:pt x="0" y="1620000"/>
                  </a:cubicBezTo>
                  <a:cubicBezTo>
                    <a:pt x="0" y="725299"/>
                    <a:pt x="725299" y="0"/>
                    <a:pt x="162000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50"/>
            </a:p>
          </p:txBody>
        </p:sp>
        <p:sp>
          <p:nvSpPr>
            <p:cNvPr id="97" name="Rounded Rectangle 2">
              <a:extLst>
                <a:ext uri="{FF2B5EF4-FFF2-40B4-BE49-F238E27FC236}">
                  <a16:creationId xmlns:a16="http://schemas.microsoft.com/office/drawing/2014/main" id="{2CB3F902-7F51-468E-928D-DF8ED92CA432}"/>
                </a:ext>
              </a:extLst>
            </p:cNvPr>
            <p:cNvSpPr/>
            <p:nvPr/>
          </p:nvSpPr>
          <p:spPr>
            <a:xfrm>
              <a:off x="5168121" y="5441795"/>
              <a:ext cx="610786" cy="610786"/>
            </a:xfrm>
            <a:custGeom>
              <a:avLst/>
              <a:gdLst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71732 w 3960440"/>
                <a:gd name="connsiteY2" fmla="*/ 2285845 h 3960000"/>
                <a:gd name="connsiteX3" fmla="*/ 1338560 w 3960440"/>
                <a:gd name="connsiteY3" fmla="*/ 1981614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71732 w 3960440"/>
                <a:gd name="connsiteY2" fmla="*/ 2285845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95341 w 3960440"/>
                <a:gd name="connsiteY8" fmla="*/ 2082197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95341 w 3960440"/>
                <a:gd name="connsiteY8" fmla="*/ 2082197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95341 w 3960440"/>
                <a:gd name="connsiteY8" fmla="*/ 2082197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24394 w 3960440"/>
                <a:gd name="connsiteY7" fmla="*/ 2278672 h 3960000"/>
                <a:gd name="connsiteX8" fmla="*/ 1995341 w 3960440"/>
                <a:gd name="connsiteY8" fmla="*/ 2082197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1995341 w 3960440"/>
                <a:gd name="connsiteY8" fmla="*/ 2082197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328015 w 3960440"/>
                <a:gd name="connsiteY3" fmla="*/ 1812920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328015 w 3960440"/>
                <a:gd name="connsiteY3" fmla="*/ 1812920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960440" h="3960000">
                  <a:moveTo>
                    <a:pt x="1979373" y="472350"/>
                  </a:moveTo>
                  <a:cubicBezTo>
                    <a:pt x="1228307" y="485871"/>
                    <a:pt x="850011" y="1078219"/>
                    <a:pt x="813783" y="1434034"/>
                  </a:cubicBezTo>
                  <a:cubicBezTo>
                    <a:pt x="787561" y="1781828"/>
                    <a:pt x="889690" y="2005359"/>
                    <a:pt x="1119009" y="2222584"/>
                  </a:cubicBezTo>
                  <a:cubicBezTo>
                    <a:pt x="1178964" y="2123026"/>
                    <a:pt x="1260199" y="1908547"/>
                    <a:pt x="1328015" y="1812920"/>
                  </a:cubicBezTo>
                  <a:cubicBezTo>
                    <a:pt x="1222115" y="1647651"/>
                    <a:pt x="1255483" y="1756375"/>
                    <a:pt x="1234998" y="1431771"/>
                  </a:cubicBezTo>
                  <a:cubicBezTo>
                    <a:pt x="1331609" y="922504"/>
                    <a:pt x="1719145" y="812633"/>
                    <a:pt x="2217373" y="891303"/>
                  </a:cubicBezTo>
                  <a:cubicBezTo>
                    <a:pt x="2693518" y="1016895"/>
                    <a:pt x="2787642" y="1344599"/>
                    <a:pt x="2783502" y="1606823"/>
                  </a:cubicBezTo>
                  <a:cubicBezTo>
                    <a:pt x="2771081" y="1743454"/>
                    <a:pt x="2679609" y="2064482"/>
                    <a:pt x="2456028" y="2225955"/>
                  </a:cubicBezTo>
                  <a:cubicBezTo>
                    <a:pt x="2192422" y="2399851"/>
                    <a:pt x="2004893" y="2209395"/>
                    <a:pt x="2026974" y="2018938"/>
                  </a:cubicBezTo>
                  <a:cubicBezTo>
                    <a:pt x="2072519" y="1810540"/>
                    <a:pt x="2086043" y="1754994"/>
                    <a:pt x="2135727" y="1554876"/>
                  </a:cubicBezTo>
                  <a:cubicBezTo>
                    <a:pt x="2195073" y="1382360"/>
                    <a:pt x="2084273" y="1259912"/>
                    <a:pt x="1915898" y="1219889"/>
                  </a:cubicBezTo>
                  <a:cubicBezTo>
                    <a:pt x="1750283" y="1186766"/>
                    <a:pt x="1626460" y="1331294"/>
                    <a:pt x="1589196" y="1434803"/>
                  </a:cubicBezTo>
                  <a:cubicBezTo>
                    <a:pt x="1499489" y="1732912"/>
                    <a:pt x="1614533" y="1824000"/>
                    <a:pt x="1574511" y="1939931"/>
                  </a:cubicBezTo>
                  <a:cubicBezTo>
                    <a:pt x="1332991" y="2671400"/>
                    <a:pt x="1220920" y="3468343"/>
                    <a:pt x="1339611" y="3487664"/>
                  </a:cubicBezTo>
                  <a:cubicBezTo>
                    <a:pt x="1434840" y="3497327"/>
                    <a:pt x="1730357" y="3129057"/>
                    <a:pt x="1887692" y="2422431"/>
                  </a:cubicBezTo>
                  <a:cubicBezTo>
                    <a:pt x="1985681" y="2531460"/>
                    <a:pt x="2093439" y="2747804"/>
                    <a:pt x="2336342" y="2720202"/>
                  </a:cubicBezTo>
                  <a:cubicBezTo>
                    <a:pt x="2693796" y="2666377"/>
                    <a:pt x="3092265" y="2401394"/>
                    <a:pt x="3176454" y="1627140"/>
                  </a:cubicBezTo>
                  <a:cubicBezTo>
                    <a:pt x="3254038" y="999456"/>
                    <a:pt x="2816023" y="430731"/>
                    <a:pt x="1979373" y="472350"/>
                  </a:cubicBezTo>
                  <a:close/>
                  <a:moveTo>
                    <a:pt x="436907" y="0"/>
                  </a:moveTo>
                  <a:lnTo>
                    <a:pt x="3523533" y="0"/>
                  </a:lnTo>
                  <a:cubicBezTo>
                    <a:pt x="3764830" y="0"/>
                    <a:pt x="3960440" y="195610"/>
                    <a:pt x="3960440" y="436907"/>
                  </a:cubicBezTo>
                  <a:lnTo>
                    <a:pt x="3960440" y="3523093"/>
                  </a:lnTo>
                  <a:cubicBezTo>
                    <a:pt x="3960440" y="3764390"/>
                    <a:pt x="3764830" y="3960000"/>
                    <a:pt x="3523533" y="3960000"/>
                  </a:cubicBezTo>
                  <a:lnTo>
                    <a:pt x="436907" y="3960000"/>
                  </a:lnTo>
                  <a:cubicBezTo>
                    <a:pt x="195610" y="3960000"/>
                    <a:pt x="0" y="3764390"/>
                    <a:pt x="0" y="3523093"/>
                  </a:cubicBezTo>
                  <a:lnTo>
                    <a:pt x="0" y="436907"/>
                  </a:lnTo>
                  <a:cubicBezTo>
                    <a:pt x="0" y="195610"/>
                    <a:pt x="195610" y="0"/>
                    <a:pt x="43690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050">
                <a:solidFill>
                  <a:schemeClr val="tx1"/>
                </a:solidFill>
              </a:endParaRPr>
            </a:p>
          </p:txBody>
        </p:sp>
        <p:sp>
          <p:nvSpPr>
            <p:cNvPr id="98" name="Rounded Rectangle 8">
              <a:extLst>
                <a:ext uri="{FF2B5EF4-FFF2-40B4-BE49-F238E27FC236}">
                  <a16:creationId xmlns:a16="http://schemas.microsoft.com/office/drawing/2014/main" id="{CF999092-51D0-4040-A441-EE93FB3BE0AB}"/>
                </a:ext>
              </a:extLst>
            </p:cNvPr>
            <p:cNvSpPr/>
            <p:nvPr/>
          </p:nvSpPr>
          <p:spPr>
            <a:xfrm>
              <a:off x="4171826" y="5441795"/>
              <a:ext cx="610854" cy="610786"/>
            </a:xfrm>
            <a:custGeom>
              <a:avLst/>
              <a:gdLst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688485 w 3888432"/>
                <a:gd name="connsiteY5" fmla="*/ 147563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2688485 w 3888432"/>
                <a:gd name="connsiteY17" fmla="*/ 1475633 h 3960440"/>
                <a:gd name="connsiteX18" fmla="*/ 878058 w 3888432"/>
                <a:gd name="connsiteY18" fmla="*/ 648072 h 3960440"/>
                <a:gd name="connsiteX19" fmla="*/ 554477 w 3888432"/>
                <a:gd name="connsiteY19" fmla="*/ 971653 h 3960440"/>
                <a:gd name="connsiteX20" fmla="*/ 878058 w 3888432"/>
                <a:gd name="connsiteY20" fmla="*/ 1295234 h 3960440"/>
                <a:gd name="connsiteX21" fmla="*/ 1201639 w 3888432"/>
                <a:gd name="connsiteY21" fmla="*/ 971653 h 3960440"/>
                <a:gd name="connsiteX22" fmla="*/ 878058 w 3888432"/>
                <a:gd name="connsiteY22" fmla="*/ 648072 h 3960440"/>
                <a:gd name="connsiteX23" fmla="*/ 333511 w 3888432"/>
                <a:gd name="connsiteY23" fmla="*/ 0 h 3960440"/>
                <a:gd name="connsiteX24" fmla="*/ 3554921 w 3888432"/>
                <a:gd name="connsiteY24" fmla="*/ 0 h 3960440"/>
                <a:gd name="connsiteX25" fmla="*/ 3888432 w 3888432"/>
                <a:gd name="connsiteY25" fmla="*/ 333511 h 3960440"/>
                <a:gd name="connsiteX26" fmla="*/ 3888432 w 3888432"/>
                <a:gd name="connsiteY26" fmla="*/ 3626929 h 3960440"/>
                <a:gd name="connsiteX27" fmla="*/ 3554921 w 3888432"/>
                <a:gd name="connsiteY27" fmla="*/ 3960440 h 3960440"/>
                <a:gd name="connsiteX28" fmla="*/ 333511 w 3888432"/>
                <a:gd name="connsiteY28" fmla="*/ 3960440 h 3960440"/>
                <a:gd name="connsiteX29" fmla="*/ 0 w 3888432"/>
                <a:gd name="connsiteY29" fmla="*/ 3626929 h 3960440"/>
                <a:gd name="connsiteX30" fmla="*/ 0 w 3888432"/>
                <a:gd name="connsiteY30" fmla="*/ 333511 h 3960440"/>
                <a:gd name="connsiteX31" fmla="*/ 333511 w 3888432"/>
                <a:gd name="connsiteY31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888432" h="3960440">
                  <a:moveTo>
                    <a:pt x="554477" y="1512168"/>
                  </a:moveTo>
                  <a:lnTo>
                    <a:pt x="554477" y="3312368"/>
                  </a:lnTo>
                  <a:lnTo>
                    <a:pt x="1201638" y="3312368"/>
                  </a:lnTo>
                  <a:lnTo>
                    <a:pt x="1201638" y="1512168"/>
                  </a:lnTo>
                  <a:lnTo>
                    <a:pt x="554477" y="1512168"/>
                  </a:lnTo>
                  <a:close/>
                  <a:moveTo>
                    <a:pt x="2840340" y="1479943"/>
                  </a:moveTo>
                  <a:cubicBezTo>
                    <a:pt x="2293254" y="1484797"/>
                    <a:pt x="2254084" y="1780470"/>
                    <a:pt x="2136833" y="1785510"/>
                  </a:cubicBezTo>
                  <a:lnTo>
                    <a:pt x="2136833" y="1510185"/>
                  </a:lnTo>
                  <a:lnTo>
                    <a:pt x="1489672" y="1510185"/>
                  </a:lnTo>
                  <a:lnTo>
                    <a:pt x="1489672" y="3310385"/>
                  </a:lnTo>
                  <a:lnTo>
                    <a:pt x="2136833" y="3310385"/>
                  </a:lnTo>
                  <a:cubicBezTo>
                    <a:pt x="2140283" y="2925445"/>
                    <a:pt x="2133383" y="2560917"/>
                    <a:pt x="2147184" y="2155564"/>
                  </a:cubicBezTo>
                  <a:cubicBezTo>
                    <a:pt x="2187272" y="1842063"/>
                    <a:pt x="2668986" y="1938990"/>
                    <a:pt x="2673919" y="2138897"/>
                  </a:cubicBezTo>
                  <a:lnTo>
                    <a:pt x="2679688" y="3312366"/>
                  </a:lnTo>
                  <a:lnTo>
                    <a:pt x="3326849" y="3312366"/>
                  </a:lnTo>
                  <a:cubicBezTo>
                    <a:pt x="3329155" y="2917782"/>
                    <a:pt x="3331462" y="2523197"/>
                    <a:pt x="3333768" y="2128613"/>
                  </a:cubicBezTo>
                  <a:cubicBezTo>
                    <a:pt x="3339026" y="1942962"/>
                    <a:pt x="3184753" y="1475890"/>
                    <a:pt x="2840340" y="1479943"/>
                  </a:cubicBezTo>
                  <a:close/>
                  <a:moveTo>
                    <a:pt x="878058" y="648072"/>
                  </a:moveTo>
                  <a:cubicBezTo>
                    <a:pt x="699349" y="648072"/>
                    <a:pt x="554477" y="792944"/>
                    <a:pt x="554477" y="971653"/>
                  </a:cubicBezTo>
                  <a:cubicBezTo>
                    <a:pt x="554477" y="1150362"/>
                    <a:pt x="699349" y="1295234"/>
                    <a:pt x="878058" y="1295234"/>
                  </a:cubicBezTo>
                  <a:cubicBezTo>
                    <a:pt x="1056767" y="1295234"/>
                    <a:pt x="1201639" y="1150362"/>
                    <a:pt x="1201639" y="971653"/>
                  </a:cubicBezTo>
                  <a:cubicBezTo>
                    <a:pt x="1201639" y="792944"/>
                    <a:pt x="1056767" y="648072"/>
                    <a:pt x="878058" y="648072"/>
                  </a:cubicBezTo>
                  <a:close/>
                  <a:moveTo>
                    <a:pt x="333511" y="0"/>
                  </a:moveTo>
                  <a:lnTo>
                    <a:pt x="3554921" y="0"/>
                  </a:lnTo>
                  <a:cubicBezTo>
                    <a:pt x="3739114" y="0"/>
                    <a:pt x="3888432" y="149318"/>
                    <a:pt x="3888432" y="333511"/>
                  </a:cubicBezTo>
                  <a:lnTo>
                    <a:pt x="3888432" y="3626929"/>
                  </a:lnTo>
                  <a:cubicBezTo>
                    <a:pt x="3888432" y="3811122"/>
                    <a:pt x="3739114" y="3960440"/>
                    <a:pt x="3554921" y="3960440"/>
                  </a:cubicBezTo>
                  <a:lnTo>
                    <a:pt x="333511" y="3960440"/>
                  </a:lnTo>
                  <a:cubicBezTo>
                    <a:pt x="149318" y="3960440"/>
                    <a:pt x="0" y="3811122"/>
                    <a:pt x="0" y="3626929"/>
                  </a:cubicBezTo>
                  <a:lnTo>
                    <a:pt x="0" y="333511"/>
                  </a:lnTo>
                  <a:cubicBezTo>
                    <a:pt x="0" y="149318"/>
                    <a:pt x="149318" y="0"/>
                    <a:pt x="333511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050">
                <a:solidFill>
                  <a:schemeClr val="tx1"/>
                </a:solidFill>
              </a:endParaRPr>
            </a:p>
          </p:txBody>
        </p:sp>
        <p:sp>
          <p:nvSpPr>
            <p:cNvPr id="99" name="Rounded Rectangle 2">
              <a:extLst>
                <a:ext uri="{FF2B5EF4-FFF2-40B4-BE49-F238E27FC236}">
                  <a16:creationId xmlns:a16="http://schemas.microsoft.com/office/drawing/2014/main" id="{5394194E-40CF-4800-82F4-DA12261F9012}"/>
                </a:ext>
              </a:extLst>
            </p:cNvPr>
            <p:cNvSpPr/>
            <p:nvPr/>
          </p:nvSpPr>
          <p:spPr>
            <a:xfrm>
              <a:off x="7153603" y="5441795"/>
              <a:ext cx="610786" cy="610786"/>
            </a:xfrm>
            <a:custGeom>
              <a:avLst/>
              <a:gdLst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55131 w 3960000"/>
                <a:gd name="connsiteY2" fmla="*/ 1419362 h 3960000"/>
                <a:gd name="connsiteX3" fmla="*/ 3160999 w 3960000"/>
                <a:gd name="connsiteY3" fmla="*/ 1374274 h 3960000"/>
                <a:gd name="connsiteX4" fmla="*/ 2538382 w 3960000"/>
                <a:gd name="connsiteY4" fmla="*/ 802616 h 3960000"/>
                <a:gd name="connsiteX5" fmla="*/ 1921633 w 3960000"/>
                <a:gd name="connsiteY5" fmla="*/ 1419365 h 3960000"/>
                <a:gd name="connsiteX6" fmla="*/ 1942445 w 3960000"/>
                <a:gd name="connsiteY6" fmla="*/ 1570340 h 3960000"/>
                <a:gd name="connsiteX7" fmla="*/ 752016 w 3960000"/>
                <a:gd name="connsiteY7" fmla="*/ 931012 h 3960000"/>
                <a:gd name="connsiteX8" fmla="*/ 934030 w 3960000"/>
                <a:gd name="connsiteY8" fmla="*/ 1745738 h 3960000"/>
                <a:gd name="connsiteX9" fmla="*/ 665343 w 3960000"/>
                <a:gd name="connsiteY9" fmla="*/ 1650397 h 3960000"/>
                <a:gd name="connsiteX10" fmla="*/ 1111709 w 3960000"/>
                <a:gd name="connsiteY10" fmla="*/ 2257108 h 3960000"/>
                <a:gd name="connsiteX11" fmla="*/ 856023 w 3960000"/>
                <a:gd name="connsiteY11" fmla="*/ 2244108 h 3960000"/>
                <a:gd name="connsiteX12" fmla="*/ 1402064 w 3960000"/>
                <a:gd name="connsiteY12" fmla="*/ 2660137 h 3960000"/>
                <a:gd name="connsiteX13" fmla="*/ 552668 w 3960000"/>
                <a:gd name="connsiteY13" fmla="*/ 2902822 h 3960000"/>
                <a:gd name="connsiteX14" fmla="*/ 1978439 w 3960000"/>
                <a:gd name="connsiteY14" fmla="*/ 3093502 h 3960000"/>
                <a:gd name="connsiteX15" fmla="*/ 3053184 w 3960000"/>
                <a:gd name="connsiteY15" fmla="*/ 2031759 h 3960000"/>
                <a:gd name="connsiteX16" fmla="*/ 3155131 w 3960000"/>
                <a:gd name="connsiteY16" fmla="*/ 1419365 h 3960000"/>
                <a:gd name="connsiteX17" fmla="*/ 3207849 w 3960000"/>
                <a:gd name="connsiteY17" fmla="*/ 1493166 h 3960000"/>
                <a:gd name="connsiteX18" fmla="*/ 3407333 w 3960000"/>
                <a:gd name="connsiteY18" fmla="*/ 1117847 h 3960000"/>
                <a:gd name="connsiteX19" fmla="*/ 3108461 w 3960000"/>
                <a:gd name="connsiteY19" fmla="*/ 1185086 h 3960000"/>
                <a:gd name="connsiteX20" fmla="*/ 3334650 w 3960000"/>
                <a:gd name="connsiteY20" fmla="*/ 883134 h 3960000"/>
                <a:gd name="connsiteX21" fmla="*/ 2995677 w 3960000"/>
                <a:gd name="connsiteY21" fmla="*/ 1008938 h 3960000"/>
                <a:gd name="connsiteX22" fmla="*/ 2538382 w 3960000"/>
                <a:gd name="connsiteY22" fmla="*/ 802616 h 3960000"/>
                <a:gd name="connsiteX23" fmla="*/ 308009 w 3960000"/>
                <a:gd name="connsiteY23" fmla="*/ 0 h 3960000"/>
                <a:gd name="connsiteX24" fmla="*/ 3651991 w 3960000"/>
                <a:gd name="connsiteY24" fmla="*/ 0 h 3960000"/>
                <a:gd name="connsiteX25" fmla="*/ 3960000 w 3960000"/>
                <a:gd name="connsiteY25" fmla="*/ 308009 h 3960000"/>
                <a:gd name="connsiteX26" fmla="*/ 3960000 w 3960000"/>
                <a:gd name="connsiteY26" fmla="*/ 3651991 h 3960000"/>
                <a:gd name="connsiteX27" fmla="*/ 3651991 w 3960000"/>
                <a:gd name="connsiteY27" fmla="*/ 3960000 h 3960000"/>
                <a:gd name="connsiteX28" fmla="*/ 308009 w 3960000"/>
                <a:gd name="connsiteY28" fmla="*/ 3960000 h 3960000"/>
                <a:gd name="connsiteX29" fmla="*/ 0 w 3960000"/>
                <a:gd name="connsiteY29" fmla="*/ 3651991 h 3960000"/>
                <a:gd name="connsiteX30" fmla="*/ 0 w 3960000"/>
                <a:gd name="connsiteY30" fmla="*/ 308009 h 3960000"/>
                <a:gd name="connsiteX31" fmla="*/ 308009 w 3960000"/>
                <a:gd name="connsiteY31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55131 w 3960000"/>
                <a:gd name="connsiteY2" fmla="*/ 1419362 h 3960000"/>
                <a:gd name="connsiteX3" fmla="*/ 3160999 w 3960000"/>
                <a:gd name="connsiteY3" fmla="*/ 1374274 h 3960000"/>
                <a:gd name="connsiteX4" fmla="*/ 2538382 w 3960000"/>
                <a:gd name="connsiteY4" fmla="*/ 802616 h 3960000"/>
                <a:gd name="connsiteX5" fmla="*/ 1921633 w 3960000"/>
                <a:gd name="connsiteY5" fmla="*/ 1419365 h 3960000"/>
                <a:gd name="connsiteX6" fmla="*/ 1942445 w 3960000"/>
                <a:gd name="connsiteY6" fmla="*/ 1570340 h 3960000"/>
                <a:gd name="connsiteX7" fmla="*/ 752016 w 3960000"/>
                <a:gd name="connsiteY7" fmla="*/ 931012 h 3960000"/>
                <a:gd name="connsiteX8" fmla="*/ 934030 w 3960000"/>
                <a:gd name="connsiteY8" fmla="*/ 1745738 h 3960000"/>
                <a:gd name="connsiteX9" fmla="*/ 665343 w 3960000"/>
                <a:gd name="connsiteY9" fmla="*/ 1650397 h 3960000"/>
                <a:gd name="connsiteX10" fmla="*/ 1111709 w 3960000"/>
                <a:gd name="connsiteY10" fmla="*/ 2257108 h 3960000"/>
                <a:gd name="connsiteX11" fmla="*/ 856023 w 3960000"/>
                <a:gd name="connsiteY11" fmla="*/ 2244108 h 3960000"/>
                <a:gd name="connsiteX12" fmla="*/ 1402064 w 3960000"/>
                <a:gd name="connsiteY12" fmla="*/ 2660137 h 3960000"/>
                <a:gd name="connsiteX13" fmla="*/ 552668 w 3960000"/>
                <a:gd name="connsiteY13" fmla="*/ 2902822 h 3960000"/>
                <a:gd name="connsiteX14" fmla="*/ 1978439 w 3960000"/>
                <a:gd name="connsiteY14" fmla="*/ 3093502 h 3960000"/>
                <a:gd name="connsiteX15" fmla="*/ 3053184 w 3960000"/>
                <a:gd name="connsiteY15" fmla="*/ 2031759 h 3960000"/>
                <a:gd name="connsiteX16" fmla="*/ 3207849 w 3960000"/>
                <a:gd name="connsiteY16" fmla="*/ 1493166 h 3960000"/>
                <a:gd name="connsiteX17" fmla="*/ 3407333 w 3960000"/>
                <a:gd name="connsiteY17" fmla="*/ 1117847 h 3960000"/>
                <a:gd name="connsiteX18" fmla="*/ 3108461 w 3960000"/>
                <a:gd name="connsiteY18" fmla="*/ 1185086 h 3960000"/>
                <a:gd name="connsiteX19" fmla="*/ 3334650 w 3960000"/>
                <a:gd name="connsiteY19" fmla="*/ 883134 h 3960000"/>
                <a:gd name="connsiteX20" fmla="*/ 2995677 w 3960000"/>
                <a:gd name="connsiteY20" fmla="*/ 1008938 h 3960000"/>
                <a:gd name="connsiteX21" fmla="*/ 2538382 w 3960000"/>
                <a:gd name="connsiteY21" fmla="*/ 802616 h 3960000"/>
                <a:gd name="connsiteX22" fmla="*/ 308009 w 3960000"/>
                <a:gd name="connsiteY22" fmla="*/ 0 h 3960000"/>
                <a:gd name="connsiteX23" fmla="*/ 3651991 w 3960000"/>
                <a:gd name="connsiteY23" fmla="*/ 0 h 3960000"/>
                <a:gd name="connsiteX24" fmla="*/ 3960000 w 3960000"/>
                <a:gd name="connsiteY24" fmla="*/ 308009 h 3960000"/>
                <a:gd name="connsiteX25" fmla="*/ 3960000 w 3960000"/>
                <a:gd name="connsiteY25" fmla="*/ 3651991 h 3960000"/>
                <a:gd name="connsiteX26" fmla="*/ 3651991 w 3960000"/>
                <a:gd name="connsiteY26" fmla="*/ 3960000 h 3960000"/>
                <a:gd name="connsiteX27" fmla="*/ 308009 w 3960000"/>
                <a:gd name="connsiteY27" fmla="*/ 3960000 h 3960000"/>
                <a:gd name="connsiteX28" fmla="*/ 0 w 3960000"/>
                <a:gd name="connsiteY28" fmla="*/ 3651991 h 3960000"/>
                <a:gd name="connsiteX29" fmla="*/ 0 w 3960000"/>
                <a:gd name="connsiteY29" fmla="*/ 308009 h 3960000"/>
                <a:gd name="connsiteX30" fmla="*/ 308009 w 3960000"/>
                <a:gd name="connsiteY30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41936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07333 w 3960000"/>
                <a:gd name="connsiteY16" fmla="*/ 1117847 h 3960000"/>
                <a:gd name="connsiteX17" fmla="*/ 3108461 w 3960000"/>
                <a:gd name="connsiteY17" fmla="*/ 1185086 h 3960000"/>
                <a:gd name="connsiteX18" fmla="*/ 3334650 w 3960000"/>
                <a:gd name="connsiteY18" fmla="*/ 88313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41936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07333 w 3960000"/>
                <a:gd name="connsiteY16" fmla="*/ 1117847 h 3960000"/>
                <a:gd name="connsiteX17" fmla="*/ 3140091 w 3960000"/>
                <a:gd name="connsiteY17" fmla="*/ 1227260 h 3960000"/>
                <a:gd name="connsiteX18" fmla="*/ 3334650 w 3960000"/>
                <a:gd name="connsiteY18" fmla="*/ 88313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41936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34650 w 3960000"/>
                <a:gd name="connsiteY18" fmla="*/ 88313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41936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34030 w 3960000"/>
                <a:gd name="connsiteY7" fmla="*/ 1745738 h 3960000"/>
                <a:gd name="connsiteX8" fmla="*/ 644257 w 3960000"/>
                <a:gd name="connsiteY8" fmla="*/ 1555506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644257 w 3960000"/>
                <a:gd name="connsiteY8" fmla="*/ 1555506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644257 w 3960000"/>
                <a:gd name="connsiteY8" fmla="*/ 1555506 h 3960000"/>
                <a:gd name="connsiteX9" fmla="*/ 1196057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644257 w 3960000"/>
                <a:gd name="connsiteY8" fmla="*/ 1555506 h 3960000"/>
                <a:gd name="connsiteX9" fmla="*/ 1196057 w 3960000"/>
                <a:gd name="connsiteY9" fmla="*/ 2257108 h 3960000"/>
                <a:gd name="connsiteX10" fmla="*/ 856023 w 3960000"/>
                <a:gd name="connsiteY10" fmla="*/ 2244108 h 3960000"/>
                <a:gd name="connsiteX11" fmla="*/ 1486410 w 3960000"/>
                <a:gd name="connsiteY11" fmla="*/ 2607420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644257 w 3960000"/>
                <a:gd name="connsiteY8" fmla="*/ 1555506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74271 w 3960000"/>
                <a:gd name="connsiteY14" fmla="*/ 2105563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74271 w 3960000"/>
                <a:gd name="connsiteY14" fmla="*/ 2105563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74271 w 3960000"/>
                <a:gd name="connsiteY14" fmla="*/ 2105563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60000" h="3960000">
                  <a:moveTo>
                    <a:pt x="3160999" y="1374274"/>
                  </a:moveTo>
                  <a:lnTo>
                    <a:pt x="3155132" y="1419362"/>
                  </a:lnTo>
                  <a:lnTo>
                    <a:pt x="3160999" y="1374274"/>
                  </a:lnTo>
                  <a:close/>
                  <a:moveTo>
                    <a:pt x="2496208" y="770986"/>
                  </a:moveTo>
                  <a:cubicBezTo>
                    <a:pt x="2113414" y="770986"/>
                    <a:pt x="1929581" y="1106902"/>
                    <a:pt x="1921633" y="1292845"/>
                  </a:cubicBezTo>
                  <a:cubicBezTo>
                    <a:pt x="1914712" y="1454769"/>
                    <a:pt x="1928136" y="1522392"/>
                    <a:pt x="1942445" y="1570340"/>
                  </a:cubicBezTo>
                  <a:cubicBezTo>
                    <a:pt x="1547199" y="1510736"/>
                    <a:pt x="1237189" y="1330681"/>
                    <a:pt x="815277" y="836121"/>
                  </a:cubicBezTo>
                  <a:cubicBezTo>
                    <a:pt x="618819" y="1229038"/>
                    <a:pt x="733086" y="1558961"/>
                    <a:pt x="965659" y="1735195"/>
                  </a:cubicBezTo>
                  <a:cubicBezTo>
                    <a:pt x="864541" y="1716416"/>
                    <a:pt x="662904" y="1695759"/>
                    <a:pt x="570453" y="1629310"/>
                  </a:cubicBezTo>
                  <a:cubicBezTo>
                    <a:pt x="597898" y="2016450"/>
                    <a:pt x="990931" y="2177657"/>
                    <a:pt x="1196057" y="2257108"/>
                  </a:cubicBezTo>
                  <a:cubicBezTo>
                    <a:pt x="1113718" y="2275887"/>
                    <a:pt x="943857" y="2321380"/>
                    <a:pt x="813848" y="2296824"/>
                  </a:cubicBezTo>
                  <a:cubicBezTo>
                    <a:pt x="926523" y="2634848"/>
                    <a:pt x="1326064" y="2611755"/>
                    <a:pt x="1486410" y="2607420"/>
                  </a:cubicBezTo>
                  <a:cubicBezTo>
                    <a:pt x="1297174" y="2749708"/>
                    <a:pt x="1000058" y="2795794"/>
                    <a:pt x="489408" y="2829018"/>
                  </a:cubicBezTo>
                  <a:cubicBezTo>
                    <a:pt x="914827" y="3139596"/>
                    <a:pt x="1734874" y="3242281"/>
                    <a:pt x="2062787" y="3146219"/>
                  </a:cubicBezTo>
                  <a:cubicBezTo>
                    <a:pt x="2763394" y="2903535"/>
                    <a:pt x="2915370" y="2621267"/>
                    <a:pt x="3074271" y="2105563"/>
                  </a:cubicBezTo>
                  <a:cubicBezTo>
                    <a:pt x="3173740" y="1733406"/>
                    <a:pt x="3145310" y="1648999"/>
                    <a:pt x="3207849" y="1493166"/>
                  </a:cubicBezTo>
                  <a:cubicBezTo>
                    <a:pt x="3270388" y="1337333"/>
                    <a:pt x="3414210" y="1276468"/>
                    <a:pt x="3449507" y="1170564"/>
                  </a:cubicBezTo>
                  <a:cubicBezTo>
                    <a:pt x="3349883" y="1192977"/>
                    <a:pt x="3252716" y="1239516"/>
                    <a:pt x="3140091" y="1227260"/>
                  </a:cubicBezTo>
                  <a:cubicBezTo>
                    <a:pt x="3219995" y="1183499"/>
                    <a:pt x="3274317" y="996523"/>
                    <a:pt x="3324107" y="851504"/>
                  </a:cubicBezTo>
                  <a:cubicBezTo>
                    <a:pt x="3215037" y="921165"/>
                    <a:pt x="3152155" y="998691"/>
                    <a:pt x="2995677" y="1008938"/>
                  </a:cubicBezTo>
                  <a:cubicBezTo>
                    <a:pt x="2884471" y="881691"/>
                    <a:pt x="2678487" y="770986"/>
                    <a:pt x="2496208" y="77098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050">
                <a:solidFill>
                  <a:schemeClr val="tx1"/>
                </a:solidFill>
              </a:endParaRPr>
            </a:p>
          </p:txBody>
        </p:sp>
        <p:sp>
          <p:nvSpPr>
            <p:cNvPr id="100" name="Rounded Rectangle 3">
              <a:extLst>
                <a:ext uri="{FF2B5EF4-FFF2-40B4-BE49-F238E27FC236}">
                  <a16:creationId xmlns:a16="http://schemas.microsoft.com/office/drawing/2014/main" id="{C2FE4DD9-BD0F-42FA-8558-1E2788EACC0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153802" y="5441795"/>
              <a:ext cx="610786" cy="610786"/>
            </a:xfrm>
            <a:custGeom>
              <a:avLst/>
              <a:gdLst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59137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26764" y="685506"/>
                    <a:pt x="3369037" y="704441"/>
                  </a:cubicBezTo>
                  <a:cubicBezTo>
                    <a:pt x="3391941" y="556446"/>
                    <a:pt x="3409927" y="381656"/>
                    <a:pt x="3410216" y="195189"/>
                  </a:cubicBezTo>
                  <a:cubicBezTo>
                    <a:pt x="3239930" y="163882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050">
                <a:solidFill>
                  <a:schemeClr val="tx1"/>
                </a:solidFill>
              </a:endParaRPr>
            </a:p>
          </p:txBody>
        </p:sp>
        <p:sp>
          <p:nvSpPr>
            <p:cNvPr id="101" name="Rounded Rectangle 10">
              <a:extLst>
                <a:ext uri="{FF2B5EF4-FFF2-40B4-BE49-F238E27FC236}">
                  <a16:creationId xmlns:a16="http://schemas.microsoft.com/office/drawing/2014/main" id="{798E328E-1056-4BD6-8D0A-FEC675AE63E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71512" y="5429389"/>
              <a:ext cx="612962" cy="623192"/>
            </a:xfrm>
            <a:custGeom>
              <a:avLst/>
              <a:gdLst/>
              <a:ahLst/>
              <a:cxnLst/>
              <a:rect l="l" t="t" r="r" b="b"/>
              <a:pathLst>
                <a:path w="3186824" h="3240000">
                  <a:moveTo>
                    <a:pt x="2141174" y="1384899"/>
                  </a:moveTo>
                  <a:lnTo>
                    <a:pt x="2141174" y="1528887"/>
                  </a:lnTo>
                  <a:lnTo>
                    <a:pt x="1997174" y="1528887"/>
                  </a:lnTo>
                  <a:lnTo>
                    <a:pt x="1997174" y="1744911"/>
                  </a:lnTo>
                  <a:lnTo>
                    <a:pt x="2141174" y="1744911"/>
                  </a:lnTo>
                  <a:lnTo>
                    <a:pt x="2141174" y="1888899"/>
                  </a:lnTo>
                  <a:lnTo>
                    <a:pt x="2357174" y="1888899"/>
                  </a:lnTo>
                  <a:lnTo>
                    <a:pt x="2357174" y="1744911"/>
                  </a:lnTo>
                  <a:lnTo>
                    <a:pt x="2501174" y="1744911"/>
                  </a:lnTo>
                  <a:lnTo>
                    <a:pt x="2501174" y="1528887"/>
                  </a:lnTo>
                  <a:lnTo>
                    <a:pt x="2357174" y="1528887"/>
                  </a:lnTo>
                  <a:lnTo>
                    <a:pt x="2357174" y="1384899"/>
                  </a:lnTo>
                  <a:close/>
                  <a:moveTo>
                    <a:pt x="1286582" y="1008157"/>
                  </a:moveTo>
                  <a:cubicBezTo>
                    <a:pt x="1148208" y="1006486"/>
                    <a:pt x="1009270" y="1051569"/>
                    <a:pt x="894997" y="1143711"/>
                  </a:cubicBezTo>
                  <a:cubicBezTo>
                    <a:pt x="666451" y="1327995"/>
                    <a:pt x="600947" y="1648602"/>
                    <a:pt x="738892" y="1907765"/>
                  </a:cubicBezTo>
                  <a:cubicBezTo>
                    <a:pt x="876837" y="2166928"/>
                    <a:pt x="1179371" y="2291639"/>
                    <a:pt x="1459875" y="2204971"/>
                  </a:cubicBezTo>
                  <a:cubicBezTo>
                    <a:pt x="1676459" y="2138053"/>
                    <a:pt x="1832801" y="1959669"/>
                    <a:pt x="1876637" y="1747242"/>
                  </a:cubicBezTo>
                  <a:lnTo>
                    <a:pt x="1879565" y="1747242"/>
                  </a:lnTo>
                  <a:lnTo>
                    <a:pt x="1879565" y="1728291"/>
                  </a:lnTo>
                  <a:cubicBezTo>
                    <a:pt x="1891883" y="1671800"/>
                    <a:pt x="1894168" y="1612713"/>
                    <a:pt x="1887545" y="1552862"/>
                  </a:cubicBezTo>
                  <a:lnTo>
                    <a:pt x="1879565" y="1553745"/>
                  </a:lnTo>
                  <a:lnTo>
                    <a:pt x="1879565" y="1531218"/>
                  </a:lnTo>
                  <a:lnTo>
                    <a:pt x="1231565" y="1531218"/>
                  </a:lnTo>
                  <a:lnTo>
                    <a:pt x="1231565" y="1747242"/>
                  </a:lnTo>
                  <a:lnTo>
                    <a:pt x="1565835" y="1747242"/>
                  </a:lnTo>
                  <a:cubicBezTo>
                    <a:pt x="1530201" y="1827940"/>
                    <a:pt x="1460959" y="1892348"/>
                    <a:pt x="1371795" y="1919897"/>
                  </a:cubicBezTo>
                  <a:cubicBezTo>
                    <a:pt x="1228031" y="1964316"/>
                    <a:pt x="1072976" y="1900399"/>
                    <a:pt x="1002277" y="1767573"/>
                  </a:cubicBezTo>
                  <a:cubicBezTo>
                    <a:pt x="931578" y="1634747"/>
                    <a:pt x="965150" y="1470429"/>
                    <a:pt x="1082284" y="1375980"/>
                  </a:cubicBezTo>
                  <a:cubicBezTo>
                    <a:pt x="1199418" y="1281531"/>
                    <a:pt x="1367118" y="1283556"/>
                    <a:pt x="1481937" y="1380807"/>
                  </a:cubicBezTo>
                  <a:lnTo>
                    <a:pt x="1674778" y="1153129"/>
                  </a:lnTo>
                  <a:cubicBezTo>
                    <a:pt x="1562764" y="1058254"/>
                    <a:pt x="1424955" y="1009828"/>
                    <a:pt x="1286582" y="1008157"/>
                  </a:cubicBezTo>
                  <a:close/>
                  <a:moveTo>
                    <a:pt x="293028" y="0"/>
                  </a:moveTo>
                  <a:lnTo>
                    <a:pt x="2893796" y="0"/>
                  </a:lnTo>
                  <a:cubicBezTo>
                    <a:pt x="3055631" y="0"/>
                    <a:pt x="3186824" y="131193"/>
                    <a:pt x="3186824" y="293028"/>
                  </a:cubicBezTo>
                  <a:lnTo>
                    <a:pt x="3186824" y="2946972"/>
                  </a:lnTo>
                  <a:cubicBezTo>
                    <a:pt x="3186824" y="3108807"/>
                    <a:pt x="3055631" y="3240000"/>
                    <a:pt x="2893796" y="3240000"/>
                  </a:cubicBezTo>
                  <a:lnTo>
                    <a:pt x="293028" y="3240000"/>
                  </a:lnTo>
                  <a:cubicBezTo>
                    <a:pt x="131193" y="3240000"/>
                    <a:pt x="0" y="3108807"/>
                    <a:pt x="0" y="2946972"/>
                  </a:cubicBezTo>
                  <a:lnTo>
                    <a:pt x="0" y="293028"/>
                  </a:lnTo>
                  <a:cubicBezTo>
                    <a:pt x="0" y="131193"/>
                    <a:pt x="131193" y="0"/>
                    <a:pt x="29302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50"/>
            </a:p>
          </p:txBody>
        </p:sp>
        <p:sp>
          <p:nvSpPr>
            <p:cNvPr id="102" name="Block Arc 6">
              <a:extLst>
                <a:ext uri="{FF2B5EF4-FFF2-40B4-BE49-F238E27FC236}">
                  <a16:creationId xmlns:a16="http://schemas.microsoft.com/office/drawing/2014/main" id="{62965521-2EFF-4BE9-866C-3D9369FA5C74}"/>
                </a:ext>
              </a:extLst>
            </p:cNvPr>
            <p:cNvSpPr/>
            <p:nvPr/>
          </p:nvSpPr>
          <p:spPr>
            <a:xfrm>
              <a:off x="9120000" y="5472311"/>
              <a:ext cx="574617" cy="580270"/>
            </a:xfrm>
            <a:custGeom>
              <a:avLst/>
              <a:gdLst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91651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734726 w 3221102"/>
                <a:gd name="connsiteY22" fmla="*/ 869255 h 3221116"/>
                <a:gd name="connsiteX23" fmla="*/ 1956122 w 3221102"/>
                <a:gd name="connsiteY23" fmla="*/ 1110076 h 3221116"/>
                <a:gd name="connsiteX24" fmla="*/ 1973374 w 3221102"/>
                <a:gd name="connsiteY24" fmla="*/ 875315 h 3221116"/>
                <a:gd name="connsiteX25" fmla="*/ 2333414 w 3221102"/>
                <a:gd name="connsiteY25" fmla="*/ 875315 h 3221116"/>
                <a:gd name="connsiteX26" fmla="*/ 2324788 w 3221102"/>
                <a:gd name="connsiteY26" fmla="*/ 2054049 h 3221116"/>
                <a:gd name="connsiteX27" fmla="*/ 2661746 w 3221102"/>
                <a:gd name="connsiteY27" fmla="*/ 2179658 h 3221116"/>
                <a:gd name="connsiteX28" fmla="*/ 2691046 w 3221102"/>
                <a:gd name="connsiteY28" fmla="*/ 2188689 h 3221116"/>
                <a:gd name="connsiteX29" fmla="*/ 2667011 w 3221102"/>
                <a:gd name="connsiteY29" fmla="*/ 2175828 h 3221116"/>
                <a:gd name="connsiteX30" fmla="*/ 2332141 w 3221102"/>
                <a:gd name="connsiteY30" fmla="*/ 653899 h 3221116"/>
                <a:gd name="connsiteX31" fmla="*/ 776764 w 3221102"/>
                <a:gd name="connsiteY31" fmla="*/ 749845 h 3221116"/>
                <a:gd name="connsiteX32" fmla="*/ 631487 w 3221102"/>
                <a:gd name="connsiteY32" fmla="*/ 2301392 h 3221116"/>
                <a:gd name="connsiteX33" fmla="*/ 2142017 w 3221102"/>
                <a:gd name="connsiteY33" fmla="*/ 2684410 h 3221116"/>
                <a:gd name="connsiteX34" fmla="*/ 2324866 w 3221102"/>
                <a:gd name="connsiteY34" fmla="*/ 3053856 h 3221116"/>
                <a:gd name="connsiteX35" fmla="*/ 294693 w 3221102"/>
                <a:gd name="connsiteY35" fmla="*/ 2539075 h 3221116"/>
                <a:gd name="connsiteX36" fmla="*/ 489947 w 3221102"/>
                <a:gd name="connsiteY36" fmla="*/ 453774 h 3221116"/>
                <a:gd name="connsiteX37" fmla="*/ 1651152 w 3221102"/>
                <a:gd name="connsiteY37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91651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734726 w 3221102"/>
                <a:gd name="connsiteY22" fmla="*/ 869255 h 3221116"/>
                <a:gd name="connsiteX23" fmla="*/ 1956122 w 3221102"/>
                <a:gd name="connsiteY23" fmla="*/ 1110076 h 3221116"/>
                <a:gd name="connsiteX24" fmla="*/ 1973374 w 3221102"/>
                <a:gd name="connsiteY24" fmla="*/ 875315 h 3221116"/>
                <a:gd name="connsiteX25" fmla="*/ 2333414 w 3221102"/>
                <a:gd name="connsiteY25" fmla="*/ 875315 h 3221116"/>
                <a:gd name="connsiteX26" fmla="*/ 2324788 w 3221102"/>
                <a:gd name="connsiteY26" fmla="*/ 2054049 h 3221116"/>
                <a:gd name="connsiteX27" fmla="*/ 2661746 w 3221102"/>
                <a:gd name="connsiteY27" fmla="*/ 2179658 h 3221116"/>
                <a:gd name="connsiteX28" fmla="*/ 2691046 w 3221102"/>
                <a:gd name="connsiteY28" fmla="*/ 2188689 h 3221116"/>
                <a:gd name="connsiteX29" fmla="*/ 2667011 w 3221102"/>
                <a:gd name="connsiteY29" fmla="*/ 2175828 h 3221116"/>
                <a:gd name="connsiteX30" fmla="*/ 2332141 w 3221102"/>
                <a:gd name="connsiteY30" fmla="*/ 653899 h 3221116"/>
                <a:gd name="connsiteX31" fmla="*/ 776764 w 3221102"/>
                <a:gd name="connsiteY31" fmla="*/ 749845 h 3221116"/>
                <a:gd name="connsiteX32" fmla="*/ 631487 w 3221102"/>
                <a:gd name="connsiteY32" fmla="*/ 2301392 h 3221116"/>
                <a:gd name="connsiteX33" fmla="*/ 2142017 w 3221102"/>
                <a:gd name="connsiteY33" fmla="*/ 2684410 h 3221116"/>
                <a:gd name="connsiteX34" fmla="*/ 2324866 w 3221102"/>
                <a:gd name="connsiteY34" fmla="*/ 3053856 h 3221116"/>
                <a:gd name="connsiteX35" fmla="*/ 294693 w 3221102"/>
                <a:gd name="connsiteY35" fmla="*/ 2539075 h 3221116"/>
                <a:gd name="connsiteX36" fmla="*/ 489947 w 3221102"/>
                <a:gd name="connsiteY36" fmla="*/ 453774 h 3221116"/>
                <a:gd name="connsiteX37" fmla="*/ 1651152 w 3221102"/>
                <a:gd name="connsiteY37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91651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956122 w 3221102"/>
                <a:gd name="connsiteY22" fmla="*/ 1110076 h 3221116"/>
                <a:gd name="connsiteX23" fmla="*/ 1973374 w 3221102"/>
                <a:gd name="connsiteY23" fmla="*/ 875315 h 3221116"/>
                <a:gd name="connsiteX24" fmla="*/ 2333414 w 3221102"/>
                <a:gd name="connsiteY24" fmla="*/ 875315 h 3221116"/>
                <a:gd name="connsiteX25" fmla="*/ 2324788 w 3221102"/>
                <a:gd name="connsiteY25" fmla="*/ 2054049 h 3221116"/>
                <a:gd name="connsiteX26" fmla="*/ 2661746 w 3221102"/>
                <a:gd name="connsiteY26" fmla="*/ 2179658 h 3221116"/>
                <a:gd name="connsiteX27" fmla="*/ 2691046 w 3221102"/>
                <a:gd name="connsiteY27" fmla="*/ 2188689 h 3221116"/>
                <a:gd name="connsiteX28" fmla="*/ 2667011 w 3221102"/>
                <a:gd name="connsiteY28" fmla="*/ 2175828 h 3221116"/>
                <a:gd name="connsiteX29" fmla="*/ 2332141 w 3221102"/>
                <a:gd name="connsiteY29" fmla="*/ 653899 h 3221116"/>
                <a:gd name="connsiteX30" fmla="*/ 776764 w 3221102"/>
                <a:gd name="connsiteY30" fmla="*/ 749845 h 3221116"/>
                <a:gd name="connsiteX31" fmla="*/ 631487 w 3221102"/>
                <a:gd name="connsiteY31" fmla="*/ 2301392 h 3221116"/>
                <a:gd name="connsiteX32" fmla="*/ 2142017 w 3221102"/>
                <a:gd name="connsiteY32" fmla="*/ 2684410 h 3221116"/>
                <a:gd name="connsiteX33" fmla="*/ 2324866 w 3221102"/>
                <a:gd name="connsiteY33" fmla="*/ 3053856 h 3221116"/>
                <a:gd name="connsiteX34" fmla="*/ 294693 w 3221102"/>
                <a:gd name="connsiteY34" fmla="*/ 2539075 h 3221116"/>
                <a:gd name="connsiteX35" fmla="*/ 489947 w 3221102"/>
                <a:gd name="connsiteY35" fmla="*/ 453774 h 3221116"/>
                <a:gd name="connsiteX36" fmla="*/ 1651152 w 3221102"/>
                <a:gd name="connsiteY36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91651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956122 w 3221102"/>
                <a:gd name="connsiteY22" fmla="*/ 1110076 h 3221116"/>
                <a:gd name="connsiteX23" fmla="*/ 1973374 w 3221102"/>
                <a:gd name="connsiteY23" fmla="*/ 875315 h 3221116"/>
                <a:gd name="connsiteX24" fmla="*/ 2333414 w 3221102"/>
                <a:gd name="connsiteY24" fmla="*/ 875315 h 3221116"/>
                <a:gd name="connsiteX25" fmla="*/ 2324788 w 3221102"/>
                <a:gd name="connsiteY25" fmla="*/ 2054049 h 3221116"/>
                <a:gd name="connsiteX26" fmla="*/ 2661746 w 3221102"/>
                <a:gd name="connsiteY26" fmla="*/ 2179658 h 3221116"/>
                <a:gd name="connsiteX27" fmla="*/ 2691046 w 3221102"/>
                <a:gd name="connsiteY27" fmla="*/ 2188689 h 3221116"/>
                <a:gd name="connsiteX28" fmla="*/ 2667011 w 3221102"/>
                <a:gd name="connsiteY28" fmla="*/ 2175828 h 3221116"/>
                <a:gd name="connsiteX29" fmla="*/ 2332141 w 3221102"/>
                <a:gd name="connsiteY29" fmla="*/ 653899 h 3221116"/>
                <a:gd name="connsiteX30" fmla="*/ 776764 w 3221102"/>
                <a:gd name="connsiteY30" fmla="*/ 749845 h 3221116"/>
                <a:gd name="connsiteX31" fmla="*/ 631487 w 3221102"/>
                <a:gd name="connsiteY31" fmla="*/ 2301392 h 3221116"/>
                <a:gd name="connsiteX32" fmla="*/ 2142017 w 3221102"/>
                <a:gd name="connsiteY32" fmla="*/ 2684410 h 3221116"/>
                <a:gd name="connsiteX33" fmla="*/ 2324866 w 3221102"/>
                <a:gd name="connsiteY33" fmla="*/ 3053856 h 3221116"/>
                <a:gd name="connsiteX34" fmla="*/ 294693 w 3221102"/>
                <a:gd name="connsiteY34" fmla="*/ 2539075 h 3221116"/>
                <a:gd name="connsiteX35" fmla="*/ 489947 w 3221102"/>
                <a:gd name="connsiteY35" fmla="*/ 453774 h 3221116"/>
                <a:gd name="connsiteX36" fmla="*/ 1651152 w 3221102"/>
                <a:gd name="connsiteY36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91651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956122 w 3221102"/>
                <a:gd name="connsiteY22" fmla="*/ 1110076 h 3221116"/>
                <a:gd name="connsiteX23" fmla="*/ 1973374 w 3221102"/>
                <a:gd name="connsiteY23" fmla="*/ 875315 h 3221116"/>
                <a:gd name="connsiteX24" fmla="*/ 2333414 w 3221102"/>
                <a:gd name="connsiteY24" fmla="*/ 875315 h 3221116"/>
                <a:gd name="connsiteX25" fmla="*/ 2324788 w 3221102"/>
                <a:gd name="connsiteY25" fmla="*/ 2054049 h 3221116"/>
                <a:gd name="connsiteX26" fmla="*/ 2661746 w 3221102"/>
                <a:gd name="connsiteY26" fmla="*/ 2179658 h 3221116"/>
                <a:gd name="connsiteX27" fmla="*/ 2691046 w 3221102"/>
                <a:gd name="connsiteY27" fmla="*/ 2188689 h 3221116"/>
                <a:gd name="connsiteX28" fmla="*/ 2667011 w 3221102"/>
                <a:gd name="connsiteY28" fmla="*/ 2175828 h 3221116"/>
                <a:gd name="connsiteX29" fmla="*/ 2332141 w 3221102"/>
                <a:gd name="connsiteY29" fmla="*/ 653899 h 3221116"/>
                <a:gd name="connsiteX30" fmla="*/ 776764 w 3221102"/>
                <a:gd name="connsiteY30" fmla="*/ 749845 h 3221116"/>
                <a:gd name="connsiteX31" fmla="*/ 631487 w 3221102"/>
                <a:gd name="connsiteY31" fmla="*/ 2301392 h 3221116"/>
                <a:gd name="connsiteX32" fmla="*/ 2142017 w 3221102"/>
                <a:gd name="connsiteY32" fmla="*/ 2684410 h 3221116"/>
                <a:gd name="connsiteX33" fmla="*/ 2324866 w 3221102"/>
                <a:gd name="connsiteY33" fmla="*/ 3053856 h 3221116"/>
                <a:gd name="connsiteX34" fmla="*/ 294693 w 3221102"/>
                <a:gd name="connsiteY34" fmla="*/ 2539075 h 3221116"/>
                <a:gd name="connsiteX35" fmla="*/ 489947 w 3221102"/>
                <a:gd name="connsiteY35" fmla="*/ 453774 h 3221116"/>
                <a:gd name="connsiteX36" fmla="*/ 1651152 w 3221102"/>
                <a:gd name="connsiteY36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956122 w 3221102"/>
                <a:gd name="connsiteY22" fmla="*/ 1110076 h 3221116"/>
                <a:gd name="connsiteX23" fmla="*/ 1973374 w 3221102"/>
                <a:gd name="connsiteY23" fmla="*/ 875315 h 3221116"/>
                <a:gd name="connsiteX24" fmla="*/ 2333414 w 3221102"/>
                <a:gd name="connsiteY24" fmla="*/ 875315 h 3221116"/>
                <a:gd name="connsiteX25" fmla="*/ 2324788 w 3221102"/>
                <a:gd name="connsiteY25" fmla="*/ 2054049 h 3221116"/>
                <a:gd name="connsiteX26" fmla="*/ 2661746 w 3221102"/>
                <a:gd name="connsiteY26" fmla="*/ 2179658 h 3221116"/>
                <a:gd name="connsiteX27" fmla="*/ 2691046 w 3221102"/>
                <a:gd name="connsiteY27" fmla="*/ 2188689 h 3221116"/>
                <a:gd name="connsiteX28" fmla="*/ 2667011 w 3221102"/>
                <a:gd name="connsiteY28" fmla="*/ 2175828 h 3221116"/>
                <a:gd name="connsiteX29" fmla="*/ 2332141 w 3221102"/>
                <a:gd name="connsiteY29" fmla="*/ 653899 h 3221116"/>
                <a:gd name="connsiteX30" fmla="*/ 776764 w 3221102"/>
                <a:gd name="connsiteY30" fmla="*/ 749845 h 3221116"/>
                <a:gd name="connsiteX31" fmla="*/ 631487 w 3221102"/>
                <a:gd name="connsiteY31" fmla="*/ 2301392 h 3221116"/>
                <a:gd name="connsiteX32" fmla="*/ 2142017 w 3221102"/>
                <a:gd name="connsiteY32" fmla="*/ 2684410 h 3221116"/>
                <a:gd name="connsiteX33" fmla="*/ 2324866 w 3221102"/>
                <a:gd name="connsiteY33" fmla="*/ 3053856 h 3221116"/>
                <a:gd name="connsiteX34" fmla="*/ 294693 w 3221102"/>
                <a:gd name="connsiteY34" fmla="*/ 2539075 h 3221116"/>
                <a:gd name="connsiteX35" fmla="*/ 489947 w 3221102"/>
                <a:gd name="connsiteY35" fmla="*/ 453774 h 3221116"/>
                <a:gd name="connsiteX36" fmla="*/ 1651152 w 3221102"/>
                <a:gd name="connsiteY36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956122 w 3221102"/>
                <a:gd name="connsiteY22" fmla="*/ 1110076 h 3221116"/>
                <a:gd name="connsiteX23" fmla="*/ 1973374 w 3221102"/>
                <a:gd name="connsiteY23" fmla="*/ 875315 h 3221116"/>
                <a:gd name="connsiteX24" fmla="*/ 2333414 w 3221102"/>
                <a:gd name="connsiteY24" fmla="*/ 875315 h 3221116"/>
                <a:gd name="connsiteX25" fmla="*/ 2324788 w 3221102"/>
                <a:gd name="connsiteY25" fmla="*/ 2054049 h 3221116"/>
                <a:gd name="connsiteX26" fmla="*/ 2661746 w 3221102"/>
                <a:gd name="connsiteY26" fmla="*/ 2179658 h 3221116"/>
                <a:gd name="connsiteX27" fmla="*/ 2691046 w 3221102"/>
                <a:gd name="connsiteY27" fmla="*/ 2188689 h 3221116"/>
                <a:gd name="connsiteX28" fmla="*/ 2667011 w 3221102"/>
                <a:gd name="connsiteY28" fmla="*/ 2175828 h 3221116"/>
                <a:gd name="connsiteX29" fmla="*/ 2332141 w 3221102"/>
                <a:gd name="connsiteY29" fmla="*/ 653899 h 3221116"/>
                <a:gd name="connsiteX30" fmla="*/ 776764 w 3221102"/>
                <a:gd name="connsiteY30" fmla="*/ 749845 h 3221116"/>
                <a:gd name="connsiteX31" fmla="*/ 631487 w 3221102"/>
                <a:gd name="connsiteY31" fmla="*/ 2301392 h 3221116"/>
                <a:gd name="connsiteX32" fmla="*/ 2142017 w 3221102"/>
                <a:gd name="connsiteY32" fmla="*/ 2684410 h 3221116"/>
                <a:gd name="connsiteX33" fmla="*/ 2324866 w 3221102"/>
                <a:gd name="connsiteY33" fmla="*/ 3053856 h 3221116"/>
                <a:gd name="connsiteX34" fmla="*/ 294693 w 3221102"/>
                <a:gd name="connsiteY34" fmla="*/ 2539075 h 3221116"/>
                <a:gd name="connsiteX35" fmla="*/ 489947 w 3221102"/>
                <a:gd name="connsiteY35" fmla="*/ 453774 h 3221116"/>
                <a:gd name="connsiteX36" fmla="*/ 1651152 w 3221102"/>
                <a:gd name="connsiteY36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2585849 w 3221102"/>
                <a:gd name="connsiteY13" fmla="*/ 2588887 h 3221116"/>
                <a:gd name="connsiteX14" fmla="*/ 1973374 w 3221102"/>
                <a:gd name="connsiteY14" fmla="*/ 2195096 h 3221116"/>
                <a:gd name="connsiteX15" fmla="*/ 1390827 w 3221102"/>
                <a:gd name="connsiteY15" fmla="*/ 2527630 h 3221116"/>
                <a:gd name="connsiteX16" fmla="*/ 783896 w 3221102"/>
                <a:gd name="connsiteY16" fmla="*/ 1665044 h 3221116"/>
                <a:gd name="connsiteX17" fmla="*/ 1268509 w 3221102"/>
                <a:gd name="connsiteY17" fmla="*/ 819983 h 3221116"/>
                <a:gd name="connsiteX18" fmla="*/ 1328805 w 3221102"/>
                <a:gd name="connsiteY18" fmla="*/ 807930 h 3221116"/>
                <a:gd name="connsiteX19" fmla="*/ 1390827 w 3221102"/>
                <a:gd name="connsiteY19" fmla="*/ 802457 h 3221116"/>
                <a:gd name="connsiteX20" fmla="*/ 1462242 w 3221102"/>
                <a:gd name="connsiteY20" fmla="*/ 801708 h 3221116"/>
                <a:gd name="connsiteX21" fmla="*/ 1956122 w 3221102"/>
                <a:gd name="connsiteY21" fmla="*/ 1110076 h 3221116"/>
                <a:gd name="connsiteX22" fmla="*/ 1973374 w 3221102"/>
                <a:gd name="connsiteY22" fmla="*/ 875315 h 3221116"/>
                <a:gd name="connsiteX23" fmla="*/ 2333414 w 3221102"/>
                <a:gd name="connsiteY23" fmla="*/ 875315 h 3221116"/>
                <a:gd name="connsiteX24" fmla="*/ 2324788 w 3221102"/>
                <a:gd name="connsiteY24" fmla="*/ 2054049 h 3221116"/>
                <a:gd name="connsiteX25" fmla="*/ 2661746 w 3221102"/>
                <a:gd name="connsiteY25" fmla="*/ 2179658 h 3221116"/>
                <a:gd name="connsiteX26" fmla="*/ 2691046 w 3221102"/>
                <a:gd name="connsiteY26" fmla="*/ 2188689 h 3221116"/>
                <a:gd name="connsiteX27" fmla="*/ 2667011 w 3221102"/>
                <a:gd name="connsiteY27" fmla="*/ 2175828 h 3221116"/>
                <a:gd name="connsiteX28" fmla="*/ 2332141 w 3221102"/>
                <a:gd name="connsiteY28" fmla="*/ 653899 h 3221116"/>
                <a:gd name="connsiteX29" fmla="*/ 776764 w 3221102"/>
                <a:gd name="connsiteY29" fmla="*/ 749845 h 3221116"/>
                <a:gd name="connsiteX30" fmla="*/ 631487 w 3221102"/>
                <a:gd name="connsiteY30" fmla="*/ 2301392 h 3221116"/>
                <a:gd name="connsiteX31" fmla="*/ 2142017 w 3221102"/>
                <a:gd name="connsiteY31" fmla="*/ 2684410 h 3221116"/>
                <a:gd name="connsiteX32" fmla="*/ 2324866 w 3221102"/>
                <a:gd name="connsiteY32" fmla="*/ 3053856 h 3221116"/>
                <a:gd name="connsiteX33" fmla="*/ 294693 w 3221102"/>
                <a:gd name="connsiteY33" fmla="*/ 2539075 h 3221116"/>
                <a:gd name="connsiteX34" fmla="*/ 489947 w 3221102"/>
                <a:gd name="connsiteY34" fmla="*/ 453774 h 3221116"/>
                <a:gd name="connsiteX35" fmla="*/ 1651152 w 3221102"/>
                <a:gd name="connsiteY35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2585849 w 3221102"/>
                <a:gd name="connsiteY13" fmla="*/ 2588887 h 3221116"/>
                <a:gd name="connsiteX14" fmla="*/ 1973374 w 3221102"/>
                <a:gd name="connsiteY14" fmla="*/ 2195096 h 3221116"/>
                <a:gd name="connsiteX15" fmla="*/ 1390827 w 3221102"/>
                <a:gd name="connsiteY15" fmla="*/ 2527630 h 3221116"/>
                <a:gd name="connsiteX16" fmla="*/ 783896 w 3221102"/>
                <a:gd name="connsiteY16" fmla="*/ 1665044 h 3221116"/>
                <a:gd name="connsiteX17" fmla="*/ 1268509 w 3221102"/>
                <a:gd name="connsiteY17" fmla="*/ 819983 h 3221116"/>
                <a:gd name="connsiteX18" fmla="*/ 1328805 w 3221102"/>
                <a:gd name="connsiteY18" fmla="*/ 807930 h 3221116"/>
                <a:gd name="connsiteX19" fmla="*/ 1390827 w 3221102"/>
                <a:gd name="connsiteY19" fmla="*/ 802457 h 3221116"/>
                <a:gd name="connsiteX20" fmla="*/ 1462242 w 3221102"/>
                <a:gd name="connsiteY20" fmla="*/ 801708 h 3221116"/>
                <a:gd name="connsiteX21" fmla="*/ 1956122 w 3221102"/>
                <a:gd name="connsiteY21" fmla="*/ 1110076 h 3221116"/>
                <a:gd name="connsiteX22" fmla="*/ 1973374 w 3221102"/>
                <a:gd name="connsiteY22" fmla="*/ 875315 h 3221116"/>
                <a:gd name="connsiteX23" fmla="*/ 2333414 w 3221102"/>
                <a:gd name="connsiteY23" fmla="*/ 875315 h 3221116"/>
                <a:gd name="connsiteX24" fmla="*/ 2324788 w 3221102"/>
                <a:gd name="connsiteY24" fmla="*/ 2054049 h 3221116"/>
                <a:gd name="connsiteX25" fmla="*/ 2661746 w 3221102"/>
                <a:gd name="connsiteY25" fmla="*/ 2179658 h 3221116"/>
                <a:gd name="connsiteX26" fmla="*/ 2691046 w 3221102"/>
                <a:gd name="connsiteY26" fmla="*/ 2188689 h 3221116"/>
                <a:gd name="connsiteX27" fmla="*/ 2667011 w 3221102"/>
                <a:gd name="connsiteY27" fmla="*/ 2175828 h 3221116"/>
                <a:gd name="connsiteX28" fmla="*/ 2332141 w 3221102"/>
                <a:gd name="connsiteY28" fmla="*/ 653899 h 3221116"/>
                <a:gd name="connsiteX29" fmla="*/ 776764 w 3221102"/>
                <a:gd name="connsiteY29" fmla="*/ 749845 h 3221116"/>
                <a:gd name="connsiteX30" fmla="*/ 631487 w 3221102"/>
                <a:gd name="connsiteY30" fmla="*/ 2301392 h 3221116"/>
                <a:gd name="connsiteX31" fmla="*/ 2142017 w 3221102"/>
                <a:gd name="connsiteY31" fmla="*/ 2684410 h 3221116"/>
                <a:gd name="connsiteX32" fmla="*/ 2324866 w 3221102"/>
                <a:gd name="connsiteY32" fmla="*/ 3053856 h 3221116"/>
                <a:gd name="connsiteX33" fmla="*/ 294693 w 3221102"/>
                <a:gd name="connsiteY33" fmla="*/ 2539075 h 3221116"/>
                <a:gd name="connsiteX34" fmla="*/ 489947 w 3221102"/>
                <a:gd name="connsiteY34" fmla="*/ 453774 h 3221116"/>
                <a:gd name="connsiteX35" fmla="*/ 1651152 w 3221102"/>
                <a:gd name="connsiteY35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2585849 w 3221102"/>
                <a:gd name="connsiteY13" fmla="*/ 2588887 h 3221116"/>
                <a:gd name="connsiteX14" fmla="*/ 1973374 w 3221102"/>
                <a:gd name="connsiteY14" fmla="*/ 2195096 h 3221116"/>
                <a:gd name="connsiteX15" fmla="*/ 1390827 w 3221102"/>
                <a:gd name="connsiteY15" fmla="*/ 2527630 h 3221116"/>
                <a:gd name="connsiteX16" fmla="*/ 783896 w 3221102"/>
                <a:gd name="connsiteY16" fmla="*/ 1665044 h 3221116"/>
                <a:gd name="connsiteX17" fmla="*/ 1268509 w 3221102"/>
                <a:gd name="connsiteY17" fmla="*/ 819983 h 3221116"/>
                <a:gd name="connsiteX18" fmla="*/ 1328805 w 3221102"/>
                <a:gd name="connsiteY18" fmla="*/ 807930 h 3221116"/>
                <a:gd name="connsiteX19" fmla="*/ 1390827 w 3221102"/>
                <a:gd name="connsiteY19" fmla="*/ 802457 h 3221116"/>
                <a:gd name="connsiteX20" fmla="*/ 1462242 w 3221102"/>
                <a:gd name="connsiteY20" fmla="*/ 801708 h 3221116"/>
                <a:gd name="connsiteX21" fmla="*/ 1956122 w 3221102"/>
                <a:gd name="connsiteY21" fmla="*/ 1110076 h 3221116"/>
                <a:gd name="connsiteX22" fmla="*/ 1973374 w 3221102"/>
                <a:gd name="connsiteY22" fmla="*/ 875315 h 3221116"/>
                <a:gd name="connsiteX23" fmla="*/ 2333414 w 3221102"/>
                <a:gd name="connsiteY23" fmla="*/ 875315 h 3221116"/>
                <a:gd name="connsiteX24" fmla="*/ 2324788 w 3221102"/>
                <a:gd name="connsiteY24" fmla="*/ 2054049 h 3221116"/>
                <a:gd name="connsiteX25" fmla="*/ 2661746 w 3221102"/>
                <a:gd name="connsiteY25" fmla="*/ 2179658 h 3221116"/>
                <a:gd name="connsiteX26" fmla="*/ 2691046 w 3221102"/>
                <a:gd name="connsiteY26" fmla="*/ 2188689 h 3221116"/>
                <a:gd name="connsiteX27" fmla="*/ 2667011 w 3221102"/>
                <a:gd name="connsiteY27" fmla="*/ 2175828 h 3221116"/>
                <a:gd name="connsiteX28" fmla="*/ 2332141 w 3221102"/>
                <a:gd name="connsiteY28" fmla="*/ 653899 h 3221116"/>
                <a:gd name="connsiteX29" fmla="*/ 776764 w 3221102"/>
                <a:gd name="connsiteY29" fmla="*/ 749845 h 3221116"/>
                <a:gd name="connsiteX30" fmla="*/ 631487 w 3221102"/>
                <a:gd name="connsiteY30" fmla="*/ 2301392 h 3221116"/>
                <a:gd name="connsiteX31" fmla="*/ 2142017 w 3221102"/>
                <a:gd name="connsiteY31" fmla="*/ 2684410 h 3221116"/>
                <a:gd name="connsiteX32" fmla="*/ 2324866 w 3221102"/>
                <a:gd name="connsiteY32" fmla="*/ 3053856 h 3221116"/>
                <a:gd name="connsiteX33" fmla="*/ 294693 w 3221102"/>
                <a:gd name="connsiteY33" fmla="*/ 2539075 h 3221116"/>
                <a:gd name="connsiteX34" fmla="*/ 489947 w 3221102"/>
                <a:gd name="connsiteY34" fmla="*/ 453774 h 3221116"/>
                <a:gd name="connsiteX35" fmla="*/ 1651152 w 3221102"/>
                <a:gd name="connsiteY35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2585849 w 3221102"/>
                <a:gd name="connsiteY13" fmla="*/ 2588887 h 3221116"/>
                <a:gd name="connsiteX14" fmla="*/ 1973374 w 3221102"/>
                <a:gd name="connsiteY14" fmla="*/ 2195096 h 3221116"/>
                <a:gd name="connsiteX15" fmla="*/ 1390827 w 3221102"/>
                <a:gd name="connsiteY15" fmla="*/ 2527630 h 3221116"/>
                <a:gd name="connsiteX16" fmla="*/ 783896 w 3221102"/>
                <a:gd name="connsiteY16" fmla="*/ 1665044 h 3221116"/>
                <a:gd name="connsiteX17" fmla="*/ 1268509 w 3221102"/>
                <a:gd name="connsiteY17" fmla="*/ 819983 h 3221116"/>
                <a:gd name="connsiteX18" fmla="*/ 1328805 w 3221102"/>
                <a:gd name="connsiteY18" fmla="*/ 807930 h 3221116"/>
                <a:gd name="connsiteX19" fmla="*/ 1390827 w 3221102"/>
                <a:gd name="connsiteY19" fmla="*/ 802457 h 3221116"/>
                <a:gd name="connsiteX20" fmla="*/ 1462242 w 3221102"/>
                <a:gd name="connsiteY20" fmla="*/ 801708 h 3221116"/>
                <a:gd name="connsiteX21" fmla="*/ 1956122 w 3221102"/>
                <a:gd name="connsiteY21" fmla="*/ 1110076 h 3221116"/>
                <a:gd name="connsiteX22" fmla="*/ 1973374 w 3221102"/>
                <a:gd name="connsiteY22" fmla="*/ 875315 h 3221116"/>
                <a:gd name="connsiteX23" fmla="*/ 2333414 w 3221102"/>
                <a:gd name="connsiteY23" fmla="*/ 875315 h 3221116"/>
                <a:gd name="connsiteX24" fmla="*/ 2324788 w 3221102"/>
                <a:gd name="connsiteY24" fmla="*/ 2054049 h 3221116"/>
                <a:gd name="connsiteX25" fmla="*/ 2661746 w 3221102"/>
                <a:gd name="connsiteY25" fmla="*/ 2179658 h 3221116"/>
                <a:gd name="connsiteX26" fmla="*/ 2691046 w 3221102"/>
                <a:gd name="connsiteY26" fmla="*/ 2188689 h 3221116"/>
                <a:gd name="connsiteX27" fmla="*/ 2667011 w 3221102"/>
                <a:gd name="connsiteY27" fmla="*/ 2175828 h 3221116"/>
                <a:gd name="connsiteX28" fmla="*/ 2332141 w 3221102"/>
                <a:gd name="connsiteY28" fmla="*/ 653899 h 3221116"/>
                <a:gd name="connsiteX29" fmla="*/ 776764 w 3221102"/>
                <a:gd name="connsiteY29" fmla="*/ 749845 h 3221116"/>
                <a:gd name="connsiteX30" fmla="*/ 631487 w 3221102"/>
                <a:gd name="connsiteY30" fmla="*/ 2301392 h 3221116"/>
                <a:gd name="connsiteX31" fmla="*/ 2142017 w 3221102"/>
                <a:gd name="connsiteY31" fmla="*/ 2684410 h 3221116"/>
                <a:gd name="connsiteX32" fmla="*/ 2324866 w 3221102"/>
                <a:gd name="connsiteY32" fmla="*/ 3053856 h 3221116"/>
                <a:gd name="connsiteX33" fmla="*/ 294693 w 3221102"/>
                <a:gd name="connsiteY33" fmla="*/ 2539075 h 3221116"/>
                <a:gd name="connsiteX34" fmla="*/ 489947 w 3221102"/>
                <a:gd name="connsiteY34" fmla="*/ 453774 h 3221116"/>
                <a:gd name="connsiteX35" fmla="*/ 1651152 w 3221102"/>
                <a:gd name="connsiteY35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2585849 w 3221102"/>
                <a:gd name="connsiteY13" fmla="*/ 2588887 h 3221116"/>
                <a:gd name="connsiteX14" fmla="*/ 1973374 w 3221102"/>
                <a:gd name="connsiteY14" fmla="*/ 2195096 h 3221116"/>
                <a:gd name="connsiteX15" fmla="*/ 1390827 w 3221102"/>
                <a:gd name="connsiteY15" fmla="*/ 2527630 h 3221116"/>
                <a:gd name="connsiteX16" fmla="*/ 783896 w 3221102"/>
                <a:gd name="connsiteY16" fmla="*/ 1665044 h 3221116"/>
                <a:gd name="connsiteX17" fmla="*/ 1268509 w 3221102"/>
                <a:gd name="connsiteY17" fmla="*/ 819983 h 3221116"/>
                <a:gd name="connsiteX18" fmla="*/ 1328805 w 3221102"/>
                <a:gd name="connsiteY18" fmla="*/ 807930 h 3221116"/>
                <a:gd name="connsiteX19" fmla="*/ 1390827 w 3221102"/>
                <a:gd name="connsiteY19" fmla="*/ 802457 h 3221116"/>
                <a:gd name="connsiteX20" fmla="*/ 1462242 w 3221102"/>
                <a:gd name="connsiteY20" fmla="*/ 801708 h 3221116"/>
                <a:gd name="connsiteX21" fmla="*/ 1956122 w 3221102"/>
                <a:gd name="connsiteY21" fmla="*/ 1110076 h 3221116"/>
                <a:gd name="connsiteX22" fmla="*/ 1973374 w 3221102"/>
                <a:gd name="connsiteY22" fmla="*/ 875315 h 3221116"/>
                <a:gd name="connsiteX23" fmla="*/ 2333414 w 3221102"/>
                <a:gd name="connsiteY23" fmla="*/ 875315 h 3221116"/>
                <a:gd name="connsiteX24" fmla="*/ 2324788 w 3221102"/>
                <a:gd name="connsiteY24" fmla="*/ 2054049 h 3221116"/>
                <a:gd name="connsiteX25" fmla="*/ 2661746 w 3221102"/>
                <a:gd name="connsiteY25" fmla="*/ 2179658 h 3221116"/>
                <a:gd name="connsiteX26" fmla="*/ 2691046 w 3221102"/>
                <a:gd name="connsiteY26" fmla="*/ 2188689 h 3221116"/>
                <a:gd name="connsiteX27" fmla="*/ 2667011 w 3221102"/>
                <a:gd name="connsiteY27" fmla="*/ 2175828 h 3221116"/>
                <a:gd name="connsiteX28" fmla="*/ 2332141 w 3221102"/>
                <a:gd name="connsiteY28" fmla="*/ 653899 h 3221116"/>
                <a:gd name="connsiteX29" fmla="*/ 776764 w 3221102"/>
                <a:gd name="connsiteY29" fmla="*/ 749845 h 3221116"/>
                <a:gd name="connsiteX30" fmla="*/ 631487 w 3221102"/>
                <a:gd name="connsiteY30" fmla="*/ 2301392 h 3221116"/>
                <a:gd name="connsiteX31" fmla="*/ 2142017 w 3221102"/>
                <a:gd name="connsiteY31" fmla="*/ 2684410 h 3221116"/>
                <a:gd name="connsiteX32" fmla="*/ 2324866 w 3221102"/>
                <a:gd name="connsiteY32" fmla="*/ 3053856 h 3221116"/>
                <a:gd name="connsiteX33" fmla="*/ 294693 w 3221102"/>
                <a:gd name="connsiteY33" fmla="*/ 2539075 h 3221116"/>
                <a:gd name="connsiteX34" fmla="*/ 489947 w 3221102"/>
                <a:gd name="connsiteY34" fmla="*/ 453774 h 3221116"/>
                <a:gd name="connsiteX35" fmla="*/ 1651152 w 3221102"/>
                <a:gd name="connsiteY35" fmla="*/ 501 h 3221116"/>
                <a:gd name="connsiteX0" fmla="*/ 2664630 w 3151233"/>
                <a:gd name="connsiteY0" fmla="*/ 2175617 h 3221116"/>
                <a:gd name="connsiteX1" fmla="*/ 2658205 w 3151233"/>
                <a:gd name="connsiteY1" fmla="*/ 2178566 h 3221116"/>
                <a:gd name="connsiteX2" fmla="*/ 2664630 w 3151233"/>
                <a:gd name="connsiteY2" fmla="*/ 2175617 h 3221116"/>
                <a:gd name="connsiteX3" fmla="*/ 1477043 w 3151233"/>
                <a:gd name="connsiteY3" fmla="*/ 1144372 h 3221116"/>
                <a:gd name="connsiteX4" fmla="*/ 1409070 w 3151233"/>
                <a:gd name="connsiteY4" fmla="*/ 1159393 h 3221116"/>
                <a:gd name="connsiteX5" fmla="*/ 1152384 w 3151233"/>
                <a:gd name="connsiteY5" fmla="*/ 1703728 h 3221116"/>
                <a:gd name="connsiteX6" fmla="*/ 1514013 w 3151233"/>
                <a:gd name="connsiteY6" fmla="*/ 2152290 h 3221116"/>
                <a:gd name="connsiteX7" fmla="*/ 1850815 w 3151233"/>
                <a:gd name="connsiteY7" fmla="*/ 1654259 h 3221116"/>
                <a:gd name="connsiteX8" fmla="*/ 1830467 w 3151233"/>
                <a:gd name="connsiteY8" fmla="*/ 1515986 h 3221116"/>
                <a:gd name="connsiteX9" fmla="*/ 1477043 w 3151233"/>
                <a:gd name="connsiteY9" fmla="*/ 1144372 h 3221116"/>
                <a:gd name="connsiteX10" fmla="*/ 1651152 w 3151233"/>
                <a:gd name="connsiteY10" fmla="*/ 501 h 3221116"/>
                <a:gd name="connsiteX11" fmla="*/ 2580395 w 3151233"/>
                <a:gd name="connsiteY11" fmla="*/ 324821 h 3221116"/>
                <a:gd name="connsiteX12" fmla="*/ 3030464 w 3151233"/>
                <a:gd name="connsiteY12" fmla="*/ 2249544 h 3221116"/>
                <a:gd name="connsiteX13" fmla="*/ 2585849 w 3151233"/>
                <a:gd name="connsiteY13" fmla="*/ 2588887 h 3221116"/>
                <a:gd name="connsiteX14" fmla="*/ 1973374 w 3151233"/>
                <a:gd name="connsiteY14" fmla="*/ 2195096 h 3221116"/>
                <a:gd name="connsiteX15" fmla="*/ 1390827 w 3151233"/>
                <a:gd name="connsiteY15" fmla="*/ 2527630 h 3221116"/>
                <a:gd name="connsiteX16" fmla="*/ 783896 w 3151233"/>
                <a:gd name="connsiteY16" fmla="*/ 1665044 h 3221116"/>
                <a:gd name="connsiteX17" fmla="*/ 1268509 w 3151233"/>
                <a:gd name="connsiteY17" fmla="*/ 819983 h 3221116"/>
                <a:gd name="connsiteX18" fmla="*/ 1328805 w 3151233"/>
                <a:gd name="connsiteY18" fmla="*/ 807930 h 3221116"/>
                <a:gd name="connsiteX19" fmla="*/ 1390827 w 3151233"/>
                <a:gd name="connsiteY19" fmla="*/ 802457 h 3221116"/>
                <a:gd name="connsiteX20" fmla="*/ 1462242 w 3151233"/>
                <a:gd name="connsiteY20" fmla="*/ 801708 h 3221116"/>
                <a:gd name="connsiteX21" fmla="*/ 1956122 w 3151233"/>
                <a:gd name="connsiteY21" fmla="*/ 1110076 h 3221116"/>
                <a:gd name="connsiteX22" fmla="*/ 1973374 w 3151233"/>
                <a:gd name="connsiteY22" fmla="*/ 875315 h 3221116"/>
                <a:gd name="connsiteX23" fmla="*/ 2333414 w 3151233"/>
                <a:gd name="connsiteY23" fmla="*/ 875315 h 3221116"/>
                <a:gd name="connsiteX24" fmla="*/ 2324788 w 3151233"/>
                <a:gd name="connsiteY24" fmla="*/ 2054049 h 3221116"/>
                <a:gd name="connsiteX25" fmla="*/ 2661746 w 3151233"/>
                <a:gd name="connsiteY25" fmla="*/ 2179658 h 3221116"/>
                <a:gd name="connsiteX26" fmla="*/ 2691046 w 3151233"/>
                <a:gd name="connsiteY26" fmla="*/ 2188689 h 3221116"/>
                <a:gd name="connsiteX27" fmla="*/ 2667011 w 3151233"/>
                <a:gd name="connsiteY27" fmla="*/ 2175828 h 3221116"/>
                <a:gd name="connsiteX28" fmla="*/ 2332141 w 3151233"/>
                <a:gd name="connsiteY28" fmla="*/ 653899 h 3221116"/>
                <a:gd name="connsiteX29" fmla="*/ 776764 w 3151233"/>
                <a:gd name="connsiteY29" fmla="*/ 749845 h 3221116"/>
                <a:gd name="connsiteX30" fmla="*/ 631487 w 3151233"/>
                <a:gd name="connsiteY30" fmla="*/ 2301392 h 3221116"/>
                <a:gd name="connsiteX31" fmla="*/ 2142017 w 3151233"/>
                <a:gd name="connsiteY31" fmla="*/ 2684410 h 3221116"/>
                <a:gd name="connsiteX32" fmla="*/ 2324866 w 3151233"/>
                <a:gd name="connsiteY32" fmla="*/ 3053856 h 3221116"/>
                <a:gd name="connsiteX33" fmla="*/ 294693 w 3151233"/>
                <a:gd name="connsiteY33" fmla="*/ 2539075 h 3221116"/>
                <a:gd name="connsiteX34" fmla="*/ 489947 w 3151233"/>
                <a:gd name="connsiteY34" fmla="*/ 453774 h 3221116"/>
                <a:gd name="connsiteX35" fmla="*/ 1651152 w 3151233"/>
                <a:gd name="connsiteY35" fmla="*/ 501 h 3221116"/>
                <a:gd name="connsiteX0" fmla="*/ 2664630 w 3161851"/>
                <a:gd name="connsiteY0" fmla="*/ 2175617 h 3221116"/>
                <a:gd name="connsiteX1" fmla="*/ 2658205 w 3161851"/>
                <a:gd name="connsiteY1" fmla="*/ 2178566 h 3221116"/>
                <a:gd name="connsiteX2" fmla="*/ 2664630 w 3161851"/>
                <a:gd name="connsiteY2" fmla="*/ 2175617 h 3221116"/>
                <a:gd name="connsiteX3" fmla="*/ 1477043 w 3161851"/>
                <a:gd name="connsiteY3" fmla="*/ 1144372 h 3221116"/>
                <a:gd name="connsiteX4" fmla="*/ 1409070 w 3161851"/>
                <a:gd name="connsiteY4" fmla="*/ 1159393 h 3221116"/>
                <a:gd name="connsiteX5" fmla="*/ 1152384 w 3161851"/>
                <a:gd name="connsiteY5" fmla="*/ 1703728 h 3221116"/>
                <a:gd name="connsiteX6" fmla="*/ 1514013 w 3161851"/>
                <a:gd name="connsiteY6" fmla="*/ 2152290 h 3221116"/>
                <a:gd name="connsiteX7" fmla="*/ 1850815 w 3161851"/>
                <a:gd name="connsiteY7" fmla="*/ 1654259 h 3221116"/>
                <a:gd name="connsiteX8" fmla="*/ 1830467 w 3161851"/>
                <a:gd name="connsiteY8" fmla="*/ 1515986 h 3221116"/>
                <a:gd name="connsiteX9" fmla="*/ 1477043 w 3161851"/>
                <a:gd name="connsiteY9" fmla="*/ 1144372 h 3221116"/>
                <a:gd name="connsiteX10" fmla="*/ 1651152 w 3161851"/>
                <a:gd name="connsiteY10" fmla="*/ 501 h 3221116"/>
                <a:gd name="connsiteX11" fmla="*/ 2580395 w 3161851"/>
                <a:gd name="connsiteY11" fmla="*/ 324821 h 3221116"/>
                <a:gd name="connsiteX12" fmla="*/ 3030464 w 3161851"/>
                <a:gd name="connsiteY12" fmla="*/ 2249544 h 3221116"/>
                <a:gd name="connsiteX13" fmla="*/ 2585849 w 3161851"/>
                <a:gd name="connsiteY13" fmla="*/ 2588887 h 3221116"/>
                <a:gd name="connsiteX14" fmla="*/ 1973374 w 3161851"/>
                <a:gd name="connsiteY14" fmla="*/ 2195096 h 3221116"/>
                <a:gd name="connsiteX15" fmla="*/ 1390827 w 3161851"/>
                <a:gd name="connsiteY15" fmla="*/ 2527630 h 3221116"/>
                <a:gd name="connsiteX16" fmla="*/ 783896 w 3161851"/>
                <a:gd name="connsiteY16" fmla="*/ 1665044 h 3221116"/>
                <a:gd name="connsiteX17" fmla="*/ 1268509 w 3161851"/>
                <a:gd name="connsiteY17" fmla="*/ 819983 h 3221116"/>
                <a:gd name="connsiteX18" fmla="*/ 1328805 w 3161851"/>
                <a:gd name="connsiteY18" fmla="*/ 807930 h 3221116"/>
                <a:gd name="connsiteX19" fmla="*/ 1390827 w 3161851"/>
                <a:gd name="connsiteY19" fmla="*/ 802457 h 3221116"/>
                <a:gd name="connsiteX20" fmla="*/ 1462242 w 3161851"/>
                <a:gd name="connsiteY20" fmla="*/ 801708 h 3221116"/>
                <a:gd name="connsiteX21" fmla="*/ 1956122 w 3161851"/>
                <a:gd name="connsiteY21" fmla="*/ 1110076 h 3221116"/>
                <a:gd name="connsiteX22" fmla="*/ 1973374 w 3161851"/>
                <a:gd name="connsiteY22" fmla="*/ 875315 h 3221116"/>
                <a:gd name="connsiteX23" fmla="*/ 2333414 w 3161851"/>
                <a:gd name="connsiteY23" fmla="*/ 875315 h 3221116"/>
                <a:gd name="connsiteX24" fmla="*/ 2324788 w 3161851"/>
                <a:gd name="connsiteY24" fmla="*/ 2054049 h 3221116"/>
                <a:gd name="connsiteX25" fmla="*/ 2661746 w 3161851"/>
                <a:gd name="connsiteY25" fmla="*/ 2179658 h 3221116"/>
                <a:gd name="connsiteX26" fmla="*/ 2691046 w 3161851"/>
                <a:gd name="connsiteY26" fmla="*/ 2188689 h 3221116"/>
                <a:gd name="connsiteX27" fmla="*/ 2667011 w 3161851"/>
                <a:gd name="connsiteY27" fmla="*/ 2175828 h 3221116"/>
                <a:gd name="connsiteX28" fmla="*/ 2332141 w 3161851"/>
                <a:gd name="connsiteY28" fmla="*/ 653899 h 3221116"/>
                <a:gd name="connsiteX29" fmla="*/ 776764 w 3161851"/>
                <a:gd name="connsiteY29" fmla="*/ 749845 h 3221116"/>
                <a:gd name="connsiteX30" fmla="*/ 631487 w 3161851"/>
                <a:gd name="connsiteY30" fmla="*/ 2301392 h 3221116"/>
                <a:gd name="connsiteX31" fmla="*/ 2142017 w 3161851"/>
                <a:gd name="connsiteY31" fmla="*/ 2684410 h 3221116"/>
                <a:gd name="connsiteX32" fmla="*/ 2324866 w 3161851"/>
                <a:gd name="connsiteY32" fmla="*/ 3053856 h 3221116"/>
                <a:gd name="connsiteX33" fmla="*/ 294693 w 3161851"/>
                <a:gd name="connsiteY33" fmla="*/ 2539075 h 3221116"/>
                <a:gd name="connsiteX34" fmla="*/ 489947 w 3161851"/>
                <a:gd name="connsiteY34" fmla="*/ 453774 h 3221116"/>
                <a:gd name="connsiteX35" fmla="*/ 1651152 w 3161851"/>
                <a:gd name="connsiteY35" fmla="*/ 501 h 3221116"/>
                <a:gd name="connsiteX0" fmla="*/ 2664630 w 3182629"/>
                <a:gd name="connsiteY0" fmla="*/ 2175617 h 3221116"/>
                <a:gd name="connsiteX1" fmla="*/ 2658205 w 3182629"/>
                <a:gd name="connsiteY1" fmla="*/ 2178566 h 3221116"/>
                <a:gd name="connsiteX2" fmla="*/ 2664630 w 3182629"/>
                <a:gd name="connsiteY2" fmla="*/ 2175617 h 3221116"/>
                <a:gd name="connsiteX3" fmla="*/ 1477043 w 3182629"/>
                <a:gd name="connsiteY3" fmla="*/ 1144372 h 3221116"/>
                <a:gd name="connsiteX4" fmla="*/ 1409070 w 3182629"/>
                <a:gd name="connsiteY4" fmla="*/ 1159393 h 3221116"/>
                <a:gd name="connsiteX5" fmla="*/ 1152384 w 3182629"/>
                <a:gd name="connsiteY5" fmla="*/ 1703728 h 3221116"/>
                <a:gd name="connsiteX6" fmla="*/ 1514013 w 3182629"/>
                <a:gd name="connsiteY6" fmla="*/ 2152290 h 3221116"/>
                <a:gd name="connsiteX7" fmla="*/ 1850815 w 3182629"/>
                <a:gd name="connsiteY7" fmla="*/ 1654259 h 3221116"/>
                <a:gd name="connsiteX8" fmla="*/ 1830467 w 3182629"/>
                <a:gd name="connsiteY8" fmla="*/ 1515986 h 3221116"/>
                <a:gd name="connsiteX9" fmla="*/ 1477043 w 3182629"/>
                <a:gd name="connsiteY9" fmla="*/ 1144372 h 3221116"/>
                <a:gd name="connsiteX10" fmla="*/ 1651152 w 3182629"/>
                <a:gd name="connsiteY10" fmla="*/ 501 h 3221116"/>
                <a:gd name="connsiteX11" fmla="*/ 2580395 w 3182629"/>
                <a:gd name="connsiteY11" fmla="*/ 324821 h 3221116"/>
                <a:gd name="connsiteX12" fmla="*/ 3030464 w 3182629"/>
                <a:gd name="connsiteY12" fmla="*/ 2249544 h 3221116"/>
                <a:gd name="connsiteX13" fmla="*/ 2585849 w 3182629"/>
                <a:gd name="connsiteY13" fmla="*/ 2588887 h 3221116"/>
                <a:gd name="connsiteX14" fmla="*/ 1973374 w 3182629"/>
                <a:gd name="connsiteY14" fmla="*/ 2195096 h 3221116"/>
                <a:gd name="connsiteX15" fmla="*/ 1390827 w 3182629"/>
                <a:gd name="connsiteY15" fmla="*/ 2527630 h 3221116"/>
                <a:gd name="connsiteX16" fmla="*/ 783896 w 3182629"/>
                <a:gd name="connsiteY16" fmla="*/ 1665044 h 3221116"/>
                <a:gd name="connsiteX17" fmla="*/ 1268509 w 3182629"/>
                <a:gd name="connsiteY17" fmla="*/ 819983 h 3221116"/>
                <a:gd name="connsiteX18" fmla="*/ 1328805 w 3182629"/>
                <a:gd name="connsiteY18" fmla="*/ 807930 h 3221116"/>
                <a:gd name="connsiteX19" fmla="*/ 1390827 w 3182629"/>
                <a:gd name="connsiteY19" fmla="*/ 802457 h 3221116"/>
                <a:gd name="connsiteX20" fmla="*/ 1462242 w 3182629"/>
                <a:gd name="connsiteY20" fmla="*/ 801708 h 3221116"/>
                <a:gd name="connsiteX21" fmla="*/ 1956122 w 3182629"/>
                <a:gd name="connsiteY21" fmla="*/ 1110076 h 3221116"/>
                <a:gd name="connsiteX22" fmla="*/ 1973374 w 3182629"/>
                <a:gd name="connsiteY22" fmla="*/ 875315 h 3221116"/>
                <a:gd name="connsiteX23" fmla="*/ 2333414 w 3182629"/>
                <a:gd name="connsiteY23" fmla="*/ 875315 h 3221116"/>
                <a:gd name="connsiteX24" fmla="*/ 2324788 w 3182629"/>
                <a:gd name="connsiteY24" fmla="*/ 2054049 h 3221116"/>
                <a:gd name="connsiteX25" fmla="*/ 2661746 w 3182629"/>
                <a:gd name="connsiteY25" fmla="*/ 2179658 h 3221116"/>
                <a:gd name="connsiteX26" fmla="*/ 2691046 w 3182629"/>
                <a:gd name="connsiteY26" fmla="*/ 2188689 h 3221116"/>
                <a:gd name="connsiteX27" fmla="*/ 2667011 w 3182629"/>
                <a:gd name="connsiteY27" fmla="*/ 2175828 h 3221116"/>
                <a:gd name="connsiteX28" fmla="*/ 2332141 w 3182629"/>
                <a:gd name="connsiteY28" fmla="*/ 653899 h 3221116"/>
                <a:gd name="connsiteX29" fmla="*/ 776764 w 3182629"/>
                <a:gd name="connsiteY29" fmla="*/ 749845 h 3221116"/>
                <a:gd name="connsiteX30" fmla="*/ 631487 w 3182629"/>
                <a:gd name="connsiteY30" fmla="*/ 2301392 h 3221116"/>
                <a:gd name="connsiteX31" fmla="*/ 2142017 w 3182629"/>
                <a:gd name="connsiteY31" fmla="*/ 2684410 h 3221116"/>
                <a:gd name="connsiteX32" fmla="*/ 2324866 w 3182629"/>
                <a:gd name="connsiteY32" fmla="*/ 3053856 h 3221116"/>
                <a:gd name="connsiteX33" fmla="*/ 294693 w 3182629"/>
                <a:gd name="connsiteY33" fmla="*/ 2539075 h 3221116"/>
                <a:gd name="connsiteX34" fmla="*/ 489947 w 3182629"/>
                <a:gd name="connsiteY34" fmla="*/ 453774 h 3221116"/>
                <a:gd name="connsiteX35" fmla="*/ 1651152 w 3182629"/>
                <a:gd name="connsiteY35" fmla="*/ 501 h 3221116"/>
                <a:gd name="connsiteX0" fmla="*/ 2664630 w 3189723"/>
                <a:gd name="connsiteY0" fmla="*/ 2175617 h 3221116"/>
                <a:gd name="connsiteX1" fmla="*/ 2658205 w 3189723"/>
                <a:gd name="connsiteY1" fmla="*/ 2178566 h 3221116"/>
                <a:gd name="connsiteX2" fmla="*/ 2664630 w 3189723"/>
                <a:gd name="connsiteY2" fmla="*/ 2175617 h 3221116"/>
                <a:gd name="connsiteX3" fmla="*/ 1477043 w 3189723"/>
                <a:gd name="connsiteY3" fmla="*/ 1144372 h 3221116"/>
                <a:gd name="connsiteX4" fmla="*/ 1409070 w 3189723"/>
                <a:gd name="connsiteY4" fmla="*/ 1159393 h 3221116"/>
                <a:gd name="connsiteX5" fmla="*/ 1152384 w 3189723"/>
                <a:gd name="connsiteY5" fmla="*/ 1703728 h 3221116"/>
                <a:gd name="connsiteX6" fmla="*/ 1514013 w 3189723"/>
                <a:gd name="connsiteY6" fmla="*/ 2152290 h 3221116"/>
                <a:gd name="connsiteX7" fmla="*/ 1850815 w 3189723"/>
                <a:gd name="connsiteY7" fmla="*/ 1654259 h 3221116"/>
                <a:gd name="connsiteX8" fmla="*/ 1830467 w 3189723"/>
                <a:gd name="connsiteY8" fmla="*/ 1515986 h 3221116"/>
                <a:gd name="connsiteX9" fmla="*/ 1477043 w 3189723"/>
                <a:gd name="connsiteY9" fmla="*/ 1144372 h 3221116"/>
                <a:gd name="connsiteX10" fmla="*/ 1651152 w 3189723"/>
                <a:gd name="connsiteY10" fmla="*/ 501 h 3221116"/>
                <a:gd name="connsiteX11" fmla="*/ 2580395 w 3189723"/>
                <a:gd name="connsiteY11" fmla="*/ 324821 h 3221116"/>
                <a:gd name="connsiteX12" fmla="*/ 3030464 w 3189723"/>
                <a:gd name="connsiteY12" fmla="*/ 2249544 h 3221116"/>
                <a:gd name="connsiteX13" fmla="*/ 2585849 w 3189723"/>
                <a:gd name="connsiteY13" fmla="*/ 2588887 h 3221116"/>
                <a:gd name="connsiteX14" fmla="*/ 1973374 w 3189723"/>
                <a:gd name="connsiteY14" fmla="*/ 2195096 h 3221116"/>
                <a:gd name="connsiteX15" fmla="*/ 1390827 w 3189723"/>
                <a:gd name="connsiteY15" fmla="*/ 2527630 h 3221116"/>
                <a:gd name="connsiteX16" fmla="*/ 783896 w 3189723"/>
                <a:gd name="connsiteY16" fmla="*/ 1665044 h 3221116"/>
                <a:gd name="connsiteX17" fmla="*/ 1268509 w 3189723"/>
                <a:gd name="connsiteY17" fmla="*/ 819983 h 3221116"/>
                <a:gd name="connsiteX18" fmla="*/ 1328805 w 3189723"/>
                <a:gd name="connsiteY18" fmla="*/ 807930 h 3221116"/>
                <a:gd name="connsiteX19" fmla="*/ 1390827 w 3189723"/>
                <a:gd name="connsiteY19" fmla="*/ 802457 h 3221116"/>
                <a:gd name="connsiteX20" fmla="*/ 1462242 w 3189723"/>
                <a:gd name="connsiteY20" fmla="*/ 801708 h 3221116"/>
                <a:gd name="connsiteX21" fmla="*/ 1956122 w 3189723"/>
                <a:gd name="connsiteY21" fmla="*/ 1110076 h 3221116"/>
                <a:gd name="connsiteX22" fmla="*/ 1973374 w 3189723"/>
                <a:gd name="connsiteY22" fmla="*/ 875315 h 3221116"/>
                <a:gd name="connsiteX23" fmla="*/ 2333414 w 3189723"/>
                <a:gd name="connsiteY23" fmla="*/ 875315 h 3221116"/>
                <a:gd name="connsiteX24" fmla="*/ 2324788 w 3189723"/>
                <a:gd name="connsiteY24" fmla="*/ 2054049 h 3221116"/>
                <a:gd name="connsiteX25" fmla="*/ 2661746 w 3189723"/>
                <a:gd name="connsiteY25" fmla="*/ 2179658 h 3221116"/>
                <a:gd name="connsiteX26" fmla="*/ 2691046 w 3189723"/>
                <a:gd name="connsiteY26" fmla="*/ 2188689 h 3221116"/>
                <a:gd name="connsiteX27" fmla="*/ 2667011 w 3189723"/>
                <a:gd name="connsiteY27" fmla="*/ 2175828 h 3221116"/>
                <a:gd name="connsiteX28" fmla="*/ 2332141 w 3189723"/>
                <a:gd name="connsiteY28" fmla="*/ 653899 h 3221116"/>
                <a:gd name="connsiteX29" fmla="*/ 776764 w 3189723"/>
                <a:gd name="connsiteY29" fmla="*/ 749845 h 3221116"/>
                <a:gd name="connsiteX30" fmla="*/ 631487 w 3189723"/>
                <a:gd name="connsiteY30" fmla="*/ 2301392 h 3221116"/>
                <a:gd name="connsiteX31" fmla="*/ 2142017 w 3189723"/>
                <a:gd name="connsiteY31" fmla="*/ 2684410 h 3221116"/>
                <a:gd name="connsiteX32" fmla="*/ 2324866 w 3189723"/>
                <a:gd name="connsiteY32" fmla="*/ 3053856 h 3221116"/>
                <a:gd name="connsiteX33" fmla="*/ 294693 w 3189723"/>
                <a:gd name="connsiteY33" fmla="*/ 2539075 h 3221116"/>
                <a:gd name="connsiteX34" fmla="*/ 489947 w 3189723"/>
                <a:gd name="connsiteY34" fmla="*/ 453774 h 3221116"/>
                <a:gd name="connsiteX35" fmla="*/ 1651152 w 3189723"/>
                <a:gd name="connsiteY35" fmla="*/ 501 h 3221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189723" h="3221116">
                  <a:moveTo>
                    <a:pt x="2664630" y="2175617"/>
                  </a:moveTo>
                  <a:lnTo>
                    <a:pt x="2658205" y="2178566"/>
                  </a:lnTo>
                  <a:cubicBezTo>
                    <a:pt x="2662222" y="2175972"/>
                    <a:pt x="2664284" y="2175096"/>
                    <a:pt x="2664630" y="2175617"/>
                  </a:cubicBezTo>
                  <a:close/>
                  <a:moveTo>
                    <a:pt x="1477043" y="1144372"/>
                  </a:moveTo>
                  <a:lnTo>
                    <a:pt x="1409070" y="1159393"/>
                  </a:lnTo>
                  <a:cubicBezTo>
                    <a:pt x="1167974" y="1216277"/>
                    <a:pt x="1134894" y="1538245"/>
                    <a:pt x="1152384" y="1703728"/>
                  </a:cubicBezTo>
                  <a:cubicBezTo>
                    <a:pt x="1169874" y="1869211"/>
                    <a:pt x="1272747" y="2156947"/>
                    <a:pt x="1514013" y="2152290"/>
                  </a:cubicBezTo>
                  <a:cubicBezTo>
                    <a:pt x="1680659" y="2149073"/>
                    <a:pt x="1865876" y="1940767"/>
                    <a:pt x="1850815" y="1654259"/>
                  </a:cubicBezTo>
                  <a:cubicBezTo>
                    <a:pt x="1844015" y="1608142"/>
                    <a:pt x="1837162" y="1561942"/>
                    <a:pt x="1830467" y="1515986"/>
                  </a:cubicBezTo>
                  <a:cubicBezTo>
                    <a:pt x="1779361" y="1292438"/>
                    <a:pt x="1635542" y="1134285"/>
                    <a:pt x="1477043" y="1144372"/>
                  </a:cubicBezTo>
                  <a:close/>
                  <a:moveTo>
                    <a:pt x="1651152" y="501"/>
                  </a:moveTo>
                  <a:cubicBezTo>
                    <a:pt x="1977584" y="8635"/>
                    <a:pt x="2235425" y="52153"/>
                    <a:pt x="2580395" y="324821"/>
                  </a:cubicBezTo>
                  <a:cubicBezTo>
                    <a:pt x="3000061" y="656529"/>
                    <a:pt x="3430704" y="1549940"/>
                    <a:pt x="3030464" y="2249544"/>
                  </a:cubicBezTo>
                  <a:cubicBezTo>
                    <a:pt x="2882259" y="2451798"/>
                    <a:pt x="2785813" y="2507403"/>
                    <a:pt x="2585849" y="2588887"/>
                  </a:cubicBezTo>
                  <a:cubicBezTo>
                    <a:pt x="2194785" y="2615774"/>
                    <a:pt x="1984876" y="2478759"/>
                    <a:pt x="1973374" y="2195096"/>
                  </a:cubicBezTo>
                  <a:cubicBezTo>
                    <a:pt x="1841986" y="2496540"/>
                    <a:pt x="1610941" y="2555551"/>
                    <a:pt x="1390827" y="2527630"/>
                  </a:cubicBezTo>
                  <a:cubicBezTo>
                    <a:pt x="1131071" y="2494680"/>
                    <a:pt x="853863" y="2136270"/>
                    <a:pt x="783896" y="1665044"/>
                  </a:cubicBezTo>
                  <a:cubicBezTo>
                    <a:pt x="715204" y="1202409"/>
                    <a:pt x="991941" y="900416"/>
                    <a:pt x="1268509" y="819983"/>
                  </a:cubicBezTo>
                  <a:cubicBezTo>
                    <a:pt x="1288264" y="814237"/>
                    <a:pt x="1308391" y="810536"/>
                    <a:pt x="1328805" y="807930"/>
                  </a:cubicBezTo>
                  <a:cubicBezTo>
                    <a:pt x="1349219" y="805325"/>
                    <a:pt x="1369921" y="803817"/>
                    <a:pt x="1390827" y="802457"/>
                  </a:cubicBezTo>
                  <a:cubicBezTo>
                    <a:pt x="1416795" y="800769"/>
                    <a:pt x="1355770" y="788713"/>
                    <a:pt x="1462242" y="801708"/>
                  </a:cubicBezTo>
                  <a:cubicBezTo>
                    <a:pt x="1599590" y="818472"/>
                    <a:pt x="1776043" y="890774"/>
                    <a:pt x="1956122" y="1110076"/>
                  </a:cubicBezTo>
                  <a:lnTo>
                    <a:pt x="1973374" y="875315"/>
                  </a:lnTo>
                  <a:lnTo>
                    <a:pt x="2333414" y="875315"/>
                  </a:lnTo>
                  <a:cubicBezTo>
                    <a:pt x="2330539" y="1325736"/>
                    <a:pt x="2327663" y="1603628"/>
                    <a:pt x="2324788" y="2054049"/>
                  </a:cubicBezTo>
                  <a:cubicBezTo>
                    <a:pt x="2290850" y="2479718"/>
                    <a:pt x="2627788" y="2217580"/>
                    <a:pt x="2661746" y="2179658"/>
                  </a:cubicBezTo>
                  <a:lnTo>
                    <a:pt x="2691046" y="2188689"/>
                  </a:lnTo>
                  <a:lnTo>
                    <a:pt x="2667011" y="2175828"/>
                  </a:lnTo>
                  <a:cubicBezTo>
                    <a:pt x="2945550" y="1655295"/>
                    <a:pt x="2803444" y="1009445"/>
                    <a:pt x="2332141" y="653899"/>
                  </a:cubicBezTo>
                  <a:cubicBezTo>
                    <a:pt x="1860838" y="298353"/>
                    <a:pt x="1200794" y="339069"/>
                    <a:pt x="776764" y="749845"/>
                  </a:cubicBezTo>
                  <a:cubicBezTo>
                    <a:pt x="352733" y="1160621"/>
                    <a:pt x="291083" y="1819040"/>
                    <a:pt x="631487" y="2301392"/>
                  </a:cubicBezTo>
                  <a:cubicBezTo>
                    <a:pt x="971891" y="2783745"/>
                    <a:pt x="1612904" y="2946283"/>
                    <a:pt x="2142017" y="2684410"/>
                  </a:cubicBezTo>
                  <a:lnTo>
                    <a:pt x="2324866" y="3053856"/>
                  </a:lnTo>
                  <a:cubicBezTo>
                    <a:pt x="1613730" y="3405817"/>
                    <a:pt x="752200" y="3187363"/>
                    <a:pt x="294693" y="2539075"/>
                  </a:cubicBezTo>
                  <a:cubicBezTo>
                    <a:pt x="-162814" y="1890787"/>
                    <a:pt x="-79956" y="1005863"/>
                    <a:pt x="489947" y="453774"/>
                  </a:cubicBezTo>
                  <a:cubicBezTo>
                    <a:pt x="810518" y="143225"/>
                    <a:pt x="1231454" y="-9956"/>
                    <a:pt x="1651152" y="50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50">
                <a:solidFill>
                  <a:schemeClr val="tx1"/>
                </a:solidFill>
              </a:endParaRPr>
            </a:p>
          </p:txBody>
        </p:sp>
        <p:grpSp>
          <p:nvGrpSpPr>
            <p:cNvPr id="106" name="Google Shape;10001;p74"/>
            <p:cNvGrpSpPr/>
            <p:nvPr/>
          </p:nvGrpSpPr>
          <p:grpSpPr>
            <a:xfrm>
              <a:off x="10882933" y="5417608"/>
              <a:ext cx="583830" cy="583829"/>
              <a:chOff x="-65145700" y="3727425"/>
              <a:chExt cx="317425" cy="317425"/>
            </a:xfrm>
            <a:grpFill/>
          </p:grpSpPr>
          <p:sp>
            <p:nvSpPr>
              <p:cNvPr id="107" name="Google Shape;10002;p74"/>
              <p:cNvSpPr/>
              <p:nvPr/>
            </p:nvSpPr>
            <p:spPr>
              <a:xfrm>
                <a:off x="-65145700" y="3769150"/>
                <a:ext cx="275675" cy="275700"/>
              </a:xfrm>
              <a:custGeom>
                <a:avLst/>
                <a:gdLst/>
                <a:ahLst/>
                <a:cxnLst/>
                <a:rect l="l" t="t" r="r" b="b"/>
                <a:pathLst>
                  <a:path w="11027" h="11028" extrusionOk="0">
                    <a:moveTo>
                      <a:pt x="5514" y="1"/>
                    </a:moveTo>
                    <a:cubicBezTo>
                      <a:pt x="2489" y="1"/>
                      <a:pt x="0" y="2458"/>
                      <a:pt x="0" y="5514"/>
                    </a:cubicBezTo>
                    <a:cubicBezTo>
                      <a:pt x="0" y="8539"/>
                      <a:pt x="2489" y="11027"/>
                      <a:pt x="5514" y="11027"/>
                    </a:cubicBezTo>
                    <a:cubicBezTo>
                      <a:pt x="8538" y="11027"/>
                      <a:pt x="11027" y="8539"/>
                      <a:pt x="11027" y="5514"/>
                    </a:cubicBezTo>
                    <a:cubicBezTo>
                      <a:pt x="11027" y="5294"/>
                      <a:pt x="10869" y="5105"/>
                      <a:pt x="10649" y="5105"/>
                    </a:cubicBezTo>
                    <a:lnTo>
                      <a:pt x="5955" y="5105"/>
                    </a:lnTo>
                    <a:lnTo>
                      <a:pt x="5955" y="410"/>
                    </a:lnTo>
                    <a:cubicBezTo>
                      <a:pt x="5955" y="190"/>
                      <a:pt x="5766" y="1"/>
                      <a:pt x="551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08" name="Google Shape;10003;p74"/>
              <p:cNvSpPr/>
              <p:nvPr/>
            </p:nvSpPr>
            <p:spPr>
              <a:xfrm>
                <a:off x="-64977150" y="3727425"/>
                <a:ext cx="148875" cy="147300"/>
              </a:xfrm>
              <a:custGeom>
                <a:avLst/>
                <a:gdLst/>
                <a:ahLst/>
                <a:cxnLst/>
                <a:rect l="l" t="t" r="r" b="b"/>
                <a:pathLst>
                  <a:path w="5955" h="5892" extrusionOk="0">
                    <a:moveTo>
                      <a:pt x="441" y="0"/>
                    </a:moveTo>
                    <a:cubicBezTo>
                      <a:pt x="189" y="0"/>
                      <a:pt x="0" y="158"/>
                      <a:pt x="0" y="378"/>
                    </a:cubicBezTo>
                    <a:lnTo>
                      <a:pt x="0" y="5513"/>
                    </a:lnTo>
                    <a:cubicBezTo>
                      <a:pt x="0" y="5702"/>
                      <a:pt x="189" y="5891"/>
                      <a:pt x="441" y="5891"/>
                    </a:cubicBezTo>
                    <a:lnTo>
                      <a:pt x="5514" y="5891"/>
                    </a:lnTo>
                    <a:cubicBezTo>
                      <a:pt x="5734" y="5891"/>
                      <a:pt x="5955" y="5702"/>
                      <a:pt x="5955" y="5513"/>
                    </a:cubicBezTo>
                    <a:cubicBezTo>
                      <a:pt x="5955" y="2489"/>
                      <a:pt x="3466" y="0"/>
                      <a:pt x="44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132" name="Google Shape;10027;p74"/>
            <p:cNvGrpSpPr/>
            <p:nvPr/>
          </p:nvGrpSpPr>
          <p:grpSpPr>
            <a:xfrm>
              <a:off x="5386424" y="3702820"/>
              <a:ext cx="558124" cy="508110"/>
              <a:chOff x="-61354875" y="3751050"/>
              <a:chExt cx="316650" cy="288275"/>
            </a:xfrm>
            <a:grpFill/>
          </p:grpSpPr>
          <p:sp>
            <p:nvSpPr>
              <p:cNvPr id="133" name="Google Shape;10028;p74"/>
              <p:cNvSpPr/>
              <p:nvPr/>
            </p:nvSpPr>
            <p:spPr>
              <a:xfrm>
                <a:off x="-61200500" y="3875475"/>
                <a:ext cx="41775" cy="41000"/>
              </a:xfrm>
              <a:custGeom>
                <a:avLst/>
                <a:gdLst/>
                <a:ahLst/>
                <a:cxnLst/>
                <a:rect l="l" t="t" r="r" b="b"/>
                <a:pathLst>
                  <a:path w="1671" h="1640" extrusionOk="0">
                    <a:moveTo>
                      <a:pt x="820" y="1"/>
                    </a:moveTo>
                    <a:cubicBezTo>
                      <a:pt x="379" y="1"/>
                      <a:pt x="1" y="348"/>
                      <a:pt x="1" y="820"/>
                    </a:cubicBezTo>
                    <a:cubicBezTo>
                      <a:pt x="1" y="1261"/>
                      <a:pt x="379" y="1639"/>
                      <a:pt x="820" y="1639"/>
                    </a:cubicBezTo>
                    <a:cubicBezTo>
                      <a:pt x="1292" y="1639"/>
                      <a:pt x="1670" y="1261"/>
                      <a:pt x="1670" y="820"/>
                    </a:cubicBezTo>
                    <a:cubicBezTo>
                      <a:pt x="1670" y="348"/>
                      <a:pt x="1292" y="1"/>
                      <a:pt x="82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34" name="Google Shape;10029;p74"/>
              <p:cNvSpPr/>
              <p:nvPr/>
            </p:nvSpPr>
            <p:spPr>
              <a:xfrm>
                <a:off x="-61293425" y="3813275"/>
                <a:ext cx="192975" cy="165425"/>
              </a:xfrm>
              <a:custGeom>
                <a:avLst/>
                <a:gdLst/>
                <a:ahLst/>
                <a:cxnLst/>
                <a:rect l="l" t="t" r="r" b="b"/>
                <a:pathLst>
                  <a:path w="7719" h="6617" extrusionOk="0">
                    <a:moveTo>
                      <a:pt x="6191" y="1260"/>
                    </a:moveTo>
                    <a:cubicBezTo>
                      <a:pt x="6301" y="1260"/>
                      <a:pt x="6411" y="1292"/>
                      <a:pt x="6490" y="1355"/>
                    </a:cubicBezTo>
                    <a:cubicBezTo>
                      <a:pt x="6648" y="1512"/>
                      <a:pt x="6648" y="1796"/>
                      <a:pt x="6490" y="1953"/>
                    </a:cubicBezTo>
                    <a:lnTo>
                      <a:pt x="5954" y="2457"/>
                    </a:lnTo>
                    <a:cubicBezTo>
                      <a:pt x="6112" y="2709"/>
                      <a:pt x="6207" y="3025"/>
                      <a:pt x="6207" y="3308"/>
                    </a:cubicBezTo>
                    <a:cubicBezTo>
                      <a:pt x="6207" y="3592"/>
                      <a:pt x="6112" y="3907"/>
                      <a:pt x="5954" y="4127"/>
                    </a:cubicBezTo>
                    <a:lnTo>
                      <a:pt x="6490" y="4631"/>
                    </a:lnTo>
                    <a:cubicBezTo>
                      <a:pt x="6648" y="4789"/>
                      <a:pt x="6648" y="5072"/>
                      <a:pt x="6490" y="5230"/>
                    </a:cubicBezTo>
                    <a:cubicBezTo>
                      <a:pt x="6396" y="5324"/>
                      <a:pt x="6270" y="5356"/>
                      <a:pt x="6207" y="5356"/>
                    </a:cubicBezTo>
                    <a:cubicBezTo>
                      <a:pt x="6080" y="5356"/>
                      <a:pt x="6017" y="5324"/>
                      <a:pt x="5923" y="5230"/>
                    </a:cubicBezTo>
                    <a:lnTo>
                      <a:pt x="5419" y="4726"/>
                    </a:lnTo>
                    <a:cubicBezTo>
                      <a:pt x="5167" y="4883"/>
                      <a:pt x="4852" y="4946"/>
                      <a:pt x="4600" y="4946"/>
                    </a:cubicBezTo>
                    <a:cubicBezTo>
                      <a:pt x="4316" y="4946"/>
                      <a:pt x="4001" y="4883"/>
                      <a:pt x="3749" y="4726"/>
                    </a:cubicBezTo>
                    <a:lnTo>
                      <a:pt x="3245" y="5230"/>
                    </a:lnTo>
                    <a:cubicBezTo>
                      <a:pt x="3182" y="5324"/>
                      <a:pt x="3056" y="5356"/>
                      <a:pt x="2961" y="5356"/>
                    </a:cubicBezTo>
                    <a:cubicBezTo>
                      <a:pt x="2835" y="5356"/>
                      <a:pt x="2772" y="5324"/>
                      <a:pt x="2709" y="5230"/>
                    </a:cubicBezTo>
                    <a:cubicBezTo>
                      <a:pt x="2552" y="5072"/>
                      <a:pt x="2552" y="4789"/>
                      <a:pt x="2709" y="4631"/>
                    </a:cubicBezTo>
                    <a:lnTo>
                      <a:pt x="3214" y="4127"/>
                    </a:lnTo>
                    <a:cubicBezTo>
                      <a:pt x="2961" y="3907"/>
                      <a:pt x="2898" y="3623"/>
                      <a:pt x="2898" y="3308"/>
                    </a:cubicBezTo>
                    <a:cubicBezTo>
                      <a:pt x="2898" y="2993"/>
                      <a:pt x="2961" y="2709"/>
                      <a:pt x="3119" y="2457"/>
                    </a:cubicBezTo>
                    <a:lnTo>
                      <a:pt x="2615" y="1953"/>
                    </a:lnTo>
                    <a:cubicBezTo>
                      <a:pt x="2457" y="1796"/>
                      <a:pt x="2457" y="1512"/>
                      <a:pt x="2615" y="1355"/>
                    </a:cubicBezTo>
                    <a:cubicBezTo>
                      <a:pt x="2694" y="1292"/>
                      <a:pt x="2804" y="1260"/>
                      <a:pt x="2914" y="1260"/>
                    </a:cubicBezTo>
                    <a:cubicBezTo>
                      <a:pt x="3025" y="1260"/>
                      <a:pt x="3135" y="1292"/>
                      <a:pt x="3214" y="1355"/>
                    </a:cubicBezTo>
                    <a:lnTo>
                      <a:pt x="3718" y="1890"/>
                    </a:lnTo>
                    <a:cubicBezTo>
                      <a:pt x="3970" y="1733"/>
                      <a:pt x="4253" y="1638"/>
                      <a:pt x="4537" y="1638"/>
                    </a:cubicBezTo>
                    <a:cubicBezTo>
                      <a:pt x="4820" y="1638"/>
                      <a:pt x="5135" y="1733"/>
                      <a:pt x="5387" y="1890"/>
                    </a:cubicBezTo>
                    <a:lnTo>
                      <a:pt x="5891" y="1355"/>
                    </a:lnTo>
                    <a:cubicBezTo>
                      <a:pt x="5970" y="1292"/>
                      <a:pt x="6080" y="1260"/>
                      <a:pt x="6191" y="1260"/>
                    </a:cubicBezTo>
                    <a:close/>
                    <a:moveTo>
                      <a:pt x="0" y="0"/>
                    </a:moveTo>
                    <a:lnTo>
                      <a:pt x="0" y="1260"/>
                    </a:lnTo>
                    <a:lnTo>
                      <a:pt x="851" y="1260"/>
                    </a:lnTo>
                    <a:cubicBezTo>
                      <a:pt x="1071" y="1260"/>
                      <a:pt x="1260" y="1449"/>
                      <a:pt x="1260" y="1638"/>
                    </a:cubicBezTo>
                    <a:cubicBezTo>
                      <a:pt x="1260" y="1859"/>
                      <a:pt x="1071" y="2079"/>
                      <a:pt x="851" y="2079"/>
                    </a:cubicBezTo>
                    <a:lnTo>
                      <a:pt x="0" y="2079"/>
                    </a:lnTo>
                    <a:lnTo>
                      <a:pt x="0" y="4568"/>
                    </a:lnTo>
                    <a:lnTo>
                      <a:pt x="851" y="4568"/>
                    </a:lnTo>
                    <a:cubicBezTo>
                      <a:pt x="1071" y="4568"/>
                      <a:pt x="1260" y="4757"/>
                      <a:pt x="1260" y="4946"/>
                    </a:cubicBezTo>
                    <a:cubicBezTo>
                      <a:pt x="1260" y="5198"/>
                      <a:pt x="1071" y="5387"/>
                      <a:pt x="851" y="5387"/>
                    </a:cubicBezTo>
                    <a:lnTo>
                      <a:pt x="0" y="5387"/>
                    </a:lnTo>
                    <a:lnTo>
                      <a:pt x="0" y="6616"/>
                    </a:lnTo>
                    <a:lnTo>
                      <a:pt x="7719" y="6616"/>
                    </a:lnTo>
                    <a:lnTo>
                      <a:pt x="7719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35" name="Google Shape;10030;p74"/>
              <p:cNvSpPr/>
              <p:nvPr/>
            </p:nvSpPr>
            <p:spPr>
              <a:xfrm>
                <a:off x="-61354875" y="3751050"/>
                <a:ext cx="316650" cy="288275"/>
              </a:xfrm>
              <a:custGeom>
                <a:avLst/>
                <a:gdLst/>
                <a:ahLst/>
                <a:cxnLst/>
                <a:rect l="l" t="t" r="r" b="b"/>
                <a:pathLst>
                  <a:path w="12666" h="11531" extrusionOk="0">
                    <a:moveTo>
                      <a:pt x="10618" y="1701"/>
                    </a:moveTo>
                    <a:cubicBezTo>
                      <a:pt x="10870" y="1701"/>
                      <a:pt x="11027" y="1890"/>
                      <a:pt x="11027" y="2080"/>
                    </a:cubicBezTo>
                    <a:lnTo>
                      <a:pt x="11027" y="9546"/>
                    </a:lnTo>
                    <a:cubicBezTo>
                      <a:pt x="11027" y="9767"/>
                      <a:pt x="10807" y="9956"/>
                      <a:pt x="10618" y="9956"/>
                    </a:cubicBezTo>
                    <a:lnTo>
                      <a:pt x="2080" y="9956"/>
                    </a:lnTo>
                    <a:cubicBezTo>
                      <a:pt x="1828" y="9956"/>
                      <a:pt x="1670" y="9767"/>
                      <a:pt x="1670" y="9546"/>
                    </a:cubicBezTo>
                    <a:lnTo>
                      <a:pt x="1670" y="2080"/>
                    </a:lnTo>
                    <a:cubicBezTo>
                      <a:pt x="1670" y="1859"/>
                      <a:pt x="1891" y="1701"/>
                      <a:pt x="2080" y="1701"/>
                    </a:cubicBezTo>
                    <a:close/>
                    <a:moveTo>
                      <a:pt x="1198" y="0"/>
                    </a:moveTo>
                    <a:cubicBezTo>
                      <a:pt x="536" y="0"/>
                      <a:pt x="1" y="567"/>
                      <a:pt x="1" y="1229"/>
                    </a:cubicBezTo>
                    <a:lnTo>
                      <a:pt x="1" y="10334"/>
                    </a:lnTo>
                    <a:cubicBezTo>
                      <a:pt x="1" y="10995"/>
                      <a:pt x="536" y="11531"/>
                      <a:pt x="1198" y="11531"/>
                    </a:cubicBezTo>
                    <a:lnTo>
                      <a:pt x="11405" y="11531"/>
                    </a:lnTo>
                    <a:cubicBezTo>
                      <a:pt x="12067" y="11531"/>
                      <a:pt x="12666" y="10995"/>
                      <a:pt x="12666" y="10334"/>
                    </a:cubicBezTo>
                    <a:lnTo>
                      <a:pt x="12666" y="1260"/>
                    </a:lnTo>
                    <a:cubicBezTo>
                      <a:pt x="12666" y="567"/>
                      <a:pt x="12130" y="0"/>
                      <a:pt x="1140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179" name="Google Shape;10074;p74"/>
            <p:cNvGrpSpPr/>
            <p:nvPr/>
          </p:nvGrpSpPr>
          <p:grpSpPr>
            <a:xfrm>
              <a:off x="6231395" y="3669063"/>
              <a:ext cx="558124" cy="547020"/>
              <a:chOff x="-60988625" y="3740800"/>
              <a:chExt cx="316650" cy="310350"/>
            </a:xfrm>
            <a:grpFill/>
          </p:grpSpPr>
          <p:sp>
            <p:nvSpPr>
              <p:cNvPr id="180" name="Google Shape;10075;p74"/>
              <p:cNvSpPr/>
              <p:nvPr/>
            </p:nvSpPr>
            <p:spPr>
              <a:xfrm>
                <a:off x="-60988625" y="3740800"/>
                <a:ext cx="311125" cy="310350"/>
              </a:xfrm>
              <a:custGeom>
                <a:avLst/>
                <a:gdLst/>
                <a:ahLst/>
                <a:cxnLst/>
                <a:rect l="l" t="t" r="r" b="b"/>
                <a:pathLst>
                  <a:path w="12445" h="12414" extrusionOk="0">
                    <a:moveTo>
                      <a:pt x="7026" y="1670"/>
                    </a:moveTo>
                    <a:cubicBezTo>
                      <a:pt x="7278" y="1670"/>
                      <a:pt x="7467" y="1859"/>
                      <a:pt x="7467" y="2111"/>
                    </a:cubicBezTo>
                    <a:cubicBezTo>
                      <a:pt x="7467" y="2332"/>
                      <a:pt x="7278" y="2490"/>
                      <a:pt x="7026" y="2490"/>
                    </a:cubicBezTo>
                    <a:lnTo>
                      <a:pt x="2080" y="2490"/>
                    </a:lnTo>
                    <a:cubicBezTo>
                      <a:pt x="1828" y="2490"/>
                      <a:pt x="1639" y="2300"/>
                      <a:pt x="1639" y="2111"/>
                    </a:cubicBezTo>
                    <a:cubicBezTo>
                      <a:pt x="1639" y="1828"/>
                      <a:pt x="1828" y="1670"/>
                      <a:pt x="2080" y="1670"/>
                    </a:cubicBezTo>
                    <a:close/>
                    <a:moveTo>
                      <a:pt x="7026" y="4159"/>
                    </a:moveTo>
                    <a:cubicBezTo>
                      <a:pt x="7278" y="4159"/>
                      <a:pt x="7467" y="4348"/>
                      <a:pt x="7467" y="4537"/>
                    </a:cubicBezTo>
                    <a:cubicBezTo>
                      <a:pt x="7467" y="4789"/>
                      <a:pt x="7278" y="4978"/>
                      <a:pt x="7026" y="4978"/>
                    </a:cubicBezTo>
                    <a:lnTo>
                      <a:pt x="2080" y="4978"/>
                    </a:lnTo>
                    <a:cubicBezTo>
                      <a:pt x="1828" y="4978"/>
                      <a:pt x="1639" y="4789"/>
                      <a:pt x="1639" y="4537"/>
                    </a:cubicBezTo>
                    <a:cubicBezTo>
                      <a:pt x="1639" y="4317"/>
                      <a:pt x="1828" y="4159"/>
                      <a:pt x="2080" y="4159"/>
                    </a:cubicBezTo>
                    <a:close/>
                    <a:moveTo>
                      <a:pt x="7026" y="6648"/>
                    </a:moveTo>
                    <a:cubicBezTo>
                      <a:pt x="7278" y="6648"/>
                      <a:pt x="7467" y="6837"/>
                      <a:pt x="7467" y="7058"/>
                    </a:cubicBezTo>
                    <a:cubicBezTo>
                      <a:pt x="7467" y="7310"/>
                      <a:pt x="7278" y="7467"/>
                      <a:pt x="7026" y="7467"/>
                    </a:cubicBezTo>
                    <a:lnTo>
                      <a:pt x="2080" y="7467"/>
                    </a:lnTo>
                    <a:cubicBezTo>
                      <a:pt x="1828" y="7467"/>
                      <a:pt x="1639" y="7278"/>
                      <a:pt x="1639" y="7058"/>
                    </a:cubicBezTo>
                    <a:cubicBezTo>
                      <a:pt x="1639" y="6806"/>
                      <a:pt x="1828" y="6648"/>
                      <a:pt x="2080" y="6648"/>
                    </a:cubicBezTo>
                    <a:close/>
                    <a:moveTo>
                      <a:pt x="7026" y="9106"/>
                    </a:moveTo>
                    <a:cubicBezTo>
                      <a:pt x="7278" y="9106"/>
                      <a:pt x="7467" y="9295"/>
                      <a:pt x="7467" y="9515"/>
                    </a:cubicBezTo>
                    <a:cubicBezTo>
                      <a:pt x="7467" y="9736"/>
                      <a:pt x="7278" y="9893"/>
                      <a:pt x="7026" y="9893"/>
                    </a:cubicBezTo>
                    <a:lnTo>
                      <a:pt x="2080" y="9893"/>
                    </a:lnTo>
                    <a:cubicBezTo>
                      <a:pt x="1828" y="9893"/>
                      <a:pt x="1639" y="9704"/>
                      <a:pt x="1639" y="9515"/>
                    </a:cubicBezTo>
                    <a:cubicBezTo>
                      <a:pt x="1639" y="9263"/>
                      <a:pt x="1828" y="9106"/>
                      <a:pt x="2080" y="9106"/>
                    </a:cubicBezTo>
                    <a:close/>
                    <a:moveTo>
                      <a:pt x="11500" y="10775"/>
                    </a:moveTo>
                    <a:cubicBezTo>
                      <a:pt x="11342" y="11248"/>
                      <a:pt x="10870" y="11594"/>
                      <a:pt x="10303" y="11594"/>
                    </a:cubicBezTo>
                    <a:cubicBezTo>
                      <a:pt x="9767" y="11594"/>
                      <a:pt x="9326" y="11248"/>
                      <a:pt x="9137" y="10775"/>
                    </a:cubicBezTo>
                    <a:close/>
                    <a:moveTo>
                      <a:pt x="1261" y="1"/>
                    </a:moveTo>
                    <a:cubicBezTo>
                      <a:pt x="568" y="1"/>
                      <a:pt x="32" y="568"/>
                      <a:pt x="32" y="1229"/>
                    </a:cubicBezTo>
                    <a:lnTo>
                      <a:pt x="32" y="10334"/>
                    </a:lnTo>
                    <a:cubicBezTo>
                      <a:pt x="0" y="11468"/>
                      <a:pt x="946" y="12414"/>
                      <a:pt x="2080" y="12414"/>
                    </a:cubicBezTo>
                    <a:lnTo>
                      <a:pt x="10334" y="12414"/>
                    </a:lnTo>
                    <a:cubicBezTo>
                      <a:pt x="11500" y="12414"/>
                      <a:pt x="12445" y="11468"/>
                      <a:pt x="12445" y="10334"/>
                    </a:cubicBezTo>
                    <a:cubicBezTo>
                      <a:pt x="12445" y="10082"/>
                      <a:pt x="12224" y="9893"/>
                      <a:pt x="12004" y="9893"/>
                    </a:cubicBezTo>
                    <a:lnTo>
                      <a:pt x="9074" y="9893"/>
                    </a:lnTo>
                    <a:lnTo>
                      <a:pt x="9074" y="1229"/>
                    </a:lnTo>
                    <a:cubicBezTo>
                      <a:pt x="9074" y="568"/>
                      <a:pt x="8538" y="1"/>
                      <a:pt x="787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81" name="Google Shape;10076;p74"/>
              <p:cNvSpPr/>
              <p:nvPr/>
            </p:nvSpPr>
            <p:spPr>
              <a:xfrm>
                <a:off x="-60742100" y="3920375"/>
                <a:ext cx="68550" cy="55175"/>
              </a:xfrm>
              <a:custGeom>
                <a:avLst/>
                <a:gdLst/>
                <a:ahLst/>
                <a:cxnLst/>
                <a:rect l="l" t="t" r="r" b="b"/>
                <a:pathLst>
                  <a:path w="2742" h="2207" extrusionOk="0">
                    <a:moveTo>
                      <a:pt x="0" y="1"/>
                    </a:moveTo>
                    <a:lnTo>
                      <a:pt x="0" y="32"/>
                    </a:lnTo>
                    <a:lnTo>
                      <a:pt x="1009" y="1986"/>
                    </a:lnTo>
                    <a:cubicBezTo>
                      <a:pt x="1103" y="2080"/>
                      <a:pt x="1261" y="2206"/>
                      <a:pt x="1418" y="2206"/>
                    </a:cubicBezTo>
                    <a:cubicBezTo>
                      <a:pt x="1576" y="2206"/>
                      <a:pt x="1733" y="2143"/>
                      <a:pt x="1796" y="1986"/>
                    </a:cubicBezTo>
                    <a:lnTo>
                      <a:pt x="2741" y="32"/>
                    </a:lnTo>
                    <a:lnTo>
                      <a:pt x="2741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82" name="Google Shape;10077;p74"/>
              <p:cNvSpPr/>
              <p:nvPr/>
            </p:nvSpPr>
            <p:spPr>
              <a:xfrm>
                <a:off x="-60740525" y="3741600"/>
                <a:ext cx="68550" cy="158325"/>
              </a:xfrm>
              <a:custGeom>
                <a:avLst/>
                <a:gdLst/>
                <a:ahLst/>
                <a:cxnLst/>
                <a:rect l="l" t="t" r="r" b="b"/>
                <a:pathLst>
                  <a:path w="2742" h="6333" extrusionOk="0">
                    <a:moveTo>
                      <a:pt x="1796" y="819"/>
                    </a:moveTo>
                    <a:cubicBezTo>
                      <a:pt x="1891" y="819"/>
                      <a:pt x="1922" y="882"/>
                      <a:pt x="1922" y="945"/>
                    </a:cubicBezTo>
                    <a:lnTo>
                      <a:pt x="1922" y="1638"/>
                    </a:lnTo>
                    <a:lnTo>
                      <a:pt x="820" y="1638"/>
                    </a:lnTo>
                    <a:lnTo>
                      <a:pt x="820" y="945"/>
                    </a:lnTo>
                    <a:cubicBezTo>
                      <a:pt x="820" y="851"/>
                      <a:pt x="883" y="819"/>
                      <a:pt x="977" y="819"/>
                    </a:cubicBezTo>
                    <a:close/>
                    <a:moveTo>
                      <a:pt x="977" y="0"/>
                    </a:moveTo>
                    <a:cubicBezTo>
                      <a:pt x="410" y="0"/>
                      <a:pt x="1" y="410"/>
                      <a:pt x="1" y="945"/>
                    </a:cubicBezTo>
                    <a:lnTo>
                      <a:pt x="1" y="6333"/>
                    </a:lnTo>
                    <a:lnTo>
                      <a:pt x="2741" y="6333"/>
                    </a:lnTo>
                    <a:lnTo>
                      <a:pt x="2741" y="945"/>
                    </a:lnTo>
                    <a:cubicBezTo>
                      <a:pt x="2741" y="410"/>
                      <a:pt x="2300" y="0"/>
                      <a:pt x="179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189" name="Google Shape;10084;p74"/>
            <p:cNvGrpSpPr/>
            <p:nvPr/>
          </p:nvGrpSpPr>
          <p:grpSpPr>
            <a:xfrm>
              <a:off x="9857793" y="3681088"/>
              <a:ext cx="511097" cy="494716"/>
              <a:chOff x="-59447250" y="3706150"/>
              <a:chExt cx="319000" cy="308775"/>
            </a:xfrm>
            <a:grpFill/>
          </p:grpSpPr>
          <p:sp>
            <p:nvSpPr>
              <p:cNvPr id="190" name="Google Shape;10085;p74"/>
              <p:cNvSpPr/>
              <p:nvPr/>
            </p:nvSpPr>
            <p:spPr>
              <a:xfrm>
                <a:off x="-59381875" y="3922750"/>
                <a:ext cx="79575" cy="29950"/>
              </a:xfrm>
              <a:custGeom>
                <a:avLst/>
                <a:gdLst/>
                <a:ahLst/>
                <a:cxnLst/>
                <a:rect l="l" t="t" r="r" b="b"/>
                <a:pathLst>
                  <a:path w="3183" h="1198" extrusionOk="0">
                    <a:moveTo>
                      <a:pt x="1607" y="0"/>
                    </a:moveTo>
                    <a:cubicBezTo>
                      <a:pt x="820" y="0"/>
                      <a:pt x="190" y="504"/>
                      <a:pt x="1" y="1197"/>
                    </a:cubicBezTo>
                    <a:lnTo>
                      <a:pt x="3183" y="1197"/>
                    </a:lnTo>
                    <a:cubicBezTo>
                      <a:pt x="3025" y="536"/>
                      <a:pt x="2363" y="0"/>
                      <a:pt x="160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91" name="Google Shape;10086;p74"/>
              <p:cNvSpPr/>
              <p:nvPr/>
            </p:nvSpPr>
            <p:spPr>
              <a:xfrm>
                <a:off x="-59364550" y="3861525"/>
                <a:ext cx="43350" cy="40900"/>
              </a:xfrm>
              <a:custGeom>
                <a:avLst/>
                <a:gdLst/>
                <a:ahLst/>
                <a:cxnLst/>
                <a:rect l="l" t="t" r="r" b="b"/>
                <a:pathLst>
                  <a:path w="1734" h="1636" extrusionOk="0">
                    <a:moveTo>
                      <a:pt x="858" y="0"/>
                    </a:moveTo>
                    <a:cubicBezTo>
                      <a:pt x="784" y="0"/>
                      <a:pt x="707" y="8"/>
                      <a:pt x="631" y="23"/>
                    </a:cubicBezTo>
                    <a:cubicBezTo>
                      <a:pt x="347" y="118"/>
                      <a:pt x="127" y="307"/>
                      <a:pt x="95" y="590"/>
                    </a:cubicBezTo>
                    <a:cubicBezTo>
                      <a:pt x="1" y="906"/>
                      <a:pt x="95" y="1189"/>
                      <a:pt x="284" y="1410"/>
                    </a:cubicBezTo>
                    <a:cubicBezTo>
                      <a:pt x="446" y="1548"/>
                      <a:pt x="658" y="1636"/>
                      <a:pt x="871" y="1636"/>
                    </a:cubicBezTo>
                    <a:cubicBezTo>
                      <a:pt x="949" y="1636"/>
                      <a:pt x="1027" y="1624"/>
                      <a:pt x="1103" y="1599"/>
                    </a:cubicBezTo>
                    <a:cubicBezTo>
                      <a:pt x="1387" y="1536"/>
                      <a:pt x="1607" y="1347"/>
                      <a:pt x="1670" y="1063"/>
                    </a:cubicBezTo>
                    <a:cubicBezTo>
                      <a:pt x="1733" y="748"/>
                      <a:pt x="1670" y="464"/>
                      <a:pt x="1450" y="244"/>
                    </a:cubicBezTo>
                    <a:cubicBezTo>
                      <a:pt x="1307" y="77"/>
                      <a:pt x="1091" y="0"/>
                      <a:pt x="85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92" name="Google Shape;10087;p74"/>
              <p:cNvSpPr/>
              <p:nvPr/>
            </p:nvSpPr>
            <p:spPr>
              <a:xfrm>
                <a:off x="-59447250" y="3706150"/>
                <a:ext cx="319000" cy="308775"/>
              </a:xfrm>
              <a:custGeom>
                <a:avLst/>
                <a:gdLst/>
                <a:ahLst/>
                <a:cxnLst/>
                <a:rect l="l" t="t" r="r" b="b"/>
                <a:pathLst>
                  <a:path w="12760" h="12351" extrusionOk="0">
                    <a:moveTo>
                      <a:pt x="6428" y="820"/>
                    </a:moveTo>
                    <a:cubicBezTo>
                      <a:pt x="6900" y="820"/>
                      <a:pt x="7247" y="1166"/>
                      <a:pt x="7247" y="1639"/>
                    </a:cubicBezTo>
                    <a:lnTo>
                      <a:pt x="7247" y="4128"/>
                    </a:lnTo>
                    <a:lnTo>
                      <a:pt x="5609" y="4128"/>
                    </a:lnTo>
                    <a:lnTo>
                      <a:pt x="5609" y="1639"/>
                    </a:lnTo>
                    <a:cubicBezTo>
                      <a:pt x="5609" y="1166"/>
                      <a:pt x="5955" y="820"/>
                      <a:pt x="6428" y="820"/>
                    </a:cubicBezTo>
                    <a:close/>
                    <a:moveTo>
                      <a:pt x="10681" y="6616"/>
                    </a:moveTo>
                    <a:cubicBezTo>
                      <a:pt x="10901" y="6616"/>
                      <a:pt x="11059" y="6805"/>
                      <a:pt x="11059" y="6994"/>
                    </a:cubicBezTo>
                    <a:cubicBezTo>
                      <a:pt x="11122" y="7247"/>
                      <a:pt x="10901" y="7436"/>
                      <a:pt x="10681" y="7436"/>
                    </a:cubicBezTo>
                    <a:lnTo>
                      <a:pt x="8192" y="7436"/>
                    </a:lnTo>
                    <a:cubicBezTo>
                      <a:pt x="7971" y="7436"/>
                      <a:pt x="7751" y="7247"/>
                      <a:pt x="7751" y="6994"/>
                    </a:cubicBezTo>
                    <a:cubicBezTo>
                      <a:pt x="7751" y="6742"/>
                      <a:pt x="7971" y="6616"/>
                      <a:pt x="8192" y="6616"/>
                    </a:cubicBezTo>
                    <a:close/>
                    <a:moveTo>
                      <a:pt x="10681" y="8255"/>
                    </a:moveTo>
                    <a:cubicBezTo>
                      <a:pt x="10901" y="8255"/>
                      <a:pt x="11059" y="8444"/>
                      <a:pt x="11059" y="8696"/>
                    </a:cubicBezTo>
                    <a:cubicBezTo>
                      <a:pt x="11122" y="8885"/>
                      <a:pt x="10901" y="9074"/>
                      <a:pt x="10681" y="9074"/>
                    </a:cubicBezTo>
                    <a:lnTo>
                      <a:pt x="8192" y="9074"/>
                    </a:lnTo>
                    <a:cubicBezTo>
                      <a:pt x="7971" y="9074"/>
                      <a:pt x="7751" y="8885"/>
                      <a:pt x="7751" y="8696"/>
                    </a:cubicBezTo>
                    <a:cubicBezTo>
                      <a:pt x="7751" y="8444"/>
                      <a:pt x="7971" y="8255"/>
                      <a:pt x="8192" y="8255"/>
                    </a:cubicBezTo>
                    <a:close/>
                    <a:moveTo>
                      <a:pt x="4233" y="5360"/>
                    </a:moveTo>
                    <a:cubicBezTo>
                      <a:pt x="4671" y="5360"/>
                      <a:pt x="5082" y="5531"/>
                      <a:pt x="5388" y="5860"/>
                    </a:cubicBezTo>
                    <a:cubicBezTo>
                      <a:pt x="5829" y="6301"/>
                      <a:pt x="5987" y="6868"/>
                      <a:pt x="5829" y="7467"/>
                    </a:cubicBezTo>
                    <a:cubicBezTo>
                      <a:pt x="5766" y="7751"/>
                      <a:pt x="5640" y="7971"/>
                      <a:pt x="5451" y="8192"/>
                    </a:cubicBezTo>
                    <a:cubicBezTo>
                      <a:pt x="6176" y="8601"/>
                      <a:pt x="6711" y="9389"/>
                      <a:pt x="6711" y="10334"/>
                    </a:cubicBezTo>
                    <a:cubicBezTo>
                      <a:pt x="6711" y="10555"/>
                      <a:pt x="6491" y="10744"/>
                      <a:pt x="6270" y="10744"/>
                    </a:cubicBezTo>
                    <a:lnTo>
                      <a:pt x="2143" y="10744"/>
                    </a:lnTo>
                    <a:cubicBezTo>
                      <a:pt x="1891" y="10744"/>
                      <a:pt x="1733" y="10555"/>
                      <a:pt x="1733" y="10303"/>
                    </a:cubicBezTo>
                    <a:cubicBezTo>
                      <a:pt x="1733" y="9357"/>
                      <a:pt x="2238" y="8570"/>
                      <a:pt x="3025" y="8129"/>
                    </a:cubicBezTo>
                    <a:cubicBezTo>
                      <a:pt x="2647" y="7688"/>
                      <a:pt x="2490" y="7121"/>
                      <a:pt x="2647" y="6553"/>
                    </a:cubicBezTo>
                    <a:cubicBezTo>
                      <a:pt x="2805" y="6018"/>
                      <a:pt x="3246" y="5577"/>
                      <a:pt x="3781" y="5419"/>
                    </a:cubicBezTo>
                    <a:cubicBezTo>
                      <a:pt x="3933" y="5379"/>
                      <a:pt x="4084" y="5360"/>
                      <a:pt x="4233" y="5360"/>
                    </a:cubicBezTo>
                    <a:close/>
                    <a:moveTo>
                      <a:pt x="10681" y="9893"/>
                    </a:moveTo>
                    <a:cubicBezTo>
                      <a:pt x="10901" y="9893"/>
                      <a:pt x="11059" y="10113"/>
                      <a:pt x="11059" y="10303"/>
                    </a:cubicBezTo>
                    <a:cubicBezTo>
                      <a:pt x="11122" y="10555"/>
                      <a:pt x="10901" y="10744"/>
                      <a:pt x="10681" y="10744"/>
                    </a:cubicBezTo>
                    <a:lnTo>
                      <a:pt x="8192" y="10744"/>
                    </a:lnTo>
                    <a:cubicBezTo>
                      <a:pt x="7971" y="10744"/>
                      <a:pt x="7751" y="10555"/>
                      <a:pt x="7751" y="10303"/>
                    </a:cubicBezTo>
                    <a:cubicBezTo>
                      <a:pt x="7751" y="10050"/>
                      <a:pt x="7971" y="9893"/>
                      <a:pt x="8192" y="9893"/>
                    </a:cubicBezTo>
                    <a:close/>
                    <a:moveTo>
                      <a:pt x="6396" y="0"/>
                    </a:moveTo>
                    <a:cubicBezTo>
                      <a:pt x="5483" y="0"/>
                      <a:pt x="4726" y="725"/>
                      <a:pt x="4726" y="1639"/>
                    </a:cubicBezTo>
                    <a:lnTo>
                      <a:pt x="4726" y="2458"/>
                    </a:lnTo>
                    <a:lnTo>
                      <a:pt x="1261" y="2458"/>
                    </a:lnTo>
                    <a:cubicBezTo>
                      <a:pt x="599" y="2458"/>
                      <a:pt x="1" y="3025"/>
                      <a:pt x="1" y="3686"/>
                    </a:cubicBezTo>
                    <a:lnTo>
                      <a:pt x="1" y="11122"/>
                    </a:lnTo>
                    <a:cubicBezTo>
                      <a:pt x="1" y="11815"/>
                      <a:pt x="568" y="12350"/>
                      <a:pt x="1261" y="12350"/>
                    </a:cubicBezTo>
                    <a:lnTo>
                      <a:pt x="11468" y="12350"/>
                    </a:lnTo>
                    <a:cubicBezTo>
                      <a:pt x="12130" y="12350"/>
                      <a:pt x="12697" y="11815"/>
                      <a:pt x="12697" y="11122"/>
                    </a:cubicBezTo>
                    <a:lnTo>
                      <a:pt x="12697" y="3686"/>
                    </a:lnTo>
                    <a:cubicBezTo>
                      <a:pt x="12760" y="3025"/>
                      <a:pt x="12162" y="2458"/>
                      <a:pt x="11500" y="2458"/>
                    </a:cubicBezTo>
                    <a:lnTo>
                      <a:pt x="8034" y="2458"/>
                    </a:lnTo>
                    <a:lnTo>
                      <a:pt x="8034" y="1639"/>
                    </a:lnTo>
                    <a:cubicBezTo>
                      <a:pt x="8034" y="725"/>
                      <a:pt x="7278" y="0"/>
                      <a:pt x="639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93" name="Google Shape;10088;p74"/>
              <p:cNvSpPr/>
              <p:nvPr/>
            </p:nvSpPr>
            <p:spPr>
              <a:xfrm>
                <a:off x="-59293650" y="3740025"/>
                <a:ext cx="14175" cy="14200"/>
              </a:xfrm>
              <a:custGeom>
                <a:avLst/>
                <a:gdLst/>
                <a:ahLst/>
                <a:cxnLst/>
                <a:rect l="l" t="t" r="r" b="b"/>
                <a:pathLst>
                  <a:path w="567" h="568" extrusionOk="0">
                    <a:moveTo>
                      <a:pt x="284" y="0"/>
                    </a:moveTo>
                    <a:cubicBezTo>
                      <a:pt x="126" y="0"/>
                      <a:pt x="0" y="126"/>
                      <a:pt x="0" y="284"/>
                    </a:cubicBezTo>
                    <a:cubicBezTo>
                      <a:pt x="0" y="441"/>
                      <a:pt x="126" y="567"/>
                      <a:pt x="284" y="567"/>
                    </a:cubicBezTo>
                    <a:cubicBezTo>
                      <a:pt x="441" y="567"/>
                      <a:pt x="567" y="441"/>
                      <a:pt x="567" y="284"/>
                    </a:cubicBezTo>
                    <a:cubicBezTo>
                      <a:pt x="567" y="126"/>
                      <a:pt x="441" y="0"/>
                      <a:pt x="28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194" name="Google Shape;10089;p74"/>
            <p:cNvGrpSpPr/>
            <p:nvPr/>
          </p:nvGrpSpPr>
          <p:grpSpPr>
            <a:xfrm>
              <a:off x="8825251" y="1572826"/>
              <a:ext cx="732560" cy="724676"/>
              <a:chOff x="-64406125" y="3362225"/>
              <a:chExt cx="318225" cy="314800"/>
            </a:xfrm>
            <a:grpFill/>
          </p:grpSpPr>
          <p:sp>
            <p:nvSpPr>
              <p:cNvPr id="195" name="Google Shape;10090;p74"/>
              <p:cNvSpPr/>
              <p:nvPr/>
            </p:nvSpPr>
            <p:spPr>
              <a:xfrm>
                <a:off x="-64332100" y="3362225"/>
                <a:ext cx="170150" cy="199025"/>
              </a:xfrm>
              <a:custGeom>
                <a:avLst/>
                <a:gdLst/>
                <a:ahLst/>
                <a:cxnLst/>
                <a:rect l="l" t="t" r="r" b="b"/>
                <a:pathLst>
                  <a:path w="6806" h="7961" extrusionOk="0">
                    <a:moveTo>
                      <a:pt x="4506" y="3266"/>
                    </a:moveTo>
                    <a:cubicBezTo>
                      <a:pt x="4569" y="3266"/>
                      <a:pt x="4601" y="3298"/>
                      <a:pt x="4632" y="3298"/>
                    </a:cubicBezTo>
                    <a:lnTo>
                      <a:pt x="5577" y="4621"/>
                    </a:lnTo>
                    <a:cubicBezTo>
                      <a:pt x="5420" y="5881"/>
                      <a:pt x="4664" y="7110"/>
                      <a:pt x="3403" y="7110"/>
                    </a:cubicBezTo>
                    <a:cubicBezTo>
                      <a:pt x="2206" y="7110"/>
                      <a:pt x="1419" y="5944"/>
                      <a:pt x="1261" y="4621"/>
                    </a:cubicBezTo>
                    <a:lnTo>
                      <a:pt x="2206" y="3298"/>
                    </a:lnTo>
                    <a:cubicBezTo>
                      <a:pt x="2238" y="3266"/>
                      <a:pt x="2269" y="3266"/>
                      <a:pt x="2301" y="3266"/>
                    </a:cubicBezTo>
                    <a:close/>
                    <a:moveTo>
                      <a:pt x="4055" y="1"/>
                    </a:moveTo>
                    <a:cubicBezTo>
                      <a:pt x="3400" y="1"/>
                      <a:pt x="2703" y="167"/>
                      <a:pt x="2049" y="494"/>
                    </a:cubicBezTo>
                    <a:cubicBezTo>
                      <a:pt x="1957" y="483"/>
                      <a:pt x="1867" y="478"/>
                      <a:pt x="1779" y="478"/>
                    </a:cubicBezTo>
                    <a:cubicBezTo>
                      <a:pt x="1354" y="478"/>
                      <a:pt x="976" y="600"/>
                      <a:pt x="662" y="809"/>
                    </a:cubicBezTo>
                    <a:cubicBezTo>
                      <a:pt x="347" y="1061"/>
                      <a:pt x="1" y="1534"/>
                      <a:pt x="1" y="2384"/>
                    </a:cubicBezTo>
                    <a:cubicBezTo>
                      <a:pt x="1" y="2857"/>
                      <a:pt x="95" y="3613"/>
                      <a:pt x="347" y="4621"/>
                    </a:cubicBezTo>
                    <a:cubicBezTo>
                      <a:pt x="473" y="4810"/>
                      <a:pt x="536" y="6070"/>
                      <a:pt x="1482" y="7078"/>
                    </a:cubicBezTo>
                    <a:cubicBezTo>
                      <a:pt x="2049" y="7646"/>
                      <a:pt x="2710" y="7961"/>
                      <a:pt x="3403" y="7961"/>
                    </a:cubicBezTo>
                    <a:cubicBezTo>
                      <a:pt x="5136" y="7961"/>
                      <a:pt x="6207" y="6417"/>
                      <a:pt x="6396" y="4621"/>
                    </a:cubicBezTo>
                    <a:cubicBezTo>
                      <a:pt x="6554" y="4085"/>
                      <a:pt x="6774" y="3046"/>
                      <a:pt x="6806" y="2447"/>
                    </a:cubicBezTo>
                    <a:cubicBezTo>
                      <a:pt x="6806" y="1565"/>
                      <a:pt x="6459" y="872"/>
                      <a:pt x="5703" y="431"/>
                    </a:cubicBezTo>
                    <a:cubicBezTo>
                      <a:pt x="5234" y="143"/>
                      <a:pt x="4662" y="1"/>
                      <a:pt x="405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96" name="Google Shape;10091;p74"/>
              <p:cNvSpPr/>
              <p:nvPr/>
            </p:nvSpPr>
            <p:spPr>
              <a:xfrm>
                <a:off x="-64406125" y="3559050"/>
                <a:ext cx="318225" cy="117975"/>
              </a:xfrm>
              <a:custGeom>
                <a:avLst/>
                <a:gdLst/>
                <a:ahLst/>
                <a:cxnLst/>
                <a:rect l="l" t="t" r="r" b="b"/>
                <a:pathLst>
                  <a:path w="12729" h="4719" extrusionOk="0">
                    <a:moveTo>
                      <a:pt x="4474" y="1001"/>
                    </a:moveTo>
                    <a:lnTo>
                      <a:pt x="5797" y="2293"/>
                    </a:lnTo>
                    <a:lnTo>
                      <a:pt x="5199" y="2891"/>
                    </a:lnTo>
                    <a:lnTo>
                      <a:pt x="4002" y="1159"/>
                    </a:lnTo>
                    <a:cubicBezTo>
                      <a:pt x="4159" y="1096"/>
                      <a:pt x="4380" y="1064"/>
                      <a:pt x="4474" y="1001"/>
                    </a:cubicBezTo>
                    <a:close/>
                    <a:moveTo>
                      <a:pt x="8318" y="1001"/>
                    </a:moveTo>
                    <a:cubicBezTo>
                      <a:pt x="8475" y="1064"/>
                      <a:pt x="8633" y="1159"/>
                      <a:pt x="8790" y="1190"/>
                    </a:cubicBezTo>
                    <a:lnTo>
                      <a:pt x="7593" y="2891"/>
                    </a:lnTo>
                    <a:lnTo>
                      <a:pt x="6995" y="2293"/>
                    </a:lnTo>
                    <a:lnTo>
                      <a:pt x="8318" y="1001"/>
                    </a:lnTo>
                    <a:close/>
                    <a:moveTo>
                      <a:pt x="10681" y="3112"/>
                    </a:moveTo>
                    <a:cubicBezTo>
                      <a:pt x="10901" y="3112"/>
                      <a:pt x="11059" y="3301"/>
                      <a:pt x="11059" y="3553"/>
                    </a:cubicBezTo>
                    <a:cubicBezTo>
                      <a:pt x="11059" y="3742"/>
                      <a:pt x="10870" y="3931"/>
                      <a:pt x="10681" y="3931"/>
                    </a:cubicBezTo>
                    <a:lnTo>
                      <a:pt x="9578" y="3931"/>
                    </a:lnTo>
                    <a:cubicBezTo>
                      <a:pt x="9326" y="3931"/>
                      <a:pt x="9137" y="3742"/>
                      <a:pt x="9137" y="3553"/>
                    </a:cubicBezTo>
                    <a:cubicBezTo>
                      <a:pt x="9137" y="3301"/>
                      <a:pt x="9326" y="3112"/>
                      <a:pt x="9578" y="3112"/>
                    </a:cubicBezTo>
                    <a:close/>
                    <a:moveTo>
                      <a:pt x="4458" y="1"/>
                    </a:moveTo>
                    <a:cubicBezTo>
                      <a:pt x="4348" y="1"/>
                      <a:pt x="4238" y="40"/>
                      <a:pt x="4159" y="119"/>
                    </a:cubicBezTo>
                    <a:cubicBezTo>
                      <a:pt x="4065" y="245"/>
                      <a:pt x="3939" y="308"/>
                      <a:pt x="3781" y="308"/>
                    </a:cubicBezTo>
                    <a:lnTo>
                      <a:pt x="2395" y="308"/>
                    </a:lnTo>
                    <a:cubicBezTo>
                      <a:pt x="914" y="308"/>
                      <a:pt x="0" y="1442"/>
                      <a:pt x="0" y="2639"/>
                    </a:cubicBezTo>
                    <a:lnTo>
                      <a:pt x="0" y="4341"/>
                    </a:lnTo>
                    <a:cubicBezTo>
                      <a:pt x="0" y="4561"/>
                      <a:pt x="189" y="4719"/>
                      <a:pt x="441" y="4719"/>
                    </a:cubicBezTo>
                    <a:lnTo>
                      <a:pt x="12287" y="4719"/>
                    </a:lnTo>
                    <a:cubicBezTo>
                      <a:pt x="12508" y="4719"/>
                      <a:pt x="12665" y="4530"/>
                      <a:pt x="12665" y="4341"/>
                    </a:cubicBezTo>
                    <a:lnTo>
                      <a:pt x="12665" y="2639"/>
                    </a:lnTo>
                    <a:cubicBezTo>
                      <a:pt x="12728" y="1474"/>
                      <a:pt x="11783" y="371"/>
                      <a:pt x="10303" y="371"/>
                    </a:cubicBezTo>
                    <a:lnTo>
                      <a:pt x="8948" y="371"/>
                    </a:lnTo>
                    <a:cubicBezTo>
                      <a:pt x="8727" y="371"/>
                      <a:pt x="8664" y="277"/>
                      <a:pt x="8538" y="151"/>
                    </a:cubicBezTo>
                    <a:cubicBezTo>
                      <a:pt x="8456" y="52"/>
                      <a:pt x="8339" y="5"/>
                      <a:pt x="8219" y="5"/>
                    </a:cubicBezTo>
                    <a:cubicBezTo>
                      <a:pt x="8110" y="5"/>
                      <a:pt x="7998" y="44"/>
                      <a:pt x="7908" y="119"/>
                    </a:cubicBezTo>
                    <a:lnTo>
                      <a:pt x="6333" y="1694"/>
                    </a:lnTo>
                    <a:lnTo>
                      <a:pt x="4758" y="119"/>
                    </a:lnTo>
                    <a:cubicBezTo>
                      <a:pt x="4679" y="40"/>
                      <a:pt x="4569" y="1"/>
                      <a:pt x="445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sp>
          <p:nvSpPr>
            <p:cNvPr id="218" name="Google Shape;10113;p74"/>
            <p:cNvSpPr/>
            <p:nvPr/>
          </p:nvSpPr>
          <p:spPr>
            <a:xfrm>
              <a:off x="7156894" y="3640883"/>
              <a:ext cx="562265" cy="556052"/>
            </a:xfrm>
            <a:custGeom>
              <a:avLst/>
              <a:gdLst/>
              <a:ahLst/>
              <a:cxnLst/>
              <a:rect l="l" t="t" r="r" b="b"/>
              <a:pathLst>
                <a:path w="12760" h="12619" extrusionOk="0">
                  <a:moveTo>
                    <a:pt x="10082" y="2190"/>
                  </a:moveTo>
                  <a:lnTo>
                    <a:pt x="11027" y="2726"/>
                  </a:lnTo>
                  <a:lnTo>
                    <a:pt x="8948" y="6317"/>
                  </a:lnTo>
                  <a:lnTo>
                    <a:pt x="8003" y="5781"/>
                  </a:lnTo>
                  <a:cubicBezTo>
                    <a:pt x="8349" y="5151"/>
                    <a:pt x="9704" y="2820"/>
                    <a:pt x="10082" y="2190"/>
                  </a:cubicBezTo>
                  <a:close/>
                  <a:moveTo>
                    <a:pt x="7813" y="6601"/>
                  </a:moveTo>
                  <a:lnTo>
                    <a:pt x="8318" y="6916"/>
                  </a:lnTo>
                  <a:lnTo>
                    <a:pt x="7782" y="7262"/>
                  </a:lnTo>
                  <a:lnTo>
                    <a:pt x="7813" y="6601"/>
                  </a:lnTo>
                  <a:close/>
                  <a:moveTo>
                    <a:pt x="10554" y="8522"/>
                  </a:moveTo>
                  <a:cubicBezTo>
                    <a:pt x="10806" y="8522"/>
                    <a:pt x="10964" y="8711"/>
                    <a:pt x="10964" y="8900"/>
                  </a:cubicBezTo>
                  <a:cubicBezTo>
                    <a:pt x="10964" y="9153"/>
                    <a:pt x="10806" y="9342"/>
                    <a:pt x="10554" y="9342"/>
                  </a:cubicBezTo>
                  <a:lnTo>
                    <a:pt x="5608" y="9342"/>
                  </a:lnTo>
                  <a:cubicBezTo>
                    <a:pt x="5356" y="9342"/>
                    <a:pt x="5167" y="9153"/>
                    <a:pt x="5167" y="8900"/>
                  </a:cubicBezTo>
                  <a:cubicBezTo>
                    <a:pt x="5167" y="8680"/>
                    <a:pt x="5356" y="8522"/>
                    <a:pt x="5608" y="8522"/>
                  </a:cubicBezTo>
                  <a:close/>
                  <a:moveTo>
                    <a:pt x="3088" y="5592"/>
                  </a:moveTo>
                  <a:cubicBezTo>
                    <a:pt x="3308" y="5592"/>
                    <a:pt x="3497" y="5813"/>
                    <a:pt x="3497" y="6002"/>
                  </a:cubicBezTo>
                  <a:lnTo>
                    <a:pt x="3497" y="6286"/>
                  </a:lnTo>
                  <a:cubicBezTo>
                    <a:pt x="3970" y="6443"/>
                    <a:pt x="4348" y="6916"/>
                    <a:pt x="4348" y="7451"/>
                  </a:cubicBezTo>
                  <a:cubicBezTo>
                    <a:pt x="4348" y="7703"/>
                    <a:pt x="4159" y="7861"/>
                    <a:pt x="3907" y="7861"/>
                  </a:cubicBezTo>
                  <a:cubicBezTo>
                    <a:pt x="3655" y="7861"/>
                    <a:pt x="3497" y="7640"/>
                    <a:pt x="3497" y="7451"/>
                  </a:cubicBezTo>
                  <a:cubicBezTo>
                    <a:pt x="3497" y="7231"/>
                    <a:pt x="3308" y="7010"/>
                    <a:pt x="3088" y="7010"/>
                  </a:cubicBezTo>
                  <a:cubicBezTo>
                    <a:pt x="2836" y="7010"/>
                    <a:pt x="2678" y="7231"/>
                    <a:pt x="2678" y="7451"/>
                  </a:cubicBezTo>
                  <a:cubicBezTo>
                    <a:pt x="2678" y="7703"/>
                    <a:pt x="3025" y="7924"/>
                    <a:pt x="3340" y="8176"/>
                  </a:cubicBezTo>
                  <a:cubicBezTo>
                    <a:pt x="3781" y="8491"/>
                    <a:pt x="4348" y="8869"/>
                    <a:pt x="4348" y="9531"/>
                  </a:cubicBezTo>
                  <a:cubicBezTo>
                    <a:pt x="4348" y="10098"/>
                    <a:pt x="3970" y="10539"/>
                    <a:pt x="3497" y="10728"/>
                  </a:cubicBezTo>
                  <a:lnTo>
                    <a:pt x="3497" y="11011"/>
                  </a:lnTo>
                  <a:cubicBezTo>
                    <a:pt x="3497" y="11232"/>
                    <a:pt x="3308" y="11452"/>
                    <a:pt x="3088" y="11452"/>
                  </a:cubicBezTo>
                  <a:cubicBezTo>
                    <a:pt x="2836" y="11452"/>
                    <a:pt x="2678" y="11232"/>
                    <a:pt x="2678" y="11011"/>
                  </a:cubicBezTo>
                  <a:lnTo>
                    <a:pt x="2678" y="10728"/>
                  </a:lnTo>
                  <a:cubicBezTo>
                    <a:pt x="2206" y="10570"/>
                    <a:pt x="1859" y="10098"/>
                    <a:pt x="1859" y="9531"/>
                  </a:cubicBezTo>
                  <a:cubicBezTo>
                    <a:pt x="1859" y="9310"/>
                    <a:pt x="2048" y="9121"/>
                    <a:pt x="2300" y="9121"/>
                  </a:cubicBezTo>
                  <a:cubicBezTo>
                    <a:pt x="2521" y="9121"/>
                    <a:pt x="2678" y="9310"/>
                    <a:pt x="2678" y="9531"/>
                  </a:cubicBezTo>
                  <a:cubicBezTo>
                    <a:pt x="2678" y="9783"/>
                    <a:pt x="2867" y="9940"/>
                    <a:pt x="3088" y="9940"/>
                  </a:cubicBezTo>
                  <a:cubicBezTo>
                    <a:pt x="3308" y="9940"/>
                    <a:pt x="3497" y="9751"/>
                    <a:pt x="3497" y="9531"/>
                  </a:cubicBezTo>
                  <a:cubicBezTo>
                    <a:pt x="3497" y="9310"/>
                    <a:pt x="3182" y="9089"/>
                    <a:pt x="2836" y="8837"/>
                  </a:cubicBezTo>
                  <a:cubicBezTo>
                    <a:pt x="2395" y="8522"/>
                    <a:pt x="1859" y="8113"/>
                    <a:pt x="1859" y="7451"/>
                  </a:cubicBezTo>
                  <a:cubicBezTo>
                    <a:pt x="1859" y="6916"/>
                    <a:pt x="2206" y="6475"/>
                    <a:pt x="2678" y="6286"/>
                  </a:cubicBezTo>
                  <a:lnTo>
                    <a:pt x="2678" y="6002"/>
                  </a:lnTo>
                  <a:cubicBezTo>
                    <a:pt x="2678" y="5750"/>
                    <a:pt x="2867" y="5592"/>
                    <a:pt x="3088" y="5592"/>
                  </a:cubicBezTo>
                  <a:close/>
                  <a:moveTo>
                    <a:pt x="10554" y="11011"/>
                  </a:moveTo>
                  <a:cubicBezTo>
                    <a:pt x="10806" y="11011"/>
                    <a:pt x="10964" y="11200"/>
                    <a:pt x="10964" y="11452"/>
                  </a:cubicBezTo>
                  <a:cubicBezTo>
                    <a:pt x="10964" y="11641"/>
                    <a:pt x="10806" y="11830"/>
                    <a:pt x="10554" y="11830"/>
                  </a:cubicBezTo>
                  <a:lnTo>
                    <a:pt x="5608" y="11830"/>
                  </a:lnTo>
                  <a:cubicBezTo>
                    <a:pt x="5356" y="11830"/>
                    <a:pt x="5167" y="11641"/>
                    <a:pt x="5167" y="11452"/>
                  </a:cubicBezTo>
                  <a:cubicBezTo>
                    <a:pt x="5167" y="11200"/>
                    <a:pt x="5356" y="11011"/>
                    <a:pt x="5608" y="11011"/>
                  </a:cubicBezTo>
                  <a:close/>
                  <a:moveTo>
                    <a:pt x="10933" y="1"/>
                  </a:moveTo>
                  <a:cubicBezTo>
                    <a:pt x="10599" y="1"/>
                    <a:pt x="10280" y="176"/>
                    <a:pt x="10113" y="489"/>
                  </a:cubicBezTo>
                  <a:lnTo>
                    <a:pt x="7877" y="4395"/>
                  </a:lnTo>
                  <a:lnTo>
                    <a:pt x="1229" y="4395"/>
                  </a:lnTo>
                  <a:cubicBezTo>
                    <a:pt x="567" y="4395"/>
                    <a:pt x="0" y="4931"/>
                    <a:pt x="0" y="5592"/>
                  </a:cubicBezTo>
                  <a:lnTo>
                    <a:pt x="0" y="11389"/>
                  </a:lnTo>
                  <a:cubicBezTo>
                    <a:pt x="0" y="12051"/>
                    <a:pt x="567" y="12618"/>
                    <a:pt x="1229" y="12618"/>
                  </a:cubicBezTo>
                  <a:lnTo>
                    <a:pt x="11437" y="12618"/>
                  </a:lnTo>
                  <a:cubicBezTo>
                    <a:pt x="12098" y="12618"/>
                    <a:pt x="12697" y="12082"/>
                    <a:pt x="12697" y="11389"/>
                  </a:cubicBezTo>
                  <a:lnTo>
                    <a:pt x="12697" y="5592"/>
                  </a:lnTo>
                  <a:cubicBezTo>
                    <a:pt x="12602" y="4931"/>
                    <a:pt x="12067" y="4395"/>
                    <a:pt x="11374" y="4395"/>
                  </a:cubicBezTo>
                  <a:lnTo>
                    <a:pt x="11027" y="4395"/>
                  </a:lnTo>
                  <a:lnTo>
                    <a:pt x="12476" y="1875"/>
                  </a:lnTo>
                  <a:cubicBezTo>
                    <a:pt x="12760" y="1402"/>
                    <a:pt x="12602" y="804"/>
                    <a:pt x="12130" y="583"/>
                  </a:cubicBezTo>
                  <a:lnTo>
                    <a:pt x="11437" y="142"/>
                  </a:lnTo>
                  <a:cubicBezTo>
                    <a:pt x="11277" y="46"/>
                    <a:pt x="11103" y="1"/>
                    <a:pt x="109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grpSp>
          <p:nvGrpSpPr>
            <p:cNvPr id="223" name="Google Shape;10118;p74"/>
            <p:cNvGrpSpPr/>
            <p:nvPr/>
          </p:nvGrpSpPr>
          <p:grpSpPr>
            <a:xfrm>
              <a:off x="11767951" y="2764178"/>
              <a:ext cx="498284" cy="505891"/>
              <a:chOff x="-59400775" y="4084200"/>
              <a:chExt cx="311125" cy="315875"/>
            </a:xfrm>
            <a:grpFill/>
          </p:grpSpPr>
          <p:sp>
            <p:nvSpPr>
              <p:cNvPr id="224" name="Google Shape;10119;p74"/>
              <p:cNvSpPr/>
              <p:nvPr/>
            </p:nvSpPr>
            <p:spPr>
              <a:xfrm>
                <a:off x="-59400775" y="4317350"/>
                <a:ext cx="89800" cy="82725"/>
              </a:xfrm>
              <a:custGeom>
                <a:avLst/>
                <a:gdLst/>
                <a:ahLst/>
                <a:cxnLst/>
                <a:rect l="l" t="t" r="r" b="b"/>
                <a:pathLst>
                  <a:path w="3592" h="3309" extrusionOk="0">
                    <a:moveTo>
                      <a:pt x="1796" y="851"/>
                    </a:moveTo>
                    <a:cubicBezTo>
                      <a:pt x="2048" y="851"/>
                      <a:pt x="2237" y="1071"/>
                      <a:pt x="2237" y="1260"/>
                    </a:cubicBezTo>
                    <a:cubicBezTo>
                      <a:pt x="2237" y="1449"/>
                      <a:pt x="2048" y="1701"/>
                      <a:pt x="1796" y="1701"/>
                    </a:cubicBezTo>
                    <a:cubicBezTo>
                      <a:pt x="1576" y="1701"/>
                      <a:pt x="1418" y="1481"/>
                      <a:pt x="1418" y="1260"/>
                    </a:cubicBezTo>
                    <a:cubicBezTo>
                      <a:pt x="1418" y="1008"/>
                      <a:pt x="1576" y="851"/>
                      <a:pt x="1796" y="851"/>
                    </a:cubicBezTo>
                    <a:close/>
                    <a:moveTo>
                      <a:pt x="0" y="0"/>
                    </a:moveTo>
                    <a:lnTo>
                      <a:pt x="0" y="2079"/>
                    </a:lnTo>
                    <a:cubicBezTo>
                      <a:pt x="0" y="2741"/>
                      <a:pt x="536" y="3308"/>
                      <a:pt x="1229" y="3308"/>
                    </a:cubicBezTo>
                    <a:lnTo>
                      <a:pt x="2332" y="3308"/>
                    </a:lnTo>
                    <a:cubicBezTo>
                      <a:pt x="2993" y="3308"/>
                      <a:pt x="3592" y="2741"/>
                      <a:pt x="3592" y="2079"/>
                    </a:cubicBezTo>
                    <a:lnTo>
                      <a:pt x="3592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25" name="Google Shape;10120;p74"/>
              <p:cNvSpPr/>
              <p:nvPr/>
            </p:nvSpPr>
            <p:spPr>
              <a:xfrm>
                <a:off x="-59400000" y="4084200"/>
                <a:ext cx="89825" cy="212700"/>
              </a:xfrm>
              <a:custGeom>
                <a:avLst/>
                <a:gdLst/>
                <a:ahLst/>
                <a:cxnLst/>
                <a:rect l="l" t="t" r="r" b="b"/>
                <a:pathLst>
                  <a:path w="3593" h="8508" extrusionOk="0">
                    <a:moveTo>
                      <a:pt x="1734" y="1607"/>
                    </a:moveTo>
                    <a:cubicBezTo>
                      <a:pt x="1923" y="1607"/>
                      <a:pt x="2175" y="1797"/>
                      <a:pt x="2175" y="2049"/>
                    </a:cubicBezTo>
                    <a:lnTo>
                      <a:pt x="2175" y="7278"/>
                    </a:lnTo>
                    <a:cubicBezTo>
                      <a:pt x="2175" y="7499"/>
                      <a:pt x="1986" y="7656"/>
                      <a:pt x="1734" y="7656"/>
                    </a:cubicBezTo>
                    <a:cubicBezTo>
                      <a:pt x="1513" y="7656"/>
                      <a:pt x="1356" y="7467"/>
                      <a:pt x="1356" y="7278"/>
                    </a:cubicBezTo>
                    <a:lnTo>
                      <a:pt x="1356" y="2049"/>
                    </a:lnTo>
                    <a:cubicBezTo>
                      <a:pt x="1356" y="1797"/>
                      <a:pt x="1545" y="1607"/>
                      <a:pt x="1734" y="1607"/>
                    </a:cubicBezTo>
                    <a:close/>
                    <a:moveTo>
                      <a:pt x="1230" y="1"/>
                    </a:moveTo>
                    <a:cubicBezTo>
                      <a:pt x="568" y="1"/>
                      <a:pt x="1" y="536"/>
                      <a:pt x="1" y="1198"/>
                    </a:cubicBezTo>
                    <a:lnTo>
                      <a:pt x="1" y="8507"/>
                    </a:lnTo>
                    <a:lnTo>
                      <a:pt x="3593" y="8507"/>
                    </a:lnTo>
                    <a:lnTo>
                      <a:pt x="3593" y="1198"/>
                    </a:lnTo>
                    <a:cubicBezTo>
                      <a:pt x="3561" y="536"/>
                      <a:pt x="2994" y="1"/>
                      <a:pt x="233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26" name="Google Shape;10121;p74"/>
              <p:cNvSpPr/>
              <p:nvPr/>
            </p:nvSpPr>
            <p:spPr>
              <a:xfrm>
                <a:off x="-59290500" y="4317350"/>
                <a:ext cx="89800" cy="82725"/>
              </a:xfrm>
              <a:custGeom>
                <a:avLst/>
                <a:gdLst/>
                <a:ahLst/>
                <a:cxnLst/>
                <a:rect l="l" t="t" r="r" b="b"/>
                <a:pathLst>
                  <a:path w="3592" h="3309" extrusionOk="0">
                    <a:moveTo>
                      <a:pt x="1796" y="851"/>
                    </a:moveTo>
                    <a:cubicBezTo>
                      <a:pt x="2048" y="851"/>
                      <a:pt x="2205" y="1071"/>
                      <a:pt x="2205" y="1260"/>
                    </a:cubicBezTo>
                    <a:cubicBezTo>
                      <a:pt x="2205" y="1449"/>
                      <a:pt x="2016" y="1701"/>
                      <a:pt x="1796" y="1701"/>
                    </a:cubicBezTo>
                    <a:cubicBezTo>
                      <a:pt x="1575" y="1701"/>
                      <a:pt x="1386" y="1481"/>
                      <a:pt x="1386" y="1260"/>
                    </a:cubicBezTo>
                    <a:cubicBezTo>
                      <a:pt x="1386" y="1008"/>
                      <a:pt x="1575" y="851"/>
                      <a:pt x="1796" y="851"/>
                    </a:cubicBezTo>
                    <a:close/>
                    <a:moveTo>
                      <a:pt x="0" y="0"/>
                    </a:moveTo>
                    <a:lnTo>
                      <a:pt x="0" y="2079"/>
                    </a:lnTo>
                    <a:cubicBezTo>
                      <a:pt x="0" y="2741"/>
                      <a:pt x="536" y="3308"/>
                      <a:pt x="1260" y="3308"/>
                    </a:cubicBezTo>
                    <a:lnTo>
                      <a:pt x="2363" y="3308"/>
                    </a:lnTo>
                    <a:cubicBezTo>
                      <a:pt x="3025" y="3308"/>
                      <a:pt x="3592" y="2741"/>
                      <a:pt x="3592" y="2079"/>
                    </a:cubicBezTo>
                    <a:lnTo>
                      <a:pt x="3592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27" name="Google Shape;10122;p74"/>
              <p:cNvSpPr/>
              <p:nvPr/>
            </p:nvSpPr>
            <p:spPr>
              <a:xfrm>
                <a:off x="-59290500" y="4084200"/>
                <a:ext cx="89800" cy="212700"/>
              </a:xfrm>
              <a:custGeom>
                <a:avLst/>
                <a:gdLst/>
                <a:ahLst/>
                <a:cxnLst/>
                <a:rect l="l" t="t" r="r" b="b"/>
                <a:pathLst>
                  <a:path w="3592" h="8508" extrusionOk="0">
                    <a:moveTo>
                      <a:pt x="1796" y="1607"/>
                    </a:moveTo>
                    <a:cubicBezTo>
                      <a:pt x="2048" y="1607"/>
                      <a:pt x="2205" y="1797"/>
                      <a:pt x="2205" y="2049"/>
                    </a:cubicBezTo>
                    <a:lnTo>
                      <a:pt x="2205" y="7278"/>
                    </a:lnTo>
                    <a:cubicBezTo>
                      <a:pt x="2205" y="7499"/>
                      <a:pt x="2016" y="7656"/>
                      <a:pt x="1796" y="7656"/>
                    </a:cubicBezTo>
                    <a:cubicBezTo>
                      <a:pt x="1607" y="7656"/>
                      <a:pt x="1386" y="7467"/>
                      <a:pt x="1386" y="7278"/>
                    </a:cubicBezTo>
                    <a:lnTo>
                      <a:pt x="1386" y="2049"/>
                    </a:lnTo>
                    <a:cubicBezTo>
                      <a:pt x="1386" y="1797"/>
                      <a:pt x="1575" y="1607"/>
                      <a:pt x="1796" y="1607"/>
                    </a:cubicBezTo>
                    <a:close/>
                    <a:moveTo>
                      <a:pt x="1260" y="1"/>
                    </a:moveTo>
                    <a:cubicBezTo>
                      <a:pt x="599" y="1"/>
                      <a:pt x="0" y="536"/>
                      <a:pt x="0" y="1198"/>
                    </a:cubicBezTo>
                    <a:lnTo>
                      <a:pt x="0" y="8507"/>
                    </a:lnTo>
                    <a:lnTo>
                      <a:pt x="3592" y="8507"/>
                    </a:lnTo>
                    <a:lnTo>
                      <a:pt x="3592" y="1198"/>
                    </a:lnTo>
                    <a:cubicBezTo>
                      <a:pt x="3592" y="536"/>
                      <a:pt x="3025" y="1"/>
                      <a:pt x="236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28" name="Google Shape;10123;p74"/>
              <p:cNvSpPr/>
              <p:nvPr/>
            </p:nvSpPr>
            <p:spPr>
              <a:xfrm>
                <a:off x="-59181025" y="4317350"/>
                <a:ext cx="89800" cy="82725"/>
              </a:xfrm>
              <a:custGeom>
                <a:avLst/>
                <a:gdLst/>
                <a:ahLst/>
                <a:cxnLst/>
                <a:rect l="l" t="t" r="r" b="b"/>
                <a:pathLst>
                  <a:path w="3592" h="3309" extrusionOk="0">
                    <a:moveTo>
                      <a:pt x="1828" y="851"/>
                    </a:moveTo>
                    <a:cubicBezTo>
                      <a:pt x="2080" y="851"/>
                      <a:pt x="2269" y="1071"/>
                      <a:pt x="2269" y="1260"/>
                    </a:cubicBezTo>
                    <a:cubicBezTo>
                      <a:pt x="2269" y="1449"/>
                      <a:pt x="2080" y="1701"/>
                      <a:pt x="1828" y="1701"/>
                    </a:cubicBezTo>
                    <a:cubicBezTo>
                      <a:pt x="1607" y="1701"/>
                      <a:pt x="1450" y="1481"/>
                      <a:pt x="1450" y="1260"/>
                    </a:cubicBezTo>
                    <a:cubicBezTo>
                      <a:pt x="1450" y="1008"/>
                      <a:pt x="1607" y="851"/>
                      <a:pt x="1828" y="851"/>
                    </a:cubicBezTo>
                    <a:close/>
                    <a:moveTo>
                      <a:pt x="0" y="0"/>
                    </a:moveTo>
                    <a:lnTo>
                      <a:pt x="0" y="2079"/>
                    </a:lnTo>
                    <a:lnTo>
                      <a:pt x="32" y="2079"/>
                    </a:lnTo>
                    <a:cubicBezTo>
                      <a:pt x="32" y="2741"/>
                      <a:pt x="567" y="3308"/>
                      <a:pt x="1261" y="3308"/>
                    </a:cubicBezTo>
                    <a:lnTo>
                      <a:pt x="2363" y="3308"/>
                    </a:lnTo>
                    <a:cubicBezTo>
                      <a:pt x="3025" y="3308"/>
                      <a:pt x="3592" y="2741"/>
                      <a:pt x="3592" y="2079"/>
                    </a:cubicBezTo>
                    <a:lnTo>
                      <a:pt x="3592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29" name="Google Shape;10124;p74"/>
              <p:cNvSpPr/>
              <p:nvPr/>
            </p:nvSpPr>
            <p:spPr>
              <a:xfrm>
                <a:off x="-59179450" y="4084200"/>
                <a:ext cx="89800" cy="212700"/>
              </a:xfrm>
              <a:custGeom>
                <a:avLst/>
                <a:gdLst/>
                <a:ahLst/>
                <a:cxnLst/>
                <a:rect l="l" t="t" r="r" b="b"/>
                <a:pathLst>
                  <a:path w="3592" h="8508" extrusionOk="0">
                    <a:moveTo>
                      <a:pt x="1733" y="1607"/>
                    </a:moveTo>
                    <a:cubicBezTo>
                      <a:pt x="1922" y="1607"/>
                      <a:pt x="2174" y="1797"/>
                      <a:pt x="2174" y="2049"/>
                    </a:cubicBezTo>
                    <a:lnTo>
                      <a:pt x="2174" y="7278"/>
                    </a:lnTo>
                    <a:cubicBezTo>
                      <a:pt x="2174" y="7499"/>
                      <a:pt x="1985" y="7656"/>
                      <a:pt x="1733" y="7656"/>
                    </a:cubicBezTo>
                    <a:cubicBezTo>
                      <a:pt x="1513" y="7656"/>
                      <a:pt x="1355" y="7467"/>
                      <a:pt x="1355" y="7278"/>
                    </a:cubicBezTo>
                    <a:lnTo>
                      <a:pt x="1355" y="2049"/>
                    </a:lnTo>
                    <a:cubicBezTo>
                      <a:pt x="1355" y="1797"/>
                      <a:pt x="1544" y="1607"/>
                      <a:pt x="1733" y="1607"/>
                    </a:cubicBezTo>
                    <a:close/>
                    <a:moveTo>
                      <a:pt x="1229" y="1"/>
                    </a:moveTo>
                    <a:cubicBezTo>
                      <a:pt x="567" y="1"/>
                      <a:pt x="0" y="536"/>
                      <a:pt x="0" y="1198"/>
                    </a:cubicBezTo>
                    <a:lnTo>
                      <a:pt x="0" y="8507"/>
                    </a:lnTo>
                    <a:lnTo>
                      <a:pt x="3592" y="8507"/>
                    </a:lnTo>
                    <a:lnTo>
                      <a:pt x="3592" y="1198"/>
                    </a:lnTo>
                    <a:cubicBezTo>
                      <a:pt x="3560" y="536"/>
                      <a:pt x="2993" y="1"/>
                      <a:pt x="233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234" name="Google Shape;10129;p74"/>
            <p:cNvGrpSpPr/>
            <p:nvPr/>
          </p:nvGrpSpPr>
          <p:grpSpPr>
            <a:xfrm>
              <a:off x="8061811" y="1613794"/>
              <a:ext cx="607772" cy="714064"/>
              <a:chOff x="-64022550" y="3727425"/>
              <a:chExt cx="270175" cy="317425"/>
            </a:xfrm>
            <a:grpFill/>
          </p:grpSpPr>
          <p:sp>
            <p:nvSpPr>
              <p:cNvPr id="235" name="Google Shape;10130;p74"/>
              <p:cNvSpPr/>
              <p:nvPr/>
            </p:nvSpPr>
            <p:spPr>
              <a:xfrm>
                <a:off x="-64022550" y="3912500"/>
                <a:ext cx="270175" cy="90600"/>
              </a:xfrm>
              <a:custGeom>
                <a:avLst/>
                <a:gdLst/>
                <a:ahLst/>
                <a:cxnLst/>
                <a:rect l="l" t="t" r="r" b="b"/>
                <a:pathLst>
                  <a:path w="10807" h="3624" extrusionOk="0">
                    <a:moveTo>
                      <a:pt x="2111" y="1"/>
                    </a:moveTo>
                    <a:cubicBezTo>
                      <a:pt x="945" y="1"/>
                      <a:pt x="0" y="946"/>
                      <a:pt x="0" y="2080"/>
                    </a:cubicBezTo>
                    <a:lnTo>
                      <a:pt x="0" y="3183"/>
                    </a:lnTo>
                    <a:cubicBezTo>
                      <a:pt x="0" y="3435"/>
                      <a:pt x="221" y="3624"/>
                      <a:pt x="441" y="3624"/>
                    </a:cubicBezTo>
                    <a:lnTo>
                      <a:pt x="10365" y="3624"/>
                    </a:lnTo>
                    <a:cubicBezTo>
                      <a:pt x="10618" y="3624"/>
                      <a:pt x="10807" y="3435"/>
                      <a:pt x="10807" y="3183"/>
                    </a:cubicBezTo>
                    <a:lnTo>
                      <a:pt x="10807" y="2080"/>
                    </a:lnTo>
                    <a:cubicBezTo>
                      <a:pt x="10807" y="946"/>
                      <a:pt x="9861" y="1"/>
                      <a:pt x="872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36" name="Google Shape;10131;p74"/>
              <p:cNvSpPr/>
              <p:nvPr/>
            </p:nvSpPr>
            <p:spPr>
              <a:xfrm>
                <a:off x="-64000500" y="4023550"/>
                <a:ext cx="227650" cy="21300"/>
              </a:xfrm>
              <a:custGeom>
                <a:avLst/>
                <a:gdLst/>
                <a:ahLst/>
                <a:cxnLst/>
                <a:rect l="l" t="t" r="r" b="b"/>
                <a:pathLst>
                  <a:path w="9106" h="852" extrusionOk="0">
                    <a:moveTo>
                      <a:pt x="0" y="1"/>
                    </a:moveTo>
                    <a:lnTo>
                      <a:pt x="0" y="442"/>
                    </a:lnTo>
                    <a:cubicBezTo>
                      <a:pt x="0" y="694"/>
                      <a:pt x="190" y="851"/>
                      <a:pt x="442" y="851"/>
                    </a:cubicBezTo>
                    <a:lnTo>
                      <a:pt x="8696" y="851"/>
                    </a:lnTo>
                    <a:cubicBezTo>
                      <a:pt x="8948" y="851"/>
                      <a:pt x="9105" y="631"/>
                      <a:pt x="9105" y="442"/>
                    </a:cubicBezTo>
                    <a:lnTo>
                      <a:pt x="9105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37" name="Google Shape;10132;p74"/>
              <p:cNvSpPr/>
              <p:nvPr/>
            </p:nvSpPr>
            <p:spPr>
              <a:xfrm>
                <a:off x="-63960325" y="3727425"/>
                <a:ext cx="144925" cy="165425"/>
              </a:xfrm>
              <a:custGeom>
                <a:avLst/>
                <a:gdLst/>
                <a:ahLst/>
                <a:cxnLst/>
                <a:rect l="l" t="t" r="r" b="b"/>
                <a:pathLst>
                  <a:path w="5797" h="6617" extrusionOk="0">
                    <a:moveTo>
                      <a:pt x="2930" y="0"/>
                    </a:moveTo>
                    <a:cubicBezTo>
                      <a:pt x="1292" y="0"/>
                      <a:pt x="0" y="1292"/>
                      <a:pt x="0" y="2867"/>
                    </a:cubicBezTo>
                    <a:cubicBezTo>
                      <a:pt x="32" y="3812"/>
                      <a:pt x="504" y="4694"/>
                      <a:pt x="1260" y="5230"/>
                    </a:cubicBezTo>
                    <a:lnTo>
                      <a:pt x="1260" y="6616"/>
                    </a:lnTo>
                    <a:lnTo>
                      <a:pt x="4568" y="6616"/>
                    </a:lnTo>
                    <a:lnTo>
                      <a:pt x="4568" y="5230"/>
                    </a:lnTo>
                    <a:cubicBezTo>
                      <a:pt x="5356" y="4694"/>
                      <a:pt x="5797" y="3812"/>
                      <a:pt x="5797" y="2867"/>
                    </a:cubicBezTo>
                    <a:cubicBezTo>
                      <a:pt x="5797" y="1260"/>
                      <a:pt x="4505" y="0"/>
                      <a:pt x="293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259" name="Google Shape;10154;p74"/>
            <p:cNvGrpSpPr/>
            <p:nvPr/>
          </p:nvGrpSpPr>
          <p:grpSpPr>
            <a:xfrm>
              <a:off x="8171512" y="3640450"/>
              <a:ext cx="558124" cy="557947"/>
              <a:chOff x="-60255350" y="3733825"/>
              <a:chExt cx="316650" cy="316550"/>
            </a:xfrm>
            <a:grpFill/>
          </p:grpSpPr>
          <p:sp>
            <p:nvSpPr>
              <p:cNvPr id="260" name="Google Shape;10155;p74"/>
              <p:cNvSpPr/>
              <p:nvPr/>
            </p:nvSpPr>
            <p:spPr>
              <a:xfrm>
                <a:off x="-60218325" y="3733825"/>
                <a:ext cx="235525" cy="316550"/>
              </a:xfrm>
              <a:custGeom>
                <a:avLst/>
                <a:gdLst/>
                <a:ahLst/>
                <a:cxnLst/>
                <a:rect l="l" t="t" r="r" b="b"/>
                <a:pathLst>
                  <a:path w="9421" h="12662" extrusionOk="0">
                    <a:moveTo>
                      <a:pt x="4821" y="1666"/>
                    </a:moveTo>
                    <a:cubicBezTo>
                      <a:pt x="5073" y="1666"/>
                      <a:pt x="5262" y="1886"/>
                      <a:pt x="5262" y="2075"/>
                    </a:cubicBezTo>
                    <a:lnTo>
                      <a:pt x="5262" y="2359"/>
                    </a:lnTo>
                    <a:cubicBezTo>
                      <a:pt x="5734" y="2485"/>
                      <a:pt x="6081" y="2989"/>
                      <a:pt x="6081" y="3525"/>
                    </a:cubicBezTo>
                    <a:cubicBezTo>
                      <a:pt x="6081" y="3777"/>
                      <a:pt x="5892" y="3934"/>
                      <a:pt x="5640" y="3934"/>
                    </a:cubicBezTo>
                    <a:cubicBezTo>
                      <a:pt x="5419" y="3934"/>
                      <a:pt x="5262" y="3714"/>
                      <a:pt x="5262" y="3525"/>
                    </a:cubicBezTo>
                    <a:cubicBezTo>
                      <a:pt x="5262" y="3273"/>
                      <a:pt x="5073" y="3084"/>
                      <a:pt x="4821" y="3084"/>
                    </a:cubicBezTo>
                    <a:cubicBezTo>
                      <a:pt x="4569" y="3084"/>
                      <a:pt x="4411" y="3273"/>
                      <a:pt x="4411" y="3525"/>
                    </a:cubicBezTo>
                    <a:cubicBezTo>
                      <a:pt x="4411" y="3777"/>
                      <a:pt x="4789" y="3997"/>
                      <a:pt x="5104" y="4249"/>
                    </a:cubicBezTo>
                    <a:cubicBezTo>
                      <a:pt x="5514" y="4564"/>
                      <a:pt x="6081" y="4942"/>
                      <a:pt x="6081" y="5604"/>
                    </a:cubicBezTo>
                    <a:cubicBezTo>
                      <a:pt x="6081" y="6171"/>
                      <a:pt x="5734" y="6612"/>
                      <a:pt x="5262" y="6801"/>
                    </a:cubicBezTo>
                    <a:lnTo>
                      <a:pt x="5262" y="7085"/>
                    </a:lnTo>
                    <a:cubicBezTo>
                      <a:pt x="5262" y="7305"/>
                      <a:pt x="5041" y="7463"/>
                      <a:pt x="4821" y="7463"/>
                    </a:cubicBezTo>
                    <a:cubicBezTo>
                      <a:pt x="4569" y="7463"/>
                      <a:pt x="4411" y="7274"/>
                      <a:pt x="4411" y="7085"/>
                    </a:cubicBezTo>
                    <a:lnTo>
                      <a:pt x="4411" y="6801"/>
                    </a:lnTo>
                    <a:cubicBezTo>
                      <a:pt x="3938" y="6644"/>
                      <a:pt x="3592" y="6171"/>
                      <a:pt x="3592" y="5604"/>
                    </a:cubicBezTo>
                    <a:cubicBezTo>
                      <a:pt x="3592" y="5383"/>
                      <a:pt x="3781" y="5194"/>
                      <a:pt x="4033" y="5194"/>
                    </a:cubicBezTo>
                    <a:cubicBezTo>
                      <a:pt x="4253" y="5194"/>
                      <a:pt x="4411" y="5383"/>
                      <a:pt x="4411" y="5604"/>
                    </a:cubicBezTo>
                    <a:cubicBezTo>
                      <a:pt x="4411" y="5856"/>
                      <a:pt x="4632" y="6014"/>
                      <a:pt x="4821" y="6014"/>
                    </a:cubicBezTo>
                    <a:cubicBezTo>
                      <a:pt x="5041" y="6014"/>
                      <a:pt x="5262" y="5824"/>
                      <a:pt x="5262" y="5604"/>
                    </a:cubicBezTo>
                    <a:cubicBezTo>
                      <a:pt x="5262" y="5383"/>
                      <a:pt x="4947" y="5131"/>
                      <a:pt x="4569" y="4911"/>
                    </a:cubicBezTo>
                    <a:cubicBezTo>
                      <a:pt x="4159" y="4596"/>
                      <a:pt x="3592" y="4186"/>
                      <a:pt x="3592" y="3525"/>
                    </a:cubicBezTo>
                    <a:cubicBezTo>
                      <a:pt x="3592" y="2989"/>
                      <a:pt x="3938" y="2548"/>
                      <a:pt x="4411" y="2359"/>
                    </a:cubicBezTo>
                    <a:lnTo>
                      <a:pt x="4411" y="2075"/>
                    </a:lnTo>
                    <a:cubicBezTo>
                      <a:pt x="4411" y="1823"/>
                      <a:pt x="4632" y="1666"/>
                      <a:pt x="4821" y="1666"/>
                    </a:cubicBezTo>
                    <a:close/>
                    <a:moveTo>
                      <a:pt x="6081" y="9385"/>
                    </a:moveTo>
                    <a:lnTo>
                      <a:pt x="6081" y="10235"/>
                    </a:lnTo>
                    <a:lnTo>
                      <a:pt x="3592" y="10235"/>
                    </a:lnTo>
                    <a:lnTo>
                      <a:pt x="3592" y="9385"/>
                    </a:lnTo>
                    <a:close/>
                    <a:moveTo>
                      <a:pt x="4801" y="0"/>
                    </a:moveTo>
                    <a:cubicBezTo>
                      <a:pt x="4498" y="0"/>
                      <a:pt x="4188" y="29"/>
                      <a:pt x="3875" y="91"/>
                    </a:cubicBezTo>
                    <a:cubicBezTo>
                      <a:pt x="2111" y="500"/>
                      <a:pt x="693" y="1949"/>
                      <a:pt x="378" y="3714"/>
                    </a:cubicBezTo>
                    <a:cubicBezTo>
                      <a:pt x="0" y="5698"/>
                      <a:pt x="1008" y="7652"/>
                      <a:pt x="2773" y="8565"/>
                    </a:cubicBezTo>
                    <a:lnTo>
                      <a:pt x="2773" y="10582"/>
                    </a:lnTo>
                    <a:cubicBezTo>
                      <a:pt x="2773" y="11716"/>
                      <a:pt x="3718" y="12661"/>
                      <a:pt x="4852" y="12661"/>
                    </a:cubicBezTo>
                    <a:cubicBezTo>
                      <a:pt x="5986" y="12661"/>
                      <a:pt x="6963" y="11716"/>
                      <a:pt x="6963" y="10582"/>
                    </a:cubicBezTo>
                    <a:lnTo>
                      <a:pt x="6963" y="8565"/>
                    </a:lnTo>
                    <a:cubicBezTo>
                      <a:pt x="8444" y="7778"/>
                      <a:pt x="9420" y="6234"/>
                      <a:pt x="9420" y="4501"/>
                    </a:cubicBezTo>
                    <a:cubicBezTo>
                      <a:pt x="9392" y="2000"/>
                      <a:pt x="7308" y="0"/>
                      <a:pt x="480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61" name="Google Shape;10156;p74"/>
              <p:cNvSpPr/>
              <p:nvPr/>
            </p:nvSpPr>
            <p:spPr>
              <a:xfrm>
                <a:off x="-60255350" y="3844775"/>
                <a:ext cx="34675" cy="20500"/>
              </a:xfrm>
              <a:custGeom>
                <a:avLst/>
                <a:gdLst/>
                <a:ahLst/>
                <a:cxnLst/>
                <a:rect l="l" t="t" r="r" b="b"/>
                <a:pathLst>
                  <a:path w="1387" h="820" extrusionOk="0">
                    <a:moveTo>
                      <a:pt x="379" y="0"/>
                    </a:moveTo>
                    <a:cubicBezTo>
                      <a:pt x="158" y="0"/>
                      <a:pt x="1" y="189"/>
                      <a:pt x="1" y="378"/>
                    </a:cubicBezTo>
                    <a:cubicBezTo>
                      <a:pt x="1" y="630"/>
                      <a:pt x="190" y="819"/>
                      <a:pt x="379" y="819"/>
                    </a:cubicBezTo>
                    <a:lnTo>
                      <a:pt x="946" y="819"/>
                    </a:lnTo>
                    <a:cubicBezTo>
                      <a:pt x="1166" y="819"/>
                      <a:pt x="1387" y="630"/>
                      <a:pt x="1387" y="378"/>
                    </a:cubicBezTo>
                    <a:cubicBezTo>
                      <a:pt x="1387" y="158"/>
                      <a:pt x="1166" y="0"/>
                      <a:pt x="94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62" name="Google Shape;10157;p74"/>
              <p:cNvSpPr/>
              <p:nvPr/>
            </p:nvSpPr>
            <p:spPr>
              <a:xfrm>
                <a:off x="-59974175" y="3844775"/>
                <a:ext cx="35475" cy="2050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820" extrusionOk="0">
                    <a:moveTo>
                      <a:pt x="442" y="0"/>
                    </a:moveTo>
                    <a:cubicBezTo>
                      <a:pt x="221" y="0"/>
                      <a:pt x="1" y="189"/>
                      <a:pt x="1" y="378"/>
                    </a:cubicBezTo>
                    <a:cubicBezTo>
                      <a:pt x="1" y="630"/>
                      <a:pt x="221" y="819"/>
                      <a:pt x="442" y="819"/>
                    </a:cubicBezTo>
                    <a:lnTo>
                      <a:pt x="1009" y="819"/>
                    </a:lnTo>
                    <a:cubicBezTo>
                      <a:pt x="1230" y="819"/>
                      <a:pt x="1387" y="630"/>
                      <a:pt x="1387" y="378"/>
                    </a:cubicBezTo>
                    <a:cubicBezTo>
                      <a:pt x="1419" y="158"/>
                      <a:pt x="1230" y="0"/>
                      <a:pt x="100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63" name="Google Shape;10158;p74"/>
              <p:cNvSpPr/>
              <p:nvPr/>
            </p:nvSpPr>
            <p:spPr>
              <a:xfrm>
                <a:off x="-60212825" y="3939475"/>
                <a:ext cx="32325" cy="30350"/>
              </a:xfrm>
              <a:custGeom>
                <a:avLst/>
                <a:gdLst/>
                <a:ahLst/>
                <a:cxnLst/>
                <a:rect l="l" t="t" r="r" b="b"/>
                <a:pathLst>
                  <a:path w="1293" h="1214" extrusionOk="0">
                    <a:moveTo>
                      <a:pt x="836" y="1"/>
                    </a:moveTo>
                    <a:cubicBezTo>
                      <a:pt x="725" y="1"/>
                      <a:pt x="615" y="40"/>
                      <a:pt x="536" y="119"/>
                    </a:cubicBezTo>
                    <a:lnTo>
                      <a:pt x="158" y="497"/>
                    </a:lnTo>
                    <a:cubicBezTo>
                      <a:pt x="1" y="654"/>
                      <a:pt x="1" y="938"/>
                      <a:pt x="158" y="1096"/>
                    </a:cubicBezTo>
                    <a:cubicBezTo>
                      <a:pt x="237" y="1174"/>
                      <a:pt x="340" y="1214"/>
                      <a:pt x="442" y="1214"/>
                    </a:cubicBezTo>
                    <a:cubicBezTo>
                      <a:pt x="544" y="1214"/>
                      <a:pt x="647" y="1174"/>
                      <a:pt x="725" y="1096"/>
                    </a:cubicBezTo>
                    <a:lnTo>
                      <a:pt x="1135" y="686"/>
                    </a:lnTo>
                    <a:cubicBezTo>
                      <a:pt x="1293" y="528"/>
                      <a:pt x="1293" y="245"/>
                      <a:pt x="1135" y="119"/>
                    </a:cubicBezTo>
                    <a:cubicBezTo>
                      <a:pt x="1056" y="40"/>
                      <a:pt x="946" y="1"/>
                      <a:pt x="83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64" name="Google Shape;10159;p74"/>
              <p:cNvSpPr/>
              <p:nvPr/>
            </p:nvSpPr>
            <p:spPr>
              <a:xfrm>
                <a:off x="-60012750" y="3739425"/>
                <a:ext cx="32300" cy="30350"/>
              </a:xfrm>
              <a:custGeom>
                <a:avLst/>
                <a:gdLst/>
                <a:ahLst/>
                <a:cxnLst/>
                <a:rect l="l" t="t" r="r" b="b"/>
                <a:pathLst>
                  <a:path w="1292" h="1214" extrusionOk="0">
                    <a:moveTo>
                      <a:pt x="835" y="1"/>
                    </a:moveTo>
                    <a:cubicBezTo>
                      <a:pt x="725" y="1"/>
                      <a:pt x="614" y="40"/>
                      <a:pt x="536" y="119"/>
                    </a:cubicBezTo>
                    <a:lnTo>
                      <a:pt x="126" y="497"/>
                    </a:lnTo>
                    <a:cubicBezTo>
                      <a:pt x="0" y="654"/>
                      <a:pt x="0" y="938"/>
                      <a:pt x="126" y="1095"/>
                    </a:cubicBezTo>
                    <a:cubicBezTo>
                      <a:pt x="205" y="1174"/>
                      <a:pt x="315" y="1213"/>
                      <a:pt x="425" y="1213"/>
                    </a:cubicBezTo>
                    <a:cubicBezTo>
                      <a:pt x="536" y="1213"/>
                      <a:pt x="646" y="1174"/>
                      <a:pt x="725" y="1095"/>
                    </a:cubicBezTo>
                    <a:lnTo>
                      <a:pt x="1134" y="686"/>
                    </a:lnTo>
                    <a:cubicBezTo>
                      <a:pt x="1292" y="560"/>
                      <a:pt x="1292" y="276"/>
                      <a:pt x="1134" y="119"/>
                    </a:cubicBezTo>
                    <a:cubicBezTo>
                      <a:pt x="1056" y="40"/>
                      <a:pt x="945" y="1"/>
                      <a:pt x="83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65" name="Google Shape;10160;p74"/>
              <p:cNvSpPr/>
              <p:nvPr/>
            </p:nvSpPr>
            <p:spPr>
              <a:xfrm>
                <a:off x="-60012750" y="3939475"/>
                <a:ext cx="32300" cy="30350"/>
              </a:xfrm>
              <a:custGeom>
                <a:avLst/>
                <a:gdLst/>
                <a:ahLst/>
                <a:cxnLst/>
                <a:rect l="l" t="t" r="r" b="b"/>
                <a:pathLst>
                  <a:path w="1292" h="1214" extrusionOk="0">
                    <a:moveTo>
                      <a:pt x="425" y="1"/>
                    </a:moveTo>
                    <a:cubicBezTo>
                      <a:pt x="315" y="1"/>
                      <a:pt x="205" y="40"/>
                      <a:pt x="126" y="119"/>
                    </a:cubicBezTo>
                    <a:cubicBezTo>
                      <a:pt x="0" y="245"/>
                      <a:pt x="0" y="528"/>
                      <a:pt x="126" y="686"/>
                    </a:cubicBezTo>
                    <a:lnTo>
                      <a:pt x="536" y="1096"/>
                    </a:lnTo>
                    <a:cubicBezTo>
                      <a:pt x="614" y="1174"/>
                      <a:pt x="725" y="1214"/>
                      <a:pt x="835" y="1214"/>
                    </a:cubicBezTo>
                    <a:cubicBezTo>
                      <a:pt x="945" y="1214"/>
                      <a:pt x="1056" y="1174"/>
                      <a:pt x="1134" y="1096"/>
                    </a:cubicBezTo>
                    <a:cubicBezTo>
                      <a:pt x="1292" y="938"/>
                      <a:pt x="1292" y="654"/>
                      <a:pt x="1134" y="497"/>
                    </a:cubicBezTo>
                    <a:lnTo>
                      <a:pt x="725" y="119"/>
                    </a:lnTo>
                    <a:cubicBezTo>
                      <a:pt x="646" y="40"/>
                      <a:pt x="536" y="1"/>
                      <a:pt x="42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66" name="Google Shape;10161;p74"/>
              <p:cNvSpPr/>
              <p:nvPr/>
            </p:nvSpPr>
            <p:spPr>
              <a:xfrm>
                <a:off x="-60212825" y="3739425"/>
                <a:ext cx="32325" cy="30350"/>
              </a:xfrm>
              <a:custGeom>
                <a:avLst/>
                <a:gdLst/>
                <a:ahLst/>
                <a:cxnLst/>
                <a:rect l="l" t="t" r="r" b="b"/>
                <a:pathLst>
                  <a:path w="1293" h="1214" extrusionOk="0">
                    <a:moveTo>
                      <a:pt x="442" y="1"/>
                    </a:moveTo>
                    <a:cubicBezTo>
                      <a:pt x="340" y="1"/>
                      <a:pt x="237" y="40"/>
                      <a:pt x="158" y="119"/>
                    </a:cubicBezTo>
                    <a:cubicBezTo>
                      <a:pt x="1" y="276"/>
                      <a:pt x="1" y="560"/>
                      <a:pt x="158" y="686"/>
                    </a:cubicBezTo>
                    <a:lnTo>
                      <a:pt x="536" y="1095"/>
                    </a:lnTo>
                    <a:cubicBezTo>
                      <a:pt x="615" y="1174"/>
                      <a:pt x="725" y="1213"/>
                      <a:pt x="836" y="1213"/>
                    </a:cubicBezTo>
                    <a:cubicBezTo>
                      <a:pt x="946" y="1213"/>
                      <a:pt x="1056" y="1174"/>
                      <a:pt x="1135" y="1095"/>
                    </a:cubicBezTo>
                    <a:cubicBezTo>
                      <a:pt x="1293" y="938"/>
                      <a:pt x="1293" y="654"/>
                      <a:pt x="1135" y="497"/>
                    </a:cubicBezTo>
                    <a:lnTo>
                      <a:pt x="725" y="119"/>
                    </a:lnTo>
                    <a:cubicBezTo>
                      <a:pt x="647" y="40"/>
                      <a:pt x="544" y="1"/>
                      <a:pt x="44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277" name="Google Shape;10172;p74"/>
            <p:cNvGrpSpPr/>
            <p:nvPr/>
          </p:nvGrpSpPr>
          <p:grpSpPr>
            <a:xfrm>
              <a:off x="9770540" y="1631794"/>
              <a:ext cx="728986" cy="722278"/>
              <a:chOff x="-63679950" y="4093450"/>
              <a:chExt cx="320600" cy="317650"/>
            </a:xfrm>
            <a:grpFill/>
          </p:grpSpPr>
          <p:sp>
            <p:nvSpPr>
              <p:cNvPr id="278" name="Google Shape;10173;p74"/>
              <p:cNvSpPr/>
              <p:nvPr/>
            </p:nvSpPr>
            <p:spPr>
              <a:xfrm>
                <a:off x="-63595650" y="4093450"/>
                <a:ext cx="236300" cy="230425"/>
              </a:xfrm>
              <a:custGeom>
                <a:avLst/>
                <a:gdLst/>
                <a:ahLst/>
                <a:cxnLst/>
                <a:rect l="l" t="t" r="r" b="b"/>
                <a:pathLst>
                  <a:path w="9452" h="9217" extrusionOk="0">
                    <a:moveTo>
                      <a:pt x="3387" y="836"/>
                    </a:moveTo>
                    <a:cubicBezTo>
                      <a:pt x="3497" y="836"/>
                      <a:pt x="3607" y="875"/>
                      <a:pt x="3686" y="954"/>
                    </a:cubicBezTo>
                    <a:cubicBezTo>
                      <a:pt x="3844" y="1111"/>
                      <a:pt x="3844" y="1395"/>
                      <a:pt x="3686" y="1553"/>
                    </a:cubicBezTo>
                    <a:lnTo>
                      <a:pt x="1638" y="3600"/>
                    </a:lnTo>
                    <a:cubicBezTo>
                      <a:pt x="1560" y="3679"/>
                      <a:pt x="1449" y="3718"/>
                      <a:pt x="1339" y="3718"/>
                    </a:cubicBezTo>
                    <a:cubicBezTo>
                      <a:pt x="1229" y="3718"/>
                      <a:pt x="1118" y="3679"/>
                      <a:pt x="1040" y="3600"/>
                    </a:cubicBezTo>
                    <a:cubicBezTo>
                      <a:pt x="882" y="3443"/>
                      <a:pt x="882" y="3159"/>
                      <a:pt x="1040" y="3002"/>
                    </a:cubicBezTo>
                    <a:lnTo>
                      <a:pt x="3088" y="954"/>
                    </a:lnTo>
                    <a:cubicBezTo>
                      <a:pt x="3166" y="875"/>
                      <a:pt x="3277" y="836"/>
                      <a:pt x="3387" y="836"/>
                    </a:cubicBezTo>
                    <a:close/>
                    <a:moveTo>
                      <a:pt x="8081" y="5530"/>
                    </a:moveTo>
                    <a:cubicBezTo>
                      <a:pt x="8191" y="5530"/>
                      <a:pt x="8302" y="5569"/>
                      <a:pt x="8380" y="5648"/>
                    </a:cubicBezTo>
                    <a:cubicBezTo>
                      <a:pt x="8538" y="5806"/>
                      <a:pt x="8538" y="6089"/>
                      <a:pt x="8380" y="6247"/>
                    </a:cubicBezTo>
                    <a:lnTo>
                      <a:pt x="6333" y="8295"/>
                    </a:lnTo>
                    <a:cubicBezTo>
                      <a:pt x="6254" y="8358"/>
                      <a:pt x="6143" y="8389"/>
                      <a:pt x="6033" y="8389"/>
                    </a:cubicBezTo>
                    <a:cubicBezTo>
                      <a:pt x="5923" y="8389"/>
                      <a:pt x="5813" y="8358"/>
                      <a:pt x="5734" y="8295"/>
                    </a:cubicBezTo>
                    <a:cubicBezTo>
                      <a:pt x="5576" y="8137"/>
                      <a:pt x="5576" y="7853"/>
                      <a:pt x="5734" y="7696"/>
                    </a:cubicBezTo>
                    <a:lnTo>
                      <a:pt x="7782" y="5648"/>
                    </a:lnTo>
                    <a:cubicBezTo>
                      <a:pt x="7861" y="5569"/>
                      <a:pt x="7971" y="5530"/>
                      <a:pt x="8081" y="5530"/>
                    </a:cubicBezTo>
                    <a:close/>
                    <a:moveTo>
                      <a:pt x="3414" y="1"/>
                    </a:moveTo>
                    <a:cubicBezTo>
                      <a:pt x="3095" y="1"/>
                      <a:pt x="2772" y="119"/>
                      <a:pt x="2520" y="355"/>
                    </a:cubicBezTo>
                    <a:lnTo>
                      <a:pt x="473" y="2403"/>
                    </a:lnTo>
                    <a:cubicBezTo>
                      <a:pt x="0" y="2876"/>
                      <a:pt x="0" y="3663"/>
                      <a:pt x="473" y="4199"/>
                    </a:cubicBezTo>
                    <a:cubicBezTo>
                      <a:pt x="700" y="4406"/>
                      <a:pt x="1008" y="4544"/>
                      <a:pt x="1345" y="4544"/>
                    </a:cubicBezTo>
                    <a:cubicBezTo>
                      <a:pt x="1522" y="4544"/>
                      <a:pt x="1706" y="4506"/>
                      <a:pt x="1890" y="4419"/>
                    </a:cubicBezTo>
                    <a:lnTo>
                      <a:pt x="4915" y="7444"/>
                    </a:lnTo>
                    <a:cubicBezTo>
                      <a:pt x="4663" y="7980"/>
                      <a:pt x="4789" y="8515"/>
                      <a:pt x="5135" y="8862"/>
                    </a:cubicBezTo>
                    <a:cubicBezTo>
                      <a:pt x="5372" y="9098"/>
                      <a:pt x="5687" y="9216"/>
                      <a:pt x="6010" y="9216"/>
                    </a:cubicBezTo>
                    <a:cubicBezTo>
                      <a:pt x="6333" y="9216"/>
                      <a:pt x="6663" y="9098"/>
                      <a:pt x="6931" y="8862"/>
                    </a:cubicBezTo>
                    <a:lnTo>
                      <a:pt x="8979" y="6814"/>
                    </a:lnTo>
                    <a:cubicBezTo>
                      <a:pt x="9452" y="6341"/>
                      <a:pt x="9452" y="5554"/>
                      <a:pt x="8979" y="5050"/>
                    </a:cubicBezTo>
                    <a:cubicBezTo>
                      <a:pt x="8757" y="4828"/>
                      <a:pt x="8445" y="4696"/>
                      <a:pt x="8117" y="4696"/>
                    </a:cubicBezTo>
                    <a:cubicBezTo>
                      <a:pt x="7933" y="4696"/>
                      <a:pt x="7743" y="4738"/>
                      <a:pt x="7561" y="4829"/>
                    </a:cubicBezTo>
                    <a:lnTo>
                      <a:pt x="4505" y="1773"/>
                    </a:lnTo>
                    <a:cubicBezTo>
                      <a:pt x="4757" y="1269"/>
                      <a:pt x="4631" y="733"/>
                      <a:pt x="4285" y="355"/>
                    </a:cubicBezTo>
                    <a:cubicBezTo>
                      <a:pt x="4048" y="119"/>
                      <a:pt x="3733" y="1"/>
                      <a:pt x="341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79" name="Google Shape;10174;p74"/>
              <p:cNvSpPr/>
              <p:nvPr/>
            </p:nvSpPr>
            <p:spPr>
              <a:xfrm>
                <a:off x="-63679950" y="4233850"/>
                <a:ext cx="177250" cy="177250"/>
              </a:xfrm>
              <a:custGeom>
                <a:avLst/>
                <a:gdLst/>
                <a:ahLst/>
                <a:cxnLst/>
                <a:rect l="l" t="t" r="r" b="b"/>
                <a:pathLst>
                  <a:path w="7090" h="7090" extrusionOk="0">
                    <a:moveTo>
                      <a:pt x="5325" y="1"/>
                    </a:moveTo>
                    <a:lnTo>
                      <a:pt x="4160" y="1166"/>
                    </a:lnTo>
                    <a:cubicBezTo>
                      <a:pt x="4081" y="1088"/>
                      <a:pt x="3971" y="1048"/>
                      <a:pt x="3860" y="1048"/>
                    </a:cubicBezTo>
                    <a:cubicBezTo>
                      <a:pt x="3750" y="1048"/>
                      <a:pt x="3640" y="1088"/>
                      <a:pt x="3561" y="1166"/>
                    </a:cubicBezTo>
                    <a:lnTo>
                      <a:pt x="474" y="4254"/>
                    </a:lnTo>
                    <a:cubicBezTo>
                      <a:pt x="159" y="4569"/>
                      <a:pt x="1" y="4947"/>
                      <a:pt x="1" y="5419"/>
                    </a:cubicBezTo>
                    <a:cubicBezTo>
                      <a:pt x="1" y="5861"/>
                      <a:pt x="159" y="6302"/>
                      <a:pt x="474" y="6617"/>
                    </a:cubicBezTo>
                    <a:cubicBezTo>
                      <a:pt x="789" y="6932"/>
                      <a:pt x="1214" y="7089"/>
                      <a:pt x="1639" y="7089"/>
                    </a:cubicBezTo>
                    <a:cubicBezTo>
                      <a:pt x="2065" y="7089"/>
                      <a:pt x="2490" y="6932"/>
                      <a:pt x="2805" y="6617"/>
                    </a:cubicBezTo>
                    <a:lnTo>
                      <a:pt x="5892" y="3529"/>
                    </a:lnTo>
                    <a:cubicBezTo>
                      <a:pt x="6081" y="3372"/>
                      <a:pt x="6081" y="3088"/>
                      <a:pt x="5924" y="2931"/>
                    </a:cubicBezTo>
                    <a:lnTo>
                      <a:pt x="7090" y="1765"/>
                    </a:lnTo>
                    <a:lnTo>
                      <a:pt x="5325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80" name="Google Shape;10175;p74"/>
              <p:cNvSpPr/>
              <p:nvPr/>
            </p:nvSpPr>
            <p:spPr>
              <a:xfrm>
                <a:off x="-63548400" y="4348850"/>
                <a:ext cx="185900" cy="62250"/>
              </a:xfrm>
              <a:custGeom>
                <a:avLst/>
                <a:gdLst/>
                <a:ahLst/>
                <a:cxnLst/>
                <a:rect l="l" t="t" r="r" b="b"/>
                <a:pathLst>
                  <a:path w="7436" h="2490" extrusionOk="0">
                    <a:moveTo>
                      <a:pt x="2048" y="0"/>
                    </a:moveTo>
                    <a:cubicBezTo>
                      <a:pt x="1355" y="0"/>
                      <a:pt x="819" y="536"/>
                      <a:pt x="819" y="1229"/>
                    </a:cubicBezTo>
                    <a:lnTo>
                      <a:pt x="819" y="1639"/>
                    </a:lnTo>
                    <a:lnTo>
                      <a:pt x="410" y="1639"/>
                    </a:lnTo>
                    <a:cubicBezTo>
                      <a:pt x="189" y="1639"/>
                      <a:pt x="0" y="1859"/>
                      <a:pt x="0" y="2048"/>
                    </a:cubicBezTo>
                    <a:cubicBezTo>
                      <a:pt x="0" y="2269"/>
                      <a:pt x="189" y="2489"/>
                      <a:pt x="410" y="2489"/>
                    </a:cubicBezTo>
                    <a:lnTo>
                      <a:pt x="7026" y="2489"/>
                    </a:lnTo>
                    <a:cubicBezTo>
                      <a:pt x="7278" y="2489"/>
                      <a:pt x="7435" y="2269"/>
                      <a:pt x="7435" y="2048"/>
                    </a:cubicBezTo>
                    <a:cubicBezTo>
                      <a:pt x="7435" y="1859"/>
                      <a:pt x="7246" y="1639"/>
                      <a:pt x="6994" y="1639"/>
                    </a:cubicBezTo>
                    <a:lnTo>
                      <a:pt x="6616" y="1639"/>
                    </a:lnTo>
                    <a:lnTo>
                      <a:pt x="6616" y="1229"/>
                    </a:lnTo>
                    <a:cubicBezTo>
                      <a:pt x="6616" y="536"/>
                      <a:pt x="6049" y="0"/>
                      <a:pt x="535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289" name="Google Shape;10184;p74"/>
            <p:cNvGrpSpPr/>
            <p:nvPr/>
          </p:nvGrpSpPr>
          <p:grpSpPr>
            <a:xfrm>
              <a:off x="4282682" y="3638745"/>
              <a:ext cx="558124" cy="559534"/>
              <a:chOff x="-61783350" y="3743950"/>
              <a:chExt cx="316650" cy="317450"/>
            </a:xfrm>
            <a:grpFill/>
          </p:grpSpPr>
          <p:sp>
            <p:nvSpPr>
              <p:cNvPr id="290" name="Google Shape;10185;p74"/>
              <p:cNvSpPr/>
              <p:nvPr/>
            </p:nvSpPr>
            <p:spPr>
              <a:xfrm>
                <a:off x="-61783350" y="3743950"/>
                <a:ext cx="316650" cy="317450"/>
              </a:xfrm>
              <a:custGeom>
                <a:avLst/>
                <a:gdLst/>
                <a:ahLst/>
                <a:cxnLst/>
                <a:rect l="l" t="t" r="r" b="b"/>
                <a:pathLst>
                  <a:path w="12666" h="12698" extrusionOk="0">
                    <a:moveTo>
                      <a:pt x="379" y="1"/>
                    </a:moveTo>
                    <a:cubicBezTo>
                      <a:pt x="158" y="1"/>
                      <a:pt x="1" y="190"/>
                      <a:pt x="1" y="410"/>
                    </a:cubicBezTo>
                    <a:lnTo>
                      <a:pt x="1" y="12256"/>
                    </a:lnTo>
                    <a:cubicBezTo>
                      <a:pt x="1" y="12508"/>
                      <a:pt x="190" y="12697"/>
                      <a:pt x="379" y="12697"/>
                    </a:cubicBezTo>
                    <a:lnTo>
                      <a:pt x="12256" y="12697"/>
                    </a:lnTo>
                    <a:cubicBezTo>
                      <a:pt x="12477" y="12697"/>
                      <a:pt x="12666" y="12508"/>
                      <a:pt x="12666" y="12256"/>
                    </a:cubicBezTo>
                    <a:cubicBezTo>
                      <a:pt x="12634" y="12067"/>
                      <a:pt x="12477" y="11878"/>
                      <a:pt x="12256" y="11878"/>
                    </a:cubicBezTo>
                    <a:lnTo>
                      <a:pt x="820" y="11878"/>
                    </a:lnTo>
                    <a:lnTo>
                      <a:pt x="820" y="410"/>
                    </a:lnTo>
                    <a:cubicBezTo>
                      <a:pt x="820" y="158"/>
                      <a:pt x="631" y="1"/>
                      <a:pt x="37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91" name="Google Shape;10186;p74"/>
              <p:cNvSpPr/>
              <p:nvPr/>
            </p:nvSpPr>
            <p:spPr>
              <a:xfrm>
                <a:off x="-61739225" y="3833750"/>
                <a:ext cx="272525" cy="149675"/>
              </a:xfrm>
              <a:custGeom>
                <a:avLst/>
                <a:gdLst/>
                <a:ahLst/>
                <a:cxnLst/>
                <a:rect l="l" t="t" r="r" b="b"/>
                <a:pathLst>
                  <a:path w="10901" h="5987" extrusionOk="0">
                    <a:moveTo>
                      <a:pt x="9641" y="0"/>
                    </a:moveTo>
                    <a:cubicBezTo>
                      <a:pt x="8979" y="0"/>
                      <a:pt x="8444" y="536"/>
                      <a:pt x="8444" y="1229"/>
                    </a:cubicBezTo>
                    <a:cubicBezTo>
                      <a:pt x="8444" y="1418"/>
                      <a:pt x="8475" y="1575"/>
                      <a:pt x="8538" y="1733"/>
                    </a:cubicBezTo>
                    <a:lnTo>
                      <a:pt x="6900" y="3403"/>
                    </a:lnTo>
                    <a:cubicBezTo>
                      <a:pt x="6742" y="3308"/>
                      <a:pt x="6553" y="3277"/>
                      <a:pt x="6396" y="3277"/>
                    </a:cubicBezTo>
                    <a:cubicBezTo>
                      <a:pt x="6238" y="3277"/>
                      <a:pt x="6018" y="3308"/>
                      <a:pt x="5860" y="3403"/>
                    </a:cubicBezTo>
                    <a:lnTo>
                      <a:pt x="5041" y="2552"/>
                    </a:lnTo>
                    <a:cubicBezTo>
                      <a:pt x="5136" y="2395"/>
                      <a:pt x="5167" y="2206"/>
                      <a:pt x="5167" y="2048"/>
                    </a:cubicBezTo>
                    <a:cubicBezTo>
                      <a:pt x="5167" y="1386"/>
                      <a:pt x="4600" y="819"/>
                      <a:pt x="3938" y="819"/>
                    </a:cubicBezTo>
                    <a:cubicBezTo>
                      <a:pt x="3277" y="819"/>
                      <a:pt x="2710" y="1386"/>
                      <a:pt x="2710" y="2048"/>
                    </a:cubicBezTo>
                    <a:cubicBezTo>
                      <a:pt x="2710" y="2237"/>
                      <a:pt x="2773" y="2395"/>
                      <a:pt x="2836" y="2552"/>
                    </a:cubicBezTo>
                    <a:lnTo>
                      <a:pt x="1733" y="3655"/>
                    </a:lnTo>
                    <a:cubicBezTo>
                      <a:pt x="1575" y="3592"/>
                      <a:pt x="1386" y="3560"/>
                      <a:pt x="1229" y="3560"/>
                    </a:cubicBezTo>
                    <a:cubicBezTo>
                      <a:pt x="567" y="3560"/>
                      <a:pt x="0" y="4096"/>
                      <a:pt x="0" y="4757"/>
                    </a:cubicBezTo>
                    <a:cubicBezTo>
                      <a:pt x="0" y="5451"/>
                      <a:pt x="567" y="5986"/>
                      <a:pt x="1229" y="5986"/>
                    </a:cubicBezTo>
                    <a:cubicBezTo>
                      <a:pt x="1891" y="5986"/>
                      <a:pt x="2458" y="5451"/>
                      <a:pt x="2458" y="4757"/>
                    </a:cubicBezTo>
                    <a:cubicBezTo>
                      <a:pt x="2458" y="4568"/>
                      <a:pt x="2395" y="4411"/>
                      <a:pt x="2332" y="4253"/>
                    </a:cubicBezTo>
                    <a:lnTo>
                      <a:pt x="3434" y="3151"/>
                    </a:lnTo>
                    <a:cubicBezTo>
                      <a:pt x="3592" y="3214"/>
                      <a:pt x="3781" y="3277"/>
                      <a:pt x="3938" y="3277"/>
                    </a:cubicBezTo>
                    <a:cubicBezTo>
                      <a:pt x="4096" y="3277"/>
                      <a:pt x="4285" y="3214"/>
                      <a:pt x="4442" y="3151"/>
                    </a:cubicBezTo>
                    <a:lnTo>
                      <a:pt x="5293" y="3970"/>
                    </a:lnTo>
                    <a:cubicBezTo>
                      <a:pt x="5199" y="4127"/>
                      <a:pt x="5167" y="4348"/>
                      <a:pt x="5167" y="4505"/>
                    </a:cubicBezTo>
                    <a:cubicBezTo>
                      <a:pt x="5167" y="5167"/>
                      <a:pt x="5703" y="5703"/>
                      <a:pt x="6396" y="5703"/>
                    </a:cubicBezTo>
                    <a:cubicBezTo>
                      <a:pt x="7057" y="5703"/>
                      <a:pt x="7593" y="5167"/>
                      <a:pt x="7593" y="4505"/>
                    </a:cubicBezTo>
                    <a:cubicBezTo>
                      <a:pt x="7593" y="4285"/>
                      <a:pt x="7561" y="4127"/>
                      <a:pt x="7498" y="3970"/>
                    </a:cubicBezTo>
                    <a:lnTo>
                      <a:pt x="9137" y="2332"/>
                    </a:lnTo>
                    <a:cubicBezTo>
                      <a:pt x="9294" y="2395"/>
                      <a:pt x="9483" y="2458"/>
                      <a:pt x="9641" y="2458"/>
                    </a:cubicBezTo>
                    <a:cubicBezTo>
                      <a:pt x="10334" y="2458"/>
                      <a:pt x="10901" y="1890"/>
                      <a:pt x="10901" y="1229"/>
                    </a:cubicBezTo>
                    <a:cubicBezTo>
                      <a:pt x="10901" y="536"/>
                      <a:pt x="10334" y="0"/>
                      <a:pt x="964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sp>
          <p:nvSpPr>
            <p:cNvPr id="294" name="Google Shape;10189;p74"/>
            <p:cNvSpPr/>
            <p:nvPr/>
          </p:nvSpPr>
          <p:spPr>
            <a:xfrm>
              <a:off x="9048985" y="3717609"/>
              <a:ext cx="560900" cy="437343"/>
            </a:xfrm>
            <a:custGeom>
              <a:avLst/>
              <a:gdLst/>
              <a:ahLst/>
              <a:cxnLst/>
              <a:rect l="l" t="t" r="r" b="b"/>
              <a:pathLst>
                <a:path w="12729" h="9925" extrusionOk="0">
                  <a:moveTo>
                    <a:pt x="925" y="3644"/>
                  </a:moveTo>
                  <a:cubicBezTo>
                    <a:pt x="944" y="3644"/>
                    <a:pt x="963" y="3648"/>
                    <a:pt x="978" y="3655"/>
                  </a:cubicBezTo>
                  <a:lnTo>
                    <a:pt x="1608" y="3970"/>
                  </a:lnTo>
                  <a:lnTo>
                    <a:pt x="1608" y="5924"/>
                  </a:lnTo>
                  <a:lnTo>
                    <a:pt x="978" y="6239"/>
                  </a:lnTo>
                  <a:cubicBezTo>
                    <a:pt x="960" y="6256"/>
                    <a:pt x="937" y="6264"/>
                    <a:pt x="914" y="6264"/>
                  </a:cubicBezTo>
                  <a:cubicBezTo>
                    <a:pt x="854" y="6264"/>
                    <a:pt x="788" y="6212"/>
                    <a:pt x="788" y="6144"/>
                  </a:cubicBezTo>
                  <a:lnTo>
                    <a:pt x="788" y="3781"/>
                  </a:lnTo>
                  <a:cubicBezTo>
                    <a:pt x="788" y="3685"/>
                    <a:pt x="862" y="3644"/>
                    <a:pt x="925" y="3644"/>
                  </a:cubicBezTo>
                  <a:close/>
                  <a:moveTo>
                    <a:pt x="4128" y="7184"/>
                  </a:moveTo>
                  <a:lnTo>
                    <a:pt x="6963" y="8035"/>
                  </a:lnTo>
                  <a:cubicBezTo>
                    <a:pt x="6648" y="8507"/>
                    <a:pt x="6176" y="8759"/>
                    <a:pt x="5640" y="8759"/>
                  </a:cubicBezTo>
                  <a:cubicBezTo>
                    <a:pt x="4821" y="8759"/>
                    <a:pt x="4097" y="8066"/>
                    <a:pt x="4128" y="7184"/>
                  </a:cubicBezTo>
                  <a:close/>
                  <a:moveTo>
                    <a:pt x="11374" y="820"/>
                  </a:moveTo>
                  <a:cubicBezTo>
                    <a:pt x="11626" y="820"/>
                    <a:pt x="11815" y="1009"/>
                    <a:pt x="11815" y="1198"/>
                  </a:cubicBezTo>
                  <a:lnTo>
                    <a:pt x="11815" y="8665"/>
                  </a:lnTo>
                  <a:cubicBezTo>
                    <a:pt x="11815" y="8885"/>
                    <a:pt x="11626" y="9043"/>
                    <a:pt x="11374" y="9043"/>
                  </a:cubicBezTo>
                  <a:cubicBezTo>
                    <a:pt x="11154" y="9043"/>
                    <a:pt x="10996" y="8854"/>
                    <a:pt x="10996" y="8665"/>
                  </a:cubicBezTo>
                  <a:lnTo>
                    <a:pt x="10996" y="1198"/>
                  </a:lnTo>
                  <a:cubicBezTo>
                    <a:pt x="10996" y="977"/>
                    <a:pt x="11185" y="820"/>
                    <a:pt x="11374" y="820"/>
                  </a:cubicBezTo>
                  <a:close/>
                  <a:moveTo>
                    <a:pt x="11437" y="1"/>
                  </a:moveTo>
                  <a:cubicBezTo>
                    <a:pt x="10870" y="1"/>
                    <a:pt x="10366" y="379"/>
                    <a:pt x="10240" y="883"/>
                  </a:cubicBezTo>
                  <a:lnTo>
                    <a:pt x="2080" y="3246"/>
                  </a:lnTo>
                  <a:lnTo>
                    <a:pt x="1387" y="2899"/>
                  </a:lnTo>
                  <a:cubicBezTo>
                    <a:pt x="1251" y="2831"/>
                    <a:pt x="1109" y="2800"/>
                    <a:pt x="970" y="2800"/>
                  </a:cubicBezTo>
                  <a:cubicBezTo>
                    <a:pt x="466" y="2800"/>
                    <a:pt x="1" y="3213"/>
                    <a:pt x="1" y="3781"/>
                  </a:cubicBezTo>
                  <a:lnTo>
                    <a:pt x="1" y="6144"/>
                  </a:lnTo>
                  <a:cubicBezTo>
                    <a:pt x="1" y="6687"/>
                    <a:pt x="465" y="7095"/>
                    <a:pt x="983" y="7095"/>
                  </a:cubicBezTo>
                  <a:cubicBezTo>
                    <a:pt x="1127" y="7095"/>
                    <a:pt x="1275" y="7063"/>
                    <a:pt x="1419" y="6995"/>
                  </a:cubicBezTo>
                  <a:lnTo>
                    <a:pt x="2143" y="6648"/>
                  </a:lnTo>
                  <a:lnTo>
                    <a:pt x="3340" y="6995"/>
                  </a:lnTo>
                  <a:cubicBezTo>
                    <a:pt x="3151" y="8444"/>
                    <a:pt x="4286" y="9641"/>
                    <a:pt x="5672" y="9641"/>
                  </a:cubicBezTo>
                  <a:cubicBezTo>
                    <a:pt x="6585" y="9641"/>
                    <a:pt x="7405" y="9074"/>
                    <a:pt x="7814" y="8287"/>
                  </a:cubicBezTo>
                  <a:lnTo>
                    <a:pt x="10271" y="9011"/>
                  </a:lnTo>
                  <a:cubicBezTo>
                    <a:pt x="10429" y="9515"/>
                    <a:pt x="10902" y="9925"/>
                    <a:pt x="11469" y="9925"/>
                  </a:cubicBezTo>
                  <a:cubicBezTo>
                    <a:pt x="12130" y="9925"/>
                    <a:pt x="12729" y="9358"/>
                    <a:pt x="12729" y="8696"/>
                  </a:cubicBezTo>
                  <a:lnTo>
                    <a:pt x="12729" y="1261"/>
                  </a:lnTo>
                  <a:cubicBezTo>
                    <a:pt x="12634" y="536"/>
                    <a:pt x="12099" y="1"/>
                    <a:pt x="114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grpSp>
          <p:nvGrpSpPr>
            <p:cNvPr id="295" name="Google Shape;10190;p74"/>
            <p:cNvGrpSpPr/>
            <p:nvPr/>
          </p:nvGrpSpPr>
          <p:grpSpPr>
            <a:xfrm>
              <a:off x="10898037" y="3656980"/>
              <a:ext cx="511138" cy="504969"/>
              <a:chOff x="-59869425" y="4102225"/>
              <a:chExt cx="319025" cy="315175"/>
            </a:xfrm>
            <a:grpFill/>
          </p:grpSpPr>
          <p:sp>
            <p:nvSpPr>
              <p:cNvPr id="296" name="Google Shape;10191;p74"/>
              <p:cNvSpPr/>
              <p:nvPr/>
            </p:nvSpPr>
            <p:spPr>
              <a:xfrm>
                <a:off x="-59869425" y="4102225"/>
                <a:ext cx="149675" cy="256825"/>
              </a:xfrm>
              <a:custGeom>
                <a:avLst/>
                <a:gdLst/>
                <a:ahLst/>
                <a:cxnLst/>
                <a:rect l="l" t="t" r="r" b="b"/>
                <a:pathLst>
                  <a:path w="5987" h="10273" extrusionOk="0">
                    <a:moveTo>
                      <a:pt x="5532" y="1"/>
                    </a:moveTo>
                    <a:cubicBezTo>
                      <a:pt x="5515" y="1"/>
                      <a:pt x="5499" y="2"/>
                      <a:pt x="5483" y="4"/>
                    </a:cubicBezTo>
                    <a:cubicBezTo>
                      <a:pt x="2364" y="445"/>
                      <a:pt x="1" y="3123"/>
                      <a:pt x="1" y="6274"/>
                    </a:cubicBezTo>
                    <a:cubicBezTo>
                      <a:pt x="1" y="7692"/>
                      <a:pt x="442" y="8983"/>
                      <a:pt x="1293" y="10086"/>
                    </a:cubicBezTo>
                    <a:cubicBezTo>
                      <a:pt x="1381" y="10209"/>
                      <a:pt x="1507" y="10273"/>
                      <a:pt x="1635" y="10273"/>
                    </a:cubicBezTo>
                    <a:cubicBezTo>
                      <a:pt x="1737" y="10273"/>
                      <a:pt x="1839" y="10233"/>
                      <a:pt x="1923" y="10149"/>
                    </a:cubicBezTo>
                    <a:lnTo>
                      <a:pt x="3719" y="8353"/>
                    </a:lnTo>
                    <a:cubicBezTo>
                      <a:pt x="3813" y="8259"/>
                      <a:pt x="3845" y="8007"/>
                      <a:pt x="3782" y="7849"/>
                    </a:cubicBezTo>
                    <a:cubicBezTo>
                      <a:pt x="3498" y="7376"/>
                      <a:pt x="3341" y="6809"/>
                      <a:pt x="3341" y="6274"/>
                    </a:cubicBezTo>
                    <a:cubicBezTo>
                      <a:pt x="3341" y="4888"/>
                      <a:pt x="4286" y="3659"/>
                      <a:pt x="5672" y="3312"/>
                    </a:cubicBezTo>
                    <a:cubicBezTo>
                      <a:pt x="5861" y="3281"/>
                      <a:pt x="5987" y="3123"/>
                      <a:pt x="5987" y="2934"/>
                    </a:cubicBezTo>
                    <a:lnTo>
                      <a:pt x="5987" y="414"/>
                    </a:lnTo>
                    <a:cubicBezTo>
                      <a:pt x="5958" y="180"/>
                      <a:pt x="5739" y="1"/>
                      <a:pt x="553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97" name="Google Shape;10192;p74"/>
              <p:cNvSpPr/>
              <p:nvPr/>
            </p:nvSpPr>
            <p:spPr>
              <a:xfrm>
                <a:off x="-59811125" y="4322075"/>
                <a:ext cx="201650" cy="95325"/>
              </a:xfrm>
              <a:custGeom>
                <a:avLst/>
                <a:gdLst/>
                <a:ahLst/>
                <a:cxnLst/>
                <a:rect l="l" t="t" r="r" b="b"/>
                <a:pathLst>
                  <a:path w="8066" h="3813" extrusionOk="0">
                    <a:moveTo>
                      <a:pt x="5758" y="0"/>
                    </a:moveTo>
                    <a:cubicBezTo>
                      <a:pt x="5692" y="0"/>
                      <a:pt x="5629" y="11"/>
                      <a:pt x="5577" y="32"/>
                    </a:cubicBezTo>
                    <a:cubicBezTo>
                      <a:pt x="5091" y="339"/>
                      <a:pt x="4530" y="489"/>
                      <a:pt x="3972" y="489"/>
                    </a:cubicBezTo>
                    <a:cubicBezTo>
                      <a:pt x="3444" y="489"/>
                      <a:pt x="2917" y="355"/>
                      <a:pt x="2458" y="95"/>
                    </a:cubicBezTo>
                    <a:cubicBezTo>
                      <a:pt x="2389" y="53"/>
                      <a:pt x="2314" y="30"/>
                      <a:pt x="2239" y="30"/>
                    </a:cubicBezTo>
                    <a:cubicBezTo>
                      <a:pt x="2141" y="30"/>
                      <a:pt x="2042" y="69"/>
                      <a:pt x="1954" y="158"/>
                    </a:cubicBezTo>
                    <a:lnTo>
                      <a:pt x="189" y="1922"/>
                    </a:lnTo>
                    <a:cubicBezTo>
                      <a:pt x="0" y="2143"/>
                      <a:pt x="32" y="2395"/>
                      <a:pt x="221" y="2552"/>
                    </a:cubicBezTo>
                    <a:cubicBezTo>
                      <a:pt x="1324" y="3403"/>
                      <a:pt x="2615" y="3812"/>
                      <a:pt x="4001" y="3812"/>
                    </a:cubicBezTo>
                    <a:cubicBezTo>
                      <a:pt x="5388" y="3812"/>
                      <a:pt x="6711" y="3403"/>
                      <a:pt x="7814" y="2521"/>
                    </a:cubicBezTo>
                    <a:cubicBezTo>
                      <a:pt x="8034" y="2363"/>
                      <a:pt x="8066" y="2080"/>
                      <a:pt x="7877" y="1890"/>
                    </a:cubicBezTo>
                    <a:lnTo>
                      <a:pt x="6112" y="126"/>
                    </a:lnTo>
                    <a:cubicBezTo>
                      <a:pt x="6028" y="42"/>
                      <a:pt x="5888" y="0"/>
                      <a:pt x="575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98" name="Google Shape;10193;p74"/>
              <p:cNvSpPr/>
              <p:nvPr/>
            </p:nvSpPr>
            <p:spPr>
              <a:xfrm>
                <a:off x="-59700075" y="4102225"/>
                <a:ext cx="149675" cy="256525"/>
              </a:xfrm>
              <a:custGeom>
                <a:avLst/>
                <a:gdLst/>
                <a:ahLst/>
                <a:cxnLst/>
                <a:rect l="l" t="t" r="r" b="b"/>
                <a:pathLst>
                  <a:path w="5987" h="10261" extrusionOk="0">
                    <a:moveTo>
                      <a:pt x="418" y="1"/>
                    </a:moveTo>
                    <a:cubicBezTo>
                      <a:pt x="190" y="1"/>
                      <a:pt x="1" y="180"/>
                      <a:pt x="1" y="414"/>
                    </a:cubicBezTo>
                    <a:lnTo>
                      <a:pt x="1" y="2934"/>
                    </a:lnTo>
                    <a:cubicBezTo>
                      <a:pt x="1" y="3123"/>
                      <a:pt x="127" y="3281"/>
                      <a:pt x="316" y="3312"/>
                    </a:cubicBezTo>
                    <a:cubicBezTo>
                      <a:pt x="1639" y="3659"/>
                      <a:pt x="2647" y="4856"/>
                      <a:pt x="2647" y="6274"/>
                    </a:cubicBezTo>
                    <a:cubicBezTo>
                      <a:pt x="2647" y="6809"/>
                      <a:pt x="2489" y="7376"/>
                      <a:pt x="2206" y="7849"/>
                    </a:cubicBezTo>
                    <a:cubicBezTo>
                      <a:pt x="2080" y="8007"/>
                      <a:pt x="2111" y="8196"/>
                      <a:pt x="2269" y="8353"/>
                    </a:cubicBezTo>
                    <a:lnTo>
                      <a:pt x="4065" y="10149"/>
                    </a:lnTo>
                    <a:cubicBezTo>
                      <a:pt x="4137" y="10221"/>
                      <a:pt x="4242" y="10260"/>
                      <a:pt x="4350" y="10260"/>
                    </a:cubicBezTo>
                    <a:cubicBezTo>
                      <a:pt x="4478" y="10260"/>
                      <a:pt x="4609" y="10205"/>
                      <a:pt x="4695" y="10086"/>
                    </a:cubicBezTo>
                    <a:cubicBezTo>
                      <a:pt x="5514" y="8983"/>
                      <a:pt x="5987" y="7660"/>
                      <a:pt x="5987" y="6274"/>
                    </a:cubicBezTo>
                    <a:cubicBezTo>
                      <a:pt x="5892" y="3123"/>
                      <a:pt x="3592" y="445"/>
                      <a:pt x="473" y="4"/>
                    </a:cubicBezTo>
                    <a:cubicBezTo>
                      <a:pt x="455" y="2"/>
                      <a:pt x="436" y="1"/>
                      <a:pt x="41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99" name="Google Shape;10194;p74"/>
              <p:cNvSpPr/>
              <p:nvPr/>
            </p:nvSpPr>
            <p:spPr>
              <a:xfrm>
                <a:off x="-59742600" y="4187375"/>
                <a:ext cx="63025" cy="144950"/>
              </a:xfrm>
              <a:custGeom>
                <a:avLst/>
                <a:gdLst/>
                <a:ahLst/>
                <a:cxnLst/>
                <a:rect l="l" t="t" r="r" b="b"/>
                <a:pathLst>
                  <a:path w="2521" h="5798" extrusionOk="0">
                    <a:moveTo>
                      <a:pt x="1260" y="1"/>
                    </a:moveTo>
                    <a:cubicBezTo>
                      <a:pt x="1040" y="1"/>
                      <a:pt x="819" y="190"/>
                      <a:pt x="819" y="379"/>
                    </a:cubicBezTo>
                    <a:lnTo>
                      <a:pt x="819" y="662"/>
                    </a:lnTo>
                    <a:cubicBezTo>
                      <a:pt x="347" y="820"/>
                      <a:pt x="0" y="1293"/>
                      <a:pt x="0" y="1860"/>
                    </a:cubicBezTo>
                    <a:cubicBezTo>
                      <a:pt x="0" y="2521"/>
                      <a:pt x="567" y="2899"/>
                      <a:pt x="977" y="3214"/>
                    </a:cubicBezTo>
                    <a:cubicBezTo>
                      <a:pt x="1292" y="3466"/>
                      <a:pt x="1670" y="3687"/>
                      <a:pt x="1670" y="3939"/>
                    </a:cubicBezTo>
                    <a:cubicBezTo>
                      <a:pt x="1670" y="4160"/>
                      <a:pt x="1450" y="4380"/>
                      <a:pt x="1260" y="4380"/>
                    </a:cubicBezTo>
                    <a:cubicBezTo>
                      <a:pt x="1071" y="4380"/>
                      <a:pt x="819" y="4160"/>
                      <a:pt x="819" y="3939"/>
                    </a:cubicBezTo>
                    <a:cubicBezTo>
                      <a:pt x="819" y="3687"/>
                      <a:pt x="630" y="3529"/>
                      <a:pt x="441" y="3529"/>
                    </a:cubicBezTo>
                    <a:cubicBezTo>
                      <a:pt x="252" y="3529"/>
                      <a:pt x="32" y="3750"/>
                      <a:pt x="32" y="3939"/>
                    </a:cubicBezTo>
                    <a:cubicBezTo>
                      <a:pt x="32" y="4475"/>
                      <a:pt x="410" y="4916"/>
                      <a:pt x="882" y="5105"/>
                    </a:cubicBezTo>
                    <a:lnTo>
                      <a:pt x="882" y="5388"/>
                    </a:lnTo>
                    <a:cubicBezTo>
                      <a:pt x="882" y="5640"/>
                      <a:pt x="1071" y="5798"/>
                      <a:pt x="1292" y="5798"/>
                    </a:cubicBezTo>
                    <a:cubicBezTo>
                      <a:pt x="1544" y="5798"/>
                      <a:pt x="1702" y="5577"/>
                      <a:pt x="1702" y="5388"/>
                    </a:cubicBezTo>
                    <a:lnTo>
                      <a:pt x="1702" y="5073"/>
                    </a:lnTo>
                    <a:cubicBezTo>
                      <a:pt x="2174" y="4916"/>
                      <a:pt x="2521" y="4443"/>
                      <a:pt x="2521" y="3907"/>
                    </a:cubicBezTo>
                    <a:cubicBezTo>
                      <a:pt x="2521" y="3214"/>
                      <a:pt x="1985" y="2836"/>
                      <a:pt x="1544" y="2521"/>
                    </a:cubicBezTo>
                    <a:cubicBezTo>
                      <a:pt x="1229" y="2269"/>
                      <a:pt x="882" y="2049"/>
                      <a:pt x="882" y="1797"/>
                    </a:cubicBezTo>
                    <a:cubicBezTo>
                      <a:pt x="882" y="1576"/>
                      <a:pt x="1071" y="1419"/>
                      <a:pt x="1292" y="1419"/>
                    </a:cubicBezTo>
                    <a:cubicBezTo>
                      <a:pt x="1544" y="1419"/>
                      <a:pt x="1702" y="1608"/>
                      <a:pt x="1702" y="1797"/>
                    </a:cubicBezTo>
                    <a:cubicBezTo>
                      <a:pt x="1702" y="2049"/>
                      <a:pt x="1891" y="2238"/>
                      <a:pt x="2143" y="2238"/>
                    </a:cubicBezTo>
                    <a:cubicBezTo>
                      <a:pt x="2363" y="2238"/>
                      <a:pt x="2521" y="2049"/>
                      <a:pt x="2521" y="1797"/>
                    </a:cubicBezTo>
                    <a:cubicBezTo>
                      <a:pt x="2521" y="1261"/>
                      <a:pt x="2174" y="820"/>
                      <a:pt x="1702" y="631"/>
                    </a:cubicBezTo>
                    <a:lnTo>
                      <a:pt x="1702" y="347"/>
                    </a:lnTo>
                    <a:cubicBezTo>
                      <a:pt x="1702" y="158"/>
                      <a:pt x="1513" y="1"/>
                      <a:pt x="126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326" name="Google Shape;10221;p74"/>
            <p:cNvGrpSpPr/>
            <p:nvPr/>
          </p:nvGrpSpPr>
          <p:grpSpPr>
            <a:xfrm>
              <a:off x="5175939" y="4622596"/>
              <a:ext cx="450426" cy="511209"/>
              <a:chOff x="2423775" y="3226875"/>
              <a:chExt cx="259925" cy="295000"/>
            </a:xfrm>
            <a:grpFill/>
          </p:grpSpPr>
          <p:sp>
            <p:nvSpPr>
              <p:cNvPr id="327" name="Google Shape;10222;p74"/>
              <p:cNvSpPr/>
              <p:nvPr/>
            </p:nvSpPr>
            <p:spPr>
              <a:xfrm>
                <a:off x="2509625" y="3365900"/>
                <a:ext cx="86650" cy="52000"/>
              </a:xfrm>
              <a:custGeom>
                <a:avLst/>
                <a:gdLst/>
                <a:ahLst/>
                <a:cxnLst/>
                <a:rect l="l" t="t" r="r" b="b"/>
                <a:pathLst>
                  <a:path w="3466" h="2080" extrusionOk="0">
                    <a:moveTo>
                      <a:pt x="1733" y="0"/>
                    </a:moveTo>
                    <a:cubicBezTo>
                      <a:pt x="788" y="0"/>
                      <a:pt x="0" y="788"/>
                      <a:pt x="0" y="1733"/>
                    </a:cubicBezTo>
                    <a:lnTo>
                      <a:pt x="0" y="2080"/>
                    </a:lnTo>
                    <a:lnTo>
                      <a:pt x="3466" y="2080"/>
                    </a:lnTo>
                    <a:lnTo>
                      <a:pt x="3466" y="1733"/>
                    </a:lnTo>
                    <a:cubicBezTo>
                      <a:pt x="3466" y="788"/>
                      <a:pt x="2678" y="0"/>
                      <a:pt x="173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328" name="Google Shape;10223;p74"/>
              <p:cNvSpPr/>
              <p:nvPr/>
            </p:nvSpPr>
            <p:spPr>
              <a:xfrm>
                <a:off x="2534825" y="3313925"/>
                <a:ext cx="35475" cy="3545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1418" extrusionOk="0">
                    <a:moveTo>
                      <a:pt x="725" y="0"/>
                    </a:moveTo>
                    <a:cubicBezTo>
                      <a:pt x="316" y="0"/>
                      <a:pt x="0" y="315"/>
                      <a:pt x="0" y="725"/>
                    </a:cubicBezTo>
                    <a:cubicBezTo>
                      <a:pt x="0" y="1103"/>
                      <a:pt x="316" y="1418"/>
                      <a:pt x="725" y="1418"/>
                    </a:cubicBezTo>
                    <a:cubicBezTo>
                      <a:pt x="1103" y="1418"/>
                      <a:pt x="1418" y="1103"/>
                      <a:pt x="1418" y="725"/>
                    </a:cubicBezTo>
                    <a:cubicBezTo>
                      <a:pt x="1418" y="315"/>
                      <a:pt x="1103" y="0"/>
                      <a:pt x="72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329" name="Google Shape;10224;p74"/>
              <p:cNvSpPr/>
              <p:nvPr/>
            </p:nvSpPr>
            <p:spPr>
              <a:xfrm>
                <a:off x="2423775" y="3226875"/>
                <a:ext cx="259925" cy="295000"/>
              </a:xfrm>
              <a:custGeom>
                <a:avLst/>
                <a:gdLst/>
                <a:ahLst/>
                <a:cxnLst/>
                <a:rect l="l" t="t" r="r" b="b"/>
                <a:pathLst>
                  <a:path w="10397" h="11800" extrusionOk="0">
                    <a:moveTo>
                      <a:pt x="5167" y="2757"/>
                    </a:moveTo>
                    <a:cubicBezTo>
                      <a:pt x="5923" y="2757"/>
                      <a:pt x="6553" y="3388"/>
                      <a:pt x="6553" y="4144"/>
                    </a:cubicBezTo>
                    <a:cubicBezTo>
                      <a:pt x="6553" y="4490"/>
                      <a:pt x="6396" y="4805"/>
                      <a:pt x="6175" y="5089"/>
                    </a:cubicBezTo>
                    <a:cubicBezTo>
                      <a:pt x="7026" y="5498"/>
                      <a:pt x="7593" y="6317"/>
                      <a:pt x="7593" y="7294"/>
                    </a:cubicBezTo>
                    <a:lnTo>
                      <a:pt x="7593" y="8019"/>
                    </a:lnTo>
                    <a:cubicBezTo>
                      <a:pt x="7593" y="8208"/>
                      <a:pt x="7435" y="8365"/>
                      <a:pt x="7246" y="8365"/>
                    </a:cubicBezTo>
                    <a:lnTo>
                      <a:pt x="3088" y="8365"/>
                    </a:lnTo>
                    <a:cubicBezTo>
                      <a:pt x="2867" y="8365"/>
                      <a:pt x="2710" y="8208"/>
                      <a:pt x="2710" y="8019"/>
                    </a:cubicBezTo>
                    <a:lnTo>
                      <a:pt x="2710" y="7294"/>
                    </a:lnTo>
                    <a:cubicBezTo>
                      <a:pt x="2710" y="6317"/>
                      <a:pt x="3308" y="5498"/>
                      <a:pt x="4127" y="5089"/>
                    </a:cubicBezTo>
                    <a:cubicBezTo>
                      <a:pt x="3907" y="4868"/>
                      <a:pt x="3781" y="4553"/>
                      <a:pt x="3781" y="4144"/>
                    </a:cubicBezTo>
                    <a:cubicBezTo>
                      <a:pt x="3781" y="3388"/>
                      <a:pt x="4411" y="2757"/>
                      <a:pt x="5167" y="2757"/>
                    </a:cubicBezTo>
                    <a:close/>
                    <a:moveTo>
                      <a:pt x="5183" y="1"/>
                    </a:moveTo>
                    <a:cubicBezTo>
                      <a:pt x="5128" y="1"/>
                      <a:pt x="5073" y="17"/>
                      <a:pt x="5010" y="48"/>
                    </a:cubicBezTo>
                    <a:cubicBezTo>
                      <a:pt x="3964" y="646"/>
                      <a:pt x="2946" y="940"/>
                      <a:pt x="1919" y="940"/>
                    </a:cubicBezTo>
                    <a:cubicBezTo>
                      <a:pt x="1430" y="940"/>
                      <a:pt x="939" y="873"/>
                      <a:pt x="441" y="741"/>
                    </a:cubicBezTo>
                    <a:cubicBezTo>
                      <a:pt x="402" y="722"/>
                      <a:pt x="363" y="714"/>
                      <a:pt x="326" y="714"/>
                    </a:cubicBezTo>
                    <a:cubicBezTo>
                      <a:pt x="243" y="714"/>
                      <a:pt x="170" y="751"/>
                      <a:pt x="126" y="773"/>
                    </a:cubicBezTo>
                    <a:cubicBezTo>
                      <a:pt x="32" y="836"/>
                      <a:pt x="0" y="930"/>
                      <a:pt x="0" y="1056"/>
                    </a:cubicBezTo>
                    <a:lnTo>
                      <a:pt x="0" y="5026"/>
                    </a:lnTo>
                    <a:cubicBezTo>
                      <a:pt x="0" y="8145"/>
                      <a:pt x="2080" y="10949"/>
                      <a:pt x="5104" y="11799"/>
                    </a:cubicBezTo>
                    <a:lnTo>
                      <a:pt x="5262" y="11799"/>
                    </a:lnTo>
                    <a:cubicBezTo>
                      <a:pt x="8255" y="10917"/>
                      <a:pt x="10397" y="8145"/>
                      <a:pt x="10397" y="5026"/>
                    </a:cubicBezTo>
                    <a:lnTo>
                      <a:pt x="10397" y="1056"/>
                    </a:lnTo>
                    <a:cubicBezTo>
                      <a:pt x="10397" y="930"/>
                      <a:pt x="10365" y="836"/>
                      <a:pt x="10271" y="773"/>
                    </a:cubicBezTo>
                    <a:cubicBezTo>
                      <a:pt x="10162" y="751"/>
                      <a:pt x="10084" y="714"/>
                      <a:pt x="10014" y="714"/>
                    </a:cubicBezTo>
                    <a:cubicBezTo>
                      <a:pt x="9983" y="714"/>
                      <a:pt x="9954" y="722"/>
                      <a:pt x="9924" y="741"/>
                    </a:cubicBezTo>
                    <a:cubicBezTo>
                      <a:pt x="9414" y="877"/>
                      <a:pt x="8910" y="946"/>
                      <a:pt x="8409" y="946"/>
                    </a:cubicBezTo>
                    <a:cubicBezTo>
                      <a:pt x="7395" y="946"/>
                      <a:pt x="6389" y="660"/>
                      <a:pt x="5356" y="48"/>
                    </a:cubicBezTo>
                    <a:cubicBezTo>
                      <a:pt x="5293" y="17"/>
                      <a:pt x="5238" y="1"/>
                      <a:pt x="518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345" name="Google Shape;10240;p74"/>
            <p:cNvGrpSpPr/>
            <p:nvPr/>
          </p:nvGrpSpPr>
          <p:grpSpPr>
            <a:xfrm>
              <a:off x="7149309" y="4627475"/>
              <a:ext cx="518704" cy="480494"/>
              <a:chOff x="4266025" y="3609275"/>
              <a:chExt cx="299325" cy="277275"/>
            </a:xfrm>
            <a:grpFill/>
          </p:grpSpPr>
          <p:sp>
            <p:nvSpPr>
              <p:cNvPr id="346" name="Google Shape;10241;p74"/>
              <p:cNvSpPr/>
              <p:nvPr/>
            </p:nvSpPr>
            <p:spPr>
              <a:xfrm>
                <a:off x="4266025" y="3609275"/>
                <a:ext cx="299325" cy="224500"/>
              </a:xfrm>
              <a:custGeom>
                <a:avLst/>
                <a:gdLst/>
                <a:ahLst/>
                <a:cxnLst/>
                <a:rect l="l" t="t" r="r" b="b"/>
                <a:pathLst>
                  <a:path w="11973" h="8980" extrusionOk="0">
                    <a:moveTo>
                      <a:pt x="2017" y="3749"/>
                    </a:moveTo>
                    <a:lnTo>
                      <a:pt x="3119" y="5514"/>
                    </a:lnTo>
                    <a:lnTo>
                      <a:pt x="914" y="5514"/>
                    </a:lnTo>
                    <a:lnTo>
                      <a:pt x="2017" y="3749"/>
                    </a:lnTo>
                    <a:close/>
                    <a:moveTo>
                      <a:pt x="9641" y="3749"/>
                    </a:moveTo>
                    <a:lnTo>
                      <a:pt x="10744" y="5514"/>
                    </a:lnTo>
                    <a:lnTo>
                      <a:pt x="8538" y="5514"/>
                    </a:lnTo>
                    <a:lnTo>
                      <a:pt x="9641" y="3749"/>
                    </a:lnTo>
                    <a:close/>
                    <a:moveTo>
                      <a:pt x="5892" y="0"/>
                    </a:moveTo>
                    <a:cubicBezTo>
                      <a:pt x="5325" y="0"/>
                      <a:pt x="4852" y="473"/>
                      <a:pt x="4852" y="1040"/>
                    </a:cubicBezTo>
                    <a:lnTo>
                      <a:pt x="4852" y="1166"/>
                    </a:lnTo>
                    <a:lnTo>
                      <a:pt x="4537" y="1324"/>
                    </a:lnTo>
                    <a:cubicBezTo>
                      <a:pt x="3812" y="1733"/>
                      <a:pt x="3529" y="1891"/>
                      <a:pt x="3025" y="1954"/>
                    </a:cubicBezTo>
                    <a:cubicBezTo>
                      <a:pt x="2867" y="1607"/>
                      <a:pt x="2521" y="1324"/>
                      <a:pt x="2080" y="1324"/>
                    </a:cubicBezTo>
                    <a:cubicBezTo>
                      <a:pt x="1702" y="1324"/>
                      <a:pt x="1324" y="1576"/>
                      <a:pt x="1166" y="1922"/>
                    </a:cubicBezTo>
                    <a:cubicBezTo>
                      <a:pt x="946" y="1891"/>
                      <a:pt x="693" y="1796"/>
                      <a:pt x="504" y="1733"/>
                    </a:cubicBezTo>
                    <a:cubicBezTo>
                      <a:pt x="454" y="1708"/>
                      <a:pt x="403" y="1696"/>
                      <a:pt x="355" y="1696"/>
                    </a:cubicBezTo>
                    <a:cubicBezTo>
                      <a:pt x="223" y="1696"/>
                      <a:pt x="110" y="1784"/>
                      <a:pt x="63" y="1922"/>
                    </a:cubicBezTo>
                    <a:cubicBezTo>
                      <a:pt x="0" y="2111"/>
                      <a:pt x="63" y="2332"/>
                      <a:pt x="252" y="2363"/>
                    </a:cubicBezTo>
                    <a:cubicBezTo>
                      <a:pt x="536" y="2489"/>
                      <a:pt x="820" y="2552"/>
                      <a:pt x="1135" y="2615"/>
                    </a:cubicBezTo>
                    <a:cubicBezTo>
                      <a:pt x="1198" y="2867"/>
                      <a:pt x="1387" y="3119"/>
                      <a:pt x="1607" y="3277"/>
                    </a:cubicBezTo>
                    <a:lnTo>
                      <a:pt x="95" y="5671"/>
                    </a:lnTo>
                    <a:cubicBezTo>
                      <a:pt x="95" y="5703"/>
                      <a:pt x="63" y="5829"/>
                      <a:pt x="63" y="5860"/>
                    </a:cubicBezTo>
                    <a:lnTo>
                      <a:pt x="63" y="6238"/>
                    </a:lnTo>
                    <a:cubicBezTo>
                      <a:pt x="63" y="7372"/>
                      <a:pt x="1009" y="8318"/>
                      <a:pt x="2143" y="8318"/>
                    </a:cubicBezTo>
                    <a:cubicBezTo>
                      <a:pt x="3308" y="8318"/>
                      <a:pt x="4254" y="7372"/>
                      <a:pt x="4254" y="6238"/>
                    </a:cubicBezTo>
                    <a:lnTo>
                      <a:pt x="4254" y="5860"/>
                    </a:lnTo>
                    <a:cubicBezTo>
                      <a:pt x="4254" y="5829"/>
                      <a:pt x="4191" y="5703"/>
                      <a:pt x="4191" y="5671"/>
                    </a:cubicBezTo>
                    <a:lnTo>
                      <a:pt x="2710" y="3277"/>
                    </a:lnTo>
                    <a:cubicBezTo>
                      <a:pt x="2930" y="3151"/>
                      <a:pt x="3088" y="2930"/>
                      <a:pt x="3182" y="2647"/>
                    </a:cubicBezTo>
                    <a:cubicBezTo>
                      <a:pt x="3844" y="2521"/>
                      <a:pt x="4191" y="2363"/>
                      <a:pt x="4947" y="1922"/>
                    </a:cubicBezTo>
                    <a:lnTo>
                      <a:pt x="4947" y="8979"/>
                    </a:lnTo>
                    <a:lnTo>
                      <a:pt x="7089" y="8979"/>
                    </a:lnTo>
                    <a:lnTo>
                      <a:pt x="7089" y="1922"/>
                    </a:lnTo>
                    <a:cubicBezTo>
                      <a:pt x="7814" y="2332"/>
                      <a:pt x="8192" y="2521"/>
                      <a:pt x="8853" y="2647"/>
                    </a:cubicBezTo>
                    <a:cubicBezTo>
                      <a:pt x="8916" y="2899"/>
                      <a:pt x="9074" y="3119"/>
                      <a:pt x="9326" y="3277"/>
                    </a:cubicBezTo>
                    <a:lnTo>
                      <a:pt x="7814" y="5671"/>
                    </a:lnTo>
                    <a:cubicBezTo>
                      <a:pt x="7814" y="5703"/>
                      <a:pt x="7782" y="5829"/>
                      <a:pt x="7782" y="5860"/>
                    </a:cubicBezTo>
                    <a:lnTo>
                      <a:pt x="7782" y="6238"/>
                    </a:lnTo>
                    <a:cubicBezTo>
                      <a:pt x="7782" y="7372"/>
                      <a:pt x="8727" y="8318"/>
                      <a:pt x="9861" y="8318"/>
                    </a:cubicBezTo>
                    <a:cubicBezTo>
                      <a:pt x="11027" y="8318"/>
                      <a:pt x="11972" y="7372"/>
                      <a:pt x="11972" y="6238"/>
                    </a:cubicBezTo>
                    <a:lnTo>
                      <a:pt x="11972" y="5860"/>
                    </a:lnTo>
                    <a:cubicBezTo>
                      <a:pt x="11972" y="5829"/>
                      <a:pt x="11909" y="5703"/>
                      <a:pt x="11909" y="5671"/>
                    </a:cubicBezTo>
                    <a:lnTo>
                      <a:pt x="10429" y="3277"/>
                    </a:lnTo>
                    <a:cubicBezTo>
                      <a:pt x="10429" y="3151"/>
                      <a:pt x="10618" y="2930"/>
                      <a:pt x="10681" y="2615"/>
                    </a:cubicBezTo>
                    <a:cubicBezTo>
                      <a:pt x="10933" y="2521"/>
                      <a:pt x="11248" y="2458"/>
                      <a:pt x="11531" y="2363"/>
                    </a:cubicBezTo>
                    <a:cubicBezTo>
                      <a:pt x="11720" y="2300"/>
                      <a:pt x="11815" y="2080"/>
                      <a:pt x="11720" y="1922"/>
                    </a:cubicBezTo>
                    <a:cubicBezTo>
                      <a:pt x="11674" y="1784"/>
                      <a:pt x="11560" y="1696"/>
                      <a:pt x="11429" y="1696"/>
                    </a:cubicBezTo>
                    <a:cubicBezTo>
                      <a:pt x="11380" y="1696"/>
                      <a:pt x="11330" y="1708"/>
                      <a:pt x="11279" y="1733"/>
                    </a:cubicBezTo>
                    <a:cubicBezTo>
                      <a:pt x="11059" y="1796"/>
                      <a:pt x="10870" y="1891"/>
                      <a:pt x="10618" y="1922"/>
                    </a:cubicBezTo>
                    <a:cubicBezTo>
                      <a:pt x="10460" y="1576"/>
                      <a:pt x="10113" y="1324"/>
                      <a:pt x="9704" y="1324"/>
                    </a:cubicBezTo>
                    <a:cubicBezTo>
                      <a:pt x="9294" y="1324"/>
                      <a:pt x="8916" y="1576"/>
                      <a:pt x="8790" y="1954"/>
                    </a:cubicBezTo>
                    <a:cubicBezTo>
                      <a:pt x="8255" y="1891"/>
                      <a:pt x="8003" y="1733"/>
                      <a:pt x="7278" y="1324"/>
                    </a:cubicBezTo>
                    <a:lnTo>
                      <a:pt x="6963" y="1166"/>
                    </a:lnTo>
                    <a:lnTo>
                      <a:pt x="6963" y="1040"/>
                    </a:lnTo>
                    <a:cubicBezTo>
                      <a:pt x="6963" y="441"/>
                      <a:pt x="6490" y="0"/>
                      <a:pt x="589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347" name="Google Shape;10242;p74"/>
              <p:cNvSpPr/>
              <p:nvPr/>
            </p:nvSpPr>
            <p:spPr>
              <a:xfrm>
                <a:off x="4332975" y="3851850"/>
                <a:ext cx="157550" cy="34700"/>
              </a:xfrm>
              <a:custGeom>
                <a:avLst/>
                <a:gdLst/>
                <a:ahLst/>
                <a:cxnLst/>
                <a:rect l="l" t="t" r="r" b="b"/>
                <a:pathLst>
                  <a:path w="6302" h="1388" extrusionOk="0">
                    <a:moveTo>
                      <a:pt x="693" y="1"/>
                    </a:moveTo>
                    <a:cubicBezTo>
                      <a:pt x="315" y="1"/>
                      <a:pt x="0" y="316"/>
                      <a:pt x="0" y="694"/>
                    </a:cubicBezTo>
                    <a:lnTo>
                      <a:pt x="0" y="1040"/>
                    </a:lnTo>
                    <a:cubicBezTo>
                      <a:pt x="0" y="1261"/>
                      <a:pt x="158" y="1387"/>
                      <a:pt x="347" y="1387"/>
                    </a:cubicBezTo>
                    <a:lnTo>
                      <a:pt x="5955" y="1387"/>
                    </a:lnTo>
                    <a:cubicBezTo>
                      <a:pt x="6144" y="1356"/>
                      <a:pt x="6301" y="1198"/>
                      <a:pt x="6301" y="1040"/>
                    </a:cubicBezTo>
                    <a:lnTo>
                      <a:pt x="6301" y="694"/>
                    </a:lnTo>
                    <a:cubicBezTo>
                      <a:pt x="6301" y="316"/>
                      <a:pt x="5986" y="1"/>
                      <a:pt x="557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408" name="Google Shape;10303;p74"/>
            <p:cNvGrpSpPr/>
            <p:nvPr/>
          </p:nvGrpSpPr>
          <p:grpSpPr>
            <a:xfrm>
              <a:off x="8144669" y="4585628"/>
              <a:ext cx="511903" cy="511859"/>
              <a:chOff x="4628325" y="3599825"/>
              <a:chExt cx="295400" cy="295375"/>
            </a:xfrm>
            <a:grpFill/>
          </p:grpSpPr>
          <p:sp>
            <p:nvSpPr>
              <p:cNvPr id="409" name="Google Shape;10304;p74"/>
              <p:cNvSpPr/>
              <p:nvPr/>
            </p:nvSpPr>
            <p:spPr>
              <a:xfrm>
                <a:off x="4679525" y="3686450"/>
                <a:ext cx="17350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694" h="3467" extrusionOk="0">
                    <a:moveTo>
                      <a:pt x="0" y="1"/>
                    </a:moveTo>
                    <a:lnTo>
                      <a:pt x="0" y="3466"/>
                    </a:lnTo>
                    <a:lnTo>
                      <a:pt x="694" y="3466"/>
                    </a:lnTo>
                    <a:lnTo>
                      <a:pt x="694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10" name="Google Shape;10305;p74"/>
              <p:cNvSpPr/>
              <p:nvPr/>
            </p:nvSpPr>
            <p:spPr>
              <a:xfrm>
                <a:off x="4854375" y="3686450"/>
                <a:ext cx="18150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726" h="3467" extrusionOk="0">
                    <a:moveTo>
                      <a:pt x="1" y="1"/>
                    </a:moveTo>
                    <a:lnTo>
                      <a:pt x="1" y="3466"/>
                    </a:lnTo>
                    <a:lnTo>
                      <a:pt x="725" y="3466"/>
                    </a:lnTo>
                    <a:lnTo>
                      <a:pt x="725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11" name="Google Shape;10306;p74"/>
              <p:cNvSpPr/>
              <p:nvPr/>
            </p:nvSpPr>
            <p:spPr>
              <a:xfrm>
                <a:off x="4679525" y="3790425"/>
                <a:ext cx="17350" cy="104000"/>
              </a:xfrm>
              <a:custGeom>
                <a:avLst/>
                <a:gdLst/>
                <a:ahLst/>
                <a:cxnLst/>
                <a:rect l="l" t="t" r="r" b="b"/>
                <a:pathLst>
                  <a:path w="694" h="4160" extrusionOk="0">
                    <a:moveTo>
                      <a:pt x="0" y="0"/>
                    </a:moveTo>
                    <a:lnTo>
                      <a:pt x="0" y="4159"/>
                    </a:lnTo>
                    <a:lnTo>
                      <a:pt x="694" y="4159"/>
                    </a:lnTo>
                    <a:lnTo>
                      <a:pt x="694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12" name="Google Shape;10307;p74"/>
              <p:cNvSpPr/>
              <p:nvPr/>
            </p:nvSpPr>
            <p:spPr>
              <a:xfrm>
                <a:off x="4854375" y="3790425"/>
                <a:ext cx="18150" cy="104000"/>
              </a:xfrm>
              <a:custGeom>
                <a:avLst/>
                <a:gdLst/>
                <a:ahLst/>
                <a:cxnLst/>
                <a:rect l="l" t="t" r="r" b="b"/>
                <a:pathLst>
                  <a:path w="726" h="4160" extrusionOk="0">
                    <a:moveTo>
                      <a:pt x="1" y="0"/>
                    </a:moveTo>
                    <a:lnTo>
                      <a:pt x="1" y="4159"/>
                    </a:lnTo>
                    <a:lnTo>
                      <a:pt x="725" y="4159"/>
                    </a:lnTo>
                    <a:lnTo>
                      <a:pt x="725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13" name="Google Shape;10308;p74"/>
              <p:cNvSpPr/>
              <p:nvPr/>
            </p:nvSpPr>
            <p:spPr>
              <a:xfrm>
                <a:off x="4628325" y="3686450"/>
                <a:ext cx="34675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1387" h="3467" extrusionOk="0">
                    <a:moveTo>
                      <a:pt x="1009" y="1"/>
                    </a:moveTo>
                    <a:cubicBezTo>
                      <a:pt x="442" y="1"/>
                      <a:pt x="1" y="442"/>
                      <a:pt x="1" y="1009"/>
                    </a:cubicBezTo>
                    <a:lnTo>
                      <a:pt x="1" y="2049"/>
                    </a:lnTo>
                    <a:cubicBezTo>
                      <a:pt x="1" y="2427"/>
                      <a:pt x="158" y="2773"/>
                      <a:pt x="442" y="3025"/>
                    </a:cubicBezTo>
                    <a:cubicBezTo>
                      <a:pt x="662" y="3340"/>
                      <a:pt x="1009" y="3466"/>
                      <a:pt x="1387" y="3466"/>
                    </a:cubicBezTo>
                    <a:lnTo>
                      <a:pt x="1387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14" name="Google Shape;10309;p74"/>
              <p:cNvSpPr/>
              <p:nvPr/>
            </p:nvSpPr>
            <p:spPr>
              <a:xfrm>
                <a:off x="4714975" y="3686450"/>
                <a:ext cx="122100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4884" h="3467" extrusionOk="0">
                    <a:moveTo>
                      <a:pt x="0" y="1"/>
                    </a:moveTo>
                    <a:lnTo>
                      <a:pt x="0" y="3466"/>
                    </a:lnTo>
                    <a:lnTo>
                      <a:pt x="4883" y="3466"/>
                    </a:lnTo>
                    <a:lnTo>
                      <a:pt x="4883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15" name="Google Shape;10310;p74"/>
              <p:cNvSpPr/>
              <p:nvPr/>
            </p:nvSpPr>
            <p:spPr>
              <a:xfrm>
                <a:off x="4889025" y="3777825"/>
                <a:ext cx="34700" cy="117375"/>
              </a:xfrm>
              <a:custGeom>
                <a:avLst/>
                <a:gdLst/>
                <a:ahLst/>
                <a:cxnLst/>
                <a:rect l="l" t="t" r="r" b="b"/>
                <a:pathLst>
                  <a:path w="1388" h="4695" extrusionOk="0">
                    <a:moveTo>
                      <a:pt x="1387" y="0"/>
                    </a:moveTo>
                    <a:cubicBezTo>
                      <a:pt x="977" y="315"/>
                      <a:pt x="505" y="504"/>
                      <a:pt x="1" y="504"/>
                    </a:cubicBezTo>
                    <a:lnTo>
                      <a:pt x="1" y="4695"/>
                    </a:lnTo>
                    <a:lnTo>
                      <a:pt x="347" y="4695"/>
                    </a:lnTo>
                    <a:cubicBezTo>
                      <a:pt x="946" y="4695"/>
                      <a:pt x="1387" y="4222"/>
                      <a:pt x="1387" y="3655"/>
                    </a:cubicBezTo>
                    <a:lnTo>
                      <a:pt x="1387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16" name="Google Shape;10311;p74"/>
              <p:cNvSpPr/>
              <p:nvPr/>
            </p:nvSpPr>
            <p:spPr>
              <a:xfrm>
                <a:off x="4628325" y="3777825"/>
                <a:ext cx="34675" cy="116600"/>
              </a:xfrm>
              <a:custGeom>
                <a:avLst/>
                <a:gdLst/>
                <a:ahLst/>
                <a:cxnLst/>
                <a:rect l="l" t="t" r="r" b="b"/>
                <a:pathLst>
                  <a:path w="1387" h="4664" extrusionOk="0">
                    <a:moveTo>
                      <a:pt x="1" y="0"/>
                    </a:moveTo>
                    <a:lnTo>
                      <a:pt x="1" y="3655"/>
                    </a:lnTo>
                    <a:cubicBezTo>
                      <a:pt x="1" y="4222"/>
                      <a:pt x="442" y="4663"/>
                      <a:pt x="1009" y="4663"/>
                    </a:cubicBezTo>
                    <a:lnTo>
                      <a:pt x="1387" y="4663"/>
                    </a:lnTo>
                    <a:lnTo>
                      <a:pt x="1387" y="504"/>
                    </a:lnTo>
                    <a:cubicBezTo>
                      <a:pt x="851" y="504"/>
                      <a:pt x="379" y="315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17" name="Google Shape;10312;p74"/>
              <p:cNvSpPr/>
              <p:nvPr/>
            </p:nvSpPr>
            <p:spPr>
              <a:xfrm>
                <a:off x="4766950" y="3790425"/>
                <a:ext cx="17350" cy="18150"/>
              </a:xfrm>
              <a:custGeom>
                <a:avLst/>
                <a:gdLst/>
                <a:ahLst/>
                <a:cxnLst/>
                <a:rect l="l" t="t" r="r" b="b"/>
                <a:pathLst>
                  <a:path w="694" h="726" extrusionOk="0">
                    <a:moveTo>
                      <a:pt x="1" y="0"/>
                    </a:moveTo>
                    <a:lnTo>
                      <a:pt x="1" y="347"/>
                    </a:lnTo>
                    <a:cubicBezTo>
                      <a:pt x="1" y="568"/>
                      <a:pt x="158" y="725"/>
                      <a:pt x="347" y="725"/>
                    </a:cubicBezTo>
                    <a:cubicBezTo>
                      <a:pt x="568" y="725"/>
                      <a:pt x="694" y="568"/>
                      <a:pt x="694" y="347"/>
                    </a:cubicBezTo>
                    <a:lnTo>
                      <a:pt x="694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18" name="Google Shape;10313;p74"/>
              <p:cNvSpPr/>
              <p:nvPr/>
            </p:nvSpPr>
            <p:spPr>
              <a:xfrm>
                <a:off x="4889025" y="3686450"/>
                <a:ext cx="34700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1388" h="3467" extrusionOk="0">
                    <a:moveTo>
                      <a:pt x="1" y="1"/>
                    </a:moveTo>
                    <a:lnTo>
                      <a:pt x="1" y="3466"/>
                    </a:lnTo>
                    <a:cubicBezTo>
                      <a:pt x="347" y="3466"/>
                      <a:pt x="662" y="3340"/>
                      <a:pt x="946" y="3088"/>
                    </a:cubicBezTo>
                    <a:cubicBezTo>
                      <a:pt x="1229" y="2836"/>
                      <a:pt x="1387" y="2458"/>
                      <a:pt x="1387" y="2080"/>
                    </a:cubicBezTo>
                    <a:lnTo>
                      <a:pt x="1387" y="1040"/>
                    </a:lnTo>
                    <a:cubicBezTo>
                      <a:pt x="1387" y="442"/>
                      <a:pt x="914" y="1"/>
                      <a:pt x="34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19" name="Google Shape;10314;p74"/>
              <p:cNvSpPr/>
              <p:nvPr/>
            </p:nvSpPr>
            <p:spPr>
              <a:xfrm>
                <a:off x="4714975" y="3790425"/>
                <a:ext cx="122100" cy="104000"/>
              </a:xfrm>
              <a:custGeom>
                <a:avLst/>
                <a:gdLst/>
                <a:ahLst/>
                <a:cxnLst/>
                <a:rect l="l" t="t" r="r" b="b"/>
                <a:pathLst>
                  <a:path w="4884" h="4160" extrusionOk="0">
                    <a:moveTo>
                      <a:pt x="0" y="0"/>
                    </a:moveTo>
                    <a:lnTo>
                      <a:pt x="0" y="4159"/>
                    </a:lnTo>
                    <a:lnTo>
                      <a:pt x="4883" y="4159"/>
                    </a:lnTo>
                    <a:lnTo>
                      <a:pt x="4883" y="0"/>
                    </a:lnTo>
                    <a:lnTo>
                      <a:pt x="3466" y="0"/>
                    </a:lnTo>
                    <a:lnTo>
                      <a:pt x="3466" y="347"/>
                    </a:lnTo>
                    <a:cubicBezTo>
                      <a:pt x="3466" y="946"/>
                      <a:pt x="2993" y="1387"/>
                      <a:pt x="2426" y="1387"/>
                    </a:cubicBezTo>
                    <a:cubicBezTo>
                      <a:pt x="1827" y="1387"/>
                      <a:pt x="1418" y="914"/>
                      <a:pt x="1418" y="347"/>
                    </a:cubicBezTo>
                    <a:lnTo>
                      <a:pt x="1418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20" name="Google Shape;10315;p74"/>
              <p:cNvSpPr/>
              <p:nvPr/>
            </p:nvSpPr>
            <p:spPr>
              <a:xfrm>
                <a:off x="4714175" y="3599825"/>
                <a:ext cx="122100" cy="69325"/>
              </a:xfrm>
              <a:custGeom>
                <a:avLst/>
                <a:gdLst/>
                <a:ahLst/>
                <a:cxnLst/>
                <a:rect l="l" t="t" r="r" b="b"/>
                <a:pathLst>
                  <a:path w="4884" h="2773" extrusionOk="0">
                    <a:moveTo>
                      <a:pt x="2427" y="0"/>
                    </a:moveTo>
                    <a:cubicBezTo>
                      <a:pt x="1103" y="0"/>
                      <a:pt x="1" y="1103"/>
                      <a:pt x="1" y="2426"/>
                    </a:cubicBezTo>
                    <a:lnTo>
                      <a:pt x="1" y="2773"/>
                    </a:lnTo>
                    <a:lnTo>
                      <a:pt x="1355" y="2773"/>
                    </a:lnTo>
                    <a:lnTo>
                      <a:pt x="1355" y="2426"/>
                    </a:lnTo>
                    <a:cubicBezTo>
                      <a:pt x="1355" y="1828"/>
                      <a:pt x="1828" y="1418"/>
                      <a:pt x="2395" y="1418"/>
                    </a:cubicBezTo>
                    <a:cubicBezTo>
                      <a:pt x="2994" y="1418"/>
                      <a:pt x="3403" y="1891"/>
                      <a:pt x="3403" y="2426"/>
                    </a:cubicBezTo>
                    <a:lnTo>
                      <a:pt x="3403" y="2773"/>
                    </a:lnTo>
                    <a:lnTo>
                      <a:pt x="4884" y="2773"/>
                    </a:lnTo>
                    <a:lnTo>
                      <a:pt x="4884" y="2426"/>
                    </a:lnTo>
                    <a:cubicBezTo>
                      <a:pt x="4884" y="1103"/>
                      <a:pt x="3781" y="0"/>
                      <a:pt x="242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438" name="Google Shape;10341;p74"/>
            <p:cNvGrpSpPr/>
            <p:nvPr/>
          </p:nvGrpSpPr>
          <p:grpSpPr>
            <a:xfrm>
              <a:off x="11843807" y="3665355"/>
              <a:ext cx="368772" cy="483471"/>
              <a:chOff x="3167275" y="3227275"/>
              <a:chExt cx="225300" cy="295375"/>
            </a:xfrm>
            <a:grpFill/>
          </p:grpSpPr>
          <p:sp>
            <p:nvSpPr>
              <p:cNvPr id="439" name="Google Shape;10342;p74"/>
              <p:cNvSpPr/>
              <p:nvPr/>
            </p:nvSpPr>
            <p:spPr>
              <a:xfrm>
                <a:off x="3167275" y="3227275"/>
                <a:ext cx="225300" cy="207950"/>
              </a:xfrm>
              <a:custGeom>
                <a:avLst/>
                <a:gdLst/>
                <a:ahLst/>
                <a:cxnLst/>
                <a:rect l="l" t="t" r="r" b="b"/>
                <a:pathLst>
                  <a:path w="9012" h="8318" extrusionOk="0">
                    <a:moveTo>
                      <a:pt x="4538" y="1"/>
                    </a:moveTo>
                    <a:cubicBezTo>
                      <a:pt x="2112" y="1"/>
                      <a:pt x="1" y="1985"/>
                      <a:pt x="32" y="4537"/>
                    </a:cubicBezTo>
                    <a:cubicBezTo>
                      <a:pt x="32" y="5860"/>
                      <a:pt x="631" y="7184"/>
                      <a:pt x="1797" y="8066"/>
                    </a:cubicBezTo>
                    <a:cubicBezTo>
                      <a:pt x="1923" y="8192"/>
                      <a:pt x="2017" y="8223"/>
                      <a:pt x="2049" y="8318"/>
                    </a:cubicBezTo>
                    <a:lnTo>
                      <a:pt x="4160" y="8318"/>
                    </a:lnTo>
                    <a:lnTo>
                      <a:pt x="4160" y="6900"/>
                    </a:lnTo>
                    <a:lnTo>
                      <a:pt x="2427" y="6900"/>
                    </a:lnTo>
                    <a:cubicBezTo>
                      <a:pt x="2238" y="6900"/>
                      <a:pt x="2080" y="6743"/>
                      <a:pt x="2080" y="6554"/>
                    </a:cubicBezTo>
                    <a:lnTo>
                      <a:pt x="2080" y="5829"/>
                    </a:lnTo>
                    <a:cubicBezTo>
                      <a:pt x="2080" y="4852"/>
                      <a:pt x="2679" y="4033"/>
                      <a:pt x="3498" y="3624"/>
                    </a:cubicBezTo>
                    <a:cubicBezTo>
                      <a:pt x="3277" y="3403"/>
                      <a:pt x="3151" y="3088"/>
                      <a:pt x="3151" y="2678"/>
                    </a:cubicBezTo>
                    <a:cubicBezTo>
                      <a:pt x="3151" y="1922"/>
                      <a:pt x="3782" y="1292"/>
                      <a:pt x="4538" y="1292"/>
                    </a:cubicBezTo>
                    <a:cubicBezTo>
                      <a:pt x="5262" y="1292"/>
                      <a:pt x="5892" y="1922"/>
                      <a:pt x="5892" y="2678"/>
                    </a:cubicBezTo>
                    <a:cubicBezTo>
                      <a:pt x="5892" y="3025"/>
                      <a:pt x="5735" y="3340"/>
                      <a:pt x="5546" y="3624"/>
                    </a:cubicBezTo>
                    <a:cubicBezTo>
                      <a:pt x="6365" y="4033"/>
                      <a:pt x="6964" y="4852"/>
                      <a:pt x="6964" y="5829"/>
                    </a:cubicBezTo>
                    <a:lnTo>
                      <a:pt x="6964" y="6554"/>
                    </a:lnTo>
                    <a:cubicBezTo>
                      <a:pt x="6964" y="6743"/>
                      <a:pt x="6806" y="6900"/>
                      <a:pt x="6617" y="6900"/>
                    </a:cubicBezTo>
                    <a:lnTo>
                      <a:pt x="4884" y="6900"/>
                    </a:lnTo>
                    <a:lnTo>
                      <a:pt x="4884" y="8318"/>
                    </a:lnTo>
                    <a:lnTo>
                      <a:pt x="6995" y="8318"/>
                    </a:lnTo>
                    <a:cubicBezTo>
                      <a:pt x="7027" y="8286"/>
                      <a:pt x="7121" y="8192"/>
                      <a:pt x="7247" y="8129"/>
                    </a:cubicBezTo>
                    <a:cubicBezTo>
                      <a:pt x="8413" y="7184"/>
                      <a:pt x="9011" y="5829"/>
                      <a:pt x="9011" y="4506"/>
                    </a:cubicBezTo>
                    <a:cubicBezTo>
                      <a:pt x="9011" y="2017"/>
                      <a:pt x="6995" y="1"/>
                      <a:pt x="453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40" name="Google Shape;10343;p74"/>
              <p:cNvSpPr/>
              <p:nvPr/>
            </p:nvSpPr>
            <p:spPr>
              <a:xfrm>
                <a:off x="3262600" y="3278475"/>
                <a:ext cx="35450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1418" h="1419" extrusionOk="0">
                    <a:moveTo>
                      <a:pt x="725" y="0"/>
                    </a:moveTo>
                    <a:cubicBezTo>
                      <a:pt x="315" y="0"/>
                      <a:pt x="0" y="315"/>
                      <a:pt x="0" y="725"/>
                    </a:cubicBezTo>
                    <a:cubicBezTo>
                      <a:pt x="0" y="1103"/>
                      <a:pt x="315" y="1418"/>
                      <a:pt x="725" y="1418"/>
                    </a:cubicBezTo>
                    <a:cubicBezTo>
                      <a:pt x="1103" y="1418"/>
                      <a:pt x="1418" y="1103"/>
                      <a:pt x="1418" y="725"/>
                    </a:cubicBezTo>
                    <a:cubicBezTo>
                      <a:pt x="1418" y="315"/>
                      <a:pt x="1103" y="0"/>
                      <a:pt x="72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41" name="Google Shape;10344;p74"/>
              <p:cNvSpPr/>
              <p:nvPr/>
            </p:nvSpPr>
            <p:spPr>
              <a:xfrm>
                <a:off x="3220050" y="3452525"/>
                <a:ext cx="121325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4853" h="1419" extrusionOk="0">
                    <a:moveTo>
                      <a:pt x="1" y="1"/>
                    </a:moveTo>
                    <a:lnTo>
                      <a:pt x="1" y="347"/>
                    </a:lnTo>
                    <a:cubicBezTo>
                      <a:pt x="1" y="946"/>
                      <a:pt x="473" y="1419"/>
                      <a:pt x="1040" y="1419"/>
                    </a:cubicBezTo>
                    <a:lnTo>
                      <a:pt x="3781" y="1419"/>
                    </a:lnTo>
                    <a:cubicBezTo>
                      <a:pt x="4380" y="1419"/>
                      <a:pt x="4853" y="946"/>
                      <a:pt x="4853" y="347"/>
                    </a:cubicBezTo>
                    <a:lnTo>
                      <a:pt x="4853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42" name="Google Shape;10345;p74"/>
              <p:cNvSpPr/>
              <p:nvPr/>
            </p:nvSpPr>
            <p:spPr>
              <a:xfrm>
                <a:off x="3237375" y="3332025"/>
                <a:ext cx="86675" cy="52000"/>
              </a:xfrm>
              <a:custGeom>
                <a:avLst/>
                <a:gdLst/>
                <a:ahLst/>
                <a:cxnLst/>
                <a:rect l="l" t="t" r="r" b="b"/>
                <a:pathLst>
                  <a:path w="3467" h="2080" extrusionOk="0">
                    <a:moveTo>
                      <a:pt x="1734" y="1"/>
                    </a:moveTo>
                    <a:cubicBezTo>
                      <a:pt x="789" y="1"/>
                      <a:pt x="1" y="725"/>
                      <a:pt x="1" y="1733"/>
                    </a:cubicBezTo>
                    <a:lnTo>
                      <a:pt x="1" y="2080"/>
                    </a:lnTo>
                    <a:lnTo>
                      <a:pt x="3466" y="2080"/>
                    </a:lnTo>
                    <a:lnTo>
                      <a:pt x="3466" y="1733"/>
                    </a:lnTo>
                    <a:cubicBezTo>
                      <a:pt x="3466" y="788"/>
                      <a:pt x="2679" y="1"/>
                      <a:pt x="173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43" name="Google Shape;10346;p74"/>
              <p:cNvSpPr/>
              <p:nvPr/>
            </p:nvSpPr>
            <p:spPr>
              <a:xfrm>
                <a:off x="3237375" y="3505300"/>
                <a:ext cx="87450" cy="17350"/>
              </a:xfrm>
              <a:custGeom>
                <a:avLst/>
                <a:gdLst/>
                <a:ahLst/>
                <a:cxnLst/>
                <a:rect l="l" t="t" r="r" b="b"/>
                <a:pathLst>
                  <a:path w="3498" h="694" extrusionOk="0">
                    <a:moveTo>
                      <a:pt x="32" y="1"/>
                    </a:moveTo>
                    <a:cubicBezTo>
                      <a:pt x="1" y="379"/>
                      <a:pt x="284" y="694"/>
                      <a:pt x="694" y="694"/>
                    </a:cubicBezTo>
                    <a:lnTo>
                      <a:pt x="2773" y="694"/>
                    </a:lnTo>
                    <a:cubicBezTo>
                      <a:pt x="3183" y="694"/>
                      <a:pt x="3498" y="379"/>
                      <a:pt x="349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451" name="Google Shape;10359;p74"/>
            <p:cNvGrpSpPr/>
            <p:nvPr/>
          </p:nvGrpSpPr>
          <p:grpSpPr>
            <a:xfrm>
              <a:off x="9082787" y="4641757"/>
              <a:ext cx="513246" cy="451814"/>
              <a:chOff x="4991425" y="3617150"/>
              <a:chExt cx="296175" cy="260725"/>
            </a:xfrm>
            <a:grpFill/>
          </p:grpSpPr>
          <p:sp>
            <p:nvSpPr>
              <p:cNvPr id="452" name="Google Shape;10360;p74"/>
              <p:cNvSpPr/>
              <p:nvPr/>
            </p:nvSpPr>
            <p:spPr>
              <a:xfrm>
                <a:off x="5069400" y="3738450"/>
                <a:ext cx="139425" cy="139425"/>
              </a:xfrm>
              <a:custGeom>
                <a:avLst/>
                <a:gdLst/>
                <a:ahLst/>
                <a:cxnLst/>
                <a:rect l="l" t="t" r="r" b="b"/>
                <a:pathLst>
                  <a:path w="5577" h="5577" extrusionOk="0">
                    <a:moveTo>
                      <a:pt x="2804" y="0"/>
                    </a:moveTo>
                    <a:cubicBezTo>
                      <a:pt x="1607" y="0"/>
                      <a:pt x="1450" y="725"/>
                      <a:pt x="1009" y="3308"/>
                    </a:cubicBezTo>
                    <a:cubicBezTo>
                      <a:pt x="946" y="3749"/>
                      <a:pt x="851" y="4285"/>
                      <a:pt x="757" y="4883"/>
                    </a:cubicBezTo>
                    <a:lnTo>
                      <a:pt x="347" y="4883"/>
                    </a:lnTo>
                    <a:cubicBezTo>
                      <a:pt x="158" y="4883"/>
                      <a:pt x="0" y="5041"/>
                      <a:pt x="0" y="5230"/>
                    </a:cubicBezTo>
                    <a:cubicBezTo>
                      <a:pt x="0" y="5419"/>
                      <a:pt x="158" y="5576"/>
                      <a:pt x="347" y="5576"/>
                    </a:cubicBezTo>
                    <a:lnTo>
                      <a:pt x="5230" y="5576"/>
                    </a:lnTo>
                    <a:cubicBezTo>
                      <a:pt x="5419" y="5545"/>
                      <a:pt x="5577" y="5387"/>
                      <a:pt x="5577" y="5198"/>
                    </a:cubicBezTo>
                    <a:cubicBezTo>
                      <a:pt x="5577" y="5009"/>
                      <a:pt x="5419" y="4852"/>
                      <a:pt x="5230" y="4852"/>
                    </a:cubicBezTo>
                    <a:lnTo>
                      <a:pt x="4852" y="4852"/>
                    </a:lnTo>
                    <a:cubicBezTo>
                      <a:pt x="4726" y="4253"/>
                      <a:pt x="4632" y="3749"/>
                      <a:pt x="4569" y="3277"/>
                    </a:cubicBezTo>
                    <a:cubicBezTo>
                      <a:pt x="4128" y="756"/>
                      <a:pt x="3970" y="0"/>
                      <a:pt x="280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53" name="Google Shape;10361;p74"/>
              <p:cNvSpPr/>
              <p:nvPr/>
            </p:nvSpPr>
            <p:spPr>
              <a:xfrm>
                <a:off x="5200150" y="3617150"/>
                <a:ext cx="69325" cy="69325"/>
              </a:xfrm>
              <a:custGeom>
                <a:avLst/>
                <a:gdLst/>
                <a:ahLst/>
                <a:cxnLst/>
                <a:rect l="l" t="t" r="r" b="b"/>
                <a:pathLst>
                  <a:path w="2773" h="2773" extrusionOk="0">
                    <a:moveTo>
                      <a:pt x="1386" y="0"/>
                    </a:moveTo>
                    <a:cubicBezTo>
                      <a:pt x="630" y="0"/>
                      <a:pt x="0" y="630"/>
                      <a:pt x="0" y="1387"/>
                    </a:cubicBezTo>
                    <a:cubicBezTo>
                      <a:pt x="0" y="2111"/>
                      <a:pt x="630" y="2773"/>
                      <a:pt x="1386" y="2773"/>
                    </a:cubicBezTo>
                    <a:cubicBezTo>
                      <a:pt x="2143" y="2773"/>
                      <a:pt x="2773" y="2111"/>
                      <a:pt x="2773" y="1387"/>
                    </a:cubicBezTo>
                    <a:cubicBezTo>
                      <a:pt x="2773" y="630"/>
                      <a:pt x="2143" y="0"/>
                      <a:pt x="138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54" name="Google Shape;10362;p74"/>
              <p:cNvSpPr/>
              <p:nvPr/>
            </p:nvSpPr>
            <p:spPr>
              <a:xfrm>
                <a:off x="5009550" y="3617150"/>
                <a:ext cx="68525" cy="69325"/>
              </a:xfrm>
              <a:custGeom>
                <a:avLst/>
                <a:gdLst/>
                <a:ahLst/>
                <a:cxnLst/>
                <a:rect l="l" t="t" r="r" b="b"/>
                <a:pathLst>
                  <a:path w="2741" h="2773" extrusionOk="0">
                    <a:moveTo>
                      <a:pt x="1355" y="0"/>
                    </a:moveTo>
                    <a:cubicBezTo>
                      <a:pt x="599" y="0"/>
                      <a:pt x="0" y="630"/>
                      <a:pt x="0" y="1387"/>
                    </a:cubicBezTo>
                    <a:cubicBezTo>
                      <a:pt x="0" y="2143"/>
                      <a:pt x="599" y="2773"/>
                      <a:pt x="1355" y="2773"/>
                    </a:cubicBezTo>
                    <a:cubicBezTo>
                      <a:pt x="2111" y="2773"/>
                      <a:pt x="2741" y="2143"/>
                      <a:pt x="2741" y="1387"/>
                    </a:cubicBezTo>
                    <a:cubicBezTo>
                      <a:pt x="2741" y="630"/>
                      <a:pt x="2111" y="0"/>
                      <a:pt x="135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55" name="Google Shape;10363;p74"/>
              <p:cNvSpPr/>
              <p:nvPr/>
            </p:nvSpPr>
            <p:spPr>
              <a:xfrm>
                <a:off x="4991425" y="3686450"/>
                <a:ext cx="104775" cy="52025"/>
              </a:xfrm>
              <a:custGeom>
                <a:avLst/>
                <a:gdLst/>
                <a:ahLst/>
                <a:cxnLst/>
                <a:rect l="l" t="t" r="r" b="b"/>
                <a:pathLst>
                  <a:path w="4191" h="2081" extrusionOk="0">
                    <a:moveTo>
                      <a:pt x="568" y="1"/>
                    </a:moveTo>
                    <a:cubicBezTo>
                      <a:pt x="252" y="347"/>
                      <a:pt x="0" y="851"/>
                      <a:pt x="0" y="1356"/>
                    </a:cubicBezTo>
                    <a:lnTo>
                      <a:pt x="0" y="1734"/>
                    </a:lnTo>
                    <a:cubicBezTo>
                      <a:pt x="0" y="1923"/>
                      <a:pt x="158" y="2080"/>
                      <a:pt x="347" y="2080"/>
                    </a:cubicBezTo>
                    <a:lnTo>
                      <a:pt x="3813" y="2080"/>
                    </a:lnTo>
                    <a:cubicBezTo>
                      <a:pt x="4033" y="2080"/>
                      <a:pt x="4191" y="1923"/>
                      <a:pt x="4191" y="1734"/>
                    </a:cubicBezTo>
                    <a:lnTo>
                      <a:pt x="4191" y="1356"/>
                    </a:lnTo>
                    <a:cubicBezTo>
                      <a:pt x="4191" y="820"/>
                      <a:pt x="3970" y="347"/>
                      <a:pt x="3624" y="1"/>
                    </a:cubicBezTo>
                    <a:cubicBezTo>
                      <a:pt x="3245" y="410"/>
                      <a:pt x="2678" y="694"/>
                      <a:pt x="2080" y="694"/>
                    </a:cubicBezTo>
                    <a:cubicBezTo>
                      <a:pt x="1513" y="694"/>
                      <a:pt x="946" y="410"/>
                      <a:pt x="56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56" name="Google Shape;10364;p74"/>
              <p:cNvSpPr/>
              <p:nvPr/>
            </p:nvSpPr>
            <p:spPr>
              <a:xfrm>
                <a:off x="5183600" y="3686450"/>
                <a:ext cx="104000" cy="52025"/>
              </a:xfrm>
              <a:custGeom>
                <a:avLst/>
                <a:gdLst/>
                <a:ahLst/>
                <a:cxnLst/>
                <a:rect l="l" t="t" r="r" b="b"/>
                <a:pathLst>
                  <a:path w="4160" h="2081" extrusionOk="0">
                    <a:moveTo>
                      <a:pt x="536" y="1"/>
                    </a:moveTo>
                    <a:cubicBezTo>
                      <a:pt x="221" y="347"/>
                      <a:pt x="1" y="851"/>
                      <a:pt x="1" y="1356"/>
                    </a:cubicBezTo>
                    <a:lnTo>
                      <a:pt x="1" y="1702"/>
                    </a:lnTo>
                    <a:cubicBezTo>
                      <a:pt x="1" y="1923"/>
                      <a:pt x="158" y="2080"/>
                      <a:pt x="347" y="2080"/>
                    </a:cubicBezTo>
                    <a:lnTo>
                      <a:pt x="3813" y="2080"/>
                    </a:lnTo>
                    <a:cubicBezTo>
                      <a:pt x="4002" y="2080"/>
                      <a:pt x="4159" y="1923"/>
                      <a:pt x="4159" y="1702"/>
                    </a:cubicBezTo>
                    <a:lnTo>
                      <a:pt x="4159" y="1356"/>
                    </a:lnTo>
                    <a:cubicBezTo>
                      <a:pt x="4159" y="820"/>
                      <a:pt x="3970" y="347"/>
                      <a:pt x="3624" y="1"/>
                    </a:cubicBezTo>
                    <a:cubicBezTo>
                      <a:pt x="3214" y="410"/>
                      <a:pt x="2679" y="694"/>
                      <a:pt x="2080" y="694"/>
                    </a:cubicBezTo>
                    <a:cubicBezTo>
                      <a:pt x="1450" y="694"/>
                      <a:pt x="946" y="410"/>
                      <a:pt x="53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57" name="Google Shape;10365;p74"/>
              <p:cNvSpPr/>
              <p:nvPr/>
            </p:nvSpPr>
            <p:spPr>
              <a:xfrm>
                <a:off x="5187550" y="3755775"/>
                <a:ext cx="100050" cy="52800"/>
              </a:xfrm>
              <a:custGeom>
                <a:avLst/>
                <a:gdLst/>
                <a:ahLst/>
                <a:cxnLst/>
                <a:rect l="l" t="t" r="r" b="b"/>
                <a:pathLst>
                  <a:path w="4002" h="2112" extrusionOk="0">
                    <a:moveTo>
                      <a:pt x="0" y="0"/>
                    </a:moveTo>
                    <a:cubicBezTo>
                      <a:pt x="189" y="567"/>
                      <a:pt x="315" y="1229"/>
                      <a:pt x="473" y="2111"/>
                    </a:cubicBezTo>
                    <a:lnTo>
                      <a:pt x="3655" y="2111"/>
                    </a:lnTo>
                    <a:cubicBezTo>
                      <a:pt x="3844" y="2111"/>
                      <a:pt x="4001" y="1954"/>
                      <a:pt x="4001" y="1733"/>
                    </a:cubicBezTo>
                    <a:lnTo>
                      <a:pt x="4001" y="378"/>
                    </a:lnTo>
                    <a:cubicBezTo>
                      <a:pt x="3970" y="158"/>
                      <a:pt x="3844" y="0"/>
                      <a:pt x="365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58" name="Google Shape;10366;p74"/>
              <p:cNvSpPr/>
              <p:nvPr/>
            </p:nvSpPr>
            <p:spPr>
              <a:xfrm>
                <a:off x="4991425" y="3755775"/>
                <a:ext cx="100850" cy="52000"/>
              </a:xfrm>
              <a:custGeom>
                <a:avLst/>
                <a:gdLst/>
                <a:ahLst/>
                <a:cxnLst/>
                <a:rect l="l" t="t" r="r" b="b"/>
                <a:pathLst>
                  <a:path w="4034" h="2080" extrusionOk="0">
                    <a:moveTo>
                      <a:pt x="347" y="0"/>
                    </a:moveTo>
                    <a:cubicBezTo>
                      <a:pt x="158" y="0"/>
                      <a:pt x="0" y="158"/>
                      <a:pt x="0" y="347"/>
                    </a:cubicBezTo>
                    <a:lnTo>
                      <a:pt x="0" y="1733"/>
                    </a:lnTo>
                    <a:cubicBezTo>
                      <a:pt x="0" y="1954"/>
                      <a:pt x="158" y="2080"/>
                      <a:pt x="347" y="2080"/>
                    </a:cubicBezTo>
                    <a:lnTo>
                      <a:pt x="3561" y="2080"/>
                    </a:lnTo>
                    <a:cubicBezTo>
                      <a:pt x="3718" y="1229"/>
                      <a:pt x="3813" y="567"/>
                      <a:pt x="403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484" name="Google Shape;10399;p74"/>
            <p:cNvGrpSpPr/>
            <p:nvPr/>
          </p:nvGrpSpPr>
          <p:grpSpPr>
            <a:xfrm>
              <a:off x="4176693" y="4547342"/>
              <a:ext cx="511859" cy="509131"/>
              <a:chOff x="3497300" y="3591950"/>
              <a:chExt cx="295375" cy="293800"/>
            </a:xfrm>
            <a:grpFill/>
          </p:grpSpPr>
          <p:sp>
            <p:nvSpPr>
              <p:cNvPr id="485" name="Google Shape;10400;p74"/>
              <p:cNvSpPr/>
              <p:nvPr/>
            </p:nvSpPr>
            <p:spPr>
              <a:xfrm>
                <a:off x="3628825" y="3724275"/>
                <a:ext cx="18150" cy="16550"/>
              </a:xfrm>
              <a:custGeom>
                <a:avLst/>
                <a:gdLst/>
                <a:ahLst/>
                <a:cxnLst/>
                <a:rect l="l" t="t" r="r" b="b"/>
                <a:pathLst>
                  <a:path w="726" h="662" extrusionOk="0">
                    <a:moveTo>
                      <a:pt x="375" y="0"/>
                    </a:moveTo>
                    <a:cubicBezTo>
                      <a:pt x="292" y="0"/>
                      <a:pt x="206" y="32"/>
                      <a:pt x="127" y="95"/>
                    </a:cubicBezTo>
                    <a:cubicBezTo>
                      <a:pt x="1" y="221"/>
                      <a:pt x="1" y="441"/>
                      <a:pt x="127" y="567"/>
                    </a:cubicBezTo>
                    <a:cubicBezTo>
                      <a:pt x="190" y="630"/>
                      <a:pt x="277" y="662"/>
                      <a:pt x="363" y="662"/>
                    </a:cubicBezTo>
                    <a:cubicBezTo>
                      <a:pt x="450" y="662"/>
                      <a:pt x="536" y="630"/>
                      <a:pt x="599" y="567"/>
                    </a:cubicBezTo>
                    <a:cubicBezTo>
                      <a:pt x="725" y="441"/>
                      <a:pt x="725" y="221"/>
                      <a:pt x="599" y="95"/>
                    </a:cubicBezTo>
                    <a:cubicBezTo>
                      <a:pt x="536" y="32"/>
                      <a:pt x="458" y="0"/>
                      <a:pt x="37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86" name="Google Shape;10401;p74"/>
              <p:cNvSpPr/>
              <p:nvPr/>
            </p:nvSpPr>
            <p:spPr>
              <a:xfrm>
                <a:off x="3590250" y="3689400"/>
                <a:ext cx="94525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3781" h="3467" extrusionOk="0">
                    <a:moveTo>
                      <a:pt x="1922" y="710"/>
                    </a:moveTo>
                    <a:cubicBezTo>
                      <a:pt x="2190" y="710"/>
                      <a:pt x="2458" y="812"/>
                      <a:pt x="2647" y="1017"/>
                    </a:cubicBezTo>
                    <a:cubicBezTo>
                      <a:pt x="3088" y="1395"/>
                      <a:pt x="3088" y="2088"/>
                      <a:pt x="2647" y="2466"/>
                    </a:cubicBezTo>
                    <a:cubicBezTo>
                      <a:pt x="2458" y="2671"/>
                      <a:pt x="2190" y="2773"/>
                      <a:pt x="1922" y="2773"/>
                    </a:cubicBezTo>
                    <a:cubicBezTo>
                      <a:pt x="1654" y="2773"/>
                      <a:pt x="1386" y="2671"/>
                      <a:pt x="1197" y="2466"/>
                    </a:cubicBezTo>
                    <a:cubicBezTo>
                      <a:pt x="788" y="2088"/>
                      <a:pt x="788" y="1395"/>
                      <a:pt x="1197" y="1017"/>
                    </a:cubicBezTo>
                    <a:cubicBezTo>
                      <a:pt x="1386" y="812"/>
                      <a:pt x="1654" y="710"/>
                      <a:pt x="1922" y="710"/>
                    </a:cubicBezTo>
                    <a:close/>
                    <a:moveTo>
                      <a:pt x="1930" y="1"/>
                    </a:moveTo>
                    <a:cubicBezTo>
                      <a:pt x="1489" y="1"/>
                      <a:pt x="1040" y="182"/>
                      <a:pt x="693" y="544"/>
                    </a:cubicBezTo>
                    <a:cubicBezTo>
                      <a:pt x="0" y="1206"/>
                      <a:pt x="0" y="2309"/>
                      <a:pt x="693" y="2970"/>
                    </a:cubicBezTo>
                    <a:cubicBezTo>
                      <a:pt x="1024" y="3301"/>
                      <a:pt x="1473" y="3466"/>
                      <a:pt x="1918" y="3466"/>
                    </a:cubicBezTo>
                    <a:cubicBezTo>
                      <a:pt x="2363" y="3466"/>
                      <a:pt x="2804" y="3301"/>
                      <a:pt x="3119" y="2970"/>
                    </a:cubicBezTo>
                    <a:cubicBezTo>
                      <a:pt x="3781" y="2309"/>
                      <a:pt x="3781" y="1206"/>
                      <a:pt x="3119" y="544"/>
                    </a:cubicBezTo>
                    <a:cubicBezTo>
                      <a:pt x="2804" y="182"/>
                      <a:pt x="2371" y="1"/>
                      <a:pt x="193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87" name="Google Shape;10402;p74"/>
              <p:cNvSpPr/>
              <p:nvPr/>
            </p:nvSpPr>
            <p:spPr>
              <a:xfrm>
                <a:off x="3674525" y="3601400"/>
                <a:ext cx="118150" cy="118950"/>
              </a:xfrm>
              <a:custGeom>
                <a:avLst/>
                <a:gdLst/>
                <a:ahLst/>
                <a:cxnLst/>
                <a:rect l="l" t="t" r="r" b="b"/>
                <a:pathLst>
                  <a:path w="4726" h="4758" extrusionOk="0">
                    <a:moveTo>
                      <a:pt x="3533" y="0"/>
                    </a:moveTo>
                    <a:cubicBezTo>
                      <a:pt x="3442" y="0"/>
                      <a:pt x="3355" y="32"/>
                      <a:pt x="3308" y="95"/>
                    </a:cubicBezTo>
                    <a:lnTo>
                      <a:pt x="0" y="3308"/>
                    </a:lnTo>
                    <a:cubicBezTo>
                      <a:pt x="410" y="3623"/>
                      <a:pt x="788" y="4127"/>
                      <a:pt x="1953" y="4758"/>
                    </a:cubicBezTo>
                    <a:lnTo>
                      <a:pt x="4600" y="2678"/>
                    </a:lnTo>
                    <a:cubicBezTo>
                      <a:pt x="4663" y="2615"/>
                      <a:pt x="4726" y="2521"/>
                      <a:pt x="4726" y="2395"/>
                    </a:cubicBezTo>
                    <a:cubicBezTo>
                      <a:pt x="4726" y="1544"/>
                      <a:pt x="4348" y="693"/>
                      <a:pt x="3781" y="95"/>
                    </a:cubicBezTo>
                    <a:cubicBezTo>
                      <a:pt x="3718" y="32"/>
                      <a:pt x="3623" y="0"/>
                      <a:pt x="353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88" name="Google Shape;10403;p74"/>
              <p:cNvSpPr/>
              <p:nvPr/>
            </p:nvSpPr>
            <p:spPr>
              <a:xfrm>
                <a:off x="3631200" y="3774675"/>
                <a:ext cx="103200" cy="102400"/>
              </a:xfrm>
              <a:custGeom>
                <a:avLst/>
                <a:gdLst/>
                <a:ahLst/>
                <a:cxnLst/>
                <a:rect l="l" t="t" r="r" b="b"/>
                <a:pathLst>
                  <a:path w="4128" h="4096" extrusionOk="0">
                    <a:moveTo>
                      <a:pt x="2048" y="0"/>
                    </a:moveTo>
                    <a:cubicBezTo>
                      <a:pt x="1985" y="32"/>
                      <a:pt x="1985" y="63"/>
                      <a:pt x="1954" y="126"/>
                    </a:cubicBezTo>
                    <a:cubicBezTo>
                      <a:pt x="1506" y="546"/>
                      <a:pt x="859" y="767"/>
                      <a:pt x="235" y="767"/>
                    </a:cubicBezTo>
                    <a:cubicBezTo>
                      <a:pt x="156" y="767"/>
                      <a:pt x="78" y="764"/>
                      <a:pt x="0" y="756"/>
                    </a:cubicBezTo>
                    <a:lnTo>
                      <a:pt x="0" y="756"/>
                    </a:lnTo>
                    <a:cubicBezTo>
                      <a:pt x="567" y="1670"/>
                      <a:pt x="1355" y="3749"/>
                      <a:pt x="1418" y="3875"/>
                    </a:cubicBezTo>
                    <a:cubicBezTo>
                      <a:pt x="1450" y="4001"/>
                      <a:pt x="1607" y="4096"/>
                      <a:pt x="1733" y="4096"/>
                    </a:cubicBezTo>
                    <a:cubicBezTo>
                      <a:pt x="1891" y="4096"/>
                      <a:pt x="1985" y="4033"/>
                      <a:pt x="2048" y="3875"/>
                    </a:cubicBezTo>
                    <a:lnTo>
                      <a:pt x="2426" y="2647"/>
                    </a:lnTo>
                    <a:lnTo>
                      <a:pt x="3182" y="2647"/>
                    </a:lnTo>
                    <a:cubicBezTo>
                      <a:pt x="4128" y="2647"/>
                      <a:pt x="2710" y="630"/>
                      <a:pt x="204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89" name="Google Shape;10404;p74"/>
              <p:cNvSpPr/>
              <p:nvPr/>
            </p:nvSpPr>
            <p:spPr>
              <a:xfrm>
                <a:off x="3691850" y="3726625"/>
                <a:ext cx="89800" cy="89050"/>
              </a:xfrm>
              <a:custGeom>
                <a:avLst/>
                <a:gdLst/>
                <a:ahLst/>
                <a:cxnLst/>
                <a:rect l="l" t="t" r="r" b="b"/>
                <a:pathLst>
                  <a:path w="3592" h="3562" extrusionOk="0">
                    <a:moveTo>
                      <a:pt x="252" y="1"/>
                    </a:moveTo>
                    <a:cubicBezTo>
                      <a:pt x="284" y="410"/>
                      <a:pt x="189" y="883"/>
                      <a:pt x="0" y="1292"/>
                    </a:cubicBezTo>
                    <a:cubicBezTo>
                      <a:pt x="630" y="1922"/>
                      <a:pt x="1134" y="2615"/>
                      <a:pt x="1544" y="3466"/>
                    </a:cubicBezTo>
                    <a:cubicBezTo>
                      <a:pt x="1565" y="3530"/>
                      <a:pt x="1634" y="3562"/>
                      <a:pt x="1715" y="3562"/>
                    </a:cubicBezTo>
                    <a:cubicBezTo>
                      <a:pt x="1874" y="3562"/>
                      <a:pt x="2080" y="3443"/>
                      <a:pt x="2080" y="3214"/>
                    </a:cubicBezTo>
                    <a:lnTo>
                      <a:pt x="2080" y="2458"/>
                    </a:lnTo>
                    <a:lnTo>
                      <a:pt x="3308" y="2080"/>
                    </a:lnTo>
                    <a:cubicBezTo>
                      <a:pt x="3497" y="1985"/>
                      <a:pt x="3592" y="1891"/>
                      <a:pt x="3592" y="1733"/>
                    </a:cubicBezTo>
                    <a:cubicBezTo>
                      <a:pt x="3592" y="1576"/>
                      <a:pt x="3497" y="1450"/>
                      <a:pt x="3340" y="1418"/>
                    </a:cubicBezTo>
                    <a:cubicBezTo>
                      <a:pt x="3182" y="1355"/>
                      <a:pt x="1134" y="568"/>
                      <a:pt x="25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90" name="Google Shape;10405;p74"/>
              <p:cNvSpPr/>
              <p:nvPr/>
            </p:nvSpPr>
            <p:spPr>
              <a:xfrm>
                <a:off x="3505175" y="3767575"/>
                <a:ext cx="120525" cy="118175"/>
              </a:xfrm>
              <a:custGeom>
                <a:avLst/>
                <a:gdLst/>
                <a:ahLst/>
                <a:cxnLst/>
                <a:rect l="l" t="t" r="r" b="b"/>
                <a:pathLst>
                  <a:path w="4821" h="4727" extrusionOk="0">
                    <a:moveTo>
                      <a:pt x="3372" y="1"/>
                    </a:moveTo>
                    <a:lnTo>
                      <a:pt x="95" y="3277"/>
                    </a:lnTo>
                    <a:cubicBezTo>
                      <a:pt x="1" y="3435"/>
                      <a:pt x="1" y="3687"/>
                      <a:pt x="158" y="3781"/>
                    </a:cubicBezTo>
                    <a:cubicBezTo>
                      <a:pt x="788" y="4411"/>
                      <a:pt x="1607" y="4727"/>
                      <a:pt x="2458" y="4727"/>
                    </a:cubicBezTo>
                    <a:cubicBezTo>
                      <a:pt x="2584" y="4727"/>
                      <a:pt x="2679" y="4695"/>
                      <a:pt x="2742" y="4632"/>
                    </a:cubicBezTo>
                    <a:lnTo>
                      <a:pt x="4821" y="1986"/>
                    </a:lnTo>
                    <a:cubicBezTo>
                      <a:pt x="4254" y="851"/>
                      <a:pt x="3718" y="442"/>
                      <a:pt x="337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91" name="Google Shape;10406;p74"/>
              <p:cNvSpPr/>
              <p:nvPr/>
            </p:nvSpPr>
            <p:spPr>
              <a:xfrm>
                <a:off x="3631200" y="3591950"/>
                <a:ext cx="104000" cy="84300"/>
              </a:xfrm>
              <a:custGeom>
                <a:avLst/>
                <a:gdLst/>
                <a:ahLst/>
                <a:cxnLst/>
                <a:rect l="l" t="t" r="r" b="b"/>
                <a:pathLst>
                  <a:path w="4160" h="3372" extrusionOk="0">
                    <a:moveTo>
                      <a:pt x="2836" y="0"/>
                    </a:moveTo>
                    <a:cubicBezTo>
                      <a:pt x="2678" y="0"/>
                      <a:pt x="2584" y="32"/>
                      <a:pt x="2521" y="95"/>
                    </a:cubicBezTo>
                    <a:lnTo>
                      <a:pt x="0" y="3245"/>
                    </a:lnTo>
                    <a:cubicBezTo>
                      <a:pt x="90" y="3238"/>
                      <a:pt x="181" y="3234"/>
                      <a:pt x="272" y="3234"/>
                    </a:cubicBezTo>
                    <a:cubicBezTo>
                      <a:pt x="568" y="3234"/>
                      <a:pt x="870" y="3275"/>
                      <a:pt x="1135" y="3371"/>
                    </a:cubicBezTo>
                    <a:cubicBezTo>
                      <a:pt x="1324" y="3119"/>
                      <a:pt x="3939" y="567"/>
                      <a:pt x="4159" y="347"/>
                    </a:cubicBezTo>
                    <a:cubicBezTo>
                      <a:pt x="3718" y="158"/>
                      <a:pt x="3308" y="0"/>
                      <a:pt x="283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92" name="Google Shape;10407;p74"/>
              <p:cNvSpPr/>
              <p:nvPr/>
            </p:nvSpPr>
            <p:spPr>
              <a:xfrm>
                <a:off x="3497300" y="3721900"/>
                <a:ext cx="84300" cy="107150"/>
              </a:xfrm>
              <a:custGeom>
                <a:avLst/>
                <a:gdLst/>
                <a:ahLst/>
                <a:cxnLst/>
                <a:rect l="l" t="t" r="r" b="b"/>
                <a:pathLst>
                  <a:path w="3372" h="4286" extrusionOk="0">
                    <a:moveTo>
                      <a:pt x="3246" y="1"/>
                    </a:moveTo>
                    <a:lnTo>
                      <a:pt x="95" y="2552"/>
                    </a:lnTo>
                    <a:cubicBezTo>
                      <a:pt x="32" y="2615"/>
                      <a:pt x="1" y="2710"/>
                      <a:pt x="1" y="2836"/>
                    </a:cubicBezTo>
                    <a:cubicBezTo>
                      <a:pt x="1" y="3340"/>
                      <a:pt x="95" y="3844"/>
                      <a:pt x="347" y="4285"/>
                    </a:cubicBezTo>
                    <a:lnTo>
                      <a:pt x="3372" y="1261"/>
                    </a:lnTo>
                    <a:cubicBezTo>
                      <a:pt x="3214" y="851"/>
                      <a:pt x="3183" y="410"/>
                      <a:pt x="324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506" name="Google Shape;10421;p74"/>
            <p:cNvGrpSpPr/>
            <p:nvPr/>
          </p:nvGrpSpPr>
          <p:grpSpPr>
            <a:xfrm>
              <a:off x="9866876" y="4559054"/>
              <a:ext cx="514631" cy="515974"/>
              <a:chOff x="5355300" y="3598250"/>
              <a:chExt cx="296975" cy="297750"/>
            </a:xfrm>
            <a:grpFill/>
          </p:grpSpPr>
          <p:sp>
            <p:nvSpPr>
              <p:cNvPr id="507" name="Google Shape;10422;p74"/>
              <p:cNvSpPr/>
              <p:nvPr/>
            </p:nvSpPr>
            <p:spPr>
              <a:xfrm>
                <a:off x="5355300" y="3703000"/>
                <a:ext cx="35475" cy="191425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7657" extrusionOk="0">
                    <a:moveTo>
                      <a:pt x="410" y="0"/>
                    </a:moveTo>
                    <a:cubicBezTo>
                      <a:pt x="221" y="0"/>
                      <a:pt x="64" y="158"/>
                      <a:pt x="64" y="347"/>
                    </a:cubicBezTo>
                    <a:cubicBezTo>
                      <a:pt x="1" y="2867"/>
                      <a:pt x="1" y="4789"/>
                      <a:pt x="1" y="7310"/>
                    </a:cubicBezTo>
                    <a:cubicBezTo>
                      <a:pt x="1" y="7530"/>
                      <a:pt x="158" y="7656"/>
                      <a:pt x="379" y="7656"/>
                    </a:cubicBezTo>
                    <a:cubicBezTo>
                      <a:pt x="568" y="7656"/>
                      <a:pt x="725" y="7530"/>
                      <a:pt x="725" y="7310"/>
                    </a:cubicBezTo>
                    <a:lnTo>
                      <a:pt x="725" y="1355"/>
                    </a:lnTo>
                    <a:lnTo>
                      <a:pt x="1418" y="1355"/>
                    </a:lnTo>
                    <a:lnTo>
                      <a:pt x="1418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08" name="Google Shape;10423;p74"/>
              <p:cNvSpPr/>
              <p:nvPr/>
            </p:nvSpPr>
            <p:spPr>
              <a:xfrm>
                <a:off x="5389175" y="3773100"/>
                <a:ext cx="122900" cy="122900"/>
              </a:xfrm>
              <a:custGeom>
                <a:avLst/>
                <a:gdLst/>
                <a:ahLst/>
                <a:cxnLst/>
                <a:rect l="l" t="t" r="r" b="b"/>
                <a:pathLst>
                  <a:path w="4916" h="4916" extrusionOk="0">
                    <a:moveTo>
                      <a:pt x="2080" y="0"/>
                    </a:moveTo>
                    <a:lnTo>
                      <a:pt x="2080" y="693"/>
                    </a:lnTo>
                    <a:lnTo>
                      <a:pt x="1733" y="693"/>
                    </a:lnTo>
                    <a:cubicBezTo>
                      <a:pt x="788" y="693"/>
                      <a:pt x="0" y="1481"/>
                      <a:pt x="0" y="2458"/>
                    </a:cubicBezTo>
                    <a:cubicBezTo>
                      <a:pt x="0" y="2678"/>
                      <a:pt x="158" y="2836"/>
                      <a:pt x="347" y="2836"/>
                    </a:cubicBezTo>
                    <a:lnTo>
                      <a:pt x="2080" y="2836"/>
                    </a:lnTo>
                    <a:lnTo>
                      <a:pt x="2080" y="3529"/>
                    </a:lnTo>
                    <a:lnTo>
                      <a:pt x="1072" y="3529"/>
                    </a:lnTo>
                    <a:cubicBezTo>
                      <a:pt x="473" y="3529"/>
                      <a:pt x="32" y="4001"/>
                      <a:pt x="32" y="4569"/>
                    </a:cubicBezTo>
                    <a:cubicBezTo>
                      <a:pt x="32" y="4758"/>
                      <a:pt x="189" y="4915"/>
                      <a:pt x="410" y="4915"/>
                    </a:cubicBezTo>
                    <a:cubicBezTo>
                      <a:pt x="599" y="4915"/>
                      <a:pt x="757" y="4758"/>
                      <a:pt x="757" y="4569"/>
                    </a:cubicBezTo>
                    <a:cubicBezTo>
                      <a:pt x="757" y="4348"/>
                      <a:pt x="914" y="4190"/>
                      <a:pt x="1103" y="4190"/>
                    </a:cubicBezTo>
                    <a:lnTo>
                      <a:pt x="2143" y="4190"/>
                    </a:lnTo>
                    <a:lnTo>
                      <a:pt x="2143" y="4569"/>
                    </a:lnTo>
                    <a:cubicBezTo>
                      <a:pt x="2143" y="4758"/>
                      <a:pt x="2300" y="4915"/>
                      <a:pt x="2489" y="4915"/>
                    </a:cubicBezTo>
                    <a:cubicBezTo>
                      <a:pt x="2678" y="4915"/>
                      <a:pt x="2836" y="4758"/>
                      <a:pt x="2836" y="4569"/>
                    </a:cubicBezTo>
                    <a:lnTo>
                      <a:pt x="2836" y="4190"/>
                    </a:lnTo>
                    <a:lnTo>
                      <a:pt x="3876" y="4190"/>
                    </a:lnTo>
                    <a:cubicBezTo>
                      <a:pt x="4065" y="4190"/>
                      <a:pt x="4222" y="4348"/>
                      <a:pt x="4222" y="4569"/>
                    </a:cubicBezTo>
                    <a:cubicBezTo>
                      <a:pt x="4222" y="4758"/>
                      <a:pt x="4380" y="4915"/>
                      <a:pt x="4569" y="4915"/>
                    </a:cubicBezTo>
                    <a:cubicBezTo>
                      <a:pt x="4758" y="4915"/>
                      <a:pt x="4915" y="4758"/>
                      <a:pt x="4915" y="4569"/>
                    </a:cubicBezTo>
                    <a:cubicBezTo>
                      <a:pt x="4915" y="3970"/>
                      <a:pt x="4443" y="3529"/>
                      <a:pt x="3907" y="3529"/>
                    </a:cubicBezTo>
                    <a:lnTo>
                      <a:pt x="2867" y="3529"/>
                    </a:lnTo>
                    <a:lnTo>
                      <a:pt x="2867" y="2836"/>
                    </a:lnTo>
                    <a:lnTo>
                      <a:pt x="4537" y="2836"/>
                    </a:lnTo>
                    <a:lnTo>
                      <a:pt x="4537" y="2773"/>
                    </a:lnTo>
                    <a:cubicBezTo>
                      <a:pt x="4726" y="2773"/>
                      <a:pt x="4884" y="2615"/>
                      <a:pt x="4884" y="2426"/>
                    </a:cubicBezTo>
                    <a:cubicBezTo>
                      <a:pt x="4884" y="1481"/>
                      <a:pt x="4096" y="662"/>
                      <a:pt x="3151" y="662"/>
                    </a:cubicBezTo>
                    <a:lnTo>
                      <a:pt x="2804" y="662"/>
                    </a:lnTo>
                    <a:lnTo>
                      <a:pt x="2804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09" name="Google Shape;10424;p74"/>
              <p:cNvSpPr/>
              <p:nvPr/>
            </p:nvSpPr>
            <p:spPr>
              <a:xfrm>
                <a:off x="5527800" y="3598250"/>
                <a:ext cx="105550" cy="35450"/>
              </a:xfrm>
              <a:custGeom>
                <a:avLst/>
                <a:gdLst/>
                <a:ahLst/>
                <a:cxnLst/>
                <a:rect l="l" t="t" r="r" b="b"/>
                <a:pathLst>
                  <a:path w="4222" h="1418" extrusionOk="0">
                    <a:moveTo>
                      <a:pt x="725" y="0"/>
                    </a:moveTo>
                    <a:cubicBezTo>
                      <a:pt x="315" y="0"/>
                      <a:pt x="0" y="315"/>
                      <a:pt x="0" y="725"/>
                    </a:cubicBezTo>
                    <a:cubicBezTo>
                      <a:pt x="63" y="1103"/>
                      <a:pt x="378" y="1418"/>
                      <a:pt x="725" y="1418"/>
                    </a:cubicBezTo>
                    <a:lnTo>
                      <a:pt x="3875" y="1418"/>
                    </a:lnTo>
                    <a:cubicBezTo>
                      <a:pt x="4064" y="1418"/>
                      <a:pt x="4222" y="1260"/>
                      <a:pt x="4222" y="1071"/>
                    </a:cubicBezTo>
                    <a:lnTo>
                      <a:pt x="4222" y="378"/>
                    </a:lnTo>
                    <a:cubicBezTo>
                      <a:pt x="4222" y="158"/>
                      <a:pt x="4064" y="0"/>
                      <a:pt x="387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10" name="Google Shape;10425;p74"/>
              <p:cNvSpPr/>
              <p:nvPr/>
            </p:nvSpPr>
            <p:spPr>
              <a:xfrm>
                <a:off x="5545900" y="3651800"/>
                <a:ext cx="104800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4192" h="1419" extrusionOk="0">
                    <a:moveTo>
                      <a:pt x="694" y="1"/>
                    </a:moveTo>
                    <a:cubicBezTo>
                      <a:pt x="316" y="1"/>
                      <a:pt x="1" y="316"/>
                      <a:pt x="1" y="694"/>
                    </a:cubicBezTo>
                    <a:cubicBezTo>
                      <a:pt x="1" y="1103"/>
                      <a:pt x="316" y="1418"/>
                      <a:pt x="694" y="1418"/>
                    </a:cubicBezTo>
                    <a:lnTo>
                      <a:pt x="3845" y="1418"/>
                    </a:lnTo>
                    <a:cubicBezTo>
                      <a:pt x="4065" y="1418"/>
                      <a:pt x="4191" y="1261"/>
                      <a:pt x="4191" y="1072"/>
                    </a:cubicBezTo>
                    <a:lnTo>
                      <a:pt x="4191" y="347"/>
                    </a:lnTo>
                    <a:cubicBezTo>
                      <a:pt x="4191" y="158"/>
                      <a:pt x="4065" y="1"/>
                      <a:pt x="384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11" name="Google Shape;10426;p74"/>
              <p:cNvSpPr/>
              <p:nvPr/>
            </p:nvSpPr>
            <p:spPr>
              <a:xfrm>
                <a:off x="5529375" y="3754975"/>
                <a:ext cx="122100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4884" h="1419" extrusionOk="0">
                    <a:moveTo>
                      <a:pt x="0" y="1"/>
                    </a:moveTo>
                    <a:lnTo>
                      <a:pt x="0" y="1418"/>
                    </a:lnTo>
                    <a:lnTo>
                      <a:pt x="4884" y="1418"/>
                    </a:lnTo>
                    <a:lnTo>
                      <a:pt x="4884" y="1"/>
                    </a:lnTo>
                    <a:lnTo>
                      <a:pt x="2773" y="1"/>
                    </a:lnTo>
                    <a:lnTo>
                      <a:pt x="2773" y="347"/>
                    </a:lnTo>
                    <a:cubicBezTo>
                      <a:pt x="2773" y="568"/>
                      <a:pt x="2615" y="725"/>
                      <a:pt x="2426" y="725"/>
                    </a:cubicBezTo>
                    <a:cubicBezTo>
                      <a:pt x="2237" y="725"/>
                      <a:pt x="2080" y="568"/>
                      <a:pt x="2080" y="347"/>
                    </a:cubicBezTo>
                    <a:lnTo>
                      <a:pt x="2080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12" name="Google Shape;10427;p74"/>
              <p:cNvSpPr/>
              <p:nvPr/>
            </p:nvSpPr>
            <p:spPr>
              <a:xfrm>
                <a:off x="5511250" y="3703000"/>
                <a:ext cx="140225" cy="33900"/>
              </a:xfrm>
              <a:custGeom>
                <a:avLst/>
                <a:gdLst/>
                <a:ahLst/>
                <a:cxnLst/>
                <a:rect l="l" t="t" r="r" b="b"/>
                <a:pathLst>
                  <a:path w="5609" h="1356" extrusionOk="0">
                    <a:moveTo>
                      <a:pt x="1" y="0"/>
                    </a:moveTo>
                    <a:lnTo>
                      <a:pt x="1" y="1355"/>
                    </a:lnTo>
                    <a:lnTo>
                      <a:pt x="5609" y="1355"/>
                    </a:lnTo>
                    <a:lnTo>
                      <a:pt x="5609" y="347"/>
                    </a:lnTo>
                    <a:cubicBezTo>
                      <a:pt x="5577" y="158"/>
                      <a:pt x="5451" y="0"/>
                      <a:pt x="523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13" name="Google Shape;10428;p74"/>
              <p:cNvSpPr/>
              <p:nvPr/>
            </p:nvSpPr>
            <p:spPr>
              <a:xfrm>
                <a:off x="5529375" y="3808550"/>
                <a:ext cx="122900" cy="87450"/>
              </a:xfrm>
              <a:custGeom>
                <a:avLst/>
                <a:gdLst/>
                <a:ahLst/>
                <a:cxnLst/>
                <a:rect l="l" t="t" r="r" b="b"/>
                <a:pathLst>
                  <a:path w="4916" h="3498" extrusionOk="0">
                    <a:moveTo>
                      <a:pt x="0" y="0"/>
                    </a:moveTo>
                    <a:lnTo>
                      <a:pt x="0" y="3151"/>
                    </a:lnTo>
                    <a:cubicBezTo>
                      <a:pt x="0" y="3340"/>
                      <a:pt x="158" y="3497"/>
                      <a:pt x="347" y="3497"/>
                    </a:cubicBezTo>
                    <a:cubicBezTo>
                      <a:pt x="536" y="3497"/>
                      <a:pt x="693" y="3340"/>
                      <a:pt x="693" y="3151"/>
                    </a:cubicBezTo>
                    <a:lnTo>
                      <a:pt x="693" y="1418"/>
                    </a:lnTo>
                    <a:lnTo>
                      <a:pt x="4190" y="1418"/>
                    </a:lnTo>
                    <a:lnTo>
                      <a:pt x="4190" y="3151"/>
                    </a:lnTo>
                    <a:cubicBezTo>
                      <a:pt x="4190" y="3340"/>
                      <a:pt x="4348" y="3497"/>
                      <a:pt x="4569" y="3497"/>
                    </a:cubicBezTo>
                    <a:cubicBezTo>
                      <a:pt x="4758" y="3497"/>
                      <a:pt x="4915" y="3340"/>
                      <a:pt x="4915" y="3151"/>
                    </a:cubicBezTo>
                    <a:lnTo>
                      <a:pt x="4915" y="0"/>
                    </a:lnTo>
                    <a:lnTo>
                      <a:pt x="2773" y="0"/>
                    </a:lnTo>
                    <a:lnTo>
                      <a:pt x="2773" y="347"/>
                    </a:lnTo>
                    <a:cubicBezTo>
                      <a:pt x="2773" y="536"/>
                      <a:pt x="2615" y="693"/>
                      <a:pt x="2426" y="693"/>
                    </a:cubicBezTo>
                    <a:cubicBezTo>
                      <a:pt x="2237" y="693"/>
                      <a:pt x="2080" y="536"/>
                      <a:pt x="2080" y="347"/>
                    </a:cubicBezTo>
                    <a:lnTo>
                      <a:pt x="208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14" name="Google Shape;10429;p74"/>
              <p:cNvSpPr/>
              <p:nvPr/>
            </p:nvSpPr>
            <p:spPr>
              <a:xfrm>
                <a:off x="5408075" y="3651025"/>
                <a:ext cx="86675" cy="103975"/>
              </a:xfrm>
              <a:custGeom>
                <a:avLst/>
                <a:gdLst/>
                <a:ahLst/>
                <a:cxnLst/>
                <a:rect l="l" t="t" r="r" b="b"/>
                <a:pathLst>
                  <a:path w="3467" h="4159" extrusionOk="0">
                    <a:moveTo>
                      <a:pt x="1733" y="0"/>
                    </a:moveTo>
                    <a:cubicBezTo>
                      <a:pt x="788" y="0"/>
                      <a:pt x="1" y="788"/>
                      <a:pt x="1" y="1733"/>
                    </a:cubicBezTo>
                    <a:lnTo>
                      <a:pt x="1" y="3812"/>
                    </a:lnTo>
                    <a:cubicBezTo>
                      <a:pt x="1" y="4001"/>
                      <a:pt x="158" y="4159"/>
                      <a:pt x="347" y="4159"/>
                    </a:cubicBezTo>
                    <a:lnTo>
                      <a:pt x="3120" y="4159"/>
                    </a:lnTo>
                    <a:cubicBezTo>
                      <a:pt x="3309" y="4159"/>
                      <a:pt x="3466" y="4001"/>
                      <a:pt x="3466" y="3812"/>
                    </a:cubicBezTo>
                    <a:lnTo>
                      <a:pt x="3466" y="1733"/>
                    </a:lnTo>
                    <a:cubicBezTo>
                      <a:pt x="3466" y="788"/>
                      <a:pt x="2678" y="0"/>
                      <a:pt x="173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520" name="Google Shape;10435;p74"/>
            <p:cNvGrpSpPr/>
            <p:nvPr/>
          </p:nvGrpSpPr>
          <p:grpSpPr>
            <a:xfrm>
              <a:off x="9836626" y="5286301"/>
              <a:ext cx="756325" cy="701253"/>
              <a:chOff x="6543825" y="3202075"/>
              <a:chExt cx="296975" cy="275350"/>
            </a:xfrm>
            <a:grpFill/>
          </p:grpSpPr>
          <p:sp>
            <p:nvSpPr>
              <p:cNvPr id="521" name="Google Shape;10436;p74"/>
              <p:cNvSpPr/>
              <p:nvPr/>
            </p:nvSpPr>
            <p:spPr>
              <a:xfrm>
                <a:off x="6683250" y="3202075"/>
                <a:ext cx="17350" cy="43350"/>
              </a:xfrm>
              <a:custGeom>
                <a:avLst/>
                <a:gdLst/>
                <a:ahLst/>
                <a:cxnLst/>
                <a:rect l="l" t="t" r="r" b="b"/>
                <a:pathLst>
                  <a:path w="694" h="1734" extrusionOk="0">
                    <a:moveTo>
                      <a:pt x="347" y="0"/>
                    </a:moveTo>
                    <a:cubicBezTo>
                      <a:pt x="158" y="0"/>
                      <a:pt x="0" y="158"/>
                      <a:pt x="0" y="347"/>
                    </a:cubicBezTo>
                    <a:lnTo>
                      <a:pt x="0" y="1355"/>
                    </a:lnTo>
                    <a:cubicBezTo>
                      <a:pt x="0" y="1576"/>
                      <a:pt x="158" y="1733"/>
                      <a:pt x="347" y="1733"/>
                    </a:cubicBezTo>
                    <a:cubicBezTo>
                      <a:pt x="536" y="1733"/>
                      <a:pt x="693" y="1576"/>
                      <a:pt x="693" y="1355"/>
                    </a:cubicBezTo>
                    <a:lnTo>
                      <a:pt x="693" y="347"/>
                    </a:lnTo>
                    <a:cubicBezTo>
                      <a:pt x="693" y="158"/>
                      <a:pt x="536" y="0"/>
                      <a:pt x="34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22" name="Google Shape;10437;p74"/>
              <p:cNvSpPr/>
              <p:nvPr/>
            </p:nvSpPr>
            <p:spPr>
              <a:xfrm>
                <a:off x="6613925" y="3236125"/>
                <a:ext cx="35475" cy="3470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1388" extrusionOk="0">
                    <a:moveTo>
                      <a:pt x="363" y="1"/>
                    </a:moveTo>
                    <a:cubicBezTo>
                      <a:pt x="276" y="1"/>
                      <a:pt x="190" y="40"/>
                      <a:pt x="127" y="119"/>
                    </a:cubicBezTo>
                    <a:cubicBezTo>
                      <a:pt x="1" y="245"/>
                      <a:pt x="1" y="466"/>
                      <a:pt x="127" y="592"/>
                    </a:cubicBezTo>
                    <a:lnTo>
                      <a:pt x="820" y="1316"/>
                    </a:lnTo>
                    <a:cubicBezTo>
                      <a:pt x="883" y="1364"/>
                      <a:pt x="969" y="1387"/>
                      <a:pt x="1056" y="1387"/>
                    </a:cubicBezTo>
                    <a:cubicBezTo>
                      <a:pt x="1143" y="1387"/>
                      <a:pt x="1229" y="1364"/>
                      <a:pt x="1292" y="1316"/>
                    </a:cubicBezTo>
                    <a:cubicBezTo>
                      <a:pt x="1418" y="1190"/>
                      <a:pt x="1418" y="938"/>
                      <a:pt x="1292" y="844"/>
                    </a:cubicBezTo>
                    <a:lnTo>
                      <a:pt x="599" y="119"/>
                    </a:lnTo>
                    <a:cubicBezTo>
                      <a:pt x="536" y="40"/>
                      <a:pt x="450" y="1"/>
                      <a:pt x="36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23" name="Google Shape;10438;p74"/>
              <p:cNvSpPr/>
              <p:nvPr/>
            </p:nvSpPr>
            <p:spPr>
              <a:xfrm>
                <a:off x="6734425" y="3236425"/>
                <a:ext cx="35475" cy="3440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1376" extrusionOk="0">
                    <a:moveTo>
                      <a:pt x="1054" y="0"/>
                    </a:moveTo>
                    <a:cubicBezTo>
                      <a:pt x="976" y="0"/>
                      <a:pt x="894" y="33"/>
                      <a:pt x="820" y="107"/>
                    </a:cubicBezTo>
                    <a:lnTo>
                      <a:pt x="95" y="832"/>
                    </a:lnTo>
                    <a:cubicBezTo>
                      <a:pt x="1" y="926"/>
                      <a:pt x="1" y="1178"/>
                      <a:pt x="95" y="1304"/>
                    </a:cubicBezTo>
                    <a:cubicBezTo>
                      <a:pt x="158" y="1352"/>
                      <a:pt x="253" y="1375"/>
                      <a:pt x="344" y="1375"/>
                    </a:cubicBezTo>
                    <a:cubicBezTo>
                      <a:pt x="434" y="1375"/>
                      <a:pt x="521" y="1352"/>
                      <a:pt x="568" y="1304"/>
                    </a:cubicBezTo>
                    <a:lnTo>
                      <a:pt x="1293" y="580"/>
                    </a:lnTo>
                    <a:cubicBezTo>
                      <a:pt x="1419" y="454"/>
                      <a:pt x="1419" y="233"/>
                      <a:pt x="1293" y="107"/>
                    </a:cubicBezTo>
                    <a:cubicBezTo>
                      <a:pt x="1226" y="41"/>
                      <a:pt x="1142" y="0"/>
                      <a:pt x="105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24" name="Google Shape;10439;p74"/>
              <p:cNvSpPr/>
              <p:nvPr/>
            </p:nvSpPr>
            <p:spPr>
              <a:xfrm>
                <a:off x="6805325" y="3322575"/>
                <a:ext cx="35475" cy="121325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4853" extrusionOk="0">
                    <a:moveTo>
                      <a:pt x="0" y="1"/>
                    </a:moveTo>
                    <a:lnTo>
                      <a:pt x="0" y="4852"/>
                    </a:lnTo>
                    <a:lnTo>
                      <a:pt x="1040" y="4852"/>
                    </a:lnTo>
                    <a:cubicBezTo>
                      <a:pt x="1261" y="4852"/>
                      <a:pt x="1418" y="4695"/>
                      <a:pt x="1418" y="4506"/>
                    </a:cubicBezTo>
                    <a:lnTo>
                      <a:pt x="1418" y="316"/>
                    </a:lnTo>
                    <a:cubicBezTo>
                      <a:pt x="1355" y="158"/>
                      <a:pt x="1198" y="1"/>
                      <a:pt x="104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25" name="Google Shape;10440;p74"/>
              <p:cNvSpPr/>
              <p:nvPr/>
            </p:nvSpPr>
            <p:spPr>
              <a:xfrm>
                <a:off x="6543825" y="3323275"/>
                <a:ext cx="35475" cy="12140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4856" extrusionOk="0">
                    <a:moveTo>
                      <a:pt x="323" y="0"/>
                    </a:moveTo>
                    <a:cubicBezTo>
                      <a:pt x="132" y="0"/>
                      <a:pt x="1" y="149"/>
                      <a:pt x="1" y="351"/>
                    </a:cubicBezTo>
                    <a:lnTo>
                      <a:pt x="1" y="4509"/>
                    </a:lnTo>
                    <a:cubicBezTo>
                      <a:pt x="1" y="4698"/>
                      <a:pt x="158" y="4856"/>
                      <a:pt x="379" y="4856"/>
                    </a:cubicBezTo>
                    <a:lnTo>
                      <a:pt x="1418" y="4856"/>
                    </a:lnTo>
                    <a:lnTo>
                      <a:pt x="1418" y="4"/>
                    </a:lnTo>
                    <a:lnTo>
                      <a:pt x="379" y="4"/>
                    </a:lnTo>
                    <a:cubicBezTo>
                      <a:pt x="360" y="1"/>
                      <a:pt x="341" y="0"/>
                      <a:pt x="32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26" name="Google Shape;10441;p74"/>
              <p:cNvSpPr/>
              <p:nvPr/>
            </p:nvSpPr>
            <p:spPr>
              <a:xfrm>
                <a:off x="6643075" y="3332025"/>
                <a:ext cx="143375" cy="104000"/>
              </a:xfrm>
              <a:custGeom>
                <a:avLst/>
                <a:gdLst/>
                <a:ahLst/>
                <a:cxnLst/>
                <a:rect l="l" t="t" r="r" b="b"/>
                <a:pathLst>
                  <a:path w="5735" h="4160" extrusionOk="0">
                    <a:moveTo>
                      <a:pt x="1639" y="1"/>
                    </a:moveTo>
                    <a:cubicBezTo>
                      <a:pt x="1450" y="1"/>
                      <a:pt x="1198" y="158"/>
                      <a:pt x="1072" y="379"/>
                    </a:cubicBezTo>
                    <a:lnTo>
                      <a:pt x="0" y="2490"/>
                    </a:lnTo>
                    <a:cubicBezTo>
                      <a:pt x="158" y="2584"/>
                      <a:pt x="378" y="2616"/>
                      <a:pt x="567" y="2616"/>
                    </a:cubicBezTo>
                    <a:cubicBezTo>
                      <a:pt x="1072" y="2616"/>
                      <a:pt x="1544" y="2364"/>
                      <a:pt x="1796" y="1891"/>
                    </a:cubicBezTo>
                    <a:lnTo>
                      <a:pt x="2017" y="1418"/>
                    </a:lnTo>
                    <a:lnTo>
                      <a:pt x="2710" y="1418"/>
                    </a:lnTo>
                    <a:cubicBezTo>
                      <a:pt x="2899" y="1418"/>
                      <a:pt x="3056" y="1481"/>
                      <a:pt x="3182" y="1607"/>
                    </a:cubicBezTo>
                    <a:lnTo>
                      <a:pt x="5734" y="4159"/>
                    </a:lnTo>
                    <a:lnTo>
                      <a:pt x="5734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27" name="Google Shape;10442;p74"/>
              <p:cNvSpPr/>
              <p:nvPr/>
            </p:nvSpPr>
            <p:spPr>
              <a:xfrm>
                <a:off x="6595025" y="3288700"/>
                <a:ext cx="175675" cy="188725"/>
              </a:xfrm>
              <a:custGeom>
                <a:avLst/>
                <a:gdLst/>
                <a:ahLst/>
                <a:cxnLst/>
                <a:rect l="l" t="t" r="r" b="b"/>
                <a:pathLst>
                  <a:path w="7027" h="7549" extrusionOk="0">
                    <a:moveTo>
                      <a:pt x="2206" y="1"/>
                    </a:moveTo>
                    <a:cubicBezTo>
                      <a:pt x="1828" y="1"/>
                      <a:pt x="1481" y="221"/>
                      <a:pt x="1261" y="568"/>
                    </a:cubicBezTo>
                    <a:lnTo>
                      <a:pt x="946" y="1198"/>
                    </a:lnTo>
                    <a:cubicBezTo>
                      <a:pt x="914" y="1324"/>
                      <a:pt x="757" y="1419"/>
                      <a:pt x="631" y="1419"/>
                    </a:cubicBezTo>
                    <a:lnTo>
                      <a:pt x="1" y="1419"/>
                    </a:lnTo>
                    <a:lnTo>
                      <a:pt x="1" y="6239"/>
                    </a:lnTo>
                    <a:lnTo>
                      <a:pt x="1576" y="6239"/>
                    </a:lnTo>
                    <a:lnTo>
                      <a:pt x="2584" y="7247"/>
                    </a:lnTo>
                    <a:cubicBezTo>
                      <a:pt x="2768" y="7431"/>
                      <a:pt x="3054" y="7548"/>
                      <a:pt x="3330" y="7548"/>
                    </a:cubicBezTo>
                    <a:cubicBezTo>
                      <a:pt x="3431" y="7548"/>
                      <a:pt x="3531" y="7533"/>
                      <a:pt x="3624" y="7499"/>
                    </a:cubicBezTo>
                    <a:lnTo>
                      <a:pt x="6585" y="6554"/>
                    </a:lnTo>
                    <a:cubicBezTo>
                      <a:pt x="6743" y="6522"/>
                      <a:pt x="6900" y="6396"/>
                      <a:pt x="7026" y="6302"/>
                    </a:cubicBezTo>
                    <a:lnTo>
                      <a:pt x="4537" y="3813"/>
                    </a:lnTo>
                    <a:lnTo>
                      <a:pt x="4380" y="3813"/>
                    </a:lnTo>
                    <a:lnTo>
                      <a:pt x="4348" y="3844"/>
                    </a:lnTo>
                    <a:cubicBezTo>
                      <a:pt x="4033" y="4506"/>
                      <a:pt x="3340" y="4947"/>
                      <a:pt x="2647" y="5042"/>
                    </a:cubicBezTo>
                    <a:cubicBezTo>
                      <a:pt x="2601" y="5044"/>
                      <a:pt x="2556" y="5046"/>
                      <a:pt x="2511" y="5046"/>
                    </a:cubicBezTo>
                    <a:cubicBezTo>
                      <a:pt x="2046" y="5046"/>
                      <a:pt x="1698" y="4899"/>
                      <a:pt x="1324" y="4727"/>
                    </a:cubicBezTo>
                    <a:cubicBezTo>
                      <a:pt x="1103" y="4632"/>
                      <a:pt x="1040" y="4412"/>
                      <a:pt x="1166" y="4254"/>
                    </a:cubicBezTo>
                    <a:lnTo>
                      <a:pt x="2363" y="1797"/>
                    </a:lnTo>
                    <a:cubicBezTo>
                      <a:pt x="2615" y="1324"/>
                      <a:pt x="3088" y="1041"/>
                      <a:pt x="3592" y="1041"/>
                    </a:cubicBezTo>
                    <a:lnTo>
                      <a:pt x="5104" y="1041"/>
                    </a:lnTo>
                    <a:cubicBezTo>
                      <a:pt x="5167" y="852"/>
                      <a:pt x="5262" y="631"/>
                      <a:pt x="5262" y="347"/>
                    </a:cubicBezTo>
                    <a:cubicBezTo>
                      <a:pt x="5262" y="158"/>
                      <a:pt x="5104" y="1"/>
                      <a:pt x="488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528" name="Google Shape;10443;p74"/>
            <p:cNvGrpSpPr/>
            <p:nvPr/>
          </p:nvGrpSpPr>
          <p:grpSpPr>
            <a:xfrm>
              <a:off x="11784256" y="4449565"/>
              <a:ext cx="587394" cy="587394"/>
              <a:chOff x="2037825" y="3254050"/>
              <a:chExt cx="296175" cy="296175"/>
            </a:xfrm>
            <a:grpFill/>
          </p:grpSpPr>
          <p:sp>
            <p:nvSpPr>
              <p:cNvPr id="529" name="Google Shape;10444;p74"/>
              <p:cNvSpPr/>
              <p:nvPr/>
            </p:nvSpPr>
            <p:spPr>
              <a:xfrm>
                <a:off x="2063825" y="3254050"/>
                <a:ext cx="86675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3467" h="3467" extrusionOk="0">
                    <a:moveTo>
                      <a:pt x="1733" y="1"/>
                    </a:moveTo>
                    <a:cubicBezTo>
                      <a:pt x="788" y="1"/>
                      <a:pt x="1" y="788"/>
                      <a:pt x="1" y="1733"/>
                    </a:cubicBezTo>
                    <a:cubicBezTo>
                      <a:pt x="1" y="2679"/>
                      <a:pt x="788" y="3466"/>
                      <a:pt x="1733" y="3466"/>
                    </a:cubicBezTo>
                    <a:cubicBezTo>
                      <a:pt x="2678" y="3466"/>
                      <a:pt x="3466" y="2679"/>
                      <a:pt x="3466" y="1733"/>
                    </a:cubicBezTo>
                    <a:cubicBezTo>
                      <a:pt x="3466" y="788"/>
                      <a:pt x="2678" y="1"/>
                      <a:pt x="173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30" name="Google Shape;10445;p74"/>
              <p:cNvSpPr/>
              <p:nvPr/>
            </p:nvSpPr>
            <p:spPr>
              <a:xfrm>
                <a:off x="2178025" y="3289500"/>
                <a:ext cx="104000" cy="67950"/>
              </a:xfrm>
              <a:custGeom>
                <a:avLst/>
                <a:gdLst/>
                <a:ahLst/>
                <a:cxnLst/>
                <a:rect l="l" t="t" r="r" b="b"/>
                <a:pathLst>
                  <a:path w="4160" h="2718" extrusionOk="0">
                    <a:moveTo>
                      <a:pt x="347" y="0"/>
                    </a:moveTo>
                    <a:cubicBezTo>
                      <a:pt x="158" y="0"/>
                      <a:pt x="1" y="158"/>
                      <a:pt x="1" y="347"/>
                    </a:cubicBezTo>
                    <a:cubicBezTo>
                      <a:pt x="1" y="536"/>
                      <a:pt x="95" y="662"/>
                      <a:pt x="316" y="662"/>
                    </a:cubicBezTo>
                    <a:lnTo>
                      <a:pt x="2395" y="662"/>
                    </a:lnTo>
                    <a:cubicBezTo>
                      <a:pt x="2584" y="662"/>
                      <a:pt x="2742" y="820"/>
                      <a:pt x="2742" y="1009"/>
                    </a:cubicBezTo>
                    <a:lnTo>
                      <a:pt x="2742" y="1576"/>
                    </a:lnTo>
                    <a:lnTo>
                      <a:pt x="2616" y="1450"/>
                    </a:lnTo>
                    <a:cubicBezTo>
                      <a:pt x="2568" y="1387"/>
                      <a:pt x="2482" y="1355"/>
                      <a:pt x="2391" y="1355"/>
                    </a:cubicBezTo>
                    <a:cubicBezTo>
                      <a:pt x="2301" y="1355"/>
                      <a:pt x="2206" y="1387"/>
                      <a:pt x="2143" y="1450"/>
                    </a:cubicBezTo>
                    <a:cubicBezTo>
                      <a:pt x="2049" y="1576"/>
                      <a:pt x="2049" y="1796"/>
                      <a:pt x="2143" y="1922"/>
                    </a:cubicBezTo>
                    <a:lnTo>
                      <a:pt x="2868" y="2647"/>
                    </a:lnTo>
                    <a:cubicBezTo>
                      <a:pt x="2931" y="2694"/>
                      <a:pt x="3017" y="2718"/>
                      <a:pt x="3104" y="2718"/>
                    </a:cubicBezTo>
                    <a:cubicBezTo>
                      <a:pt x="3191" y="2718"/>
                      <a:pt x="3277" y="2694"/>
                      <a:pt x="3340" y="2647"/>
                    </a:cubicBezTo>
                    <a:lnTo>
                      <a:pt x="4033" y="1922"/>
                    </a:lnTo>
                    <a:cubicBezTo>
                      <a:pt x="4159" y="1796"/>
                      <a:pt x="4159" y="1576"/>
                      <a:pt x="4033" y="1450"/>
                    </a:cubicBezTo>
                    <a:cubicBezTo>
                      <a:pt x="3986" y="1387"/>
                      <a:pt x="3899" y="1355"/>
                      <a:pt x="3809" y="1355"/>
                    </a:cubicBezTo>
                    <a:cubicBezTo>
                      <a:pt x="3718" y="1355"/>
                      <a:pt x="3624" y="1387"/>
                      <a:pt x="3561" y="1450"/>
                    </a:cubicBezTo>
                    <a:lnTo>
                      <a:pt x="3466" y="1576"/>
                    </a:lnTo>
                    <a:lnTo>
                      <a:pt x="3466" y="1009"/>
                    </a:lnTo>
                    <a:cubicBezTo>
                      <a:pt x="3466" y="441"/>
                      <a:pt x="2994" y="0"/>
                      <a:pt x="242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31" name="Google Shape;10446;p74"/>
              <p:cNvSpPr/>
              <p:nvPr/>
            </p:nvSpPr>
            <p:spPr>
              <a:xfrm>
                <a:off x="2070125" y="3444225"/>
                <a:ext cx="106350" cy="69075"/>
              </a:xfrm>
              <a:custGeom>
                <a:avLst/>
                <a:gdLst/>
                <a:ahLst/>
                <a:cxnLst/>
                <a:rect l="l" t="t" r="r" b="b"/>
                <a:pathLst>
                  <a:path w="4254" h="2763" extrusionOk="0">
                    <a:moveTo>
                      <a:pt x="1095" y="0"/>
                    </a:moveTo>
                    <a:cubicBezTo>
                      <a:pt x="1002" y="0"/>
                      <a:pt x="904" y="28"/>
                      <a:pt x="820" y="112"/>
                    </a:cubicBezTo>
                    <a:lnTo>
                      <a:pt x="127" y="805"/>
                    </a:lnTo>
                    <a:cubicBezTo>
                      <a:pt x="1" y="931"/>
                      <a:pt x="1" y="1184"/>
                      <a:pt x="127" y="1278"/>
                    </a:cubicBezTo>
                    <a:cubicBezTo>
                      <a:pt x="190" y="1341"/>
                      <a:pt x="276" y="1373"/>
                      <a:pt x="363" y="1373"/>
                    </a:cubicBezTo>
                    <a:cubicBezTo>
                      <a:pt x="449" y="1373"/>
                      <a:pt x="536" y="1341"/>
                      <a:pt x="599" y="1278"/>
                    </a:cubicBezTo>
                    <a:lnTo>
                      <a:pt x="725" y="1184"/>
                    </a:lnTo>
                    <a:lnTo>
                      <a:pt x="725" y="1719"/>
                    </a:lnTo>
                    <a:cubicBezTo>
                      <a:pt x="725" y="2318"/>
                      <a:pt x="1198" y="2759"/>
                      <a:pt x="1733" y="2759"/>
                    </a:cubicBezTo>
                    <a:lnTo>
                      <a:pt x="3813" y="2759"/>
                    </a:lnTo>
                    <a:cubicBezTo>
                      <a:pt x="3837" y="2761"/>
                      <a:pt x="3861" y="2763"/>
                      <a:pt x="3883" y="2763"/>
                    </a:cubicBezTo>
                    <a:cubicBezTo>
                      <a:pt x="4122" y="2763"/>
                      <a:pt x="4254" y="2616"/>
                      <a:pt x="4254" y="2444"/>
                    </a:cubicBezTo>
                    <a:cubicBezTo>
                      <a:pt x="4254" y="2223"/>
                      <a:pt x="4096" y="2066"/>
                      <a:pt x="3907" y="2066"/>
                    </a:cubicBezTo>
                    <a:lnTo>
                      <a:pt x="1828" y="2066"/>
                    </a:lnTo>
                    <a:cubicBezTo>
                      <a:pt x="1639" y="2066"/>
                      <a:pt x="1481" y="1908"/>
                      <a:pt x="1481" y="1719"/>
                    </a:cubicBezTo>
                    <a:lnTo>
                      <a:pt x="1481" y="1184"/>
                    </a:lnTo>
                    <a:lnTo>
                      <a:pt x="1576" y="1278"/>
                    </a:lnTo>
                    <a:cubicBezTo>
                      <a:pt x="1639" y="1341"/>
                      <a:pt x="1733" y="1373"/>
                      <a:pt x="1824" y="1373"/>
                    </a:cubicBezTo>
                    <a:cubicBezTo>
                      <a:pt x="1914" y="1373"/>
                      <a:pt x="2001" y="1341"/>
                      <a:pt x="2048" y="1278"/>
                    </a:cubicBezTo>
                    <a:cubicBezTo>
                      <a:pt x="2174" y="1184"/>
                      <a:pt x="2174" y="931"/>
                      <a:pt x="2048" y="805"/>
                    </a:cubicBezTo>
                    <a:lnTo>
                      <a:pt x="1355" y="112"/>
                    </a:lnTo>
                    <a:cubicBezTo>
                      <a:pt x="1292" y="81"/>
                      <a:pt x="1261" y="81"/>
                      <a:pt x="1229" y="18"/>
                    </a:cubicBezTo>
                    <a:cubicBezTo>
                      <a:pt x="1187" y="7"/>
                      <a:pt x="1142" y="0"/>
                      <a:pt x="109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32" name="Google Shape;10447;p74"/>
              <p:cNvSpPr/>
              <p:nvPr/>
            </p:nvSpPr>
            <p:spPr>
              <a:xfrm>
                <a:off x="2219775" y="3375350"/>
                <a:ext cx="89025" cy="85875"/>
              </a:xfrm>
              <a:custGeom>
                <a:avLst/>
                <a:gdLst/>
                <a:ahLst/>
                <a:cxnLst/>
                <a:rect l="l" t="t" r="r" b="b"/>
                <a:pathLst>
                  <a:path w="3561" h="3435" extrusionOk="0">
                    <a:moveTo>
                      <a:pt x="1796" y="0"/>
                    </a:moveTo>
                    <a:cubicBezTo>
                      <a:pt x="788" y="0"/>
                      <a:pt x="0" y="788"/>
                      <a:pt x="0" y="1733"/>
                    </a:cubicBezTo>
                    <a:cubicBezTo>
                      <a:pt x="0" y="2647"/>
                      <a:pt x="788" y="3434"/>
                      <a:pt x="1796" y="3434"/>
                    </a:cubicBezTo>
                    <a:cubicBezTo>
                      <a:pt x="2741" y="3434"/>
                      <a:pt x="3561" y="2647"/>
                      <a:pt x="3561" y="1733"/>
                    </a:cubicBezTo>
                    <a:cubicBezTo>
                      <a:pt x="3561" y="788"/>
                      <a:pt x="2773" y="0"/>
                      <a:pt x="179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33" name="Google Shape;10448;p74"/>
              <p:cNvSpPr/>
              <p:nvPr/>
            </p:nvSpPr>
            <p:spPr>
              <a:xfrm>
                <a:off x="2037825" y="3339125"/>
                <a:ext cx="138650" cy="88225"/>
              </a:xfrm>
              <a:custGeom>
                <a:avLst/>
                <a:gdLst/>
                <a:ahLst/>
                <a:cxnLst/>
                <a:rect l="l" t="t" r="r" b="b"/>
                <a:pathLst>
                  <a:path w="5546" h="3529" extrusionOk="0">
                    <a:moveTo>
                      <a:pt x="1072" y="0"/>
                    </a:moveTo>
                    <a:cubicBezTo>
                      <a:pt x="442" y="536"/>
                      <a:pt x="32" y="1292"/>
                      <a:pt x="32" y="2143"/>
                    </a:cubicBezTo>
                    <a:lnTo>
                      <a:pt x="32" y="3182"/>
                    </a:lnTo>
                    <a:cubicBezTo>
                      <a:pt x="1" y="3371"/>
                      <a:pt x="158" y="3529"/>
                      <a:pt x="347" y="3529"/>
                    </a:cubicBezTo>
                    <a:lnTo>
                      <a:pt x="5199" y="3529"/>
                    </a:lnTo>
                    <a:cubicBezTo>
                      <a:pt x="5388" y="3529"/>
                      <a:pt x="5546" y="3371"/>
                      <a:pt x="5546" y="3182"/>
                    </a:cubicBezTo>
                    <a:lnTo>
                      <a:pt x="5546" y="2143"/>
                    </a:lnTo>
                    <a:cubicBezTo>
                      <a:pt x="5546" y="1292"/>
                      <a:pt x="5168" y="536"/>
                      <a:pt x="4538" y="0"/>
                    </a:cubicBezTo>
                    <a:cubicBezTo>
                      <a:pt x="4096" y="473"/>
                      <a:pt x="3466" y="756"/>
                      <a:pt x="2805" y="756"/>
                    </a:cubicBezTo>
                    <a:cubicBezTo>
                      <a:pt x="2143" y="756"/>
                      <a:pt x="1513" y="504"/>
                      <a:pt x="107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34" name="Google Shape;10449;p74"/>
              <p:cNvSpPr/>
              <p:nvPr/>
            </p:nvSpPr>
            <p:spPr>
              <a:xfrm>
                <a:off x="2193775" y="3460400"/>
                <a:ext cx="140225" cy="89825"/>
              </a:xfrm>
              <a:custGeom>
                <a:avLst/>
                <a:gdLst/>
                <a:ahLst/>
                <a:cxnLst/>
                <a:rect l="l" t="t" r="r" b="b"/>
                <a:pathLst>
                  <a:path w="5609" h="3593" extrusionOk="0">
                    <a:moveTo>
                      <a:pt x="1009" y="1"/>
                    </a:moveTo>
                    <a:cubicBezTo>
                      <a:pt x="379" y="537"/>
                      <a:pt x="1" y="1261"/>
                      <a:pt x="1" y="2143"/>
                    </a:cubicBezTo>
                    <a:lnTo>
                      <a:pt x="1" y="3246"/>
                    </a:lnTo>
                    <a:cubicBezTo>
                      <a:pt x="1" y="3435"/>
                      <a:pt x="158" y="3592"/>
                      <a:pt x="347" y="3592"/>
                    </a:cubicBezTo>
                    <a:lnTo>
                      <a:pt x="5262" y="3592"/>
                    </a:lnTo>
                    <a:cubicBezTo>
                      <a:pt x="5451" y="3592"/>
                      <a:pt x="5609" y="3435"/>
                      <a:pt x="5609" y="3246"/>
                    </a:cubicBezTo>
                    <a:lnTo>
                      <a:pt x="5609" y="2143"/>
                    </a:lnTo>
                    <a:cubicBezTo>
                      <a:pt x="5577" y="1261"/>
                      <a:pt x="5199" y="537"/>
                      <a:pt x="4569" y="1"/>
                    </a:cubicBezTo>
                    <a:cubicBezTo>
                      <a:pt x="4128" y="474"/>
                      <a:pt x="3498" y="757"/>
                      <a:pt x="2773" y="757"/>
                    </a:cubicBezTo>
                    <a:cubicBezTo>
                      <a:pt x="2080" y="757"/>
                      <a:pt x="1450" y="474"/>
                      <a:pt x="100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553" name="Google Shape;10468;p74"/>
            <p:cNvGrpSpPr/>
            <p:nvPr/>
          </p:nvGrpSpPr>
          <p:grpSpPr>
            <a:xfrm>
              <a:off x="6146576" y="4673825"/>
              <a:ext cx="514632" cy="513246"/>
              <a:chOff x="3859600" y="3591950"/>
              <a:chExt cx="296975" cy="296175"/>
            </a:xfrm>
            <a:grpFill/>
          </p:grpSpPr>
          <p:sp>
            <p:nvSpPr>
              <p:cNvPr id="554" name="Google Shape;10469;p74"/>
              <p:cNvSpPr/>
              <p:nvPr/>
            </p:nvSpPr>
            <p:spPr>
              <a:xfrm>
                <a:off x="4034450" y="3766000"/>
                <a:ext cx="122125" cy="122125"/>
              </a:xfrm>
              <a:custGeom>
                <a:avLst/>
                <a:gdLst/>
                <a:ahLst/>
                <a:cxnLst/>
                <a:rect l="l" t="t" r="r" b="b"/>
                <a:pathLst>
                  <a:path w="4885" h="4885" extrusionOk="0">
                    <a:moveTo>
                      <a:pt x="2395" y="1324"/>
                    </a:moveTo>
                    <a:cubicBezTo>
                      <a:pt x="2616" y="1324"/>
                      <a:pt x="2773" y="1482"/>
                      <a:pt x="2773" y="1702"/>
                    </a:cubicBezTo>
                    <a:lnTo>
                      <a:pt x="2773" y="2049"/>
                    </a:lnTo>
                    <a:lnTo>
                      <a:pt x="3120" y="2049"/>
                    </a:lnTo>
                    <a:cubicBezTo>
                      <a:pt x="3309" y="2049"/>
                      <a:pt x="3466" y="2206"/>
                      <a:pt x="3466" y="2395"/>
                    </a:cubicBezTo>
                    <a:cubicBezTo>
                      <a:pt x="3466" y="2584"/>
                      <a:pt x="3309" y="2742"/>
                      <a:pt x="3120" y="2742"/>
                    </a:cubicBezTo>
                    <a:lnTo>
                      <a:pt x="2395" y="2742"/>
                    </a:lnTo>
                    <a:cubicBezTo>
                      <a:pt x="2206" y="2742"/>
                      <a:pt x="2049" y="2584"/>
                      <a:pt x="2049" y="2395"/>
                    </a:cubicBezTo>
                    <a:lnTo>
                      <a:pt x="2049" y="1702"/>
                    </a:lnTo>
                    <a:cubicBezTo>
                      <a:pt x="2049" y="1482"/>
                      <a:pt x="2206" y="1324"/>
                      <a:pt x="2395" y="1324"/>
                    </a:cubicBezTo>
                    <a:close/>
                    <a:moveTo>
                      <a:pt x="2458" y="1"/>
                    </a:moveTo>
                    <a:cubicBezTo>
                      <a:pt x="1104" y="1"/>
                      <a:pt x="1" y="1103"/>
                      <a:pt x="1" y="2427"/>
                    </a:cubicBezTo>
                    <a:cubicBezTo>
                      <a:pt x="1" y="3781"/>
                      <a:pt x="1104" y="4884"/>
                      <a:pt x="2458" y="4884"/>
                    </a:cubicBezTo>
                    <a:cubicBezTo>
                      <a:pt x="3782" y="4884"/>
                      <a:pt x="4884" y="3781"/>
                      <a:pt x="4884" y="2427"/>
                    </a:cubicBezTo>
                    <a:cubicBezTo>
                      <a:pt x="4853" y="1072"/>
                      <a:pt x="3782" y="1"/>
                      <a:pt x="245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55" name="Google Shape;10470;p74"/>
              <p:cNvSpPr/>
              <p:nvPr/>
            </p:nvSpPr>
            <p:spPr>
              <a:xfrm>
                <a:off x="3860400" y="3679375"/>
                <a:ext cx="260725" cy="173300"/>
              </a:xfrm>
              <a:custGeom>
                <a:avLst/>
                <a:gdLst/>
                <a:ahLst/>
                <a:cxnLst/>
                <a:rect l="l" t="t" r="r" b="b"/>
                <a:pathLst>
                  <a:path w="10429" h="6932" extrusionOk="0">
                    <a:moveTo>
                      <a:pt x="2426" y="662"/>
                    </a:moveTo>
                    <a:cubicBezTo>
                      <a:pt x="2647" y="662"/>
                      <a:pt x="2804" y="819"/>
                      <a:pt x="2804" y="1008"/>
                    </a:cubicBezTo>
                    <a:cubicBezTo>
                      <a:pt x="2804" y="1197"/>
                      <a:pt x="2647" y="1355"/>
                      <a:pt x="2426" y="1355"/>
                    </a:cubicBezTo>
                    <a:lnTo>
                      <a:pt x="1733" y="1355"/>
                    </a:lnTo>
                    <a:cubicBezTo>
                      <a:pt x="1544" y="1355"/>
                      <a:pt x="1387" y="1197"/>
                      <a:pt x="1387" y="1008"/>
                    </a:cubicBezTo>
                    <a:cubicBezTo>
                      <a:pt x="1387" y="819"/>
                      <a:pt x="1544" y="662"/>
                      <a:pt x="1733" y="662"/>
                    </a:cubicBezTo>
                    <a:close/>
                    <a:moveTo>
                      <a:pt x="4537" y="662"/>
                    </a:moveTo>
                    <a:cubicBezTo>
                      <a:pt x="4726" y="662"/>
                      <a:pt x="4884" y="819"/>
                      <a:pt x="4884" y="1008"/>
                    </a:cubicBezTo>
                    <a:cubicBezTo>
                      <a:pt x="4884" y="1197"/>
                      <a:pt x="4695" y="1355"/>
                      <a:pt x="4537" y="1355"/>
                    </a:cubicBezTo>
                    <a:lnTo>
                      <a:pt x="3812" y="1355"/>
                    </a:lnTo>
                    <a:cubicBezTo>
                      <a:pt x="3623" y="1355"/>
                      <a:pt x="3466" y="1197"/>
                      <a:pt x="3466" y="1008"/>
                    </a:cubicBezTo>
                    <a:cubicBezTo>
                      <a:pt x="3466" y="819"/>
                      <a:pt x="3623" y="662"/>
                      <a:pt x="3812" y="662"/>
                    </a:cubicBezTo>
                    <a:close/>
                    <a:moveTo>
                      <a:pt x="6648" y="662"/>
                    </a:moveTo>
                    <a:cubicBezTo>
                      <a:pt x="6837" y="662"/>
                      <a:pt x="6994" y="819"/>
                      <a:pt x="6994" y="1008"/>
                    </a:cubicBezTo>
                    <a:cubicBezTo>
                      <a:pt x="6994" y="1197"/>
                      <a:pt x="6837" y="1355"/>
                      <a:pt x="6648" y="1355"/>
                    </a:cubicBezTo>
                    <a:lnTo>
                      <a:pt x="5955" y="1355"/>
                    </a:lnTo>
                    <a:cubicBezTo>
                      <a:pt x="5734" y="1355"/>
                      <a:pt x="5577" y="1197"/>
                      <a:pt x="5577" y="1008"/>
                    </a:cubicBezTo>
                    <a:cubicBezTo>
                      <a:pt x="5577" y="819"/>
                      <a:pt x="5734" y="662"/>
                      <a:pt x="5955" y="662"/>
                    </a:cubicBezTo>
                    <a:close/>
                    <a:moveTo>
                      <a:pt x="8727" y="662"/>
                    </a:moveTo>
                    <a:cubicBezTo>
                      <a:pt x="8948" y="662"/>
                      <a:pt x="9105" y="819"/>
                      <a:pt x="9105" y="1008"/>
                    </a:cubicBezTo>
                    <a:cubicBezTo>
                      <a:pt x="9105" y="1197"/>
                      <a:pt x="8948" y="1355"/>
                      <a:pt x="8727" y="1355"/>
                    </a:cubicBezTo>
                    <a:lnTo>
                      <a:pt x="8034" y="1355"/>
                    </a:lnTo>
                    <a:cubicBezTo>
                      <a:pt x="7845" y="1355"/>
                      <a:pt x="7688" y="1197"/>
                      <a:pt x="7688" y="1008"/>
                    </a:cubicBezTo>
                    <a:cubicBezTo>
                      <a:pt x="7688" y="819"/>
                      <a:pt x="7845" y="662"/>
                      <a:pt x="8034" y="662"/>
                    </a:cubicBezTo>
                    <a:close/>
                    <a:moveTo>
                      <a:pt x="2426" y="2080"/>
                    </a:moveTo>
                    <a:cubicBezTo>
                      <a:pt x="2647" y="2080"/>
                      <a:pt x="2804" y="2237"/>
                      <a:pt x="2804" y="2426"/>
                    </a:cubicBezTo>
                    <a:cubicBezTo>
                      <a:pt x="2804" y="2647"/>
                      <a:pt x="2647" y="2773"/>
                      <a:pt x="2426" y="2773"/>
                    </a:cubicBezTo>
                    <a:lnTo>
                      <a:pt x="1733" y="2773"/>
                    </a:lnTo>
                    <a:cubicBezTo>
                      <a:pt x="1544" y="2773"/>
                      <a:pt x="1387" y="2647"/>
                      <a:pt x="1387" y="2426"/>
                    </a:cubicBezTo>
                    <a:cubicBezTo>
                      <a:pt x="1387" y="2206"/>
                      <a:pt x="1544" y="2080"/>
                      <a:pt x="1733" y="2080"/>
                    </a:cubicBezTo>
                    <a:close/>
                    <a:moveTo>
                      <a:pt x="4537" y="2080"/>
                    </a:moveTo>
                    <a:cubicBezTo>
                      <a:pt x="4726" y="2080"/>
                      <a:pt x="4884" y="2237"/>
                      <a:pt x="4884" y="2426"/>
                    </a:cubicBezTo>
                    <a:cubicBezTo>
                      <a:pt x="4884" y="2647"/>
                      <a:pt x="4695" y="2773"/>
                      <a:pt x="4537" y="2773"/>
                    </a:cubicBezTo>
                    <a:lnTo>
                      <a:pt x="3812" y="2773"/>
                    </a:lnTo>
                    <a:cubicBezTo>
                      <a:pt x="3623" y="2773"/>
                      <a:pt x="3466" y="2647"/>
                      <a:pt x="3466" y="2426"/>
                    </a:cubicBezTo>
                    <a:cubicBezTo>
                      <a:pt x="3466" y="2206"/>
                      <a:pt x="3623" y="2080"/>
                      <a:pt x="3812" y="2080"/>
                    </a:cubicBezTo>
                    <a:close/>
                    <a:moveTo>
                      <a:pt x="6648" y="2080"/>
                    </a:moveTo>
                    <a:cubicBezTo>
                      <a:pt x="6837" y="2080"/>
                      <a:pt x="6994" y="2237"/>
                      <a:pt x="6994" y="2426"/>
                    </a:cubicBezTo>
                    <a:cubicBezTo>
                      <a:pt x="6994" y="2647"/>
                      <a:pt x="6837" y="2773"/>
                      <a:pt x="6648" y="2773"/>
                    </a:cubicBezTo>
                    <a:lnTo>
                      <a:pt x="5955" y="2773"/>
                    </a:lnTo>
                    <a:cubicBezTo>
                      <a:pt x="5734" y="2773"/>
                      <a:pt x="5577" y="2647"/>
                      <a:pt x="5577" y="2426"/>
                    </a:cubicBezTo>
                    <a:cubicBezTo>
                      <a:pt x="5577" y="2206"/>
                      <a:pt x="5734" y="2080"/>
                      <a:pt x="5955" y="2080"/>
                    </a:cubicBezTo>
                    <a:close/>
                    <a:moveTo>
                      <a:pt x="8727" y="2080"/>
                    </a:moveTo>
                    <a:cubicBezTo>
                      <a:pt x="8948" y="2080"/>
                      <a:pt x="9105" y="2237"/>
                      <a:pt x="9105" y="2426"/>
                    </a:cubicBezTo>
                    <a:cubicBezTo>
                      <a:pt x="9105" y="2647"/>
                      <a:pt x="8948" y="2773"/>
                      <a:pt x="8727" y="2773"/>
                    </a:cubicBezTo>
                    <a:lnTo>
                      <a:pt x="8034" y="2773"/>
                    </a:lnTo>
                    <a:cubicBezTo>
                      <a:pt x="7845" y="2773"/>
                      <a:pt x="7688" y="2647"/>
                      <a:pt x="7688" y="2426"/>
                    </a:cubicBezTo>
                    <a:cubicBezTo>
                      <a:pt x="7688" y="2206"/>
                      <a:pt x="7845" y="2080"/>
                      <a:pt x="8034" y="2080"/>
                    </a:cubicBezTo>
                    <a:close/>
                    <a:moveTo>
                      <a:pt x="2426" y="3466"/>
                    </a:moveTo>
                    <a:cubicBezTo>
                      <a:pt x="2647" y="3466"/>
                      <a:pt x="2804" y="3623"/>
                      <a:pt x="2804" y="3812"/>
                    </a:cubicBezTo>
                    <a:cubicBezTo>
                      <a:pt x="2804" y="4001"/>
                      <a:pt x="2647" y="4159"/>
                      <a:pt x="2426" y="4159"/>
                    </a:cubicBezTo>
                    <a:lnTo>
                      <a:pt x="1733" y="4159"/>
                    </a:lnTo>
                    <a:cubicBezTo>
                      <a:pt x="1544" y="4159"/>
                      <a:pt x="1387" y="4001"/>
                      <a:pt x="1387" y="3812"/>
                    </a:cubicBezTo>
                    <a:cubicBezTo>
                      <a:pt x="1387" y="3623"/>
                      <a:pt x="1544" y="3466"/>
                      <a:pt x="1733" y="3466"/>
                    </a:cubicBezTo>
                    <a:close/>
                    <a:moveTo>
                      <a:pt x="4537" y="3466"/>
                    </a:moveTo>
                    <a:cubicBezTo>
                      <a:pt x="4726" y="3466"/>
                      <a:pt x="4884" y="3623"/>
                      <a:pt x="4884" y="3812"/>
                    </a:cubicBezTo>
                    <a:cubicBezTo>
                      <a:pt x="4884" y="4001"/>
                      <a:pt x="4695" y="4159"/>
                      <a:pt x="4537" y="4159"/>
                    </a:cubicBezTo>
                    <a:lnTo>
                      <a:pt x="3812" y="4159"/>
                    </a:lnTo>
                    <a:cubicBezTo>
                      <a:pt x="3623" y="4159"/>
                      <a:pt x="3466" y="4001"/>
                      <a:pt x="3466" y="3812"/>
                    </a:cubicBezTo>
                    <a:cubicBezTo>
                      <a:pt x="3466" y="3623"/>
                      <a:pt x="3623" y="3466"/>
                      <a:pt x="3812" y="3466"/>
                    </a:cubicBezTo>
                    <a:close/>
                    <a:moveTo>
                      <a:pt x="6648" y="3466"/>
                    </a:moveTo>
                    <a:cubicBezTo>
                      <a:pt x="6837" y="3466"/>
                      <a:pt x="6994" y="3623"/>
                      <a:pt x="6994" y="3812"/>
                    </a:cubicBezTo>
                    <a:cubicBezTo>
                      <a:pt x="6994" y="4001"/>
                      <a:pt x="6837" y="4159"/>
                      <a:pt x="6648" y="4159"/>
                    </a:cubicBezTo>
                    <a:lnTo>
                      <a:pt x="5955" y="4159"/>
                    </a:lnTo>
                    <a:cubicBezTo>
                      <a:pt x="5734" y="4159"/>
                      <a:pt x="5577" y="4001"/>
                      <a:pt x="5577" y="3812"/>
                    </a:cubicBezTo>
                    <a:cubicBezTo>
                      <a:pt x="5577" y="3623"/>
                      <a:pt x="5734" y="3466"/>
                      <a:pt x="5955" y="3466"/>
                    </a:cubicBezTo>
                    <a:close/>
                    <a:moveTo>
                      <a:pt x="2426" y="4852"/>
                    </a:moveTo>
                    <a:cubicBezTo>
                      <a:pt x="2647" y="4852"/>
                      <a:pt x="2804" y="5010"/>
                      <a:pt x="2804" y="5199"/>
                    </a:cubicBezTo>
                    <a:cubicBezTo>
                      <a:pt x="2804" y="5388"/>
                      <a:pt x="2647" y="5545"/>
                      <a:pt x="2426" y="5545"/>
                    </a:cubicBezTo>
                    <a:lnTo>
                      <a:pt x="1733" y="5545"/>
                    </a:lnTo>
                    <a:cubicBezTo>
                      <a:pt x="1544" y="5545"/>
                      <a:pt x="1387" y="5388"/>
                      <a:pt x="1387" y="5199"/>
                    </a:cubicBezTo>
                    <a:cubicBezTo>
                      <a:pt x="1387" y="5010"/>
                      <a:pt x="1544" y="4852"/>
                      <a:pt x="1733" y="4852"/>
                    </a:cubicBezTo>
                    <a:close/>
                    <a:moveTo>
                      <a:pt x="4537" y="4852"/>
                    </a:moveTo>
                    <a:cubicBezTo>
                      <a:pt x="4726" y="4852"/>
                      <a:pt x="4884" y="5010"/>
                      <a:pt x="4884" y="5199"/>
                    </a:cubicBezTo>
                    <a:cubicBezTo>
                      <a:pt x="4884" y="5388"/>
                      <a:pt x="4695" y="5545"/>
                      <a:pt x="4537" y="5545"/>
                    </a:cubicBezTo>
                    <a:lnTo>
                      <a:pt x="3812" y="5545"/>
                    </a:lnTo>
                    <a:cubicBezTo>
                      <a:pt x="3623" y="5545"/>
                      <a:pt x="3466" y="5388"/>
                      <a:pt x="3466" y="5199"/>
                    </a:cubicBezTo>
                    <a:cubicBezTo>
                      <a:pt x="3466" y="5010"/>
                      <a:pt x="3623" y="4852"/>
                      <a:pt x="3812" y="4852"/>
                    </a:cubicBezTo>
                    <a:close/>
                    <a:moveTo>
                      <a:pt x="0" y="0"/>
                    </a:moveTo>
                    <a:lnTo>
                      <a:pt x="0" y="5892"/>
                    </a:lnTo>
                    <a:cubicBezTo>
                      <a:pt x="0" y="6459"/>
                      <a:pt x="473" y="6931"/>
                      <a:pt x="1071" y="6931"/>
                    </a:cubicBezTo>
                    <a:lnTo>
                      <a:pt x="6490" y="6931"/>
                    </a:lnTo>
                    <a:cubicBezTo>
                      <a:pt x="6364" y="6616"/>
                      <a:pt x="6301" y="6270"/>
                      <a:pt x="6301" y="5892"/>
                    </a:cubicBezTo>
                    <a:cubicBezTo>
                      <a:pt x="6301" y="5797"/>
                      <a:pt x="6333" y="5671"/>
                      <a:pt x="6333" y="5545"/>
                    </a:cubicBezTo>
                    <a:lnTo>
                      <a:pt x="5955" y="5545"/>
                    </a:lnTo>
                    <a:cubicBezTo>
                      <a:pt x="5734" y="5545"/>
                      <a:pt x="5577" y="5388"/>
                      <a:pt x="5577" y="5199"/>
                    </a:cubicBezTo>
                    <a:cubicBezTo>
                      <a:pt x="5577" y="5010"/>
                      <a:pt x="5734" y="4852"/>
                      <a:pt x="5955" y="4852"/>
                    </a:cubicBezTo>
                    <a:lnTo>
                      <a:pt x="6490" y="4852"/>
                    </a:lnTo>
                    <a:cubicBezTo>
                      <a:pt x="6931" y="3623"/>
                      <a:pt x="8066" y="2741"/>
                      <a:pt x="9420" y="2741"/>
                    </a:cubicBezTo>
                    <a:cubicBezTo>
                      <a:pt x="9767" y="2741"/>
                      <a:pt x="10113" y="2836"/>
                      <a:pt x="10428" y="2962"/>
                    </a:cubicBezTo>
                    <a:lnTo>
                      <a:pt x="10428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56" name="Google Shape;10471;p74"/>
              <p:cNvSpPr/>
              <p:nvPr/>
            </p:nvSpPr>
            <p:spPr>
              <a:xfrm>
                <a:off x="3859600" y="3591950"/>
                <a:ext cx="261525" cy="70900"/>
              </a:xfrm>
              <a:custGeom>
                <a:avLst/>
                <a:gdLst/>
                <a:ahLst/>
                <a:cxnLst/>
                <a:rect l="l" t="t" r="r" b="b"/>
                <a:pathLst>
                  <a:path w="10461" h="2836" extrusionOk="0">
                    <a:moveTo>
                      <a:pt x="1734" y="0"/>
                    </a:moveTo>
                    <a:cubicBezTo>
                      <a:pt x="1513" y="0"/>
                      <a:pt x="1356" y="158"/>
                      <a:pt x="1356" y="347"/>
                    </a:cubicBezTo>
                    <a:lnTo>
                      <a:pt x="1356" y="693"/>
                    </a:lnTo>
                    <a:lnTo>
                      <a:pt x="1009" y="693"/>
                    </a:lnTo>
                    <a:cubicBezTo>
                      <a:pt x="410" y="693"/>
                      <a:pt x="1" y="1166"/>
                      <a:pt x="1" y="1733"/>
                    </a:cubicBezTo>
                    <a:lnTo>
                      <a:pt x="1" y="2836"/>
                    </a:lnTo>
                    <a:lnTo>
                      <a:pt x="10429" y="2836"/>
                    </a:lnTo>
                    <a:lnTo>
                      <a:pt x="10429" y="1733"/>
                    </a:lnTo>
                    <a:lnTo>
                      <a:pt x="10460" y="1733"/>
                    </a:lnTo>
                    <a:cubicBezTo>
                      <a:pt x="10460" y="1134"/>
                      <a:pt x="9988" y="693"/>
                      <a:pt x="9421" y="693"/>
                    </a:cubicBezTo>
                    <a:lnTo>
                      <a:pt x="9074" y="693"/>
                    </a:lnTo>
                    <a:lnTo>
                      <a:pt x="9074" y="347"/>
                    </a:lnTo>
                    <a:cubicBezTo>
                      <a:pt x="9074" y="158"/>
                      <a:pt x="8917" y="0"/>
                      <a:pt x="8728" y="0"/>
                    </a:cubicBezTo>
                    <a:cubicBezTo>
                      <a:pt x="8539" y="0"/>
                      <a:pt x="8381" y="158"/>
                      <a:pt x="8381" y="347"/>
                    </a:cubicBezTo>
                    <a:lnTo>
                      <a:pt x="8381" y="693"/>
                    </a:lnTo>
                    <a:lnTo>
                      <a:pt x="6995" y="693"/>
                    </a:lnTo>
                    <a:lnTo>
                      <a:pt x="6995" y="347"/>
                    </a:lnTo>
                    <a:cubicBezTo>
                      <a:pt x="6995" y="158"/>
                      <a:pt x="6837" y="0"/>
                      <a:pt x="6648" y="0"/>
                    </a:cubicBezTo>
                    <a:cubicBezTo>
                      <a:pt x="6459" y="0"/>
                      <a:pt x="6302" y="158"/>
                      <a:pt x="6302" y="347"/>
                    </a:cubicBezTo>
                    <a:lnTo>
                      <a:pt x="6302" y="693"/>
                    </a:lnTo>
                    <a:lnTo>
                      <a:pt x="4159" y="693"/>
                    </a:lnTo>
                    <a:lnTo>
                      <a:pt x="4159" y="347"/>
                    </a:lnTo>
                    <a:cubicBezTo>
                      <a:pt x="4159" y="158"/>
                      <a:pt x="4002" y="0"/>
                      <a:pt x="3813" y="0"/>
                    </a:cubicBezTo>
                    <a:cubicBezTo>
                      <a:pt x="3624" y="0"/>
                      <a:pt x="3466" y="158"/>
                      <a:pt x="3466" y="347"/>
                    </a:cubicBezTo>
                    <a:lnTo>
                      <a:pt x="3466" y="693"/>
                    </a:lnTo>
                    <a:lnTo>
                      <a:pt x="2080" y="693"/>
                    </a:lnTo>
                    <a:lnTo>
                      <a:pt x="2080" y="347"/>
                    </a:lnTo>
                    <a:cubicBezTo>
                      <a:pt x="2080" y="158"/>
                      <a:pt x="1923" y="0"/>
                      <a:pt x="173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568" name="Google Shape;10483;p74"/>
            <p:cNvGrpSpPr/>
            <p:nvPr/>
          </p:nvGrpSpPr>
          <p:grpSpPr>
            <a:xfrm>
              <a:off x="10897117" y="4540369"/>
              <a:ext cx="483224" cy="480494"/>
              <a:chOff x="5727850" y="3609275"/>
              <a:chExt cx="278850" cy="277275"/>
            </a:xfrm>
            <a:grpFill/>
          </p:grpSpPr>
          <p:sp>
            <p:nvSpPr>
              <p:cNvPr id="569" name="Google Shape;10484;p74"/>
              <p:cNvSpPr/>
              <p:nvPr/>
            </p:nvSpPr>
            <p:spPr>
              <a:xfrm>
                <a:off x="5884600" y="3765225"/>
                <a:ext cx="122100" cy="121325"/>
              </a:xfrm>
              <a:custGeom>
                <a:avLst/>
                <a:gdLst/>
                <a:ahLst/>
                <a:cxnLst/>
                <a:rect l="l" t="t" r="r" b="b"/>
                <a:pathLst>
                  <a:path w="4884" h="4853" extrusionOk="0">
                    <a:moveTo>
                      <a:pt x="2426" y="662"/>
                    </a:moveTo>
                    <a:cubicBezTo>
                      <a:pt x="2646" y="662"/>
                      <a:pt x="2804" y="819"/>
                      <a:pt x="2804" y="1008"/>
                    </a:cubicBezTo>
                    <a:cubicBezTo>
                      <a:pt x="2804" y="1197"/>
                      <a:pt x="2646" y="1355"/>
                      <a:pt x="2426" y="1355"/>
                    </a:cubicBezTo>
                    <a:cubicBezTo>
                      <a:pt x="2237" y="1355"/>
                      <a:pt x="2079" y="1197"/>
                      <a:pt x="2079" y="1008"/>
                    </a:cubicBezTo>
                    <a:cubicBezTo>
                      <a:pt x="2079" y="819"/>
                      <a:pt x="2237" y="662"/>
                      <a:pt x="2426" y="662"/>
                    </a:cubicBezTo>
                    <a:close/>
                    <a:moveTo>
                      <a:pt x="2426" y="1670"/>
                    </a:moveTo>
                    <a:cubicBezTo>
                      <a:pt x="2646" y="1670"/>
                      <a:pt x="2804" y="1828"/>
                      <a:pt x="2804" y="2048"/>
                    </a:cubicBezTo>
                    <a:lnTo>
                      <a:pt x="2804" y="3781"/>
                    </a:lnTo>
                    <a:cubicBezTo>
                      <a:pt x="2804" y="3970"/>
                      <a:pt x="2646" y="4127"/>
                      <a:pt x="2426" y="4127"/>
                    </a:cubicBezTo>
                    <a:cubicBezTo>
                      <a:pt x="2237" y="4127"/>
                      <a:pt x="2079" y="3970"/>
                      <a:pt x="2079" y="3781"/>
                    </a:cubicBezTo>
                    <a:lnTo>
                      <a:pt x="2079" y="2048"/>
                    </a:lnTo>
                    <a:cubicBezTo>
                      <a:pt x="2079" y="1828"/>
                      <a:pt x="2237" y="1670"/>
                      <a:pt x="2426" y="1670"/>
                    </a:cubicBezTo>
                    <a:close/>
                    <a:moveTo>
                      <a:pt x="2426" y="0"/>
                    </a:moveTo>
                    <a:cubicBezTo>
                      <a:pt x="1103" y="0"/>
                      <a:pt x="0" y="1103"/>
                      <a:pt x="0" y="2426"/>
                    </a:cubicBezTo>
                    <a:cubicBezTo>
                      <a:pt x="0" y="3749"/>
                      <a:pt x="1103" y="4852"/>
                      <a:pt x="2426" y="4852"/>
                    </a:cubicBezTo>
                    <a:cubicBezTo>
                      <a:pt x="3781" y="4852"/>
                      <a:pt x="4883" y="3749"/>
                      <a:pt x="4883" y="2426"/>
                    </a:cubicBezTo>
                    <a:cubicBezTo>
                      <a:pt x="4883" y="1040"/>
                      <a:pt x="3781" y="0"/>
                      <a:pt x="242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70" name="Google Shape;10485;p74"/>
              <p:cNvSpPr/>
              <p:nvPr/>
            </p:nvSpPr>
            <p:spPr>
              <a:xfrm>
                <a:off x="5727850" y="3669125"/>
                <a:ext cx="35475" cy="216625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8665" extrusionOk="0">
                    <a:moveTo>
                      <a:pt x="32" y="1"/>
                    </a:moveTo>
                    <a:lnTo>
                      <a:pt x="32" y="7310"/>
                    </a:lnTo>
                    <a:cubicBezTo>
                      <a:pt x="1" y="8034"/>
                      <a:pt x="631" y="8665"/>
                      <a:pt x="1418" y="8665"/>
                    </a:cubicBezTo>
                    <a:lnTo>
                      <a:pt x="1418" y="347"/>
                    </a:lnTo>
                    <a:lnTo>
                      <a:pt x="1072" y="347"/>
                    </a:lnTo>
                    <a:cubicBezTo>
                      <a:pt x="662" y="347"/>
                      <a:pt x="316" y="253"/>
                      <a:pt x="3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71" name="Google Shape;10486;p74"/>
              <p:cNvSpPr/>
              <p:nvPr/>
            </p:nvSpPr>
            <p:spPr>
              <a:xfrm>
                <a:off x="5779825" y="3677800"/>
                <a:ext cx="174900" cy="207950"/>
              </a:xfrm>
              <a:custGeom>
                <a:avLst/>
                <a:gdLst/>
                <a:ahLst/>
                <a:cxnLst/>
                <a:rect l="l" t="t" r="r" b="b"/>
                <a:pathLst>
                  <a:path w="6996" h="8318" extrusionOk="0">
                    <a:moveTo>
                      <a:pt x="5262" y="693"/>
                    </a:moveTo>
                    <a:cubicBezTo>
                      <a:pt x="5451" y="693"/>
                      <a:pt x="5609" y="851"/>
                      <a:pt x="5609" y="1040"/>
                    </a:cubicBezTo>
                    <a:cubicBezTo>
                      <a:pt x="5609" y="1229"/>
                      <a:pt x="5451" y="1386"/>
                      <a:pt x="5262" y="1386"/>
                    </a:cubicBezTo>
                    <a:lnTo>
                      <a:pt x="1072" y="1386"/>
                    </a:lnTo>
                    <a:cubicBezTo>
                      <a:pt x="883" y="1386"/>
                      <a:pt x="726" y="1229"/>
                      <a:pt x="726" y="1040"/>
                    </a:cubicBezTo>
                    <a:cubicBezTo>
                      <a:pt x="726" y="851"/>
                      <a:pt x="883" y="693"/>
                      <a:pt x="1072" y="693"/>
                    </a:cubicBezTo>
                    <a:close/>
                    <a:moveTo>
                      <a:pt x="5262" y="2080"/>
                    </a:moveTo>
                    <a:cubicBezTo>
                      <a:pt x="5451" y="2080"/>
                      <a:pt x="5609" y="2237"/>
                      <a:pt x="5609" y="2426"/>
                    </a:cubicBezTo>
                    <a:cubicBezTo>
                      <a:pt x="5609" y="2615"/>
                      <a:pt x="5451" y="2773"/>
                      <a:pt x="5262" y="2773"/>
                    </a:cubicBezTo>
                    <a:lnTo>
                      <a:pt x="1072" y="2773"/>
                    </a:lnTo>
                    <a:cubicBezTo>
                      <a:pt x="883" y="2773"/>
                      <a:pt x="726" y="2615"/>
                      <a:pt x="726" y="2426"/>
                    </a:cubicBezTo>
                    <a:cubicBezTo>
                      <a:pt x="726" y="2237"/>
                      <a:pt x="883" y="2080"/>
                      <a:pt x="1072" y="2080"/>
                    </a:cubicBezTo>
                    <a:close/>
                    <a:moveTo>
                      <a:pt x="1" y="0"/>
                    </a:moveTo>
                    <a:lnTo>
                      <a:pt x="1" y="8318"/>
                    </a:lnTo>
                    <a:lnTo>
                      <a:pt x="4695" y="8318"/>
                    </a:lnTo>
                    <a:cubicBezTo>
                      <a:pt x="4002" y="7750"/>
                      <a:pt x="3498" y="6868"/>
                      <a:pt x="3498" y="5892"/>
                    </a:cubicBezTo>
                    <a:cubicBezTo>
                      <a:pt x="3498" y="5766"/>
                      <a:pt x="3561" y="5640"/>
                      <a:pt x="3561" y="5545"/>
                    </a:cubicBezTo>
                    <a:lnTo>
                      <a:pt x="1072" y="5545"/>
                    </a:lnTo>
                    <a:cubicBezTo>
                      <a:pt x="883" y="5545"/>
                      <a:pt x="726" y="5388"/>
                      <a:pt x="726" y="5167"/>
                    </a:cubicBezTo>
                    <a:lnTo>
                      <a:pt x="726" y="3812"/>
                    </a:lnTo>
                    <a:cubicBezTo>
                      <a:pt x="726" y="3592"/>
                      <a:pt x="883" y="3434"/>
                      <a:pt x="1072" y="3434"/>
                    </a:cubicBezTo>
                    <a:lnTo>
                      <a:pt x="4695" y="3434"/>
                    </a:lnTo>
                    <a:cubicBezTo>
                      <a:pt x="5199" y="3056"/>
                      <a:pt x="5861" y="2773"/>
                      <a:pt x="6617" y="2773"/>
                    </a:cubicBezTo>
                    <a:cubicBezTo>
                      <a:pt x="6743" y="2773"/>
                      <a:pt x="6869" y="2804"/>
                      <a:pt x="6995" y="2804"/>
                    </a:cubicBezTo>
                    <a:lnTo>
                      <a:pt x="6995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72" name="Google Shape;10487;p74"/>
              <p:cNvSpPr/>
              <p:nvPr/>
            </p:nvSpPr>
            <p:spPr>
              <a:xfrm>
                <a:off x="5815275" y="3781750"/>
                <a:ext cx="66200" cy="17350"/>
              </a:xfrm>
              <a:custGeom>
                <a:avLst/>
                <a:gdLst/>
                <a:ahLst/>
                <a:cxnLst/>
                <a:rect l="l" t="t" r="r" b="b"/>
                <a:pathLst>
                  <a:path w="2648" h="694" extrusionOk="0">
                    <a:moveTo>
                      <a:pt x="1" y="1"/>
                    </a:moveTo>
                    <a:lnTo>
                      <a:pt x="1" y="694"/>
                    </a:lnTo>
                    <a:lnTo>
                      <a:pt x="2301" y="694"/>
                    </a:lnTo>
                    <a:cubicBezTo>
                      <a:pt x="2364" y="473"/>
                      <a:pt x="2490" y="221"/>
                      <a:pt x="264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73" name="Google Shape;10488;p74"/>
              <p:cNvSpPr/>
              <p:nvPr/>
            </p:nvSpPr>
            <p:spPr>
              <a:xfrm>
                <a:off x="5727850" y="3609275"/>
                <a:ext cx="226075" cy="51225"/>
              </a:xfrm>
              <a:custGeom>
                <a:avLst/>
                <a:gdLst/>
                <a:ahLst/>
                <a:cxnLst/>
                <a:rect l="l" t="t" r="r" b="b"/>
                <a:pathLst>
                  <a:path w="9043" h="2049" extrusionOk="0">
                    <a:moveTo>
                      <a:pt x="1072" y="0"/>
                    </a:moveTo>
                    <a:cubicBezTo>
                      <a:pt x="473" y="0"/>
                      <a:pt x="32" y="473"/>
                      <a:pt x="32" y="1040"/>
                    </a:cubicBezTo>
                    <a:cubicBezTo>
                      <a:pt x="1" y="1576"/>
                      <a:pt x="473" y="2048"/>
                      <a:pt x="1072" y="2048"/>
                    </a:cubicBezTo>
                    <a:lnTo>
                      <a:pt x="9043" y="2048"/>
                    </a:lnTo>
                    <a:cubicBezTo>
                      <a:pt x="8475" y="2048"/>
                      <a:pt x="8034" y="1576"/>
                      <a:pt x="8034" y="1040"/>
                    </a:cubicBezTo>
                    <a:cubicBezTo>
                      <a:pt x="8034" y="441"/>
                      <a:pt x="8507" y="0"/>
                      <a:pt x="904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582" name="Google Shape;10497;p74"/>
            <p:cNvGrpSpPr/>
            <p:nvPr/>
          </p:nvGrpSpPr>
          <p:grpSpPr>
            <a:xfrm>
              <a:off x="10782129" y="2606104"/>
              <a:ext cx="671873" cy="670064"/>
              <a:chOff x="6553275" y="3604550"/>
              <a:chExt cx="296975" cy="296175"/>
            </a:xfrm>
            <a:grpFill/>
          </p:grpSpPr>
          <p:sp>
            <p:nvSpPr>
              <p:cNvPr id="583" name="Google Shape;10498;p74"/>
              <p:cNvSpPr/>
              <p:nvPr/>
            </p:nvSpPr>
            <p:spPr>
              <a:xfrm>
                <a:off x="6657250" y="3604550"/>
                <a:ext cx="86650" cy="86650"/>
              </a:xfrm>
              <a:custGeom>
                <a:avLst/>
                <a:gdLst/>
                <a:ahLst/>
                <a:cxnLst/>
                <a:rect l="l" t="t" r="r" b="b"/>
                <a:pathLst>
                  <a:path w="3466" h="3466" extrusionOk="0">
                    <a:moveTo>
                      <a:pt x="1733" y="0"/>
                    </a:moveTo>
                    <a:cubicBezTo>
                      <a:pt x="788" y="0"/>
                      <a:pt x="0" y="788"/>
                      <a:pt x="0" y="1733"/>
                    </a:cubicBezTo>
                    <a:cubicBezTo>
                      <a:pt x="0" y="2678"/>
                      <a:pt x="788" y="3466"/>
                      <a:pt x="1733" y="3466"/>
                    </a:cubicBezTo>
                    <a:cubicBezTo>
                      <a:pt x="2678" y="3466"/>
                      <a:pt x="3466" y="2678"/>
                      <a:pt x="3466" y="1733"/>
                    </a:cubicBezTo>
                    <a:cubicBezTo>
                      <a:pt x="3466" y="788"/>
                      <a:pt x="2678" y="0"/>
                      <a:pt x="173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84" name="Google Shape;10499;p74"/>
              <p:cNvSpPr/>
              <p:nvPr/>
            </p:nvSpPr>
            <p:spPr>
              <a:xfrm>
                <a:off x="6553275" y="3777825"/>
                <a:ext cx="296975" cy="122900"/>
              </a:xfrm>
              <a:custGeom>
                <a:avLst/>
                <a:gdLst/>
                <a:ahLst/>
                <a:cxnLst/>
                <a:rect l="l" t="t" r="r" b="b"/>
                <a:pathLst>
                  <a:path w="11879" h="4916" extrusionOk="0">
                    <a:moveTo>
                      <a:pt x="694" y="0"/>
                    </a:moveTo>
                    <a:cubicBezTo>
                      <a:pt x="316" y="0"/>
                      <a:pt x="1" y="315"/>
                      <a:pt x="1" y="693"/>
                    </a:cubicBezTo>
                    <a:cubicBezTo>
                      <a:pt x="1" y="1103"/>
                      <a:pt x="316" y="1418"/>
                      <a:pt x="694" y="1418"/>
                    </a:cubicBezTo>
                    <a:lnTo>
                      <a:pt x="694" y="4569"/>
                    </a:lnTo>
                    <a:cubicBezTo>
                      <a:pt x="694" y="4758"/>
                      <a:pt x="851" y="4915"/>
                      <a:pt x="1040" y="4915"/>
                    </a:cubicBezTo>
                    <a:lnTo>
                      <a:pt x="10807" y="4915"/>
                    </a:lnTo>
                    <a:cubicBezTo>
                      <a:pt x="11028" y="4915"/>
                      <a:pt x="11185" y="4758"/>
                      <a:pt x="11185" y="4569"/>
                    </a:cubicBezTo>
                    <a:lnTo>
                      <a:pt x="11185" y="1418"/>
                    </a:lnTo>
                    <a:cubicBezTo>
                      <a:pt x="11563" y="1418"/>
                      <a:pt x="11878" y="1103"/>
                      <a:pt x="11878" y="693"/>
                    </a:cubicBezTo>
                    <a:cubicBezTo>
                      <a:pt x="11815" y="315"/>
                      <a:pt x="11500" y="0"/>
                      <a:pt x="1112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85" name="Google Shape;10500;p74"/>
              <p:cNvSpPr/>
              <p:nvPr/>
            </p:nvSpPr>
            <p:spPr>
              <a:xfrm>
                <a:off x="6755700" y="3640000"/>
                <a:ext cx="74850" cy="121300"/>
              </a:xfrm>
              <a:custGeom>
                <a:avLst/>
                <a:gdLst/>
                <a:ahLst/>
                <a:cxnLst/>
                <a:rect l="l" t="t" r="r" b="b"/>
                <a:pathLst>
                  <a:path w="2994" h="4852" extrusionOk="0">
                    <a:moveTo>
                      <a:pt x="190" y="0"/>
                    </a:moveTo>
                    <a:cubicBezTo>
                      <a:pt x="190" y="126"/>
                      <a:pt x="253" y="221"/>
                      <a:pt x="253" y="347"/>
                    </a:cubicBezTo>
                    <a:cubicBezTo>
                      <a:pt x="253" y="693"/>
                      <a:pt x="158" y="1071"/>
                      <a:pt x="1" y="1386"/>
                    </a:cubicBezTo>
                    <a:cubicBezTo>
                      <a:pt x="977" y="2079"/>
                      <a:pt x="1607" y="3182"/>
                      <a:pt x="1607" y="4474"/>
                    </a:cubicBezTo>
                    <a:lnTo>
                      <a:pt x="1607" y="4852"/>
                    </a:lnTo>
                    <a:lnTo>
                      <a:pt x="2994" y="4852"/>
                    </a:lnTo>
                    <a:lnTo>
                      <a:pt x="2489" y="756"/>
                    </a:lnTo>
                    <a:cubicBezTo>
                      <a:pt x="2363" y="315"/>
                      <a:pt x="1922" y="0"/>
                      <a:pt x="145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86" name="Google Shape;10501;p74"/>
              <p:cNvSpPr/>
              <p:nvPr/>
            </p:nvSpPr>
            <p:spPr>
              <a:xfrm>
                <a:off x="6570600" y="3640000"/>
                <a:ext cx="74850" cy="121300"/>
              </a:xfrm>
              <a:custGeom>
                <a:avLst/>
                <a:gdLst/>
                <a:ahLst/>
                <a:cxnLst/>
                <a:rect l="l" t="t" r="r" b="b"/>
                <a:pathLst>
                  <a:path w="2994" h="4852" extrusionOk="0">
                    <a:moveTo>
                      <a:pt x="1545" y="0"/>
                    </a:moveTo>
                    <a:cubicBezTo>
                      <a:pt x="1072" y="0"/>
                      <a:pt x="663" y="315"/>
                      <a:pt x="505" y="788"/>
                    </a:cubicBezTo>
                    <a:lnTo>
                      <a:pt x="1" y="4852"/>
                    </a:lnTo>
                    <a:lnTo>
                      <a:pt x="1356" y="4852"/>
                    </a:lnTo>
                    <a:lnTo>
                      <a:pt x="1356" y="4474"/>
                    </a:lnTo>
                    <a:lnTo>
                      <a:pt x="1387" y="4474"/>
                    </a:lnTo>
                    <a:cubicBezTo>
                      <a:pt x="1387" y="3182"/>
                      <a:pt x="2017" y="2048"/>
                      <a:pt x="2994" y="1386"/>
                    </a:cubicBezTo>
                    <a:cubicBezTo>
                      <a:pt x="2836" y="1071"/>
                      <a:pt x="2773" y="693"/>
                      <a:pt x="2773" y="347"/>
                    </a:cubicBezTo>
                    <a:cubicBezTo>
                      <a:pt x="2773" y="221"/>
                      <a:pt x="2773" y="95"/>
                      <a:pt x="280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87" name="Google Shape;10502;p74"/>
              <p:cNvSpPr/>
              <p:nvPr/>
            </p:nvSpPr>
            <p:spPr>
              <a:xfrm>
                <a:off x="6707650" y="3688025"/>
                <a:ext cx="70925" cy="70925"/>
              </a:xfrm>
              <a:custGeom>
                <a:avLst/>
                <a:gdLst/>
                <a:ahLst/>
                <a:cxnLst/>
                <a:rect l="l" t="t" r="r" b="b"/>
                <a:pathLst>
                  <a:path w="2837" h="2837" extrusionOk="0">
                    <a:moveTo>
                      <a:pt x="1482" y="1"/>
                    </a:moveTo>
                    <a:cubicBezTo>
                      <a:pt x="1450" y="32"/>
                      <a:pt x="1418" y="64"/>
                      <a:pt x="1324" y="127"/>
                    </a:cubicBezTo>
                    <a:cubicBezTo>
                      <a:pt x="1324" y="190"/>
                      <a:pt x="1292" y="253"/>
                      <a:pt x="1261" y="284"/>
                    </a:cubicBezTo>
                    <a:lnTo>
                      <a:pt x="1" y="1923"/>
                    </a:lnTo>
                    <a:lnTo>
                      <a:pt x="1" y="2836"/>
                    </a:lnTo>
                    <a:lnTo>
                      <a:pt x="2742" y="2836"/>
                    </a:lnTo>
                    <a:lnTo>
                      <a:pt x="2742" y="2553"/>
                    </a:lnTo>
                    <a:lnTo>
                      <a:pt x="2836" y="2553"/>
                    </a:lnTo>
                    <a:cubicBezTo>
                      <a:pt x="2836" y="1513"/>
                      <a:pt x="2332" y="599"/>
                      <a:pt x="148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88" name="Google Shape;10503;p74"/>
              <p:cNvSpPr/>
              <p:nvPr/>
            </p:nvSpPr>
            <p:spPr>
              <a:xfrm>
                <a:off x="6621025" y="3688825"/>
                <a:ext cx="70900" cy="73275"/>
              </a:xfrm>
              <a:custGeom>
                <a:avLst/>
                <a:gdLst/>
                <a:ahLst/>
                <a:cxnLst/>
                <a:rect l="l" t="t" r="r" b="b"/>
                <a:pathLst>
                  <a:path w="2836" h="2931" extrusionOk="0">
                    <a:moveTo>
                      <a:pt x="1323" y="0"/>
                    </a:moveTo>
                    <a:cubicBezTo>
                      <a:pt x="536" y="567"/>
                      <a:pt x="0" y="1513"/>
                      <a:pt x="0" y="2584"/>
                    </a:cubicBezTo>
                    <a:lnTo>
                      <a:pt x="0" y="2930"/>
                    </a:lnTo>
                    <a:lnTo>
                      <a:pt x="2741" y="2930"/>
                    </a:lnTo>
                    <a:lnTo>
                      <a:pt x="2741" y="1922"/>
                    </a:lnTo>
                    <a:lnTo>
                      <a:pt x="2836" y="1922"/>
                    </a:lnTo>
                    <a:lnTo>
                      <a:pt x="1575" y="284"/>
                    </a:lnTo>
                    <a:cubicBezTo>
                      <a:pt x="1512" y="252"/>
                      <a:pt x="1512" y="158"/>
                      <a:pt x="1481" y="126"/>
                    </a:cubicBezTo>
                    <a:cubicBezTo>
                      <a:pt x="1449" y="95"/>
                      <a:pt x="1355" y="63"/>
                      <a:pt x="132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589" name="Google Shape;10234;p74"/>
            <p:cNvGrpSpPr/>
            <p:nvPr/>
          </p:nvGrpSpPr>
          <p:grpSpPr>
            <a:xfrm>
              <a:off x="5106979" y="2654319"/>
              <a:ext cx="668310" cy="670064"/>
              <a:chOff x="4263650" y="3235150"/>
              <a:chExt cx="295400" cy="296175"/>
            </a:xfrm>
            <a:grpFill/>
          </p:grpSpPr>
          <p:sp>
            <p:nvSpPr>
              <p:cNvPr id="590" name="Google Shape;10235;p74"/>
              <p:cNvSpPr/>
              <p:nvPr/>
            </p:nvSpPr>
            <p:spPr>
              <a:xfrm>
                <a:off x="4393625" y="3391100"/>
                <a:ext cx="35450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1418" h="1419" extrusionOk="0">
                    <a:moveTo>
                      <a:pt x="725" y="1"/>
                    </a:moveTo>
                    <a:cubicBezTo>
                      <a:pt x="315" y="1"/>
                      <a:pt x="0" y="316"/>
                      <a:pt x="0" y="694"/>
                    </a:cubicBezTo>
                    <a:cubicBezTo>
                      <a:pt x="63" y="1103"/>
                      <a:pt x="315" y="1418"/>
                      <a:pt x="725" y="1418"/>
                    </a:cubicBezTo>
                    <a:cubicBezTo>
                      <a:pt x="1103" y="1418"/>
                      <a:pt x="1418" y="1103"/>
                      <a:pt x="1418" y="694"/>
                    </a:cubicBezTo>
                    <a:cubicBezTo>
                      <a:pt x="1418" y="316"/>
                      <a:pt x="1103" y="1"/>
                      <a:pt x="72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91" name="Google Shape;10236;p74"/>
              <p:cNvSpPr/>
              <p:nvPr/>
            </p:nvSpPr>
            <p:spPr>
              <a:xfrm>
                <a:off x="4377075" y="3443875"/>
                <a:ext cx="70125" cy="34675"/>
              </a:xfrm>
              <a:custGeom>
                <a:avLst/>
                <a:gdLst/>
                <a:ahLst/>
                <a:cxnLst/>
                <a:rect l="l" t="t" r="r" b="b"/>
                <a:pathLst>
                  <a:path w="2805" h="1387" extrusionOk="0">
                    <a:moveTo>
                      <a:pt x="1387" y="0"/>
                    </a:moveTo>
                    <a:cubicBezTo>
                      <a:pt x="631" y="0"/>
                      <a:pt x="1" y="630"/>
                      <a:pt x="1" y="1387"/>
                    </a:cubicBezTo>
                    <a:lnTo>
                      <a:pt x="2805" y="1387"/>
                    </a:lnTo>
                    <a:cubicBezTo>
                      <a:pt x="2805" y="630"/>
                      <a:pt x="2174" y="0"/>
                      <a:pt x="138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92" name="Google Shape;10237;p74"/>
              <p:cNvSpPr/>
              <p:nvPr/>
            </p:nvSpPr>
            <p:spPr>
              <a:xfrm>
                <a:off x="4333750" y="3357225"/>
                <a:ext cx="156775" cy="174100"/>
              </a:xfrm>
              <a:custGeom>
                <a:avLst/>
                <a:gdLst/>
                <a:ahLst/>
                <a:cxnLst/>
                <a:rect l="l" t="t" r="r" b="b"/>
                <a:pathLst>
                  <a:path w="6271" h="6964" extrusionOk="0">
                    <a:moveTo>
                      <a:pt x="3088" y="725"/>
                    </a:moveTo>
                    <a:cubicBezTo>
                      <a:pt x="3813" y="725"/>
                      <a:pt x="4506" y="1356"/>
                      <a:pt x="4506" y="2080"/>
                    </a:cubicBezTo>
                    <a:cubicBezTo>
                      <a:pt x="4506" y="2458"/>
                      <a:pt x="4348" y="2805"/>
                      <a:pt x="4096" y="3025"/>
                    </a:cubicBezTo>
                    <a:cubicBezTo>
                      <a:pt x="4727" y="3372"/>
                      <a:pt x="5168" y="4065"/>
                      <a:pt x="5168" y="4853"/>
                    </a:cubicBezTo>
                    <a:lnTo>
                      <a:pt x="5168" y="5199"/>
                    </a:lnTo>
                    <a:cubicBezTo>
                      <a:pt x="5168" y="5388"/>
                      <a:pt x="5010" y="5546"/>
                      <a:pt x="4821" y="5546"/>
                    </a:cubicBezTo>
                    <a:lnTo>
                      <a:pt x="1293" y="5546"/>
                    </a:lnTo>
                    <a:cubicBezTo>
                      <a:pt x="1103" y="5546"/>
                      <a:pt x="946" y="5388"/>
                      <a:pt x="946" y="5199"/>
                    </a:cubicBezTo>
                    <a:lnTo>
                      <a:pt x="946" y="4853"/>
                    </a:lnTo>
                    <a:lnTo>
                      <a:pt x="1040" y="4853"/>
                    </a:lnTo>
                    <a:cubicBezTo>
                      <a:pt x="1040" y="4065"/>
                      <a:pt x="1450" y="3403"/>
                      <a:pt x="2080" y="3025"/>
                    </a:cubicBezTo>
                    <a:cubicBezTo>
                      <a:pt x="1860" y="2805"/>
                      <a:pt x="1702" y="2458"/>
                      <a:pt x="1702" y="2080"/>
                    </a:cubicBezTo>
                    <a:cubicBezTo>
                      <a:pt x="1702" y="1356"/>
                      <a:pt x="2332" y="725"/>
                      <a:pt x="3088" y="725"/>
                    </a:cubicBezTo>
                    <a:close/>
                    <a:moveTo>
                      <a:pt x="1" y="1"/>
                    </a:moveTo>
                    <a:lnTo>
                      <a:pt x="1" y="6617"/>
                    </a:lnTo>
                    <a:cubicBezTo>
                      <a:pt x="1" y="6806"/>
                      <a:pt x="158" y="6963"/>
                      <a:pt x="347" y="6963"/>
                    </a:cubicBezTo>
                    <a:lnTo>
                      <a:pt x="5924" y="6963"/>
                    </a:lnTo>
                    <a:cubicBezTo>
                      <a:pt x="6113" y="6963"/>
                      <a:pt x="6270" y="6806"/>
                      <a:pt x="6270" y="6617"/>
                    </a:cubicBezTo>
                    <a:lnTo>
                      <a:pt x="6270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93" name="Google Shape;10238;p74"/>
              <p:cNvSpPr/>
              <p:nvPr/>
            </p:nvSpPr>
            <p:spPr>
              <a:xfrm>
                <a:off x="4316425" y="3235150"/>
                <a:ext cx="191425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7657" h="1419" extrusionOk="0">
                    <a:moveTo>
                      <a:pt x="347" y="1"/>
                    </a:moveTo>
                    <a:cubicBezTo>
                      <a:pt x="158" y="1"/>
                      <a:pt x="1" y="158"/>
                      <a:pt x="1" y="347"/>
                    </a:cubicBezTo>
                    <a:lnTo>
                      <a:pt x="1" y="1418"/>
                    </a:lnTo>
                    <a:lnTo>
                      <a:pt x="7625" y="1418"/>
                    </a:lnTo>
                    <a:lnTo>
                      <a:pt x="7625" y="347"/>
                    </a:lnTo>
                    <a:lnTo>
                      <a:pt x="7656" y="347"/>
                    </a:lnTo>
                    <a:cubicBezTo>
                      <a:pt x="7656" y="158"/>
                      <a:pt x="7499" y="1"/>
                      <a:pt x="731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94" name="Google Shape;10239;p74"/>
              <p:cNvSpPr/>
              <p:nvPr/>
            </p:nvSpPr>
            <p:spPr>
              <a:xfrm>
                <a:off x="4263650" y="3288700"/>
                <a:ext cx="295400" cy="137875"/>
              </a:xfrm>
              <a:custGeom>
                <a:avLst/>
                <a:gdLst/>
                <a:ahLst/>
                <a:cxnLst/>
                <a:rect l="l" t="t" r="r" b="b"/>
                <a:pathLst>
                  <a:path w="11816" h="5515" extrusionOk="0">
                    <a:moveTo>
                      <a:pt x="10082" y="662"/>
                    </a:moveTo>
                    <a:cubicBezTo>
                      <a:pt x="10303" y="662"/>
                      <a:pt x="10461" y="820"/>
                      <a:pt x="10461" y="1009"/>
                    </a:cubicBezTo>
                    <a:cubicBezTo>
                      <a:pt x="10461" y="1198"/>
                      <a:pt x="10303" y="1356"/>
                      <a:pt x="10082" y="1356"/>
                    </a:cubicBezTo>
                    <a:cubicBezTo>
                      <a:pt x="9893" y="1356"/>
                      <a:pt x="9736" y="1198"/>
                      <a:pt x="9736" y="1009"/>
                    </a:cubicBezTo>
                    <a:cubicBezTo>
                      <a:pt x="9767" y="820"/>
                      <a:pt x="9893" y="662"/>
                      <a:pt x="10082" y="662"/>
                    </a:cubicBezTo>
                    <a:close/>
                    <a:moveTo>
                      <a:pt x="1041" y="1"/>
                    </a:moveTo>
                    <a:cubicBezTo>
                      <a:pt x="442" y="1"/>
                      <a:pt x="1" y="442"/>
                      <a:pt x="1" y="1009"/>
                    </a:cubicBezTo>
                    <a:lnTo>
                      <a:pt x="1" y="4475"/>
                    </a:lnTo>
                    <a:cubicBezTo>
                      <a:pt x="1" y="5073"/>
                      <a:pt x="473" y="5514"/>
                      <a:pt x="1041" y="5514"/>
                    </a:cubicBezTo>
                    <a:lnTo>
                      <a:pt x="2112" y="5514"/>
                    </a:lnTo>
                    <a:lnTo>
                      <a:pt x="2112" y="2395"/>
                    </a:lnTo>
                    <a:cubicBezTo>
                      <a:pt x="2112" y="2206"/>
                      <a:pt x="2269" y="2049"/>
                      <a:pt x="2458" y="2049"/>
                    </a:cubicBezTo>
                    <a:lnTo>
                      <a:pt x="9421" y="2049"/>
                    </a:lnTo>
                    <a:cubicBezTo>
                      <a:pt x="9610" y="2049"/>
                      <a:pt x="9767" y="2206"/>
                      <a:pt x="9767" y="2395"/>
                    </a:cubicBezTo>
                    <a:lnTo>
                      <a:pt x="9767" y="5514"/>
                    </a:lnTo>
                    <a:lnTo>
                      <a:pt x="10807" y="5514"/>
                    </a:lnTo>
                    <a:cubicBezTo>
                      <a:pt x="11406" y="5514"/>
                      <a:pt x="11815" y="5042"/>
                      <a:pt x="11815" y="4475"/>
                    </a:cubicBezTo>
                    <a:lnTo>
                      <a:pt x="11815" y="1009"/>
                    </a:lnTo>
                    <a:cubicBezTo>
                      <a:pt x="11815" y="410"/>
                      <a:pt x="11343" y="1"/>
                      <a:pt x="1080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595" name="Google Shape;10251;p74"/>
            <p:cNvGrpSpPr/>
            <p:nvPr/>
          </p:nvGrpSpPr>
          <p:grpSpPr>
            <a:xfrm>
              <a:off x="9851053" y="2659875"/>
              <a:ext cx="433078" cy="670064"/>
              <a:chOff x="6164975" y="3211525"/>
              <a:chExt cx="191425" cy="296175"/>
            </a:xfrm>
            <a:grpFill/>
          </p:grpSpPr>
          <p:sp>
            <p:nvSpPr>
              <p:cNvPr id="596" name="Google Shape;10252;p74"/>
              <p:cNvSpPr/>
              <p:nvPr/>
            </p:nvSpPr>
            <p:spPr>
              <a:xfrm>
                <a:off x="6269750" y="3371400"/>
                <a:ext cx="68525" cy="84300"/>
              </a:xfrm>
              <a:custGeom>
                <a:avLst/>
                <a:gdLst/>
                <a:ahLst/>
                <a:cxnLst/>
                <a:rect l="l" t="t" r="r" b="b"/>
                <a:pathLst>
                  <a:path w="2741" h="3372" extrusionOk="0">
                    <a:moveTo>
                      <a:pt x="1670" y="1"/>
                    </a:moveTo>
                    <a:cubicBezTo>
                      <a:pt x="1166" y="316"/>
                      <a:pt x="599" y="505"/>
                      <a:pt x="0" y="568"/>
                    </a:cubicBezTo>
                    <a:lnTo>
                      <a:pt x="0" y="1482"/>
                    </a:lnTo>
                    <a:lnTo>
                      <a:pt x="1890" y="3372"/>
                    </a:lnTo>
                    <a:lnTo>
                      <a:pt x="2741" y="3372"/>
                    </a:lnTo>
                    <a:lnTo>
                      <a:pt x="2741" y="3340"/>
                    </a:lnTo>
                    <a:lnTo>
                      <a:pt x="2741" y="2301"/>
                    </a:lnTo>
                    <a:cubicBezTo>
                      <a:pt x="2741" y="1356"/>
                      <a:pt x="2300" y="536"/>
                      <a:pt x="167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97" name="Google Shape;10253;p74"/>
              <p:cNvSpPr/>
              <p:nvPr/>
            </p:nvSpPr>
            <p:spPr>
              <a:xfrm>
                <a:off x="6228775" y="3424175"/>
                <a:ext cx="62250" cy="30750"/>
              </a:xfrm>
              <a:custGeom>
                <a:avLst/>
                <a:gdLst/>
                <a:ahLst/>
                <a:cxnLst/>
                <a:rect l="l" t="t" r="r" b="b"/>
                <a:pathLst>
                  <a:path w="2490" h="1230" extrusionOk="0">
                    <a:moveTo>
                      <a:pt x="1229" y="1"/>
                    </a:moveTo>
                    <a:lnTo>
                      <a:pt x="1" y="1229"/>
                    </a:lnTo>
                    <a:lnTo>
                      <a:pt x="2490" y="1229"/>
                    </a:lnTo>
                    <a:lnTo>
                      <a:pt x="1229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98" name="Google Shape;10254;p74"/>
              <p:cNvSpPr/>
              <p:nvPr/>
            </p:nvSpPr>
            <p:spPr>
              <a:xfrm>
                <a:off x="6182300" y="3369825"/>
                <a:ext cx="69350" cy="85100"/>
              </a:xfrm>
              <a:custGeom>
                <a:avLst/>
                <a:gdLst/>
                <a:ahLst/>
                <a:cxnLst/>
                <a:rect l="l" t="t" r="r" b="b"/>
                <a:pathLst>
                  <a:path w="2774" h="3404" extrusionOk="0">
                    <a:moveTo>
                      <a:pt x="1072" y="1"/>
                    </a:moveTo>
                    <a:cubicBezTo>
                      <a:pt x="411" y="599"/>
                      <a:pt x="1" y="1419"/>
                      <a:pt x="1" y="2332"/>
                    </a:cubicBezTo>
                    <a:lnTo>
                      <a:pt x="1" y="3403"/>
                    </a:lnTo>
                    <a:lnTo>
                      <a:pt x="883" y="3403"/>
                    </a:lnTo>
                    <a:lnTo>
                      <a:pt x="2773" y="1513"/>
                    </a:lnTo>
                    <a:lnTo>
                      <a:pt x="2773" y="599"/>
                    </a:lnTo>
                    <a:cubicBezTo>
                      <a:pt x="2143" y="568"/>
                      <a:pt x="1576" y="316"/>
                      <a:pt x="107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99" name="Google Shape;10255;p74"/>
              <p:cNvSpPr/>
              <p:nvPr/>
            </p:nvSpPr>
            <p:spPr>
              <a:xfrm>
                <a:off x="6164975" y="3472225"/>
                <a:ext cx="191425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7657" h="1419" extrusionOk="0">
                    <a:moveTo>
                      <a:pt x="725" y="1"/>
                    </a:moveTo>
                    <a:cubicBezTo>
                      <a:pt x="316" y="1"/>
                      <a:pt x="1" y="316"/>
                      <a:pt x="1" y="725"/>
                    </a:cubicBezTo>
                    <a:cubicBezTo>
                      <a:pt x="1" y="1103"/>
                      <a:pt x="316" y="1418"/>
                      <a:pt x="725" y="1418"/>
                    </a:cubicBezTo>
                    <a:lnTo>
                      <a:pt x="6932" y="1418"/>
                    </a:lnTo>
                    <a:cubicBezTo>
                      <a:pt x="7341" y="1418"/>
                      <a:pt x="7657" y="1103"/>
                      <a:pt x="7657" y="725"/>
                    </a:cubicBezTo>
                    <a:cubicBezTo>
                      <a:pt x="7594" y="316"/>
                      <a:pt x="7278" y="1"/>
                      <a:pt x="693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00" name="Google Shape;10256;p74"/>
              <p:cNvSpPr/>
              <p:nvPr/>
            </p:nvSpPr>
            <p:spPr>
              <a:xfrm>
                <a:off x="6164975" y="3211525"/>
                <a:ext cx="191425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7657" h="1419" extrusionOk="0">
                    <a:moveTo>
                      <a:pt x="725" y="0"/>
                    </a:moveTo>
                    <a:cubicBezTo>
                      <a:pt x="316" y="0"/>
                      <a:pt x="1" y="315"/>
                      <a:pt x="1" y="725"/>
                    </a:cubicBezTo>
                    <a:cubicBezTo>
                      <a:pt x="1" y="1103"/>
                      <a:pt x="316" y="1418"/>
                      <a:pt x="725" y="1418"/>
                    </a:cubicBezTo>
                    <a:lnTo>
                      <a:pt x="6932" y="1418"/>
                    </a:lnTo>
                    <a:cubicBezTo>
                      <a:pt x="7341" y="1418"/>
                      <a:pt x="7657" y="1103"/>
                      <a:pt x="7657" y="725"/>
                    </a:cubicBezTo>
                    <a:cubicBezTo>
                      <a:pt x="7594" y="284"/>
                      <a:pt x="7278" y="0"/>
                      <a:pt x="693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01" name="Google Shape;10257;p74"/>
              <p:cNvSpPr/>
              <p:nvPr/>
            </p:nvSpPr>
            <p:spPr>
              <a:xfrm>
                <a:off x="6183100" y="3262725"/>
                <a:ext cx="155175" cy="35650"/>
              </a:xfrm>
              <a:custGeom>
                <a:avLst/>
                <a:gdLst/>
                <a:ahLst/>
                <a:cxnLst/>
                <a:rect l="l" t="t" r="r" b="b"/>
                <a:pathLst>
                  <a:path w="6207" h="1426" extrusionOk="0">
                    <a:moveTo>
                      <a:pt x="0" y="0"/>
                    </a:moveTo>
                    <a:lnTo>
                      <a:pt x="0" y="441"/>
                    </a:lnTo>
                    <a:lnTo>
                      <a:pt x="568" y="788"/>
                    </a:lnTo>
                    <a:cubicBezTo>
                      <a:pt x="1355" y="1213"/>
                      <a:pt x="2237" y="1426"/>
                      <a:pt x="3112" y="1426"/>
                    </a:cubicBezTo>
                    <a:cubicBezTo>
                      <a:pt x="3986" y="1426"/>
                      <a:pt x="4852" y="1213"/>
                      <a:pt x="5608" y="788"/>
                    </a:cubicBezTo>
                    <a:lnTo>
                      <a:pt x="6207" y="441"/>
                    </a:lnTo>
                    <a:lnTo>
                      <a:pt x="6207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02" name="Google Shape;10258;p74"/>
              <p:cNvSpPr/>
              <p:nvPr/>
            </p:nvSpPr>
            <p:spPr>
              <a:xfrm>
                <a:off x="6181525" y="3294225"/>
                <a:ext cx="155975" cy="74050"/>
              </a:xfrm>
              <a:custGeom>
                <a:avLst/>
                <a:gdLst/>
                <a:ahLst/>
                <a:cxnLst/>
                <a:rect l="l" t="t" r="r" b="b"/>
                <a:pathLst>
                  <a:path w="6239" h="2962" extrusionOk="0">
                    <a:moveTo>
                      <a:pt x="0" y="0"/>
                    </a:moveTo>
                    <a:cubicBezTo>
                      <a:pt x="126" y="1607"/>
                      <a:pt x="1481" y="2962"/>
                      <a:pt x="3119" y="2962"/>
                    </a:cubicBezTo>
                    <a:cubicBezTo>
                      <a:pt x="4758" y="2962"/>
                      <a:pt x="6112" y="1607"/>
                      <a:pt x="6238" y="0"/>
                    </a:cubicBezTo>
                    <a:lnTo>
                      <a:pt x="6238" y="0"/>
                    </a:lnTo>
                    <a:lnTo>
                      <a:pt x="5986" y="126"/>
                    </a:lnTo>
                    <a:cubicBezTo>
                      <a:pt x="5136" y="631"/>
                      <a:pt x="4096" y="883"/>
                      <a:pt x="3119" y="883"/>
                    </a:cubicBezTo>
                    <a:cubicBezTo>
                      <a:pt x="2143" y="883"/>
                      <a:pt x="1166" y="631"/>
                      <a:pt x="252" y="126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603" name="Google Shape;10297;p74"/>
            <p:cNvGrpSpPr/>
            <p:nvPr/>
          </p:nvGrpSpPr>
          <p:grpSpPr>
            <a:xfrm>
              <a:off x="6139658" y="2642088"/>
              <a:ext cx="668254" cy="666500"/>
              <a:chOff x="4629125" y="3235150"/>
              <a:chExt cx="295375" cy="294600"/>
            </a:xfrm>
            <a:grpFill/>
          </p:grpSpPr>
          <p:sp>
            <p:nvSpPr>
              <p:cNvPr id="604" name="Google Shape;10298;p74"/>
              <p:cNvSpPr/>
              <p:nvPr/>
            </p:nvSpPr>
            <p:spPr>
              <a:xfrm>
                <a:off x="4696850" y="3391100"/>
                <a:ext cx="35475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1419" extrusionOk="0">
                    <a:moveTo>
                      <a:pt x="725" y="1"/>
                    </a:moveTo>
                    <a:cubicBezTo>
                      <a:pt x="316" y="1"/>
                      <a:pt x="1" y="316"/>
                      <a:pt x="1" y="694"/>
                    </a:cubicBezTo>
                    <a:cubicBezTo>
                      <a:pt x="64" y="1103"/>
                      <a:pt x="316" y="1418"/>
                      <a:pt x="725" y="1418"/>
                    </a:cubicBezTo>
                    <a:cubicBezTo>
                      <a:pt x="1103" y="1418"/>
                      <a:pt x="1418" y="1103"/>
                      <a:pt x="1418" y="694"/>
                    </a:cubicBezTo>
                    <a:cubicBezTo>
                      <a:pt x="1418" y="316"/>
                      <a:pt x="1103" y="1"/>
                      <a:pt x="72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05" name="Google Shape;10299;p74"/>
              <p:cNvSpPr/>
              <p:nvPr/>
            </p:nvSpPr>
            <p:spPr>
              <a:xfrm>
                <a:off x="4680300" y="3443875"/>
                <a:ext cx="69350" cy="34675"/>
              </a:xfrm>
              <a:custGeom>
                <a:avLst/>
                <a:gdLst/>
                <a:ahLst/>
                <a:cxnLst/>
                <a:rect l="l" t="t" r="r" b="b"/>
                <a:pathLst>
                  <a:path w="2774" h="1387" extrusionOk="0">
                    <a:moveTo>
                      <a:pt x="1387" y="0"/>
                    </a:moveTo>
                    <a:cubicBezTo>
                      <a:pt x="631" y="0"/>
                      <a:pt x="1" y="630"/>
                      <a:pt x="1" y="1387"/>
                    </a:cubicBezTo>
                    <a:lnTo>
                      <a:pt x="2773" y="1387"/>
                    </a:lnTo>
                    <a:cubicBezTo>
                      <a:pt x="2773" y="630"/>
                      <a:pt x="2175" y="0"/>
                      <a:pt x="138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06" name="Google Shape;10300;p74"/>
              <p:cNvSpPr/>
              <p:nvPr/>
            </p:nvSpPr>
            <p:spPr>
              <a:xfrm>
                <a:off x="4629125" y="3339900"/>
                <a:ext cx="295375" cy="189850"/>
              </a:xfrm>
              <a:custGeom>
                <a:avLst/>
                <a:gdLst/>
                <a:ahLst/>
                <a:cxnLst/>
                <a:rect l="l" t="t" r="r" b="b"/>
                <a:pathLst>
                  <a:path w="11815" h="7594" extrusionOk="0">
                    <a:moveTo>
                      <a:pt x="10050" y="2080"/>
                    </a:moveTo>
                    <a:cubicBezTo>
                      <a:pt x="10239" y="2080"/>
                      <a:pt x="10397" y="2238"/>
                      <a:pt x="10397" y="2427"/>
                    </a:cubicBezTo>
                    <a:cubicBezTo>
                      <a:pt x="10397" y="2616"/>
                      <a:pt x="10239" y="2773"/>
                      <a:pt x="10050" y="2773"/>
                    </a:cubicBezTo>
                    <a:lnTo>
                      <a:pt x="6553" y="2773"/>
                    </a:lnTo>
                    <a:cubicBezTo>
                      <a:pt x="6333" y="2773"/>
                      <a:pt x="6175" y="2616"/>
                      <a:pt x="6175" y="2427"/>
                    </a:cubicBezTo>
                    <a:cubicBezTo>
                      <a:pt x="6175" y="2238"/>
                      <a:pt x="6333" y="2080"/>
                      <a:pt x="6553" y="2080"/>
                    </a:cubicBezTo>
                    <a:close/>
                    <a:moveTo>
                      <a:pt x="10050" y="3466"/>
                    </a:moveTo>
                    <a:cubicBezTo>
                      <a:pt x="10239" y="3466"/>
                      <a:pt x="10397" y="3624"/>
                      <a:pt x="10397" y="3813"/>
                    </a:cubicBezTo>
                    <a:cubicBezTo>
                      <a:pt x="10397" y="4002"/>
                      <a:pt x="10239" y="4159"/>
                      <a:pt x="10050" y="4159"/>
                    </a:cubicBezTo>
                    <a:lnTo>
                      <a:pt x="6553" y="4159"/>
                    </a:lnTo>
                    <a:cubicBezTo>
                      <a:pt x="6333" y="4159"/>
                      <a:pt x="6175" y="4002"/>
                      <a:pt x="6175" y="3813"/>
                    </a:cubicBezTo>
                    <a:cubicBezTo>
                      <a:pt x="6175" y="3624"/>
                      <a:pt x="6333" y="3466"/>
                      <a:pt x="6553" y="3466"/>
                    </a:cubicBezTo>
                    <a:close/>
                    <a:moveTo>
                      <a:pt x="10050" y="4821"/>
                    </a:moveTo>
                    <a:cubicBezTo>
                      <a:pt x="10239" y="4821"/>
                      <a:pt x="10397" y="4978"/>
                      <a:pt x="10397" y="5199"/>
                    </a:cubicBezTo>
                    <a:cubicBezTo>
                      <a:pt x="10397" y="5388"/>
                      <a:pt x="10239" y="5546"/>
                      <a:pt x="10050" y="5546"/>
                    </a:cubicBezTo>
                    <a:lnTo>
                      <a:pt x="6553" y="5546"/>
                    </a:lnTo>
                    <a:cubicBezTo>
                      <a:pt x="6333" y="5546"/>
                      <a:pt x="6175" y="5388"/>
                      <a:pt x="6175" y="5199"/>
                    </a:cubicBezTo>
                    <a:cubicBezTo>
                      <a:pt x="6175" y="4978"/>
                      <a:pt x="6333" y="4821"/>
                      <a:pt x="6553" y="4821"/>
                    </a:cubicBezTo>
                    <a:close/>
                    <a:moveTo>
                      <a:pt x="3403" y="1418"/>
                    </a:moveTo>
                    <a:cubicBezTo>
                      <a:pt x="4127" y="1418"/>
                      <a:pt x="4757" y="2049"/>
                      <a:pt x="4757" y="2773"/>
                    </a:cubicBezTo>
                    <a:cubicBezTo>
                      <a:pt x="4757" y="3151"/>
                      <a:pt x="4600" y="3498"/>
                      <a:pt x="4379" y="3718"/>
                    </a:cubicBezTo>
                    <a:cubicBezTo>
                      <a:pt x="5009" y="4065"/>
                      <a:pt x="5451" y="4758"/>
                      <a:pt x="5451" y="5546"/>
                    </a:cubicBezTo>
                    <a:lnTo>
                      <a:pt x="5451" y="5892"/>
                    </a:lnTo>
                    <a:lnTo>
                      <a:pt x="5514" y="5892"/>
                    </a:lnTo>
                    <a:cubicBezTo>
                      <a:pt x="5514" y="6081"/>
                      <a:pt x="5356" y="6239"/>
                      <a:pt x="5167" y="6239"/>
                    </a:cubicBezTo>
                    <a:lnTo>
                      <a:pt x="1701" y="6239"/>
                    </a:lnTo>
                    <a:cubicBezTo>
                      <a:pt x="1512" y="6239"/>
                      <a:pt x="1355" y="6081"/>
                      <a:pt x="1355" y="5892"/>
                    </a:cubicBezTo>
                    <a:lnTo>
                      <a:pt x="1355" y="5546"/>
                    </a:lnTo>
                    <a:cubicBezTo>
                      <a:pt x="1355" y="4758"/>
                      <a:pt x="1764" y="4096"/>
                      <a:pt x="2395" y="3718"/>
                    </a:cubicBezTo>
                    <a:cubicBezTo>
                      <a:pt x="2174" y="3498"/>
                      <a:pt x="2016" y="3151"/>
                      <a:pt x="2016" y="2773"/>
                    </a:cubicBezTo>
                    <a:cubicBezTo>
                      <a:pt x="2016" y="2049"/>
                      <a:pt x="2647" y="1418"/>
                      <a:pt x="3403" y="1418"/>
                    </a:cubicBezTo>
                    <a:close/>
                    <a:moveTo>
                      <a:pt x="1040" y="1"/>
                    </a:moveTo>
                    <a:cubicBezTo>
                      <a:pt x="441" y="1"/>
                      <a:pt x="0" y="473"/>
                      <a:pt x="0" y="1009"/>
                    </a:cubicBezTo>
                    <a:lnTo>
                      <a:pt x="0" y="6554"/>
                    </a:lnTo>
                    <a:cubicBezTo>
                      <a:pt x="0" y="7152"/>
                      <a:pt x="473" y="7593"/>
                      <a:pt x="1040" y="7593"/>
                    </a:cubicBezTo>
                    <a:lnTo>
                      <a:pt x="10806" y="7593"/>
                    </a:lnTo>
                    <a:cubicBezTo>
                      <a:pt x="11373" y="7593"/>
                      <a:pt x="11815" y="7121"/>
                      <a:pt x="11815" y="6554"/>
                    </a:cubicBezTo>
                    <a:lnTo>
                      <a:pt x="11815" y="1009"/>
                    </a:lnTo>
                    <a:cubicBezTo>
                      <a:pt x="11783" y="473"/>
                      <a:pt x="11310" y="1"/>
                      <a:pt x="10743" y="1"/>
                    </a:cubicBezTo>
                    <a:lnTo>
                      <a:pt x="7593" y="1"/>
                    </a:lnTo>
                    <a:lnTo>
                      <a:pt x="7593" y="347"/>
                    </a:lnTo>
                    <a:cubicBezTo>
                      <a:pt x="7593" y="946"/>
                      <a:pt x="7120" y="1355"/>
                      <a:pt x="6585" y="1355"/>
                    </a:cubicBezTo>
                    <a:lnTo>
                      <a:pt x="5198" y="1355"/>
                    </a:lnTo>
                    <a:cubicBezTo>
                      <a:pt x="4600" y="1355"/>
                      <a:pt x="4190" y="883"/>
                      <a:pt x="4190" y="347"/>
                    </a:cubicBezTo>
                    <a:lnTo>
                      <a:pt x="4190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07" name="Google Shape;10301;p74"/>
              <p:cNvSpPr/>
              <p:nvPr/>
            </p:nvSpPr>
            <p:spPr>
              <a:xfrm>
                <a:off x="4714975" y="3287125"/>
                <a:ext cx="122100" cy="70125"/>
              </a:xfrm>
              <a:custGeom>
                <a:avLst/>
                <a:gdLst/>
                <a:ahLst/>
                <a:cxnLst/>
                <a:rect l="l" t="t" r="r" b="b"/>
                <a:pathLst>
                  <a:path w="4884" h="2805" extrusionOk="0">
                    <a:moveTo>
                      <a:pt x="693" y="1"/>
                    </a:moveTo>
                    <a:cubicBezTo>
                      <a:pt x="315" y="1"/>
                      <a:pt x="0" y="316"/>
                      <a:pt x="0" y="725"/>
                    </a:cubicBezTo>
                    <a:cubicBezTo>
                      <a:pt x="0" y="1104"/>
                      <a:pt x="315" y="1419"/>
                      <a:pt x="693" y="1419"/>
                    </a:cubicBezTo>
                    <a:lnTo>
                      <a:pt x="1418" y="1419"/>
                    </a:lnTo>
                    <a:lnTo>
                      <a:pt x="1418" y="2458"/>
                    </a:lnTo>
                    <a:cubicBezTo>
                      <a:pt x="1386" y="2647"/>
                      <a:pt x="1544" y="2805"/>
                      <a:pt x="1733" y="2805"/>
                    </a:cubicBezTo>
                    <a:lnTo>
                      <a:pt x="3119" y="2805"/>
                    </a:lnTo>
                    <a:cubicBezTo>
                      <a:pt x="3308" y="2805"/>
                      <a:pt x="3466" y="2647"/>
                      <a:pt x="3466" y="2458"/>
                    </a:cubicBezTo>
                    <a:lnTo>
                      <a:pt x="3466" y="1419"/>
                    </a:lnTo>
                    <a:lnTo>
                      <a:pt x="4159" y="1419"/>
                    </a:lnTo>
                    <a:cubicBezTo>
                      <a:pt x="4568" y="1419"/>
                      <a:pt x="4883" y="1104"/>
                      <a:pt x="4883" y="725"/>
                    </a:cubicBezTo>
                    <a:cubicBezTo>
                      <a:pt x="4883" y="316"/>
                      <a:pt x="4568" y="1"/>
                      <a:pt x="415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08" name="Google Shape;10302;p74"/>
              <p:cNvSpPr/>
              <p:nvPr/>
            </p:nvSpPr>
            <p:spPr>
              <a:xfrm>
                <a:off x="4732300" y="3235150"/>
                <a:ext cx="86650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3466" h="1419" extrusionOk="0">
                    <a:moveTo>
                      <a:pt x="378" y="1"/>
                    </a:moveTo>
                    <a:cubicBezTo>
                      <a:pt x="158" y="1"/>
                      <a:pt x="0" y="158"/>
                      <a:pt x="0" y="347"/>
                    </a:cubicBezTo>
                    <a:lnTo>
                      <a:pt x="0" y="1418"/>
                    </a:lnTo>
                    <a:lnTo>
                      <a:pt x="3466" y="1418"/>
                    </a:lnTo>
                    <a:lnTo>
                      <a:pt x="3466" y="347"/>
                    </a:lnTo>
                    <a:cubicBezTo>
                      <a:pt x="3466" y="158"/>
                      <a:pt x="3308" y="1"/>
                      <a:pt x="311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609" name="Google Shape;10352;p74"/>
            <p:cNvGrpSpPr/>
            <p:nvPr/>
          </p:nvGrpSpPr>
          <p:grpSpPr>
            <a:xfrm>
              <a:off x="7091248" y="2653393"/>
              <a:ext cx="670064" cy="672439"/>
              <a:chOff x="4991425" y="3234750"/>
              <a:chExt cx="296175" cy="297225"/>
            </a:xfrm>
            <a:grpFill/>
          </p:grpSpPr>
          <p:sp>
            <p:nvSpPr>
              <p:cNvPr id="610" name="Google Shape;10353;p74"/>
              <p:cNvSpPr/>
              <p:nvPr/>
            </p:nvSpPr>
            <p:spPr>
              <a:xfrm>
                <a:off x="5077275" y="3304450"/>
                <a:ext cx="122100" cy="99275"/>
              </a:xfrm>
              <a:custGeom>
                <a:avLst/>
                <a:gdLst/>
                <a:ahLst/>
                <a:cxnLst/>
                <a:rect l="l" t="t" r="r" b="b"/>
                <a:pathLst>
                  <a:path w="4884" h="3971" extrusionOk="0">
                    <a:moveTo>
                      <a:pt x="2426" y="1"/>
                    </a:moveTo>
                    <a:cubicBezTo>
                      <a:pt x="1103" y="1"/>
                      <a:pt x="0" y="1104"/>
                      <a:pt x="0" y="2427"/>
                    </a:cubicBezTo>
                    <a:cubicBezTo>
                      <a:pt x="0" y="3025"/>
                      <a:pt x="190" y="3530"/>
                      <a:pt x="536" y="3971"/>
                    </a:cubicBezTo>
                    <a:cubicBezTo>
                      <a:pt x="820" y="3624"/>
                      <a:pt x="1103" y="3309"/>
                      <a:pt x="1481" y="3057"/>
                    </a:cubicBezTo>
                    <a:cubicBezTo>
                      <a:pt x="1261" y="2805"/>
                      <a:pt x="1103" y="2458"/>
                      <a:pt x="1103" y="2112"/>
                    </a:cubicBezTo>
                    <a:cubicBezTo>
                      <a:pt x="1103" y="1356"/>
                      <a:pt x="1733" y="726"/>
                      <a:pt x="2489" y="726"/>
                    </a:cubicBezTo>
                    <a:cubicBezTo>
                      <a:pt x="3214" y="726"/>
                      <a:pt x="3844" y="1356"/>
                      <a:pt x="3844" y="2112"/>
                    </a:cubicBezTo>
                    <a:cubicBezTo>
                      <a:pt x="3844" y="2458"/>
                      <a:pt x="3687" y="2805"/>
                      <a:pt x="3466" y="3057"/>
                    </a:cubicBezTo>
                    <a:cubicBezTo>
                      <a:pt x="3844" y="3246"/>
                      <a:pt x="4128" y="3561"/>
                      <a:pt x="4317" y="3971"/>
                    </a:cubicBezTo>
                    <a:cubicBezTo>
                      <a:pt x="4695" y="3530"/>
                      <a:pt x="4884" y="3025"/>
                      <a:pt x="4884" y="2427"/>
                    </a:cubicBezTo>
                    <a:cubicBezTo>
                      <a:pt x="4884" y="1104"/>
                      <a:pt x="3781" y="1"/>
                      <a:pt x="242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11" name="Google Shape;10354;p74"/>
              <p:cNvSpPr/>
              <p:nvPr/>
            </p:nvSpPr>
            <p:spPr>
              <a:xfrm>
                <a:off x="5121375" y="3339900"/>
                <a:ext cx="35475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1419" extrusionOk="0">
                    <a:moveTo>
                      <a:pt x="725" y="1"/>
                    </a:moveTo>
                    <a:cubicBezTo>
                      <a:pt x="316" y="1"/>
                      <a:pt x="1" y="316"/>
                      <a:pt x="1" y="694"/>
                    </a:cubicBezTo>
                    <a:cubicBezTo>
                      <a:pt x="1" y="1103"/>
                      <a:pt x="316" y="1418"/>
                      <a:pt x="725" y="1418"/>
                    </a:cubicBezTo>
                    <a:cubicBezTo>
                      <a:pt x="1103" y="1418"/>
                      <a:pt x="1418" y="1103"/>
                      <a:pt x="1418" y="694"/>
                    </a:cubicBezTo>
                    <a:cubicBezTo>
                      <a:pt x="1418" y="316"/>
                      <a:pt x="1103" y="1"/>
                      <a:pt x="72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12" name="Google Shape;10355;p74"/>
              <p:cNvSpPr/>
              <p:nvPr/>
            </p:nvSpPr>
            <p:spPr>
              <a:xfrm>
                <a:off x="5009550" y="3234750"/>
                <a:ext cx="259150" cy="261125"/>
              </a:xfrm>
              <a:custGeom>
                <a:avLst/>
                <a:gdLst/>
                <a:ahLst/>
                <a:cxnLst/>
                <a:rect l="l" t="t" r="r" b="b"/>
                <a:pathLst>
                  <a:path w="10366" h="10445" extrusionOk="0">
                    <a:moveTo>
                      <a:pt x="5198" y="2159"/>
                    </a:moveTo>
                    <a:cubicBezTo>
                      <a:pt x="6931" y="2159"/>
                      <a:pt x="8286" y="3514"/>
                      <a:pt x="8286" y="5246"/>
                    </a:cubicBezTo>
                    <a:cubicBezTo>
                      <a:pt x="8286" y="6916"/>
                      <a:pt x="6931" y="8365"/>
                      <a:pt x="5198" y="8365"/>
                    </a:cubicBezTo>
                    <a:cubicBezTo>
                      <a:pt x="3340" y="8365"/>
                      <a:pt x="2079" y="6822"/>
                      <a:pt x="2079" y="5246"/>
                    </a:cubicBezTo>
                    <a:cubicBezTo>
                      <a:pt x="2079" y="3514"/>
                      <a:pt x="3497" y="2159"/>
                      <a:pt x="5198" y="2159"/>
                    </a:cubicBezTo>
                    <a:close/>
                    <a:moveTo>
                      <a:pt x="5167" y="1"/>
                    </a:moveTo>
                    <a:cubicBezTo>
                      <a:pt x="5088" y="1"/>
                      <a:pt x="5009" y="17"/>
                      <a:pt x="4946" y="48"/>
                    </a:cubicBezTo>
                    <a:lnTo>
                      <a:pt x="4001" y="836"/>
                    </a:lnTo>
                    <a:lnTo>
                      <a:pt x="2773" y="678"/>
                    </a:lnTo>
                    <a:cubicBezTo>
                      <a:pt x="2756" y="675"/>
                      <a:pt x="2739" y="673"/>
                      <a:pt x="2723" y="673"/>
                    </a:cubicBezTo>
                    <a:cubicBezTo>
                      <a:pt x="2583" y="673"/>
                      <a:pt x="2454" y="786"/>
                      <a:pt x="2426" y="899"/>
                    </a:cubicBezTo>
                    <a:lnTo>
                      <a:pt x="1953" y="2033"/>
                    </a:lnTo>
                    <a:lnTo>
                      <a:pt x="819" y="2505"/>
                    </a:lnTo>
                    <a:cubicBezTo>
                      <a:pt x="662" y="2568"/>
                      <a:pt x="567" y="2694"/>
                      <a:pt x="630" y="2852"/>
                    </a:cubicBezTo>
                    <a:lnTo>
                      <a:pt x="788" y="4081"/>
                    </a:lnTo>
                    <a:lnTo>
                      <a:pt x="32" y="5026"/>
                    </a:lnTo>
                    <a:cubicBezTo>
                      <a:pt x="0" y="5183"/>
                      <a:pt x="0" y="5341"/>
                      <a:pt x="63" y="5467"/>
                    </a:cubicBezTo>
                    <a:lnTo>
                      <a:pt x="819" y="6381"/>
                    </a:lnTo>
                    <a:lnTo>
                      <a:pt x="662" y="7609"/>
                    </a:lnTo>
                    <a:cubicBezTo>
                      <a:pt x="630" y="7767"/>
                      <a:pt x="725" y="7924"/>
                      <a:pt x="851" y="7956"/>
                    </a:cubicBezTo>
                    <a:lnTo>
                      <a:pt x="1985" y="8428"/>
                    </a:lnTo>
                    <a:lnTo>
                      <a:pt x="2457" y="9594"/>
                    </a:lnTo>
                    <a:cubicBezTo>
                      <a:pt x="2536" y="9725"/>
                      <a:pt x="2637" y="9791"/>
                      <a:pt x="2741" y="9791"/>
                    </a:cubicBezTo>
                    <a:cubicBezTo>
                      <a:pt x="2762" y="9791"/>
                      <a:pt x="2783" y="9788"/>
                      <a:pt x="2804" y="9783"/>
                    </a:cubicBezTo>
                    <a:lnTo>
                      <a:pt x="4033" y="9626"/>
                    </a:lnTo>
                    <a:lnTo>
                      <a:pt x="4978" y="10382"/>
                    </a:lnTo>
                    <a:cubicBezTo>
                      <a:pt x="5072" y="10413"/>
                      <a:pt x="5104" y="10445"/>
                      <a:pt x="5167" y="10445"/>
                    </a:cubicBezTo>
                    <a:cubicBezTo>
                      <a:pt x="5261" y="10445"/>
                      <a:pt x="5324" y="10413"/>
                      <a:pt x="5387" y="10382"/>
                    </a:cubicBezTo>
                    <a:lnTo>
                      <a:pt x="6333" y="9626"/>
                    </a:lnTo>
                    <a:lnTo>
                      <a:pt x="7530" y="9783"/>
                    </a:lnTo>
                    <a:cubicBezTo>
                      <a:pt x="7687" y="9783"/>
                      <a:pt x="7876" y="9689"/>
                      <a:pt x="7908" y="9594"/>
                    </a:cubicBezTo>
                    <a:lnTo>
                      <a:pt x="8380" y="8428"/>
                    </a:lnTo>
                    <a:lnTo>
                      <a:pt x="9515" y="7956"/>
                    </a:lnTo>
                    <a:cubicBezTo>
                      <a:pt x="9672" y="7893"/>
                      <a:pt x="9735" y="7767"/>
                      <a:pt x="9704" y="7609"/>
                    </a:cubicBezTo>
                    <a:lnTo>
                      <a:pt x="9546" y="6381"/>
                    </a:lnTo>
                    <a:lnTo>
                      <a:pt x="10302" y="5467"/>
                    </a:lnTo>
                    <a:cubicBezTo>
                      <a:pt x="10365" y="5341"/>
                      <a:pt x="10365" y="5120"/>
                      <a:pt x="10302" y="5026"/>
                    </a:cubicBezTo>
                    <a:lnTo>
                      <a:pt x="9546" y="4081"/>
                    </a:lnTo>
                    <a:lnTo>
                      <a:pt x="9704" y="2852"/>
                    </a:lnTo>
                    <a:cubicBezTo>
                      <a:pt x="9735" y="2694"/>
                      <a:pt x="9641" y="2537"/>
                      <a:pt x="9515" y="2505"/>
                    </a:cubicBezTo>
                    <a:lnTo>
                      <a:pt x="8380" y="2033"/>
                    </a:lnTo>
                    <a:lnTo>
                      <a:pt x="7908" y="899"/>
                    </a:lnTo>
                    <a:cubicBezTo>
                      <a:pt x="7826" y="762"/>
                      <a:pt x="7719" y="672"/>
                      <a:pt x="7589" y="672"/>
                    </a:cubicBezTo>
                    <a:cubicBezTo>
                      <a:pt x="7570" y="672"/>
                      <a:pt x="7550" y="674"/>
                      <a:pt x="7530" y="678"/>
                    </a:cubicBezTo>
                    <a:lnTo>
                      <a:pt x="6333" y="836"/>
                    </a:lnTo>
                    <a:lnTo>
                      <a:pt x="5387" y="48"/>
                    </a:lnTo>
                    <a:cubicBezTo>
                      <a:pt x="5324" y="17"/>
                      <a:pt x="5246" y="1"/>
                      <a:pt x="516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13" name="Google Shape;10356;p74"/>
              <p:cNvSpPr/>
              <p:nvPr/>
            </p:nvSpPr>
            <p:spPr>
              <a:xfrm>
                <a:off x="5105625" y="3391900"/>
                <a:ext cx="66975" cy="34675"/>
              </a:xfrm>
              <a:custGeom>
                <a:avLst/>
                <a:gdLst/>
                <a:ahLst/>
                <a:cxnLst/>
                <a:rect l="l" t="t" r="r" b="b"/>
                <a:pathLst>
                  <a:path w="2679" h="1387" extrusionOk="0">
                    <a:moveTo>
                      <a:pt x="1355" y="0"/>
                    </a:moveTo>
                    <a:cubicBezTo>
                      <a:pt x="725" y="0"/>
                      <a:pt x="190" y="441"/>
                      <a:pt x="1" y="977"/>
                    </a:cubicBezTo>
                    <a:cubicBezTo>
                      <a:pt x="410" y="1229"/>
                      <a:pt x="820" y="1386"/>
                      <a:pt x="1355" y="1386"/>
                    </a:cubicBezTo>
                    <a:cubicBezTo>
                      <a:pt x="1859" y="1386"/>
                      <a:pt x="2301" y="1229"/>
                      <a:pt x="2679" y="977"/>
                    </a:cubicBezTo>
                    <a:cubicBezTo>
                      <a:pt x="2521" y="410"/>
                      <a:pt x="1985" y="0"/>
                      <a:pt x="135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14" name="Google Shape;10357;p74"/>
              <p:cNvSpPr/>
              <p:nvPr/>
            </p:nvSpPr>
            <p:spPr>
              <a:xfrm>
                <a:off x="5192275" y="3443075"/>
                <a:ext cx="95325" cy="86975"/>
              </a:xfrm>
              <a:custGeom>
                <a:avLst/>
                <a:gdLst/>
                <a:ahLst/>
                <a:cxnLst/>
                <a:rect l="l" t="t" r="r" b="b"/>
                <a:pathLst>
                  <a:path w="3813" h="3479" extrusionOk="0">
                    <a:moveTo>
                      <a:pt x="2867" y="1"/>
                    </a:moveTo>
                    <a:cubicBezTo>
                      <a:pt x="2741" y="127"/>
                      <a:pt x="2647" y="221"/>
                      <a:pt x="2489" y="284"/>
                    </a:cubicBezTo>
                    <a:lnTo>
                      <a:pt x="1607" y="631"/>
                    </a:lnTo>
                    <a:lnTo>
                      <a:pt x="1260" y="1482"/>
                    </a:lnTo>
                    <a:cubicBezTo>
                      <a:pt x="1103" y="1891"/>
                      <a:pt x="693" y="2112"/>
                      <a:pt x="284" y="2112"/>
                    </a:cubicBezTo>
                    <a:lnTo>
                      <a:pt x="158" y="2112"/>
                    </a:lnTo>
                    <a:lnTo>
                      <a:pt x="0" y="2080"/>
                    </a:lnTo>
                    <a:lnTo>
                      <a:pt x="1166" y="3372"/>
                    </a:lnTo>
                    <a:cubicBezTo>
                      <a:pt x="1237" y="3443"/>
                      <a:pt x="1343" y="3478"/>
                      <a:pt x="1445" y="3478"/>
                    </a:cubicBezTo>
                    <a:cubicBezTo>
                      <a:pt x="1479" y="3478"/>
                      <a:pt x="1512" y="3474"/>
                      <a:pt x="1544" y="3466"/>
                    </a:cubicBezTo>
                    <a:cubicBezTo>
                      <a:pt x="1638" y="3403"/>
                      <a:pt x="1764" y="3340"/>
                      <a:pt x="1764" y="3183"/>
                    </a:cubicBezTo>
                    <a:lnTo>
                      <a:pt x="2080" y="1639"/>
                    </a:lnTo>
                    <a:lnTo>
                      <a:pt x="3497" y="1324"/>
                    </a:lnTo>
                    <a:cubicBezTo>
                      <a:pt x="3532" y="1338"/>
                      <a:pt x="3563" y="1344"/>
                      <a:pt x="3592" y="1344"/>
                    </a:cubicBezTo>
                    <a:cubicBezTo>
                      <a:pt x="3693" y="1344"/>
                      <a:pt x="3756" y="1265"/>
                      <a:pt x="3781" y="1167"/>
                    </a:cubicBezTo>
                    <a:cubicBezTo>
                      <a:pt x="3812" y="1072"/>
                      <a:pt x="3781" y="946"/>
                      <a:pt x="3686" y="820"/>
                    </a:cubicBezTo>
                    <a:lnTo>
                      <a:pt x="2867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15" name="Google Shape;10358;p74"/>
              <p:cNvSpPr/>
              <p:nvPr/>
            </p:nvSpPr>
            <p:spPr>
              <a:xfrm>
                <a:off x="4991425" y="3444650"/>
                <a:ext cx="95325" cy="87325"/>
              </a:xfrm>
              <a:custGeom>
                <a:avLst/>
                <a:gdLst/>
                <a:ahLst/>
                <a:cxnLst/>
                <a:rect l="l" t="t" r="r" b="b"/>
                <a:pathLst>
                  <a:path w="3813" h="3493" extrusionOk="0">
                    <a:moveTo>
                      <a:pt x="946" y="1"/>
                    </a:moveTo>
                    <a:lnTo>
                      <a:pt x="126" y="851"/>
                    </a:lnTo>
                    <a:cubicBezTo>
                      <a:pt x="0" y="851"/>
                      <a:pt x="0" y="1009"/>
                      <a:pt x="32" y="1104"/>
                    </a:cubicBezTo>
                    <a:cubicBezTo>
                      <a:pt x="95" y="1230"/>
                      <a:pt x="158" y="1324"/>
                      <a:pt x="315" y="1356"/>
                    </a:cubicBezTo>
                    <a:lnTo>
                      <a:pt x="1733" y="1671"/>
                    </a:lnTo>
                    <a:lnTo>
                      <a:pt x="2048" y="3214"/>
                    </a:lnTo>
                    <a:cubicBezTo>
                      <a:pt x="2080" y="3309"/>
                      <a:pt x="2174" y="3435"/>
                      <a:pt x="2300" y="3466"/>
                    </a:cubicBezTo>
                    <a:cubicBezTo>
                      <a:pt x="2328" y="3485"/>
                      <a:pt x="2361" y="3492"/>
                      <a:pt x="2396" y="3492"/>
                    </a:cubicBezTo>
                    <a:cubicBezTo>
                      <a:pt x="2482" y="3492"/>
                      <a:pt x="2580" y="3448"/>
                      <a:pt x="2647" y="3403"/>
                    </a:cubicBezTo>
                    <a:lnTo>
                      <a:pt x="3813" y="2112"/>
                    </a:lnTo>
                    <a:lnTo>
                      <a:pt x="3813" y="2112"/>
                    </a:lnTo>
                    <a:lnTo>
                      <a:pt x="3624" y="2143"/>
                    </a:lnTo>
                    <a:lnTo>
                      <a:pt x="3561" y="2143"/>
                    </a:lnTo>
                    <a:cubicBezTo>
                      <a:pt x="3119" y="2143"/>
                      <a:pt x="2773" y="1891"/>
                      <a:pt x="2552" y="1513"/>
                    </a:cubicBezTo>
                    <a:lnTo>
                      <a:pt x="2206" y="631"/>
                    </a:lnTo>
                    <a:lnTo>
                      <a:pt x="1355" y="284"/>
                    </a:lnTo>
                    <a:cubicBezTo>
                      <a:pt x="1198" y="221"/>
                      <a:pt x="1072" y="127"/>
                      <a:pt x="94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616" name="Google Shape;10390;p74"/>
            <p:cNvGrpSpPr/>
            <p:nvPr/>
          </p:nvGrpSpPr>
          <p:grpSpPr>
            <a:xfrm>
              <a:off x="4171826" y="2668927"/>
              <a:ext cx="670064" cy="670064"/>
              <a:chOff x="3497300" y="3227275"/>
              <a:chExt cx="296175" cy="296175"/>
            </a:xfrm>
            <a:grpFill/>
          </p:grpSpPr>
          <p:sp>
            <p:nvSpPr>
              <p:cNvPr id="617" name="Google Shape;10391;p74"/>
              <p:cNvSpPr/>
              <p:nvPr/>
            </p:nvSpPr>
            <p:spPr>
              <a:xfrm>
                <a:off x="3609925" y="3339900"/>
                <a:ext cx="69350" cy="68550"/>
              </a:xfrm>
              <a:custGeom>
                <a:avLst/>
                <a:gdLst/>
                <a:ahLst/>
                <a:cxnLst/>
                <a:rect l="l" t="t" r="r" b="b"/>
                <a:pathLst>
                  <a:path w="2774" h="2742" extrusionOk="0">
                    <a:moveTo>
                      <a:pt x="1387" y="1"/>
                    </a:moveTo>
                    <a:cubicBezTo>
                      <a:pt x="631" y="1"/>
                      <a:pt x="1" y="631"/>
                      <a:pt x="1" y="1355"/>
                    </a:cubicBezTo>
                    <a:cubicBezTo>
                      <a:pt x="1" y="2112"/>
                      <a:pt x="631" y="2742"/>
                      <a:pt x="1387" y="2742"/>
                    </a:cubicBezTo>
                    <a:cubicBezTo>
                      <a:pt x="2143" y="2742"/>
                      <a:pt x="2773" y="2112"/>
                      <a:pt x="2773" y="1355"/>
                    </a:cubicBezTo>
                    <a:cubicBezTo>
                      <a:pt x="2773" y="631"/>
                      <a:pt x="2143" y="1"/>
                      <a:pt x="138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18" name="Google Shape;10392;p74"/>
              <p:cNvSpPr/>
              <p:nvPr/>
            </p:nvSpPr>
            <p:spPr>
              <a:xfrm>
                <a:off x="3531175" y="3227275"/>
                <a:ext cx="86650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3466" h="3467" extrusionOk="0">
                    <a:moveTo>
                      <a:pt x="1733" y="1"/>
                    </a:moveTo>
                    <a:cubicBezTo>
                      <a:pt x="788" y="1"/>
                      <a:pt x="0" y="788"/>
                      <a:pt x="0" y="1733"/>
                    </a:cubicBezTo>
                    <a:cubicBezTo>
                      <a:pt x="0" y="2678"/>
                      <a:pt x="788" y="3466"/>
                      <a:pt x="1733" y="3466"/>
                    </a:cubicBezTo>
                    <a:cubicBezTo>
                      <a:pt x="2741" y="3466"/>
                      <a:pt x="3466" y="2678"/>
                      <a:pt x="3466" y="1733"/>
                    </a:cubicBezTo>
                    <a:cubicBezTo>
                      <a:pt x="3466" y="788"/>
                      <a:pt x="2678" y="1"/>
                      <a:pt x="173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19" name="Google Shape;10393;p74"/>
              <p:cNvSpPr/>
              <p:nvPr/>
            </p:nvSpPr>
            <p:spPr>
              <a:xfrm>
                <a:off x="3670575" y="3227275"/>
                <a:ext cx="86675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3467" h="3467" extrusionOk="0">
                    <a:moveTo>
                      <a:pt x="1733" y="1"/>
                    </a:moveTo>
                    <a:cubicBezTo>
                      <a:pt x="788" y="1"/>
                      <a:pt x="1" y="788"/>
                      <a:pt x="1" y="1733"/>
                    </a:cubicBezTo>
                    <a:cubicBezTo>
                      <a:pt x="1" y="2678"/>
                      <a:pt x="788" y="3466"/>
                      <a:pt x="1733" y="3466"/>
                    </a:cubicBezTo>
                    <a:cubicBezTo>
                      <a:pt x="2679" y="3466"/>
                      <a:pt x="3466" y="2678"/>
                      <a:pt x="3466" y="1733"/>
                    </a:cubicBezTo>
                    <a:cubicBezTo>
                      <a:pt x="3466" y="788"/>
                      <a:pt x="2679" y="1"/>
                      <a:pt x="173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20" name="Google Shape;10394;p74"/>
              <p:cNvSpPr/>
              <p:nvPr/>
            </p:nvSpPr>
            <p:spPr>
              <a:xfrm>
                <a:off x="3622525" y="3421825"/>
                <a:ext cx="41775" cy="25225"/>
              </a:xfrm>
              <a:custGeom>
                <a:avLst/>
                <a:gdLst/>
                <a:ahLst/>
                <a:cxnLst/>
                <a:rect l="l" t="t" r="r" b="b"/>
                <a:pathLst>
                  <a:path w="1671" h="1009" extrusionOk="0">
                    <a:moveTo>
                      <a:pt x="1" y="0"/>
                    </a:moveTo>
                    <a:lnTo>
                      <a:pt x="851" y="1008"/>
                    </a:lnTo>
                    <a:lnTo>
                      <a:pt x="1671" y="0"/>
                    </a:lnTo>
                    <a:lnTo>
                      <a:pt x="1671" y="0"/>
                    </a:lnTo>
                    <a:cubicBezTo>
                      <a:pt x="1450" y="126"/>
                      <a:pt x="1167" y="158"/>
                      <a:pt x="851" y="158"/>
                    </a:cubicBezTo>
                    <a:cubicBezTo>
                      <a:pt x="568" y="158"/>
                      <a:pt x="284" y="95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21" name="Google Shape;10395;p74"/>
              <p:cNvSpPr/>
              <p:nvPr/>
            </p:nvSpPr>
            <p:spPr>
              <a:xfrm>
                <a:off x="3566600" y="3416300"/>
                <a:ext cx="70125" cy="106350"/>
              </a:xfrm>
              <a:custGeom>
                <a:avLst/>
                <a:gdLst/>
                <a:ahLst/>
                <a:cxnLst/>
                <a:rect l="l" t="t" r="r" b="b"/>
                <a:pathLst>
                  <a:path w="2805" h="4254" extrusionOk="0">
                    <a:moveTo>
                      <a:pt x="1261" y="1"/>
                    </a:moveTo>
                    <a:cubicBezTo>
                      <a:pt x="474" y="599"/>
                      <a:pt x="1" y="1513"/>
                      <a:pt x="1" y="2490"/>
                    </a:cubicBezTo>
                    <a:lnTo>
                      <a:pt x="1" y="3907"/>
                    </a:lnTo>
                    <a:cubicBezTo>
                      <a:pt x="1" y="4096"/>
                      <a:pt x="158" y="4254"/>
                      <a:pt x="379" y="4254"/>
                    </a:cubicBezTo>
                    <a:lnTo>
                      <a:pt x="2805" y="4254"/>
                    </a:lnTo>
                    <a:lnTo>
                      <a:pt x="2805" y="1891"/>
                    </a:lnTo>
                    <a:lnTo>
                      <a:pt x="1261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22" name="Google Shape;10396;p74"/>
              <p:cNvSpPr/>
              <p:nvPr/>
            </p:nvSpPr>
            <p:spPr>
              <a:xfrm>
                <a:off x="3653250" y="3417100"/>
                <a:ext cx="70125" cy="106350"/>
              </a:xfrm>
              <a:custGeom>
                <a:avLst/>
                <a:gdLst/>
                <a:ahLst/>
                <a:cxnLst/>
                <a:rect l="l" t="t" r="r" b="b"/>
                <a:pathLst>
                  <a:path w="2805" h="4254" extrusionOk="0">
                    <a:moveTo>
                      <a:pt x="1544" y="0"/>
                    </a:moveTo>
                    <a:lnTo>
                      <a:pt x="1" y="1890"/>
                    </a:lnTo>
                    <a:lnTo>
                      <a:pt x="1" y="4253"/>
                    </a:lnTo>
                    <a:lnTo>
                      <a:pt x="2458" y="4253"/>
                    </a:lnTo>
                    <a:cubicBezTo>
                      <a:pt x="2647" y="4253"/>
                      <a:pt x="2804" y="4096"/>
                      <a:pt x="2804" y="3907"/>
                    </a:cubicBezTo>
                    <a:lnTo>
                      <a:pt x="2804" y="2489"/>
                    </a:lnTo>
                    <a:cubicBezTo>
                      <a:pt x="2773" y="1481"/>
                      <a:pt x="2300" y="567"/>
                      <a:pt x="154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23" name="Google Shape;10397;p74"/>
              <p:cNvSpPr/>
              <p:nvPr/>
            </p:nvSpPr>
            <p:spPr>
              <a:xfrm>
                <a:off x="3655625" y="3310775"/>
                <a:ext cx="137850" cy="108700"/>
              </a:xfrm>
              <a:custGeom>
                <a:avLst/>
                <a:gdLst/>
                <a:ahLst/>
                <a:cxnLst/>
                <a:rect l="l" t="t" r="r" b="b"/>
                <a:pathLst>
                  <a:path w="5514" h="4348" extrusionOk="0">
                    <a:moveTo>
                      <a:pt x="3686" y="1512"/>
                    </a:moveTo>
                    <a:cubicBezTo>
                      <a:pt x="3907" y="1512"/>
                      <a:pt x="4064" y="1670"/>
                      <a:pt x="4064" y="1859"/>
                    </a:cubicBezTo>
                    <a:cubicBezTo>
                      <a:pt x="4064" y="2048"/>
                      <a:pt x="3907" y="2205"/>
                      <a:pt x="3686" y="2205"/>
                    </a:cubicBezTo>
                    <a:lnTo>
                      <a:pt x="2993" y="2205"/>
                    </a:lnTo>
                    <a:cubicBezTo>
                      <a:pt x="2804" y="2205"/>
                      <a:pt x="2646" y="2048"/>
                      <a:pt x="2646" y="1859"/>
                    </a:cubicBezTo>
                    <a:cubicBezTo>
                      <a:pt x="2646" y="1670"/>
                      <a:pt x="2804" y="1512"/>
                      <a:pt x="2993" y="1512"/>
                    </a:cubicBezTo>
                    <a:close/>
                    <a:moveTo>
                      <a:pt x="4127" y="0"/>
                    </a:moveTo>
                    <a:cubicBezTo>
                      <a:pt x="3686" y="536"/>
                      <a:pt x="3056" y="851"/>
                      <a:pt x="2331" y="851"/>
                    </a:cubicBezTo>
                    <a:cubicBezTo>
                      <a:pt x="1607" y="851"/>
                      <a:pt x="977" y="504"/>
                      <a:pt x="536" y="63"/>
                    </a:cubicBezTo>
                    <a:cubicBezTo>
                      <a:pt x="347" y="221"/>
                      <a:pt x="158" y="378"/>
                      <a:pt x="0" y="567"/>
                    </a:cubicBezTo>
                    <a:cubicBezTo>
                      <a:pt x="945" y="756"/>
                      <a:pt x="1638" y="1575"/>
                      <a:pt x="1638" y="2615"/>
                    </a:cubicBezTo>
                    <a:cubicBezTo>
                      <a:pt x="1638" y="2930"/>
                      <a:pt x="1575" y="3214"/>
                      <a:pt x="1449" y="3466"/>
                    </a:cubicBezTo>
                    <a:cubicBezTo>
                      <a:pt x="1859" y="3718"/>
                      <a:pt x="2205" y="4001"/>
                      <a:pt x="2520" y="4348"/>
                    </a:cubicBezTo>
                    <a:lnTo>
                      <a:pt x="5167" y="4348"/>
                    </a:lnTo>
                    <a:cubicBezTo>
                      <a:pt x="5356" y="4348"/>
                      <a:pt x="5513" y="4190"/>
                      <a:pt x="5513" y="4001"/>
                    </a:cubicBezTo>
                    <a:lnTo>
                      <a:pt x="5513" y="2615"/>
                    </a:lnTo>
                    <a:cubicBezTo>
                      <a:pt x="5482" y="1512"/>
                      <a:pt x="4915" y="567"/>
                      <a:pt x="412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24" name="Google Shape;10398;p74"/>
              <p:cNvSpPr/>
              <p:nvPr/>
            </p:nvSpPr>
            <p:spPr>
              <a:xfrm>
                <a:off x="3497300" y="3309975"/>
                <a:ext cx="136275" cy="108725"/>
              </a:xfrm>
              <a:custGeom>
                <a:avLst/>
                <a:gdLst/>
                <a:ahLst/>
                <a:cxnLst/>
                <a:rect l="l" t="t" r="r" b="b"/>
                <a:pathLst>
                  <a:path w="5451" h="4349" extrusionOk="0">
                    <a:moveTo>
                      <a:pt x="2426" y="1544"/>
                    </a:moveTo>
                    <a:cubicBezTo>
                      <a:pt x="2615" y="1544"/>
                      <a:pt x="2773" y="1702"/>
                      <a:pt x="2773" y="1891"/>
                    </a:cubicBezTo>
                    <a:cubicBezTo>
                      <a:pt x="2773" y="2080"/>
                      <a:pt x="2615" y="2237"/>
                      <a:pt x="2426" y="2237"/>
                    </a:cubicBezTo>
                    <a:lnTo>
                      <a:pt x="1733" y="2237"/>
                    </a:lnTo>
                    <a:cubicBezTo>
                      <a:pt x="1513" y="2237"/>
                      <a:pt x="1355" y="2080"/>
                      <a:pt x="1355" y="1891"/>
                    </a:cubicBezTo>
                    <a:cubicBezTo>
                      <a:pt x="1355" y="1702"/>
                      <a:pt x="1513" y="1544"/>
                      <a:pt x="1733" y="1544"/>
                    </a:cubicBezTo>
                    <a:close/>
                    <a:moveTo>
                      <a:pt x="1324" y="1"/>
                    </a:moveTo>
                    <a:cubicBezTo>
                      <a:pt x="536" y="568"/>
                      <a:pt x="1" y="1513"/>
                      <a:pt x="1" y="2552"/>
                    </a:cubicBezTo>
                    <a:lnTo>
                      <a:pt x="1" y="3939"/>
                    </a:lnTo>
                    <a:cubicBezTo>
                      <a:pt x="1" y="4191"/>
                      <a:pt x="95" y="4348"/>
                      <a:pt x="316" y="4348"/>
                    </a:cubicBezTo>
                    <a:lnTo>
                      <a:pt x="2930" y="4348"/>
                    </a:lnTo>
                    <a:cubicBezTo>
                      <a:pt x="3214" y="3970"/>
                      <a:pt x="3561" y="3655"/>
                      <a:pt x="4002" y="3466"/>
                    </a:cubicBezTo>
                    <a:cubicBezTo>
                      <a:pt x="3876" y="3183"/>
                      <a:pt x="3813" y="2930"/>
                      <a:pt x="3813" y="2615"/>
                    </a:cubicBezTo>
                    <a:cubicBezTo>
                      <a:pt x="3813" y="1607"/>
                      <a:pt x="4506" y="757"/>
                      <a:pt x="5451" y="568"/>
                    </a:cubicBezTo>
                    <a:cubicBezTo>
                      <a:pt x="5293" y="347"/>
                      <a:pt x="5104" y="190"/>
                      <a:pt x="4915" y="32"/>
                    </a:cubicBezTo>
                    <a:cubicBezTo>
                      <a:pt x="4474" y="505"/>
                      <a:pt x="3844" y="820"/>
                      <a:pt x="3151" y="820"/>
                    </a:cubicBezTo>
                    <a:cubicBezTo>
                      <a:pt x="2426" y="820"/>
                      <a:pt x="1796" y="505"/>
                      <a:pt x="132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625" name="Google Shape;10412;p74"/>
            <p:cNvGrpSpPr/>
            <p:nvPr/>
          </p:nvGrpSpPr>
          <p:grpSpPr>
            <a:xfrm>
              <a:off x="8102331" y="2653873"/>
              <a:ext cx="627305" cy="667293"/>
              <a:chOff x="5364750" y="3235150"/>
              <a:chExt cx="277275" cy="294950"/>
            </a:xfrm>
            <a:grpFill/>
          </p:grpSpPr>
          <p:sp>
            <p:nvSpPr>
              <p:cNvPr id="626" name="Google Shape;10413;p74"/>
              <p:cNvSpPr/>
              <p:nvPr/>
            </p:nvSpPr>
            <p:spPr>
              <a:xfrm>
                <a:off x="5502600" y="3235150"/>
                <a:ext cx="17350" cy="44125"/>
              </a:xfrm>
              <a:custGeom>
                <a:avLst/>
                <a:gdLst/>
                <a:ahLst/>
                <a:cxnLst/>
                <a:rect l="l" t="t" r="r" b="b"/>
                <a:pathLst>
                  <a:path w="694" h="1765" extrusionOk="0">
                    <a:moveTo>
                      <a:pt x="347" y="1"/>
                    </a:moveTo>
                    <a:cubicBezTo>
                      <a:pt x="158" y="1"/>
                      <a:pt x="0" y="158"/>
                      <a:pt x="0" y="347"/>
                    </a:cubicBezTo>
                    <a:lnTo>
                      <a:pt x="0" y="1418"/>
                    </a:lnTo>
                    <a:cubicBezTo>
                      <a:pt x="0" y="1607"/>
                      <a:pt x="158" y="1765"/>
                      <a:pt x="347" y="1765"/>
                    </a:cubicBezTo>
                    <a:cubicBezTo>
                      <a:pt x="536" y="1765"/>
                      <a:pt x="693" y="1607"/>
                      <a:pt x="693" y="1418"/>
                    </a:cubicBezTo>
                    <a:lnTo>
                      <a:pt x="693" y="347"/>
                    </a:lnTo>
                    <a:cubicBezTo>
                      <a:pt x="693" y="158"/>
                      <a:pt x="536" y="1"/>
                      <a:pt x="34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27" name="Google Shape;10414;p74"/>
              <p:cNvSpPr/>
              <p:nvPr/>
            </p:nvSpPr>
            <p:spPr>
              <a:xfrm>
                <a:off x="5555375" y="3253850"/>
                <a:ext cx="35450" cy="34100"/>
              </a:xfrm>
              <a:custGeom>
                <a:avLst/>
                <a:gdLst/>
                <a:ahLst/>
                <a:cxnLst/>
                <a:rect l="l" t="t" r="r" b="b"/>
                <a:pathLst>
                  <a:path w="1418" h="1364" extrusionOk="0">
                    <a:moveTo>
                      <a:pt x="1071" y="1"/>
                    </a:moveTo>
                    <a:cubicBezTo>
                      <a:pt x="977" y="1"/>
                      <a:pt x="882" y="24"/>
                      <a:pt x="819" y="72"/>
                    </a:cubicBezTo>
                    <a:lnTo>
                      <a:pt x="126" y="796"/>
                    </a:lnTo>
                    <a:cubicBezTo>
                      <a:pt x="0" y="922"/>
                      <a:pt x="0" y="1143"/>
                      <a:pt x="126" y="1269"/>
                    </a:cubicBezTo>
                    <a:cubicBezTo>
                      <a:pt x="189" y="1332"/>
                      <a:pt x="268" y="1363"/>
                      <a:pt x="350" y="1363"/>
                    </a:cubicBezTo>
                    <a:cubicBezTo>
                      <a:pt x="433" y="1363"/>
                      <a:pt x="520" y="1332"/>
                      <a:pt x="599" y="1269"/>
                    </a:cubicBezTo>
                    <a:lnTo>
                      <a:pt x="1323" y="544"/>
                    </a:lnTo>
                    <a:cubicBezTo>
                      <a:pt x="1418" y="418"/>
                      <a:pt x="1418" y="198"/>
                      <a:pt x="1323" y="72"/>
                    </a:cubicBezTo>
                    <a:cubicBezTo>
                      <a:pt x="1260" y="24"/>
                      <a:pt x="1166" y="1"/>
                      <a:pt x="107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28" name="Google Shape;10415;p74"/>
              <p:cNvSpPr/>
              <p:nvPr/>
            </p:nvSpPr>
            <p:spPr>
              <a:xfrm>
                <a:off x="5606550" y="3357225"/>
                <a:ext cx="35475" cy="1815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726" extrusionOk="0">
                    <a:moveTo>
                      <a:pt x="379" y="1"/>
                    </a:moveTo>
                    <a:cubicBezTo>
                      <a:pt x="158" y="1"/>
                      <a:pt x="1" y="158"/>
                      <a:pt x="1" y="347"/>
                    </a:cubicBezTo>
                    <a:cubicBezTo>
                      <a:pt x="1" y="568"/>
                      <a:pt x="158" y="725"/>
                      <a:pt x="379" y="725"/>
                    </a:cubicBezTo>
                    <a:lnTo>
                      <a:pt x="1072" y="725"/>
                    </a:lnTo>
                    <a:cubicBezTo>
                      <a:pt x="1261" y="725"/>
                      <a:pt x="1419" y="568"/>
                      <a:pt x="1419" y="347"/>
                    </a:cubicBezTo>
                    <a:cubicBezTo>
                      <a:pt x="1419" y="158"/>
                      <a:pt x="1261" y="1"/>
                      <a:pt x="107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29" name="Google Shape;10416;p74"/>
              <p:cNvSpPr/>
              <p:nvPr/>
            </p:nvSpPr>
            <p:spPr>
              <a:xfrm>
                <a:off x="5364750" y="3357225"/>
                <a:ext cx="35475" cy="1735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694" extrusionOk="0">
                    <a:moveTo>
                      <a:pt x="347" y="1"/>
                    </a:moveTo>
                    <a:cubicBezTo>
                      <a:pt x="158" y="1"/>
                      <a:pt x="1" y="158"/>
                      <a:pt x="1" y="347"/>
                    </a:cubicBezTo>
                    <a:cubicBezTo>
                      <a:pt x="1" y="568"/>
                      <a:pt x="158" y="694"/>
                      <a:pt x="347" y="694"/>
                    </a:cubicBezTo>
                    <a:lnTo>
                      <a:pt x="1072" y="694"/>
                    </a:lnTo>
                    <a:cubicBezTo>
                      <a:pt x="1261" y="694"/>
                      <a:pt x="1419" y="568"/>
                      <a:pt x="1419" y="347"/>
                    </a:cubicBezTo>
                    <a:cubicBezTo>
                      <a:pt x="1419" y="158"/>
                      <a:pt x="1261" y="1"/>
                      <a:pt x="107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30" name="Google Shape;10417;p74"/>
              <p:cNvSpPr/>
              <p:nvPr/>
            </p:nvSpPr>
            <p:spPr>
              <a:xfrm>
                <a:off x="5433275" y="3253850"/>
                <a:ext cx="35475" cy="3410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1364" extrusionOk="0">
                    <a:moveTo>
                      <a:pt x="363" y="1"/>
                    </a:moveTo>
                    <a:cubicBezTo>
                      <a:pt x="276" y="1"/>
                      <a:pt x="190" y="24"/>
                      <a:pt x="127" y="72"/>
                    </a:cubicBezTo>
                    <a:cubicBezTo>
                      <a:pt x="1" y="198"/>
                      <a:pt x="1" y="450"/>
                      <a:pt x="127" y="544"/>
                    </a:cubicBezTo>
                    <a:lnTo>
                      <a:pt x="820" y="1269"/>
                    </a:lnTo>
                    <a:cubicBezTo>
                      <a:pt x="883" y="1332"/>
                      <a:pt x="977" y="1363"/>
                      <a:pt x="1072" y="1363"/>
                    </a:cubicBezTo>
                    <a:cubicBezTo>
                      <a:pt x="1166" y="1363"/>
                      <a:pt x="1261" y="1332"/>
                      <a:pt x="1324" y="1269"/>
                    </a:cubicBezTo>
                    <a:cubicBezTo>
                      <a:pt x="1418" y="1143"/>
                      <a:pt x="1418" y="922"/>
                      <a:pt x="1324" y="796"/>
                    </a:cubicBezTo>
                    <a:lnTo>
                      <a:pt x="599" y="72"/>
                    </a:lnTo>
                    <a:cubicBezTo>
                      <a:pt x="536" y="24"/>
                      <a:pt x="450" y="1"/>
                      <a:pt x="36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31" name="Google Shape;10418;p74"/>
              <p:cNvSpPr/>
              <p:nvPr/>
            </p:nvSpPr>
            <p:spPr>
              <a:xfrm>
                <a:off x="5380500" y="3287775"/>
                <a:ext cx="37050" cy="25975"/>
              </a:xfrm>
              <a:custGeom>
                <a:avLst/>
                <a:gdLst/>
                <a:ahLst/>
                <a:cxnLst/>
                <a:rect l="l" t="t" r="r" b="b"/>
                <a:pathLst>
                  <a:path w="1482" h="1039" extrusionOk="0">
                    <a:moveTo>
                      <a:pt x="396" y="0"/>
                    </a:moveTo>
                    <a:cubicBezTo>
                      <a:pt x="267" y="0"/>
                      <a:pt x="132" y="81"/>
                      <a:pt x="64" y="195"/>
                    </a:cubicBezTo>
                    <a:cubicBezTo>
                      <a:pt x="1" y="353"/>
                      <a:pt x="64" y="573"/>
                      <a:pt x="221" y="668"/>
                    </a:cubicBezTo>
                    <a:lnTo>
                      <a:pt x="946" y="1015"/>
                    </a:lnTo>
                    <a:cubicBezTo>
                      <a:pt x="987" y="1031"/>
                      <a:pt x="1032" y="1039"/>
                      <a:pt x="1077" y="1039"/>
                    </a:cubicBezTo>
                    <a:cubicBezTo>
                      <a:pt x="1209" y="1039"/>
                      <a:pt x="1349" y="974"/>
                      <a:pt x="1419" y="857"/>
                    </a:cubicBezTo>
                    <a:cubicBezTo>
                      <a:pt x="1482" y="699"/>
                      <a:pt x="1419" y="447"/>
                      <a:pt x="1261" y="384"/>
                    </a:cubicBezTo>
                    <a:lnTo>
                      <a:pt x="536" y="38"/>
                    </a:lnTo>
                    <a:cubicBezTo>
                      <a:pt x="493" y="12"/>
                      <a:pt x="445" y="0"/>
                      <a:pt x="39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32" name="Google Shape;10419;p74"/>
              <p:cNvSpPr/>
              <p:nvPr/>
            </p:nvSpPr>
            <p:spPr>
              <a:xfrm>
                <a:off x="5588450" y="3288075"/>
                <a:ext cx="37025" cy="26800"/>
              </a:xfrm>
              <a:custGeom>
                <a:avLst/>
                <a:gdLst/>
                <a:ahLst/>
                <a:cxnLst/>
                <a:rect l="l" t="t" r="r" b="b"/>
                <a:pathLst>
                  <a:path w="1481" h="1072" extrusionOk="0">
                    <a:moveTo>
                      <a:pt x="1110" y="0"/>
                    </a:moveTo>
                    <a:cubicBezTo>
                      <a:pt x="1049" y="0"/>
                      <a:pt x="983" y="18"/>
                      <a:pt x="914" y="57"/>
                    </a:cubicBezTo>
                    <a:lnTo>
                      <a:pt x="221" y="404"/>
                    </a:lnTo>
                    <a:cubicBezTo>
                      <a:pt x="63" y="498"/>
                      <a:pt x="0" y="687"/>
                      <a:pt x="63" y="877"/>
                    </a:cubicBezTo>
                    <a:cubicBezTo>
                      <a:pt x="132" y="991"/>
                      <a:pt x="250" y="1072"/>
                      <a:pt x="382" y="1072"/>
                    </a:cubicBezTo>
                    <a:cubicBezTo>
                      <a:pt x="432" y="1072"/>
                      <a:pt x="484" y="1060"/>
                      <a:pt x="536" y="1034"/>
                    </a:cubicBezTo>
                    <a:lnTo>
                      <a:pt x="1260" y="687"/>
                    </a:lnTo>
                    <a:cubicBezTo>
                      <a:pt x="1418" y="593"/>
                      <a:pt x="1481" y="404"/>
                      <a:pt x="1418" y="215"/>
                    </a:cubicBezTo>
                    <a:cubicBezTo>
                      <a:pt x="1353" y="85"/>
                      <a:pt x="1244" y="0"/>
                      <a:pt x="111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33" name="Google Shape;10420;p74"/>
              <p:cNvSpPr/>
              <p:nvPr/>
            </p:nvSpPr>
            <p:spPr>
              <a:xfrm>
                <a:off x="5412025" y="3286350"/>
                <a:ext cx="177225" cy="243750"/>
              </a:xfrm>
              <a:custGeom>
                <a:avLst/>
                <a:gdLst/>
                <a:ahLst/>
                <a:cxnLst/>
                <a:rect l="l" t="t" r="r" b="b"/>
                <a:pathLst>
                  <a:path w="7089" h="9750" extrusionOk="0">
                    <a:moveTo>
                      <a:pt x="3529" y="0"/>
                    </a:moveTo>
                    <a:cubicBezTo>
                      <a:pt x="3151" y="0"/>
                      <a:pt x="2836" y="315"/>
                      <a:pt x="2836" y="725"/>
                    </a:cubicBezTo>
                    <a:lnTo>
                      <a:pt x="2836" y="1418"/>
                    </a:lnTo>
                    <a:cubicBezTo>
                      <a:pt x="2836" y="1040"/>
                      <a:pt x="2520" y="725"/>
                      <a:pt x="2111" y="725"/>
                    </a:cubicBezTo>
                    <a:cubicBezTo>
                      <a:pt x="1733" y="725"/>
                      <a:pt x="1418" y="1040"/>
                      <a:pt x="1418" y="1418"/>
                    </a:cubicBezTo>
                    <a:lnTo>
                      <a:pt x="1418" y="2143"/>
                    </a:lnTo>
                    <a:cubicBezTo>
                      <a:pt x="1544" y="2143"/>
                      <a:pt x="1638" y="2080"/>
                      <a:pt x="1764" y="2080"/>
                    </a:cubicBezTo>
                    <a:lnTo>
                      <a:pt x="3497" y="2080"/>
                    </a:lnTo>
                    <a:cubicBezTo>
                      <a:pt x="4253" y="2080"/>
                      <a:pt x="4883" y="2710"/>
                      <a:pt x="4883" y="3466"/>
                    </a:cubicBezTo>
                    <a:cubicBezTo>
                      <a:pt x="4883" y="4096"/>
                      <a:pt x="4474" y="4600"/>
                      <a:pt x="3907" y="4758"/>
                    </a:cubicBezTo>
                    <a:cubicBezTo>
                      <a:pt x="4064" y="5073"/>
                      <a:pt x="4159" y="5482"/>
                      <a:pt x="4159" y="5860"/>
                    </a:cubicBezTo>
                    <a:cubicBezTo>
                      <a:pt x="4159" y="6081"/>
                      <a:pt x="4001" y="6238"/>
                      <a:pt x="3812" y="6238"/>
                    </a:cubicBezTo>
                    <a:cubicBezTo>
                      <a:pt x="3623" y="6238"/>
                      <a:pt x="3466" y="6081"/>
                      <a:pt x="3466" y="5860"/>
                    </a:cubicBezTo>
                    <a:cubicBezTo>
                      <a:pt x="3466" y="4915"/>
                      <a:pt x="2678" y="4128"/>
                      <a:pt x="1733" y="4128"/>
                    </a:cubicBezTo>
                    <a:lnTo>
                      <a:pt x="3466" y="4128"/>
                    </a:lnTo>
                    <a:cubicBezTo>
                      <a:pt x="3844" y="4128"/>
                      <a:pt x="4159" y="3812"/>
                      <a:pt x="4159" y="3434"/>
                    </a:cubicBezTo>
                    <a:cubicBezTo>
                      <a:pt x="4159" y="3025"/>
                      <a:pt x="3844" y="2710"/>
                      <a:pt x="3466" y="2710"/>
                    </a:cubicBezTo>
                    <a:lnTo>
                      <a:pt x="1733" y="2710"/>
                    </a:lnTo>
                    <a:cubicBezTo>
                      <a:pt x="788" y="2710"/>
                      <a:pt x="0" y="3497"/>
                      <a:pt x="0" y="4443"/>
                    </a:cubicBezTo>
                    <a:lnTo>
                      <a:pt x="0" y="5167"/>
                    </a:lnTo>
                    <a:cubicBezTo>
                      <a:pt x="0" y="6112"/>
                      <a:pt x="536" y="6963"/>
                      <a:pt x="1386" y="7372"/>
                    </a:cubicBezTo>
                    <a:lnTo>
                      <a:pt x="1386" y="8318"/>
                    </a:lnTo>
                    <a:cubicBezTo>
                      <a:pt x="977" y="8318"/>
                      <a:pt x="662" y="8633"/>
                      <a:pt x="662" y="9011"/>
                    </a:cubicBezTo>
                    <a:lnTo>
                      <a:pt x="662" y="9389"/>
                    </a:lnTo>
                    <a:cubicBezTo>
                      <a:pt x="662" y="9578"/>
                      <a:pt x="819" y="9735"/>
                      <a:pt x="1008" y="9735"/>
                    </a:cubicBezTo>
                    <a:lnTo>
                      <a:pt x="5860" y="9735"/>
                    </a:lnTo>
                    <a:cubicBezTo>
                      <a:pt x="5923" y="9745"/>
                      <a:pt x="5979" y="9749"/>
                      <a:pt x="6029" y="9749"/>
                    </a:cubicBezTo>
                    <a:cubicBezTo>
                      <a:pt x="6305" y="9749"/>
                      <a:pt x="6396" y="9612"/>
                      <a:pt x="6396" y="9452"/>
                    </a:cubicBezTo>
                    <a:lnTo>
                      <a:pt x="6396" y="9105"/>
                    </a:lnTo>
                    <a:cubicBezTo>
                      <a:pt x="6396" y="8696"/>
                      <a:pt x="6112" y="8381"/>
                      <a:pt x="5702" y="8381"/>
                    </a:cubicBezTo>
                    <a:lnTo>
                      <a:pt x="5702" y="7436"/>
                    </a:lnTo>
                    <a:cubicBezTo>
                      <a:pt x="6522" y="7057"/>
                      <a:pt x="7089" y="6175"/>
                      <a:pt x="7089" y="5230"/>
                    </a:cubicBezTo>
                    <a:lnTo>
                      <a:pt x="7089" y="2143"/>
                    </a:lnTo>
                    <a:cubicBezTo>
                      <a:pt x="7089" y="1733"/>
                      <a:pt x="6774" y="1418"/>
                      <a:pt x="6364" y="1418"/>
                    </a:cubicBezTo>
                    <a:cubicBezTo>
                      <a:pt x="5986" y="1418"/>
                      <a:pt x="5671" y="1733"/>
                      <a:pt x="5671" y="2143"/>
                    </a:cubicBezTo>
                    <a:lnTo>
                      <a:pt x="5671" y="1418"/>
                    </a:lnTo>
                    <a:cubicBezTo>
                      <a:pt x="5671" y="1040"/>
                      <a:pt x="5356" y="725"/>
                      <a:pt x="4946" y="725"/>
                    </a:cubicBezTo>
                    <a:cubicBezTo>
                      <a:pt x="4568" y="725"/>
                      <a:pt x="4253" y="1040"/>
                      <a:pt x="4253" y="1418"/>
                    </a:cubicBezTo>
                    <a:lnTo>
                      <a:pt x="4253" y="725"/>
                    </a:lnTo>
                    <a:cubicBezTo>
                      <a:pt x="4253" y="315"/>
                      <a:pt x="3938" y="0"/>
                      <a:pt x="352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642" name="Google Shape;10478;p74"/>
            <p:cNvGrpSpPr/>
            <p:nvPr/>
          </p:nvGrpSpPr>
          <p:grpSpPr>
            <a:xfrm>
              <a:off x="8893927" y="2653654"/>
              <a:ext cx="680754" cy="668254"/>
              <a:chOff x="5716825" y="3235950"/>
              <a:chExt cx="300900" cy="295375"/>
            </a:xfrm>
            <a:grpFill/>
          </p:grpSpPr>
          <p:sp>
            <p:nvSpPr>
              <p:cNvPr id="643" name="Google Shape;10479;p74"/>
              <p:cNvSpPr/>
              <p:nvPr/>
            </p:nvSpPr>
            <p:spPr>
              <a:xfrm>
                <a:off x="5716825" y="3309975"/>
                <a:ext cx="137075" cy="146525"/>
              </a:xfrm>
              <a:custGeom>
                <a:avLst/>
                <a:gdLst/>
                <a:ahLst/>
                <a:cxnLst/>
                <a:rect l="l" t="t" r="r" b="b"/>
                <a:pathLst>
                  <a:path w="5483" h="5861" extrusionOk="0">
                    <a:moveTo>
                      <a:pt x="2584" y="1"/>
                    </a:moveTo>
                    <a:lnTo>
                      <a:pt x="410" y="2206"/>
                    </a:lnTo>
                    <a:cubicBezTo>
                      <a:pt x="1" y="2615"/>
                      <a:pt x="1" y="3277"/>
                      <a:pt x="410" y="3655"/>
                    </a:cubicBezTo>
                    <a:lnTo>
                      <a:pt x="2584" y="5860"/>
                    </a:lnTo>
                    <a:lnTo>
                      <a:pt x="3781" y="4632"/>
                    </a:lnTo>
                    <a:cubicBezTo>
                      <a:pt x="3844" y="4584"/>
                      <a:pt x="3939" y="4561"/>
                      <a:pt x="4029" y="4561"/>
                    </a:cubicBezTo>
                    <a:cubicBezTo>
                      <a:pt x="4120" y="4561"/>
                      <a:pt x="4206" y="4584"/>
                      <a:pt x="4254" y="4632"/>
                    </a:cubicBezTo>
                    <a:lnTo>
                      <a:pt x="4726" y="5104"/>
                    </a:lnTo>
                    <a:cubicBezTo>
                      <a:pt x="4789" y="5167"/>
                      <a:pt x="4884" y="5199"/>
                      <a:pt x="4974" y="5199"/>
                    </a:cubicBezTo>
                    <a:cubicBezTo>
                      <a:pt x="5065" y="5199"/>
                      <a:pt x="5152" y="5167"/>
                      <a:pt x="5199" y="5104"/>
                    </a:cubicBezTo>
                    <a:cubicBezTo>
                      <a:pt x="5325" y="5010"/>
                      <a:pt x="5325" y="4758"/>
                      <a:pt x="5199" y="4632"/>
                    </a:cubicBezTo>
                    <a:lnTo>
                      <a:pt x="4726" y="4159"/>
                    </a:lnTo>
                    <a:cubicBezTo>
                      <a:pt x="4632" y="4065"/>
                      <a:pt x="4632" y="3813"/>
                      <a:pt x="4726" y="3687"/>
                    </a:cubicBezTo>
                    <a:lnTo>
                      <a:pt x="5482" y="2962"/>
                    </a:lnTo>
                    <a:lnTo>
                      <a:pt x="5010" y="2489"/>
                    </a:lnTo>
                    <a:lnTo>
                      <a:pt x="4789" y="2710"/>
                    </a:lnTo>
                    <a:cubicBezTo>
                      <a:pt x="4584" y="2915"/>
                      <a:pt x="4317" y="3017"/>
                      <a:pt x="4049" y="3017"/>
                    </a:cubicBezTo>
                    <a:cubicBezTo>
                      <a:pt x="3781" y="3017"/>
                      <a:pt x="3513" y="2915"/>
                      <a:pt x="3309" y="2710"/>
                    </a:cubicBezTo>
                    <a:cubicBezTo>
                      <a:pt x="2930" y="2332"/>
                      <a:pt x="2930" y="1670"/>
                      <a:pt x="3309" y="1261"/>
                    </a:cubicBezTo>
                    <a:lnTo>
                      <a:pt x="3561" y="1040"/>
                    </a:lnTo>
                    <a:lnTo>
                      <a:pt x="2584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44" name="Google Shape;10480;p74"/>
              <p:cNvSpPr/>
              <p:nvPr/>
            </p:nvSpPr>
            <p:spPr>
              <a:xfrm>
                <a:off x="5794025" y="3235950"/>
                <a:ext cx="145725" cy="133900"/>
              </a:xfrm>
              <a:custGeom>
                <a:avLst/>
                <a:gdLst/>
                <a:ahLst/>
                <a:cxnLst/>
                <a:rect l="l" t="t" r="r" b="b"/>
                <a:pathLst>
                  <a:path w="5829" h="5356" extrusionOk="0">
                    <a:moveTo>
                      <a:pt x="2926" y="0"/>
                    </a:moveTo>
                    <a:cubicBezTo>
                      <a:pt x="2662" y="0"/>
                      <a:pt x="2394" y="95"/>
                      <a:pt x="2205" y="284"/>
                    </a:cubicBezTo>
                    <a:lnTo>
                      <a:pt x="0" y="2457"/>
                    </a:lnTo>
                    <a:lnTo>
                      <a:pt x="1229" y="3686"/>
                    </a:lnTo>
                    <a:cubicBezTo>
                      <a:pt x="1323" y="3781"/>
                      <a:pt x="1323" y="4033"/>
                      <a:pt x="1229" y="4127"/>
                    </a:cubicBezTo>
                    <a:lnTo>
                      <a:pt x="725" y="4600"/>
                    </a:lnTo>
                    <a:cubicBezTo>
                      <a:pt x="630" y="4726"/>
                      <a:pt x="630" y="4978"/>
                      <a:pt x="725" y="5072"/>
                    </a:cubicBezTo>
                    <a:cubicBezTo>
                      <a:pt x="788" y="5135"/>
                      <a:pt x="882" y="5167"/>
                      <a:pt x="977" y="5167"/>
                    </a:cubicBezTo>
                    <a:cubicBezTo>
                      <a:pt x="1071" y="5167"/>
                      <a:pt x="1166" y="5135"/>
                      <a:pt x="1229" y="5072"/>
                    </a:cubicBezTo>
                    <a:lnTo>
                      <a:pt x="1701" y="4600"/>
                    </a:lnTo>
                    <a:cubicBezTo>
                      <a:pt x="1749" y="4553"/>
                      <a:pt x="1835" y="4529"/>
                      <a:pt x="1926" y="4529"/>
                    </a:cubicBezTo>
                    <a:cubicBezTo>
                      <a:pt x="2016" y="4529"/>
                      <a:pt x="2111" y="4553"/>
                      <a:pt x="2174" y="4600"/>
                    </a:cubicBezTo>
                    <a:lnTo>
                      <a:pt x="2898" y="5356"/>
                    </a:lnTo>
                    <a:lnTo>
                      <a:pt x="3371" y="4883"/>
                    </a:lnTo>
                    <a:lnTo>
                      <a:pt x="3151" y="4663"/>
                    </a:lnTo>
                    <a:cubicBezTo>
                      <a:pt x="2741" y="4253"/>
                      <a:pt x="2741" y="3592"/>
                      <a:pt x="3151" y="3214"/>
                    </a:cubicBezTo>
                    <a:cubicBezTo>
                      <a:pt x="3340" y="3009"/>
                      <a:pt x="3607" y="2906"/>
                      <a:pt x="3875" y="2906"/>
                    </a:cubicBezTo>
                    <a:cubicBezTo>
                      <a:pt x="4143" y="2906"/>
                      <a:pt x="4411" y="3009"/>
                      <a:pt x="4600" y="3214"/>
                    </a:cubicBezTo>
                    <a:lnTo>
                      <a:pt x="4852" y="3434"/>
                    </a:lnTo>
                    <a:lnTo>
                      <a:pt x="5828" y="2457"/>
                    </a:lnTo>
                    <a:lnTo>
                      <a:pt x="3623" y="284"/>
                    </a:lnTo>
                    <a:cubicBezTo>
                      <a:pt x="3450" y="95"/>
                      <a:pt x="3190" y="0"/>
                      <a:pt x="292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45" name="Google Shape;10481;p74"/>
              <p:cNvSpPr/>
              <p:nvPr/>
            </p:nvSpPr>
            <p:spPr>
              <a:xfrm>
                <a:off x="5880650" y="3309975"/>
                <a:ext cx="137075" cy="145725"/>
              </a:xfrm>
              <a:custGeom>
                <a:avLst/>
                <a:gdLst/>
                <a:ahLst/>
                <a:cxnLst/>
                <a:rect l="l" t="t" r="r" b="b"/>
                <a:pathLst>
                  <a:path w="5483" h="5829" extrusionOk="0">
                    <a:moveTo>
                      <a:pt x="2899" y="1"/>
                    </a:moveTo>
                    <a:lnTo>
                      <a:pt x="1702" y="1229"/>
                    </a:lnTo>
                    <a:cubicBezTo>
                      <a:pt x="1639" y="1292"/>
                      <a:pt x="1544" y="1324"/>
                      <a:pt x="1450" y="1324"/>
                    </a:cubicBezTo>
                    <a:cubicBezTo>
                      <a:pt x="1355" y="1324"/>
                      <a:pt x="1261" y="1292"/>
                      <a:pt x="1198" y="1229"/>
                    </a:cubicBezTo>
                    <a:lnTo>
                      <a:pt x="725" y="757"/>
                    </a:lnTo>
                    <a:cubicBezTo>
                      <a:pt x="678" y="694"/>
                      <a:pt x="591" y="662"/>
                      <a:pt x="501" y="662"/>
                    </a:cubicBezTo>
                    <a:cubicBezTo>
                      <a:pt x="410" y="662"/>
                      <a:pt x="316" y="694"/>
                      <a:pt x="253" y="757"/>
                    </a:cubicBezTo>
                    <a:cubicBezTo>
                      <a:pt x="158" y="883"/>
                      <a:pt x="158" y="1103"/>
                      <a:pt x="253" y="1229"/>
                    </a:cubicBezTo>
                    <a:lnTo>
                      <a:pt x="725" y="1702"/>
                    </a:lnTo>
                    <a:cubicBezTo>
                      <a:pt x="851" y="1828"/>
                      <a:pt x="851" y="2048"/>
                      <a:pt x="725" y="2174"/>
                    </a:cubicBezTo>
                    <a:lnTo>
                      <a:pt x="1" y="2899"/>
                    </a:lnTo>
                    <a:lnTo>
                      <a:pt x="473" y="3372"/>
                    </a:lnTo>
                    <a:lnTo>
                      <a:pt x="694" y="3151"/>
                    </a:lnTo>
                    <a:cubicBezTo>
                      <a:pt x="898" y="2946"/>
                      <a:pt x="1166" y="2844"/>
                      <a:pt x="1434" y="2844"/>
                    </a:cubicBezTo>
                    <a:cubicBezTo>
                      <a:pt x="1702" y="2844"/>
                      <a:pt x="1970" y="2946"/>
                      <a:pt x="2174" y="3151"/>
                    </a:cubicBezTo>
                    <a:cubicBezTo>
                      <a:pt x="2552" y="3529"/>
                      <a:pt x="2552" y="4222"/>
                      <a:pt x="2174" y="4600"/>
                    </a:cubicBezTo>
                    <a:lnTo>
                      <a:pt x="1922" y="4852"/>
                    </a:lnTo>
                    <a:lnTo>
                      <a:pt x="2899" y="5829"/>
                    </a:lnTo>
                    <a:lnTo>
                      <a:pt x="5073" y="3655"/>
                    </a:lnTo>
                    <a:cubicBezTo>
                      <a:pt x="5482" y="3277"/>
                      <a:pt x="5482" y="2615"/>
                      <a:pt x="5073" y="2206"/>
                    </a:cubicBezTo>
                    <a:lnTo>
                      <a:pt x="2899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46" name="Google Shape;10482;p74"/>
              <p:cNvSpPr/>
              <p:nvPr/>
            </p:nvSpPr>
            <p:spPr>
              <a:xfrm>
                <a:off x="5794025" y="3396625"/>
                <a:ext cx="147300" cy="134700"/>
              </a:xfrm>
              <a:custGeom>
                <a:avLst/>
                <a:gdLst/>
                <a:ahLst/>
                <a:cxnLst/>
                <a:rect l="l" t="t" r="r" b="b"/>
                <a:pathLst>
                  <a:path w="5892" h="5388" extrusionOk="0">
                    <a:moveTo>
                      <a:pt x="2993" y="0"/>
                    </a:moveTo>
                    <a:lnTo>
                      <a:pt x="2520" y="473"/>
                    </a:lnTo>
                    <a:lnTo>
                      <a:pt x="2741" y="725"/>
                    </a:lnTo>
                    <a:cubicBezTo>
                      <a:pt x="3151" y="1103"/>
                      <a:pt x="3151" y="1764"/>
                      <a:pt x="2741" y="2174"/>
                    </a:cubicBezTo>
                    <a:cubicBezTo>
                      <a:pt x="2505" y="2363"/>
                      <a:pt x="2221" y="2457"/>
                      <a:pt x="1949" y="2457"/>
                    </a:cubicBezTo>
                    <a:cubicBezTo>
                      <a:pt x="1678" y="2457"/>
                      <a:pt x="1418" y="2363"/>
                      <a:pt x="1229" y="2174"/>
                    </a:cubicBezTo>
                    <a:lnTo>
                      <a:pt x="977" y="1922"/>
                    </a:lnTo>
                    <a:lnTo>
                      <a:pt x="0" y="2930"/>
                    </a:lnTo>
                    <a:lnTo>
                      <a:pt x="2205" y="5072"/>
                    </a:lnTo>
                    <a:cubicBezTo>
                      <a:pt x="2394" y="5293"/>
                      <a:pt x="2678" y="5387"/>
                      <a:pt x="2930" y="5387"/>
                    </a:cubicBezTo>
                    <a:cubicBezTo>
                      <a:pt x="3214" y="5387"/>
                      <a:pt x="3497" y="5293"/>
                      <a:pt x="3686" y="5072"/>
                    </a:cubicBezTo>
                    <a:lnTo>
                      <a:pt x="5891" y="2930"/>
                    </a:lnTo>
                    <a:lnTo>
                      <a:pt x="4663" y="1701"/>
                    </a:lnTo>
                    <a:cubicBezTo>
                      <a:pt x="4568" y="1575"/>
                      <a:pt x="4568" y="1355"/>
                      <a:pt x="4663" y="1229"/>
                    </a:cubicBezTo>
                    <a:lnTo>
                      <a:pt x="5167" y="756"/>
                    </a:lnTo>
                    <a:cubicBezTo>
                      <a:pt x="5261" y="630"/>
                      <a:pt x="5261" y="410"/>
                      <a:pt x="5167" y="284"/>
                    </a:cubicBezTo>
                    <a:cubicBezTo>
                      <a:pt x="5104" y="221"/>
                      <a:pt x="5009" y="189"/>
                      <a:pt x="4915" y="189"/>
                    </a:cubicBezTo>
                    <a:cubicBezTo>
                      <a:pt x="4820" y="189"/>
                      <a:pt x="4726" y="221"/>
                      <a:pt x="4663" y="284"/>
                    </a:cubicBezTo>
                    <a:lnTo>
                      <a:pt x="4190" y="756"/>
                    </a:lnTo>
                    <a:cubicBezTo>
                      <a:pt x="4143" y="819"/>
                      <a:pt x="4056" y="851"/>
                      <a:pt x="3966" y="851"/>
                    </a:cubicBezTo>
                    <a:cubicBezTo>
                      <a:pt x="3875" y="851"/>
                      <a:pt x="3781" y="819"/>
                      <a:pt x="3718" y="756"/>
                    </a:cubicBezTo>
                    <a:lnTo>
                      <a:pt x="2993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647" name="Google Shape;10101;p74"/>
            <p:cNvGrpSpPr/>
            <p:nvPr/>
          </p:nvGrpSpPr>
          <p:grpSpPr>
            <a:xfrm>
              <a:off x="11859078" y="5555346"/>
              <a:ext cx="466003" cy="432208"/>
              <a:chOff x="-62511900" y="4129100"/>
              <a:chExt cx="304050" cy="282000"/>
            </a:xfrm>
            <a:grpFill/>
          </p:grpSpPr>
          <p:sp>
            <p:nvSpPr>
              <p:cNvPr id="648" name="Google Shape;10102;p74"/>
              <p:cNvSpPr/>
              <p:nvPr/>
            </p:nvSpPr>
            <p:spPr>
              <a:xfrm>
                <a:off x="-62414225" y="4203925"/>
                <a:ext cx="206375" cy="207175"/>
              </a:xfrm>
              <a:custGeom>
                <a:avLst/>
                <a:gdLst/>
                <a:ahLst/>
                <a:cxnLst/>
                <a:rect l="l" t="t" r="r" b="b"/>
                <a:pathLst>
                  <a:path w="8255" h="8287" extrusionOk="0">
                    <a:moveTo>
                      <a:pt x="4128" y="1229"/>
                    </a:moveTo>
                    <a:cubicBezTo>
                      <a:pt x="4348" y="1229"/>
                      <a:pt x="4506" y="1418"/>
                      <a:pt x="4506" y="1670"/>
                    </a:cubicBezTo>
                    <a:lnTo>
                      <a:pt x="4506" y="1922"/>
                    </a:lnTo>
                    <a:cubicBezTo>
                      <a:pt x="4978" y="2080"/>
                      <a:pt x="5356" y="2552"/>
                      <a:pt x="5356" y="3119"/>
                    </a:cubicBezTo>
                    <a:cubicBezTo>
                      <a:pt x="5356" y="3340"/>
                      <a:pt x="5136" y="3498"/>
                      <a:pt x="4947" y="3498"/>
                    </a:cubicBezTo>
                    <a:cubicBezTo>
                      <a:pt x="4726" y="3498"/>
                      <a:pt x="4506" y="3308"/>
                      <a:pt x="4506" y="3119"/>
                    </a:cubicBezTo>
                    <a:cubicBezTo>
                      <a:pt x="4506" y="2867"/>
                      <a:pt x="4317" y="2710"/>
                      <a:pt x="4128" y="2710"/>
                    </a:cubicBezTo>
                    <a:cubicBezTo>
                      <a:pt x="3939" y="2710"/>
                      <a:pt x="3687" y="2930"/>
                      <a:pt x="3687" y="3119"/>
                    </a:cubicBezTo>
                    <a:cubicBezTo>
                      <a:pt x="3718" y="3340"/>
                      <a:pt x="4033" y="3592"/>
                      <a:pt x="4411" y="3813"/>
                    </a:cubicBezTo>
                    <a:cubicBezTo>
                      <a:pt x="4821" y="4128"/>
                      <a:pt x="5388" y="4537"/>
                      <a:pt x="5388" y="5199"/>
                    </a:cubicBezTo>
                    <a:cubicBezTo>
                      <a:pt x="5388" y="5766"/>
                      <a:pt x="5041" y="6175"/>
                      <a:pt x="4569" y="6396"/>
                    </a:cubicBezTo>
                    <a:lnTo>
                      <a:pt x="4569" y="6648"/>
                    </a:lnTo>
                    <a:cubicBezTo>
                      <a:pt x="4569" y="6900"/>
                      <a:pt x="4348" y="7089"/>
                      <a:pt x="4159" y="7089"/>
                    </a:cubicBezTo>
                    <a:cubicBezTo>
                      <a:pt x="3970" y="7089"/>
                      <a:pt x="3718" y="6900"/>
                      <a:pt x="3718" y="6648"/>
                    </a:cubicBezTo>
                    <a:lnTo>
                      <a:pt x="3718" y="6396"/>
                    </a:lnTo>
                    <a:cubicBezTo>
                      <a:pt x="3245" y="6238"/>
                      <a:pt x="2899" y="5766"/>
                      <a:pt x="2899" y="5199"/>
                    </a:cubicBezTo>
                    <a:cubicBezTo>
                      <a:pt x="2899" y="4978"/>
                      <a:pt x="3088" y="4821"/>
                      <a:pt x="3308" y="4821"/>
                    </a:cubicBezTo>
                    <a:cubicBezTo>
                      <a:pt x="3498" y="4821"/>
                      <a:pt x="3687" y="5010"/>
                      <a:pt x="3687" y="5199"/>
                    </a:cubicBezTo>
                    <a:cubicBezTo>
                      <a:pt x="3687" y="5451"/>
                      <a:pt x="3876" y="5608"/>
                      <a:pt x="4128" y="5608"/>
                    </a:cubicBezTo>
                    <a:cubicBezTo>
                      <a:pt x="4348" y="5608"/>
                      <a:pt x="4506" y="5388"/>
                      <a:pt x="4506" y="5199"/>
                    </a:cubicBezTo>
                    <a:cubicBezTo>
                      <a:pt x="4506" y="4978"/>
                      <a:pt x="4191" y="4726"/>
                      <a:pt x="3844" y="4506"/>
                    </a:cubicBezTo>
                    <a:cubicBezTo>
                      <a:pt x="3403" y="4191"/>
                      <a:pt x="2867" y="3781"/>
                      <a:pt x="2867" y="3119"/>
                    </a:cubicBezTo>
                    <a:cubicBezTo>
                      <a:pt x="2867" y="2552"/>
                      <a:pt x="3214" y="2143"/>
                      <a:pt x="3687" y="1922"/>
                    </a:cubicBezTo>
                    <a:lnTo>
                      <a:pt x="3687" y="1670"/>
                    </a:lnTo>
                    <a:cubicBezTo>
                      <a:pt x="3687" y="1418"/>
                      <a:pt x="3876" y="1229"/>
                      <a:pt x="4128" y="1229"/>
                    </a:cubicBezTo>
                    <a:close/>
                    <a:moveTo>
                      <a:pt x="4128" y="0"/>
                    </a:moveTo>
                    <a:cubicBezTo>
                      <a:pt x="1828" y="0"/>
                      <a:pt x="0" y="1859"/>
                      <a:pt x="0" y="4128"/>
                    </a:cubicBezTo>
                    <a:cubicBezTo>
                      <a:pt x="0" y="6427"/>
                      <a:pt x="1828" y="8286"/>
                      <a:pt x="4128" y="8286"/>
                    </a:cubicBezTo>
                    <a:cubicBezTo>
                      <a:pt x="6396" y="8286"/>
                      <a:pt x="8255" y="6427"/>
                      <a:pt x="8255" y="4128"/>
                    </a:cubicBezTo>
                    <a:cubicBezTo>
                      <a:pt x="8255" y="1859"/>
                      <a:pt x="6396" y="0"/>
                      <a:pt x="412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49" name="Google Shape;10103;p74"/>
              <p:cNvSpPr/>
              <p:nvPr/>
            </p:nvSpPr>
            <p:spPr>
              <a:xfrm>
                <a:off x="-62511100" y="4129100"/>
                <a:ext cx="159900" cy="74850"/>
              </a:xfrm>
              <a:custGeom>
                <a:avLst/>
                <a:gdLst/>
                <a:ahLst/>
                <a:cxnLst/>
                <a:rect l="l" t="t" r="r" b="b"/>
                <a:pathLst>
                  <a:path w="6396" h="2994" extrusionOk="0">
                    <a:moveTo>
                      <a:pt x="3214" y="1"/>
                    </a:moveTo>
                    <a:cubicBezTo>
                      <a:pt x="1450" y="1"/>
                      <a:pt x="0" y="662"/>
                      <a:pt x="0" y="1513"/>
                    </a:cubicBezTo>
                    <a:cubicBezTo>
                      <a:pt x="0" y="2332"/>
                      <a:pt x="1450" y="2993"/>
                      <a:pt x="3214" y="2993"/>
                    </a:cubicBezTo>
                    <a:cubicBezTo>
                      <a:pt x="4947" y="2993"/>
                      <a:pt x="6396" y="2332"/>
                      <a:pt x="6396" y="1513"/>
                    </a:cubicBezTo>
                    <a:cubicBezTo>
                      <a:pt x="6396" y="662"/>
                      <a:pt x="4947" y="1"/>
                      <a:pt x="321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50" name="Google Shape;10104;p74"/>
              <p:cNvSpPr/>
              <p:nvPr/>
            </p:nvSpPr>
            <p:spPr>
              <a:xfrm>
                <a:off x="-62511100" y="4207075"/>
                <a:ext cx="110275" cy="59875"/>
              </a:xfrm>
              <a:custGeom>
                <a:avLst/>
                <a:gdLst/>
                <a:ahLst/>
                <a:cxnLst/>
                <a:rect l="l" t="t" r="r" b="b"/>
                <a:pathLst>
                  <a:path w="4411" h="2395" extrusionOk="0">
                    <a:moveTo>
                      <a:pt x="0" y="0"/>
                    </a:moveTo>
                    <a:lnTo>
                      <a:pt x="0" y="1135"/>
                    </a:lnTo>
                    <a:cubicBezTo>
                      <a:pt x="0" y="1450"/>
                      <a:pt x="347" y="1765"/>
                      <a:pt x="882" y="2017"/>
                    </a:cubicBezTo>
                    <a:cubicBezTo>
                      <a:pt x="1355" y="2237"/>
                      <a:pt x="2332" y="2395"/>
                      <a:pt x="3151" y="2395"/>
                    </a:cubicBezTo>
                    <a:lnTo>
                      <a:pt x="3308" y="2395"/>
                    </a:lnTo>
                    <a:cubicBezTo>
                      <a:pt x="3560" y="1733"/>
                      <a:pt x="3907" y="1135"/>
                      <a:pt x="4411" y="631"/>
                    </a:cubicBezTo>
                    <a:lnTo>
                      <a:pt x="4411" y="631"/>
                    </a:lnTo>
                    <a:cubicBezTo>
                      <a:pt x="4033" y="694"/>
                      <a:pt x="3623" y="757"/>
                      <a:pt x="3182" y="757"/>
                    </a:cubicBezTo>
                    <a:cubicBezTo>
                      <a:pt x="2363" y="757"/>
                      <a:pt x="1261" y="599"/>
                      <a:pt x="567" y="316"/>
                    </a:cubicBezTo>
                    <a:cubicBezTo>
                      <a:pt x="347" y="221"/>
                      <a:pt x="158" y="1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51" name="Google Shape;10105;p74"/>
              <p:cNvSpPr/>
              <p:nvPr/>
            </p:nvSpPr>
            <p:spPr>
              <a:xfrm>
                <a:off x="-62511100" y="4329950"/>
                <a:ext cx="106350" cy="59875"/>
              </a:xfrm>
              <a:custGeom>
                <a:avLst/>
                <a:gdLst/>
                <a:ahLst/>
                <a:cxnLst/>
                <a:rect l="l" t="t" r="r" b="b"/>
                <a:pathLst>
                  <a:path w="4254" h="2395" extrusionOk="0">
                    <a:moveTo>
                      <a:pt x="0" y="0"/>
                    </a:moveTo>
                    <a:lnTo>
                      <a:pt x="0" y="1197"/>
                    </a:lnTo>
                    <a:cubicBezTo>
                      <a:pt x="0" y="1701"/>
                      <a:pt x="1355" y="2395"/>
                      <a:pt x="3182" y="2395"/>
                    </a:cubicBezTo>
                    <a:cubicBezTo>
                      <a:pt x="3560" y="2395"/>
                      <a:pt x="3907" y="2363"/>
                      <a:pt x="4254" y="2332"/>
                    </a:cubicBezTo>
                    <a:cubicBezTo>
                      <a:pt x="3875" y="1859"/>
                      <a:pt x="3560" y="1355"/>
                      <a:pt x="3340" y="756"/>
                    </a:cubicBezTo>
                    <a:lnTo>
                      <a:pt x="3182" y="756"/>
                    </a:lnTo>
                    <a:cubicBezTo>
                      <a:pt x="2363" y="756"/>
                      <a:pt x="1261" y="599"/>
                      <a:pt x="567" y="315"/>
                    </a:cubicBezTo>
                    <a:cubicBezTo>
                      <a:pt x="347" y="252"/>
                      <a:pt x="158" y="126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52" name="Google Shape;10106;p74"/>
              <p:cNvSpPr/>
              <p:nvPr/>
            </p:nvSpPr>
            <p:spPr>
              <a:xfrm>
                <a:off x="-62511900" y="4268500"/>
                <a:ext cx="78000" cy="60675"/>
              </a:xfrm>
              <a:custGeom>
                <a:avLst/>
                <a:gdLst/>
                <a:ahLst/>
                <a:cxnLst/>
                <a:rect l="l" t="t" r="r" b="b"/>
                <a:pathLst>
                  <a:path w="3120" h="2427" extrusionOk="0">
                    <a:moveTo>
                      <a:pt x="1" y="1"/>
                    </a:moveTo>
                    <a:lnTo>
                      <a:pt x="1" y="1167"/>
                    </a:lnTo>
                    <a:lnTo>
                      <a:pt x="32" y="1167"/>
                    </a:lnTo>
                    <a:cubicBezTo>
                      <a:pt x="32" y="1482"/>
                      <a:pt x="379" y="1797"/>
                      <a:pt x="914" y="2017"/>
                    </a:cubicBezTo>
                    <a:cubicBezTo>
                      <a:pt x="1387" y="2238"/>
                      <a:pt x="2332" y="2395"/>
                      <a:pt x="3120" y="2427"/>
                    </a:cubicBezTo>
                    <a:cubicBezTo>
                      <a:pt x="3057" y="2143"/>
                      <a:pt x="3025" y="1860"/>
                      <a:pt x="3025" y="1608"/>
                    </a:cubicBezTo>
                    <a:cubicBezTo>
                      <a:pt x="3025" y="1324"/>
                      <a:pt x="3088" y="1041"/>
                      <a:pt x="3120" y="757"/>
                    </a:cubicBezTo>
                    <a:cubicBezTo>
                      <a:pt x="2332" y="757"/>
                      <a:pt x="1230" y="599"/>
                      <a:pt x="536" y="316"/>
                    </a:cubicBezTo>
                    <a:cubicBezTo>
                      <a:pt x="347" y="253"/>
                      <a:pt x="158" y="127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657" name="Google Shape;10125;p74"/>
            <p:cNvGrpSpPr/>
            <p:nvPr/>
          </p:nvGrpSpPr>
          <p:grpSpPr>
            <a:xfrm>
              <a:off x="10823979" y="1752179"/>
              <a:ext cx="633089" cy="634693"/>
              <a:chOff x="-64044600" y="3360375"/>
              <a:chExt cx="315850" cy="316650"/>
            </a:xfrm>
            <a:grpFill/>
          </p:grpSpPr>
          <p:sp>
            <p:nvSpPr>
              <p:cNvPr id="658" name="Google Shape;10126;p74"/>
              <p:cNvSpPr/>
              <p:nvPr/>
            </p:nvSpPr>
            <p:spPr>
              <a:xfrm>
                <a:off x="-63980025" y="3532875"/>
                <a:ext cx="185900" cy="144150"/>
              </a:xfrm>
              <a:custGeom>
                <a:avLst/>
                <a:gdLst/>
                <a:ahLst/>
                <a:cxnLst/>
                <a:rect l="l" t="t" r="r" b="b"/>
                <a:pathLst>
                  <a:path w="7436" h="5766" extrusionOk="0">
                    <a:moveTo>
                      <a:pt x="410" y="0"/>
                    </a:moveTo>
                    <a:cubicBezTo>
                      <a:pt x="158" y="0"/>
                      <a:pt x="1" y="189"/>
                      <a:pt x="1" y="410"/>
                    </a:cubicBezTo>
                    <a:cubicBezTo>
                      <a:pt x="1" y="662"/>
                      <a:pt x="190" y="820"/>
                      <a:pt x="410" y="820"/>
                    </a:cubicBezTo>
                    <a:lnTo>
                      <a:pt x="883" y="820"/>
                    </a:lnTo>
                    <a:lnTo>
                      <a:pt x="1670" y="5419"/>
                    </a:lnTo>
                    <a:cubicBezTo>
                      <a:pt x="1702" y="5608"/>
                      <a:pt x="1859" y="5766"/>
                      <a:pt x="2048" y="5766"/>
                    </a:cubicBezTo>
                    <a:lnTo>
                      <a:pt x="5356" y="5766"/>
                    </a:lnTo>
                    <a:cubicBezTo>
                      <a:pt x="5545" y="5766"/>
                      <a:pt x="5766" y="5608"/>
                      <a:pt x="5766" y="5419"/>
                    </a:cubicBezTo>
                    <a:lnTo>
                      <a:pt x="6554" y="820"/>
                    </a:lnTo>
                    <a:lnTo>
                      <a:pt x="7026" y="820"/>
                    </a:lnTo>
                    <a:cubicBezTo>
                      <a:pt x="7247" y="820"/>
                      <a:pt x="7404" y="630"/>
                      <a:pt x="7404" y="410"/>
                    </a:cubicBezTo>
                    <a:cubicBezTo>
                      <a:pt x="7436" y="189"/>
                      <a:pt x="7247" y="0"/>
                      <a:pt x="702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59" name="Google Shape;10127;p74"/>
              <p:cNvSpPr/>
              <p:nvPr/>
            </p:nvSpPr>
            <p:spPr>
              <a:xfrm>
                <a:off x="-64044600" y="3360375"/>
                <a:ext cx="315850" cy="152825"/>
              </a:xfrm>
              <a:custGeom>
                <a:avLst/>
                <a:gdLst/>
                <a:ahLst/>
                <a:cxnLst/>
                <a:rect l="l" t="t" r="r" b="b"/>
                <a:pathLst>
                  <a:path w="12634" h="6113" extrusionOk="0">
                    <a:moveTo>
                      <a:pt x="378" y="1"/>
                    </a:moveTo>
                    <a:cubicBezTo>
                      <a:pt x="158" y="1"/>
                      <a:pt x="0" y="190"/>
                      <a:pt x="0" y="442"/>
                    </a:cubicBezTo>
                    <a:lnTo>
                      <a:pt x="0" y="5672"/>
                    </a:lnTo>
                    <a:cubicBezTo>
                      <a:pt x="0" y="5892"/>
                      <a:pt x="189" y="6113"/>
                      <a:pt x="378" y="6113"/>
                    </a:cubicBezTo>
                    <a:lnTo>
                      <a:pt x="3088" y="6113"/>
                    </a:lnTo>
                    <a:cubicBezTo>
                      <a:pt x="3245" y="5514"/>
                      <a:pt x="3560" y="4947"/>
                      <a:pt x="4001" y="4569"/>
                    </a:cubicBezTo>
                    <a:cubicBezTo>
                      <a:pt x="3875" y="4285"/>
                      <a:pt x="3812" y="3970"/>
                      <a:pt x="3812" y="3624"/>
                    </a:cubicBezTo>
                    <a:cubicBezTo>
                      <a:pt x="3812" y="2238"/>
                      <a:pt x="4915" y="1135"/>
                      <a:pt x="6301" y="1135"/>
                    </a:cubicBezTo>
                    <a:cubicBezTo>
                      <a:pt x="7656" y="1135"/>
                      <a:pt x="8759" y="2238"/>
                      <a:pt x="8759" y="3624"/>
                    </a:cubicBezTo>
                    <a:cubicBezTo>
                      <a:pt x="8759" y="3939"/>
                      <a:pt x="8696" y="4254"/>
                      <a:pt x="8570" y="4569"/>
                    </a:cubicBezTo>
                    <a:cubicBezTo>
                      <a:pt x="9011" y="5010"/>
                      <a:pt x="9326" y="5514"/>
                      <a:pt x="9483" y="6113"/>
                    </a:cubicBezTo>
                    <a:lnTo>
                      <a:pt x="12193" y="6113"/>
                    </a:lnTo>
                    <a:cubicBezTo>
                      <a:pt x="12445" y="6113"/>
                      <a:pt x="12602" y="5892"/>
                      <a:pt x="12602" y="5672"/>
                    </a:cubicBezTo>
                    <a:lnTo>
                      <a:pt x="12602" y="442"/>
                    </a:lnTo>
                    <a:cubicBezTo>
                      <a:pt x="12634" y="190"/>
                      <a:pt x="12445" y="1"/>
                      <a:pt x="1222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60" name="Google Shape;10128;p74"/>
              <p:cNvSpPr/>
              <p:nvPr/>
            </p:nvSpPr>
            <p:spPr>
              <a:xfrm>
                <a:off x="-63945375" y="3408425"/>
                <a:ext cx="117375" cy="103200"/>
              </a:xfrm>
              <a:custGeom>
                <a:avLst/>
                <a:gdLst/>
                <a:ahLst/>
                <a:cxnLst/>
                <a:rect l="l" t="t" r="r" b="b"/>
                <a:pathLst>
                  <a:path w="4695" h="4128" extrusionOk="0">
                    <a:moveTo>
                      <a:pt x="2364" y="1"/>
                    </a:moveTo>
                    <a:cubicBezTo>
                      <a:pt x="1450" y="1"/>
                      <a:pt x="694" y="757"/>
                      <a:pt x="694" y="1670"/>
                    </a:cubicBezTo>
                    <a:cubicBezTo>
                      <a:pt x="694" y="2080"/>
                      <a:pt x="851" y="2489"/>
                      <a:pt x="1167" y="2805"/>
                    </a:cubicBezTo>
                    <a:cubicBezTo>
                      <a:pt x="599" y="3120"/>
                      <a:pt x="190" y="3592"/>
                      <a:pt x="1" y="4128"/>
                    </a:cubicBezTo>
                    <a:lnTo>
                      <a:pt x="4695" y="4128"/>
                    </a:lnTo>
                    <a:cubicBezTo>
                      <a:pt x="4475" y="3561"/>
                      <a:pt x="4065" y="3088"/>
                      <a:pt x="3529" y="2805"/>
                    </a:cubicBezTo>
                    <a:cubicBezTo>
                      <a:pt x="3813" y="2489"/>
                      <a:pt x="4002" y="2080"/>
                      <a:pt x="4002" y="1670"/>
                    </a:cubicBezTo>
                    <a:cubicBezTo>
                      <a:pt x="4002" y="757"/>
                      <a:pt x="3277" y="1"/>
                      <a:pt x="236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2331219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230387" y="124703"/>
            <a:ext cx="8679898" cy="543185"/>
          </a:xfrm>
        </p:spPr>
        <p:txBody>
          <a:bodyPr/>
          <a:lstStyle/>
          <a:p>
            <a:r>
              <a:rPr lang="en-US" sz="4800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6295509" y="3369519"/>
            <a:ext cx="187282" cy="583229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rgbClr val="EE90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6773769" y="3436854"/>
            <a:ext cx="449288" cy="44855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rgbClr val="EE90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8190368" y="3486043"/>
            <a:ext cx="433895" cy="350185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rgbClr val="EE90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8234290" y="4387111"/>
            <a:ext cx="498092" cy="36502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rgbClr val="EE90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3138977" y="3416942"/>
            <a:ext cx="488381" cy="48838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EE90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5003404" y="4227353"/>
            <a:ext cx="411494" cy="529157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rgbClr val="EE90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/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5631482" y="4355128"/>
            <a:ext cx="431039" cy="426524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rgbClr val="EE90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3847656" y="4275686"/>
            <a:ext cx="296552" cy="428429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rgbClr val="EE90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6265996" y="4307387"/>
            <a:ext cx="386912" cy="428429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rgbClr val="EE90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7561148" y="4333711"/>
            <a:ext cx="423999" cy="43472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rgbClr val="EE90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3746681" y="3514833"/>
            <a:ext cx="521466" cy="353213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rgbClr val="EE90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3288877" y="4161204"/>
            <a:ext cx="268285" cy="657390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rgbClr val="EE90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6820426" y="4333710"/>
            <a:ext cx="491581" cy="38865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rgbClr val="EE90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4424338" y="4314274"/>
            <a:ext cx="404708" cy="408089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rgbClr val="EE90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7514032" y="3429337"/>
            <a:ext cx="385358" cy="463593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rgbClr val="EE90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grpSp>
        <p:nvGrpSpPr>
          <p:cNvPr id="116" name="Google Shape;6783;p88"/>
          <p:cNvGrpSpPr/>
          <p:nvPr/>
        </p:nvGrpSpPr>
        <p:grpSpPr>
          <a:xfrm>
            <a:off x="8211050" y="926484"/>
            <a:ext cx="425141" cy="424850"/>
            <a:chOff x="-34004625" y="3585850"/>
            <a:chExt cx="292225" cy="292025"/>
          </a:xfrm>
          <a:solidFill>
            <a:srgbClr val="EE9012"/>
          </a:solidFill>
        </p:grpSpPr>
        <p:sp>
          <p:nvSpPr>
            <p:cNvPr id="117" name="Google Shape;6784;p88"/>
            <p:cNvSpPr/>
            <p:nvPr/>
          </p:nvSpPr>
          <p:spPr>
            <a:xfrm>
              <a:off x="-33832150" y="3585850"/>
              <a:ext cx="103200" cy="154200"/>
            </a:xfrm>
            <a:custGeom>
              <a:avLst/>
              <a:gdLst/>
              <a:ahLst/>
              <a:cxnLst/>
              <a:rect l="l" t="t" r="r" b="b"/>
              <a:pathLst>
                <a:path w="4128" h="6168" extrusionOk="0">
                  <a:moveTo>
                    <a:pt x="2426" y="1"/>
                  </a:moveTo>
                  <a:cubicBezTo>
                    <a:pt x="2286" y="1"/>
                    <a:pt x="2136" y="77"/>
                    <a:pt x="2112" y="244"/>
                  </a:cubicBezTo>
                  <a:lnTo>
                    <a:pt x="64" y="5064"/>
                  </a:lnTo>
                  <a:cubicBezTo>
                    <a:pt x="1" y="5222"/>
                    <a:pt x="64" y="5474"/>
                    <a:pt x="253" y="5506"/>
                  </a:cubicBezTo>
                  <a:cubicBezTo>
                    <a:pt x="295" y="5531"/>
                    <a:pt x="342" y="5543"/>
                    <a:pt x="389" y="5543"/>
                  </a:cubicBezTo>
                  <a:cubicBezTo>
                    <a:pt x="517" y="5543"/>
                    <a:pt x="648" y="5455"/>
                    <a:pt x="694" y="5317"/>
                  </a:cubicBezTo>
                  <a:lnTo>
                    <a:pt x="1261" y="4025"/>
                  </a:lnTo>
                  <a:cubicBezTo>
                    <a:pt x="1419" y="4088"/>
                    <a:pt x="1576" y="4119"/>
                    <a:pt x="1765" y="4119"/>
                  </a:cubicBezTo>
                  <a:cubicBezTo>
                    <a:pt x="1891" y="4119"/>
                    <a:pt x="1986" y="4088"/>
                    <a:pt x="2112" y="4056"/>
                  </a:cubicBezTo>
                  <a:lnTo>
                    <a:pt x="2112" y="4844"/>
                  </a:lnTo>
                  <a:cubicBezTo>
                    <a:pt x="1450" y="4970"/>
                    <a:pt x="946" y="5506"/>
                    <a:pt x="789" y="6167"/>
                  </a:cubicBezTo>
                  <a:lnTo>
                    <a:pt x="4128" y="6167"/>
                  </a:lnTo>
                  <a:cubicBezTo>
                    <a:pt x="4002" y="5506"/>
                    <a:pt x="3466" y="5001"/>
                    <a:pt x="2773" y="4844"/>
                  </a:cubicBezTo>
                  <a:lnTo>
                    <a:pt x="2773" y="3143"/>
                  </a:lnTo>
                  <a:cubicBezTo>
                    <a:pt x="2773" y="2670"/>
                    <a:pt x="2458" y="2324"/>
                    <a:pt x="2080" y="2166"/>
                  </a:cubicBezTo>
                  <a:lnTo>
                    <a:pt x="2773" y="496"/>
                  </a:lnTo>
                  <a:cubicBezTo>
                    <a:pt x="2773" y="307"/>
                    <a:pt x="2710" y="118"/>
                    <a:pt x="2553" y="24"/>
                  </a:cubicBezTo>
                  <a:cubicBezTo>
                    <a:pt x="2515" y="8"/>
                    <a:pt x="2471" y="1"/>
                    <a:pt x="24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18" name="Google Shape;6785;p88"/>
            <p:cNvSpPr/>
            <p:nvPr/>
          </p:nvSpPr>
          <p:spPr>
            <a:xfrm>
              <a:off x="-34004625" y="3690400"/>
              <a:ext cx="155175" cy="187475"/>
            </a:xfrm>
            <a:custGeom>
              <a:avLst/>
              <a:gdLst/>
              <a:ahLst/>
              <a:cxnLst/>
              <a:rect l="l" t="t" r="r" b="b"/>
              <a:pathLst>
                <a:path w="6207" h="7499" extrusionOk="0">
                  <a:moveTo>
                    <a:pt x="693" y="0"/>
                  </a:moveTo>
                  <a:cubicBezTo>
                    <a:pt x="315" y="0"/>
                    <a:pt x="0" y="315"/>
                    <a:pt x="0" y="662"/>
                  </a:cubicBezTo>
                  <a:lnTo>
                    <a:pt x="0" y="6490"/>
                  </a:lnTo>
                  <a:cubicBezTo>
                    <a:pt x="32" y="7026"/>
                    <a:pt x="504" y="7498"/>
                    <a:pt x="1103" y="7498"/>
                  </a:cubicBezTo>
                  <a:lnTo>
                    <a:pt x="6207" y="7498"/>
                  </a:lnTo>
                  <a:lnTo>
                    <a:pt x="6207" y="5797"/>
                  </a:lnTo>
                  <a:cubicBezTo>
                    <a:pt x="6207" y="5608"/>
                    <a:pt x="6049" y="5451"/>
                    <a:pt x="5860" y="5451"/>
                  </a:cubicBezTo>
                  <a:lnTo>
                    <a:pt x="1765" y="5451"/>
                  </a:lnTo>
                  <a:cubicBezTo>
                    <a:pt x="1576" y="5451"/>
                    <a:pt x="1418" y="5293"/>
                    <a:pt x="1418" y="5104"/>
                  </a:cubicBezTo>
                  <a:lnTo>
                    <a:pt x="1418" y="662"/>
                  </a:lnTo>
                  <a:cubicBezTo>
                    <a:pt x="1418" y="252"/>
                    <a:pt x="1103" y="0"/>
                    <a:pt x="69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19" name="Google Shape;6786;p88"/>
            <p:cNvSpPr/>
            <p:nvPr/>
          </p:nvSpPr>
          <p:spPr>
            <a:xfrm>
              <a:off x="-33936100" y="3621075"/>
              <a:ext cx="51200" cy="51225"/>
            </a:xfrm>
            <a:custGeom>
              <a:avLst/>
              <a:gdLst/>
              <a:ahLst/>
              <a:cxnLst/>
              <a:rect l="l" t="t" r="r" b="b"/>
              <a:pathLst>
                <a:path w="2048" h="2049" extrusionOk="0">
                  <a:moveTo>
                    <a:pt x="1040" y="1"/>
                  </a:moveTo>
                  <a:cubicBezTo>
                    <a:pt x="473" y="1"/>
                    <a:pt x="0" y="473"/>
                    <a:pt x="0" y="1041"/>
                  </a:cubicBezTo>
                  <a:cubicBezTo>
                    <a:pt x="0" y="1576"/>
                    <a:pt x="473" y="2049"/>
                    <a:pt x="1040" y="2049"/>
                  </a:cubicBezTo>
                  <a:cubicBezTo>
                    <a:pt x="1576" y="2049"/>
                    <a:pt x="2048" y="1576"/>
                    <a:pt x="2048" y="1041"/>
                  </a:cubicBezTo>
                  <a:cubicBezTo>
                    <a:pt x="2048" y="473"/>
                    <a:pt x="1607" y="1"/>
                    <a:pt x="10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20" name="Google Shape;6787;p88"/>
            <p:cNvSpPr/>
            <p:nvPr/>
          </p:nvSpPr>
          <p:spPr>
            <a:xfrm>
              <a:off x="-33952650" y="3690125"/>
              <a:ext cx="155975" cy="186950"/>
            </a:xfrm>
            <a:custGeom>
              <a:avLst/>
              <a:gdLst/>
              <a:ahLst/>
              <a:cxnLst/>
              <a:rect l="l" t="t" r="r" b="b"/>
              <a:pathLst>
                <a:path w="6239" h="7478" extrusionOk="0">
                  <a:moveTo>
                    <a:pt x="1641" y="1"/>
                  </a:moveTo>
                  <a:cubicBezTo>
                    <a:pt x="1242" y="1"/>
                    <a:pt x="819" y="205"/>
                    <a:pt x="568" y="484"/>
                  </a:cubicBezTo>
                  <a:cubicBezTo>
                    <a:pt x="190" y="799"/>
                    <a:pt x="1" y="1209"/>
                    <a:pt x="1" y="1681"/>
                  </a:cubicBezTo>
                  <a:lnTo>
                    <a:pt x="1" y="4769"/>
                  </a:lnTo>
                  <a:lnTo>
                    <a:pt x="2679" y="4769"/>
                  </a:lnTo>
                  <a:cubicBezTo>
                    <a:pt x="2521" y="4359"/>
                    <a:pt x="2175" y="4107"/>
                    <a:pt x="1702" y="4107"/>
                  </a:cubicBezTo>
                  <a:lnTo>
                    <a:pt x="1040" y="4107"/>
                  </a:lnTo>
                  <a:cubicBezTo>
                    <a:pt x="820" y="4107"/>
                    <a:pt x="662" y="3949"/>
                    <a:pt x="662" y="3729"/>
                  </a:cubicBezTo>
                  <a:lnTo>
                    <a:pt x="662" y="2374"/>
                  </a:lnTo>
                  <a:cubicBezTo>
                    <a:pt x="662" y="2154"/>
                    <a:pt x="820" y="1996"/>
                    <a:pt x="1040" y="1996"/>
                  </a:cubicBezTo>
                  <a:cubicBezTo>
                    <a:pt x="1229" y="1996"/>
                    <a:pt x="1387" y="2154"/>
                    <a:pt x="1387" y="2374"/>
                  </a:cubicBezTo>
                  <a:lnTo>
                    <a:pt x="1387" y="3382"/>
                  </a:lnTo>
                  <a:lnTo>
                    <a:pt x="1733" y="3382"/>
                  </a:lnTo>
                  <a:cubicBezTo>
                    <a:pt x="2553" y="3382"/>
                    <a:pt x="3277" y="3981"/>
                    <a:pt x="3435" y="4769"/>
                  </a:cubicBezTo>
                  <a:lnTo>
                    <a:pt x="3813" y="4769"/>
                  </a:lnTo>
                  <a:cubicBezTo>
                    <a:pt x="4380" y="4769"/>
                    <a:pt x="4852" y="5241"/>
                    <a:pt x="4852" y="5777"/>
                  </a:cubicBezTo>
                  <a:lnTo>
                    <a:pt x="4852" y="7478"/>
                  </a:lnTo>
                  <a:lnTo>
                    <a:pt x="6239" y="7478"/>
                  </a:lnTo>
                  <a:lnTo>
                    <a:pt x="6239" y="5084"/>
                  </a:lnTo>
                  <a:cubicBezTo>
                    <a:pt x="6176" y="4580"/>
                    <a:pt x="5703" y="4107"/>
                    <a:pt x="5168" y="4107"/>
                  </a:cubicBezTo>
                  <a:lnTo>
                    <a:pt x="3781" y="4107"/>
                  </a:lnTo>
                  <a:cubicBezTo>
                    <a:pt x="3592" y="4107"/>
                    <a:pt x="3435" y="3949"/>
                    <a:pt x="3435" y="3729"/>
                  </a:cubicBezTo>
                  <a:lnTo>
                    <a:pt x="3435" y="1807"/>
                  </a:lnTo>
                  <a:cubicBezTo>
                    <a:pt x="3435" y="862"/>
                    <a:pt x="2710" y="43"/>
                    <a:pt x="1796" y="11"/>
                  </a:cubicBezTo>
                  <a:cubicBezTo>
                    <a:pt x="1745" y="4"/>
                    <a:pt x="1694" y="1"/>
                    <a:pt x="16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21" name="Google Shape;6788;p88"/>
            <p:cNvSpPr/>
            <p:nvPr/>
          </p:nvSpPr>
          <p:spPr>
            <a:xfrm>
              <a:off x="-33849475" y="3758125"/>
              <a:ext cx="137075" cy="33100"/>
            </a:xfrm>
            <a:custGeom>
              <a:avLst/>
              <a:gdLst/>
              <a:ahLst/>
              <a:cxnLst/>
              <a:rect l="l" t="t" r="r" b="b"/>
              <a:pathLst>
                <a:path w="5483" h="1324" extrusionOk="0">
                  <a:moveTo>
                    <a:pt x="1" y="1"/>
                  </a:moveTo>
                  <a:lnTo>
                    <a:pt x="1" y="662"/>
                  </a:lnTo>
                  <a:lnTo>
                    <a:pt x="1041" y="662"/>
                  </a:lnTo>
                  <a:cubicBezTo>
                    <a:pt x="1576" y="662"/>
                    <a:pt x="2080" y="946"/>
                    <a:pt x="2395" y="1324"/>
                  </a:cubicBezTo>
                  <a:lnTo>
                    <a:pt x="5136" y="1324"/>
                  </a:lnTo>
                  <a:cubicBezTo>
                    <a:pt x="5325" y="1324"/>
                    <a:pt x="5483" y="1166"/>
                    <a:pt x="5483" y="977"/>
                  </a:cubicBezTo>
                  <a:lnTo>
                    <a:pt x="5483" y="316"/>
                  </a:lnTo>
                  <a:cubicBezTo>
                    <a:pt x="5483" y="158"/>
                    <a:pt x="5325" y="1"/>
                    <a:pt x="51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133" name="Google Shape;6800;p88"/>
          <p:cNvGrpSpPr/>
          <p:nvPr/>
        </p:nvGrpSpPr>
        <p:grpSpPr>
          <a:xfrm>
            <a:off x="7495165" y="1728546"/>
            <a:ext cx="414065" cy="412966"/>
            <a:chOff x="-30345325" y="3184750"/>
            <a:chExt cx="292225" cy="291450"/>
          </a:xfrm>
          <a:solidFill>
            <a:srgbClr val="EE9012"/>
          </a:solidFill>
        </p:grpSpPr>
        <p:sp>
          <p:nvSpPr>
            <p:cNvPr id="134" name="Google Shape;6801;p88"/>
            <p:cNvSpPr/>
            <p:nvPr/>
          </p:nvSpPr>
          <p:spPr>
            <a:xfrm>
              <a:off x="-30328000" y="3184750"/>
              <a:ext cx="258375" cy="120950"/>
            </a:xfrm>
            <a:custGeom>
              <a:avLst/>
              <a:gdLst/>
              <a:ahLst/>
              <a:cxnLst/>
              <a:rect l="l" t="t" r="r" b="b"/>
              <a:pathLst>
                <a:path w="10335" h="4838" extrusionOk="0">
                  <a:moveTo>
                    <a:pt x="1040" y="0"/>
                  </a:moveTo>
                  <a:cubicBezTo>
                    <a:pt x="473" y="0"/>
                    <a:pt x="1" y="473"/>
                    <a:pt x="1" y="1071"/>
                  </a:cubicBezTo>
                  <a:lnTo>
                    <a:pt x="1" y="2458"/>
                  </a:lnTo>
                  <a:cubicBezTo>
                    <a:pt x="1" y="2993"/>
                    <a:pt x="473" y="3466"/>
                    <a:pt x="1040" y="3466"/>
                  </a:cubicBezTo>
                  <a:lnTo>
                    <a:pt x="2048" y="3466"/>
                  </a:lnTo>
                  <a:lnTo>
                    <a:pt x="2048" y="4505"/>
                  </a:lnTo>
                  <a:cubicBezTo>
                    <a:pt x="2048" y="4663"/>
                    <a:pt x="2143" y="4757"/>
                    <a:pt x="2269" y="4820"/>
                  </a:cubicBezTo>
                  <a:cubicBezTo>
                    <a:pt x="2300" y="4831"/>
                    <a:pt x="2339" y="4838"/>
                    <a:pt x="2380" y="4838"/>
                  </a:cubicBezTo>
                  <a:cubicBezTo>
                    <a:pt x="2461" y="4838"/>
                    <a:pt x="2552" y="4810"/>
                    <a:pt x="2615" y="4726"/>
                  </a:cubicBezTo>
                  <a:lnTo>
                    <a:pt x="3876" y="3466"/>
                  </a:lnTo>
                  <a:lnTo>
                    <a:pt x="6365" y="3466"/>
                  </a:lnTo>
                  <a:lnTo>
                    <a:pt x="7625" y="4726"/>
                  </a:lnTo>
                  <a:cubicBezTo>
                    <a:pt x="7688" y="4810"/>
                    <a:pt x="7765" y="4838"/>
                    <a:pt x="7846" y="4838"/>
                  </a:cubicBezTo>
                  <a:cubicBezTo>
                    <a:pt x="7887" y="4838"/>
                    <a:pt x="7929" y="4831"/>
                    <a:pt x="7971" y="4820"/>
                  </a:cubicBezTo>
                  <a:cubicBezTo>
                    <a:pt x="8097" y="4789"/>
                    <a:pt x="8160" y="4631"/>
                    <a:pt x="8160" y="4505"/>
                  </a:cubicBezTo>
                  <a:lnTo>
                    <a:pt x="8160" y="3466"/>
                  </a:lnTo>
                  <a:lnTo>
                    <a:pt x="9231" y="3466"/>
                  </a:lnTo>
                  <a:cubicBezTo>
                    <a:pt x="9862" y="3466"/>
                    <a:pt x="10334" y="2993"/>
                    <a:pt x="10334" y="2458"/>
                  </a:cubicBezTo>
                  <a:lnTo>
                    <a:pt x="10334" y="1071"/>
                  </a:lnTo>
                  <a:cubicBezTo>
                    <a:pt x="10334" y="536"/>
                    <a:pt x="9862" y="0"/>
                    <a:pt x="92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35" name="Google Shape;6802;p88"/>
            <p:cNvSpPr/>
            <p:nvPr/>
          </p:nvSpPr>
          <p:spPr>
            <a:xfrm>
              <a:off x="-30310675" y="3322575"/>
              <a:ext cx="68550" cy="69350"/>
            </a:xfrm>
            <a:custGeom>
              <a:avLst/>
              <a:gdLst/>
              <a:ahLst/>
              <a:cxnLst/>
              <a:rect l="l" t="t" r="r" b="b"/>
              <a:pathLst>
                <a:path w="2742" h="2774" extrusionOk="0">
                  <a:moveTo>
                    <a:pt x="1387" y="1"/>
                  </a:moveTo>
                  <a:cubicBezTo>
                    <a:pt x="599" y="1"/>
                    <a:pt x="1" y="631"/>
                    <a:pt x="1" y="1387"/>
                  </a:cubicBezTo>
                  <a:cubicBezTo>
                    <a:pt x="1" y="2143"/>
                    <a:pt x="599" y="2773"/>
                    <a:pt x="1387" y="2773"/>
                  </a:cubicBezTo>
                  <a:cubicBezTo>
                    <a:pt x="2143" y="2773"/>
                    <a:pt x="2742" y="2143"/>
                    <a:pt x="2742" y="1387"/>
                  </a:cubicBezTo>
                  <a:cubicBezTo>
                    <a:pt x="2742" y="631"/>
                    <a:pt x="2143" y="1"/>
                    <a:pt x="13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36" name="Google Shape;6803;p88"/>
            <p:cNvSpPr/>
            <p:nvPr/>
          </p:nvSpPr>
          <p:spPr>
            <a:xfrm>
              <a:off x="-30345325" y="3408425"/>
              <a:ext cx="137075" cy="67775"/>
            </a:xfrm>
            <a:custGeom>
              <a:avLst/>
              <a:gdLst/>
              <a:ahLst/>
              <a:cxnLst/>
              <a:rect l="l" t="t" r="r" b="b"/>
              <a:pathLst>
                <a:path w="5483" h="2711" extrusionOk="0">
                  <a:moveTo>
                    <a:pt x="2741" y="1"/>
                  </a:moveTo>
                  <a:cubicBezTo>
                    <a:pt x="1387" y="1"/>
                    <a:pt x="221" y="1040"/>
                    <a:pt x="32" y="2332"/>
                  </a:cubicBezTo>
                  <a:cubicBezTo>
                    <a:pt x="0" y="2521"/>
                    <a:pt x="158" y="2710"/>
                    <a:pt x="378" y="2710"/>
                  </a:cubicBezTo>
                  <a:lnTo>
                    <a:pt x="5104" y="2710"/>
                  </a:lnTo>
                  <a:cubicBezTo>
                    <a:pt x="5325" y="2710"/>
                    <a:pt x="5482" y="2521"/>
                    <a:pt x="5482" y="2332"/>
                  </a:cubicBezTo>
                  <a:cubicBezTo>
                    <a:pt x="5262" y="977"/>
                    <a:pt x="4128" y="1"/>
                    <a:pt x="27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37" name="Google Shape;6804;p88"/>
            <p:cNvSpPr/>
            <p:nvPr/>
          </p:nvSpPr>
          <p:spPr>
            <a:xfrm>
              <a:off x="-30156300" y="3322575"/>
              <a:ext cx="68550" cy="69350"/>
            </a:xfrm>
            <a:custGeom>
              <a:avLst/>
              <a:gdLst/>
              <a:ahLst/>
              <a:cxnLst/>
              <a:rect l="l" t="t" r="r" b="b"/>
              <a:pathLst>
                <a:path w="2742" h="2774" extrusionOk="0">
                  <a:moveTo>
                    <a:pt x="1387" y="1"/>
                  </a:moveTo>
                  <a:cubicBezTo>
                    <a:pt x="631" y="1"/>
                    <a:pt x="1" y="631"/>
                    <a:pt x="1" y="1387"/>
                  </a:cubicBezTo>
                  <a:cubicBezTo>
                    <a:pt x="1" y="2143"/>
                    <a:pt x="631" y="2773"/>
                    <a:pt x="1387" y="2773"/>
                  </a:cubicBezTo>
                  <a:cubicBezTo>
                    <a:pt x="2111" y="2773"/>
                    <a:pt x="2742" y="2143"/>
                    <a:pt x="2742" y="1387"/>
                  </a:cubicBezTo>
                  <a:cubicBezTo>
                    <a:pt x="2742" y="631"/>
                    <a:pt x="2111" y="1"/>
                    <a:pt x="13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38" name="Google Shape;6805;p88"/>
            <p:cNvSpPr/>
            <p:nvPr/>
          </p:nvSpPr>
          <p:spPr>
            <a:xfrm>
              <a:off x="-30190950" y="3408425"/>
              <a:ext cx="137850" cy="67775"/>
            </a:xfrm>
            <a:custGeom>
              <a:avLst/>
              <a:gdLst/>
              <a:ahLst/>
              <a:cxnLst/>
              <a:rect l="l" t="t" r="r" b="b"/>
              <a:pathLst>
                <a:path w="5514" h="2711" extrusionOk="0">
                  <a:moveTo>
                    <a:pt x="2773" y="1"/>
                  </a:moveTo>
                  <a:cubicBezTo>
                    <a:pt x="1387" y="1"/>
                    <a:pt x="252" y="1040"/>
                    <a:pt x="32" y="2332"/>
                  </a:cubicBezTo>
                  <a:cubicBezTo>
                    <a:pt x="0" y="2521"/>
                    <a:pt x="158" y="2710"/>
                    <a:pt x="410" y="2710"/>
                  </a:cubicBezTo>
                  <a:lnTo>
                    <a:pt x="5167" y="2710"/>
                  </a:lnTo>
                  <a:cubicBezTo>
                    <a:pt x="5356" y="2710"/>
                    <a:pt x="5514" y="2521"/>
                    <a:pt x="5514" y="2332"/>
                  </a:cubicBezTo>
                  <a:cubicBezTo>
                    <a:pt x="5293" y="977"/>
                    <a:pt x="4128" y="1"/>
                    <a:pt x="277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199" name="Google Shape;6866;p88"/>
          <p:cNvGrpSpPr/>
          <p:nvPr/>
        </p:nvGrpSpPr>
        <p:grpSpPr>
          <a:xfrm>
            <a:off x="4435184" y="3483024"/>
            <a:ext cx="381641" cy="422300"/>
            <a:chOff x="-30354000" y="3569100"/>
            <a:chExt cx="292250" cy="292225"/>
          </a:xfrm>
          <a:solidFill>
            <a:srgbClr val="EE9012"/>
          </a:solidFill>
        </p:grpSpPr>
        <p:sp>
          <p:nvSpPr>
            <p:cNvPr id="200" name="Google Shape;6867;p88"/>
            <p:cNvSpPr/>
            <p:nvPr/>
          </p:nvSpPr>
          <p:spPr>
            <a:xfrm>
              <a:off x="-30354000" y="3604550"/>
              <a:ext cx="137875" cy="256000"/>
            </a:xfrm>
            <a:custGeom>
              <a:avLst/>
              <a:gdLst/>
              <a:ahLst/>
              <a:cxnLst/>
              <a:rect l="l" t="t" r="r" b="b"/>
              <a:pathLst>
                <a:path w="5515" h="10240" extrusionOk="0">
                  <a:moveTo>
                    <a:pt x="662" y="0"/>
                  </a:moveTo>
                  <a:cubicBezTo>
                    <a:pt x="284" y="0"/>
                    <a:pt x="1" y="315"/>
                    <a:pt x="1" y="662"/>
                  </a:cubicBezTo>
                  <a:lnTo>
                    <a:pt x="1" y="4411"/>
                  </a:lnTo>
                  <a:cubicBezTo>
                    <a:pt x="1" y="4632"/>
                    <a:pt x="64" y="4884"/>
                    <a:pt x="190" y="5073"/>
                  </a:cubicBezTo>
                  <a:lnTo>
                    <a:pt x="1639" y="7467"/>
                  </a:lnTo>
                  <a:cubicBezTo>
                    <a:pt x="1891" y="7877"/>
                    <a:pt x="2049" y="8097"/>
                    <a:pt x="2049" y="8538"/>
                  </a:cubicBezTo>
                  <a:lnTo>
                    <a:pt x="2049" y="9861"/>
                  </a:lnTo>
                  <a:cubicBezTo>
                    <a:pt x="2049" y="10082"/>
                    <a:pt x="2206" y="10239"/>
                    <a:pt x="2395" y="10239"/>
                  </a:cubicBezTo>
                  <a:lnTo>
                    <a:pt x="5514" y="10239"/>
                  </a:lnTo>
                  <a:lnTo>
                    <a:pt x="5514" y="6364"/>
                  </a:lnTo>
                  <a:cubicBezTo>
                    <a:pt x="5514" y="5986"/>
                    <a:pt x="5357" y="5671"/>
                    <a:pt x="5168" y="5419"/>
                  </a:cubicBezTo>
                  <a:cubicBezTo>
                    <a:pt x="5167" y="5420"/>
                    <a:pt x="5165" y="5421"/>
                    <a:pt x="5163" y="5421"/>
                  </a:cubicBezTo>
                  <a:cubicBezTo>
                    <a:pt x="5042" y="5421"/>
                    <a:pt x="3214" y="3623"/>
                    <a:pt x="3183" y="3592"/>
                  </a:cubicBezTo>
                  <a:cubicBezTo>
                    <a:pt x="3041" y="3432"/>
                    <a:pt x="2828" y="3332"/>
                    <a:pt x="2613" y="3332"/>
                  </a:cubicBezTo>
                  <a:cubicBezTo>
                    <a:pt x="2448" y="3332"/>
                    <a:pt x="2280" y="3392"/>
                    <a:pt x="2143" y="3529"/>
                  </a:cubicBezTo>
                  <a:cubicBezTo>
                    <a:pt x="1891" y="3812"/>
                    <a:pt x="1923" y="4285"/>
                    <a:pt x="2112" y="4442"/>
                  </a:cubicBezTo>
                  <a:lnTo>
                    <a:pt x="3970" y="6301"/>
                  </a:lnTo>
                  <a:cubicBezTo>
                    <a:pt x="4097" y="6427"/>
                    <a:pt x="4097" y="6648"/>
                    <a:pt x="3970" y="6774"/>
                  </a:cubicBezTo>
                  <a:cubicBezTo>
                    <a:pt x="3907" y="6821"/>
                    <a:pt x="3821" y="6845"/>
                    <a:pt x="3734" y="6845"/>
                  </a:cubicBezTo>
                  <a:cubicBezTo>
                    <a:pt x="3648" y="6845"/>
                    <a:pt x="3561" y="6821"/>
                    <a:pt x="3498" y="6774"/>
                  </a:cubicBezTo>
                  <a:lnTo>
                    <a:pt x="1639" y="4915"/>
                  </a:lnTo>
                  <a:cubicBezTo>
                    <a:pt x="1450" y="4726"/>
                    <a:pt x="1324" y="4442"/>
                    <a:pt x="1324" y="4190"/>
                  </a:cubicBezTo>
                  <a:lnTo>
                    <a:pt x="1324" y="662"/>
                  </a:lnTo>
                  <a:cubicBezTo>
                    <a:pt x="1324" y="252"/>
                    <a:pt x="1009" y="0"/>
                    <a:pt x="6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01" name="Google Shape;6868;p88"/>
            <p:cNvSpPr/>
            <p:nvPr/>
          </p:nvSpPr>
          <p:spPr>
            <a:xfrm>
              <a:off x="-30198825" y="3604550"/>
              <a:ext cx="137075" cy="256775"/>
            </a:xfrm>
            <a:custGeom>
              <a:avLst/>
              <a:gdLst/>
              <a:ahLst/>
              <a:cxnLst/>
              <a:rect l="l" t="t" r="r" b="b"/>
              <a:pathLst>
                <a:path w="5483" h="10271" extrusionOk="0">
                  <a:moveTo>
                    <a:pt x="4758" y="0"/>
                  </a:moveTo>
                  <a:cubicBezTo>
                    <a:pt x="4380" y="0"/>
                    <a:pt x="4096" y="315"/>
                    <a:pt x="4096" y="662"/>
                  </a:cubicBezTo>
                  <a:lnTo>
                    <a:pt x="4096" y="4190"/>
                  </a:lnTo>
                  <a:cubicBezTo>
                    <a:pt x="4096" y="4474"/>
                    <a:pt x="3970" y="4758"/>
                    <a:pt x="3781" y="4915"/>
                  </a:cubicBezTo>
                  <a:lnTo>
                    <a:pt x="1922" y="6774"/>
                  </a:lnTo>
                  <a:cubicBezTo>
                    <a:pt x="1875" y="6821"/>
                    <a:pt x="1788" y="6845"/>
                    <a:pt x="1698" y="6845"/>
                  </a:cubicBezTo>
                  <a:cubicBezTo>
                    <a:pt x="1607" y="6845"/>
                    <a:pt x="1513" y="6821"/>
                    <a:pt x="1450" y="6774"/>
                  </a:cubicBezTo>
                  <a:cubicBezTo>
                    <a:pt x="1355" y="6648"/>
                    <a:pt x="1355" y="6427"/>
                    <a:pt x="1450" y="6301"/>
                  </a:cubicBezTo>
                  <a:lnTo>
                    <a:pt x="3308" y="4442"/>
                  </a:lnTo>
                  <a:cubicBezTo>
                    <a:pt x="3497" y="4285"/>
                    <a:pt x="3560" y="3812"/>
                    <a:pt x="3277" y="3529"/>
                  </a:cubicBezTo>
                  <a:cubicBezTo>
                    <a:pt x="3140" y="3392"/>
                    <a:pt x="2972" y="3332"/>
                    <a:pt x="2807" y="3332"/>
                  </a:cubicBezTo>
                  <a:cubicBezTo>
                    <a:pt x="2592" y="3332"/>
                    <a:pt x="2379" y="3432"/>
                    <a:pt x="2237" y="3592"/>
                  </a:cubicBezTo>
                  <a:cubicBezTo>
                    <a:pt x="2237" y="3592"/>
                    <a:pt x="347" y="5419"/>
                    <a:pt x="347" y="5482"/>
                  </a:cubicBezTo>
                  <a:cubicBezTo>
                    <a:pt x="158" y="5671"/>
                    <a:pt x="0" y="6018"/>
                    <a:pt x="0" y="6427"/>
                  </a:cubicBezTo>
                  <a:lnTo>
                    <a:pt x="0" y="8129"/>
                  </a:lnTo>
                  <a:lnTo>
                    <a:pt x="0" y="8412"/>
                  </a:lnTo>
                  <a:lnTo>
                    <a:pt x="0" y="10271"/>
                  </a:lnTo>
                  <a:lnTo>
                    <a:pt x="3088" y="10271"/>
                  </a:lnTo>
                  <a:cubicBezTo>
                    <a:pt x="3277" y="10271"/>
                    <a:pt x="3434" y="10113"/>
                    <a:pt x="3434" y="9924"/>
                  </a:cubicBezTo>
                  <a:lnTo>
                    <a:pt x="3434" y="8570"/>
                  </a:lnTo>
                  <a:cubicBezTo>
                    <a:pt x="3434" y="8129"/>
                    <a:pt x="3623" y="7908"/>
                    <a:pt x="3812" y="7530"/>
                  </a:cubicBezTo>
                  <a:lnTo>
                    <a:pt x="5293" y="5104"/>
                  </a:lnTo>
                  <a:cubicBezTo>
                    <a:pt x="5388" y="4915"/>
                    <a:pt x="5482" y="4663"/>
                    <a:pt x="5482" y="4411"/>
                  </a:cubicBezTo>
                  <a:lnTo>
                    <a:pt x="5482" y="662"/>
                  </a:lnTo>
                  <a:cubicBezTo>
                    <a:pt x="5451" y="284"/>
                    <a:pt x="5136" y="0"/>
                    <a:pt x="47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02" name="Google Shape;6869;p88"/>
            <p:cNvSpPr/>
            <p:nvPr/>
          </p:nvSpPr>
          <p:spPr>
            <a:xfrm>
              <a:off x="-30139750" y="3636850"/>
              <a:ext cx="26000" cy="37825"/>
            </a:xfrm>
            <a:custGeom>
              <a:avLst/>
              <a:gdLst/>
              <a:ahLst/>
              <a:cxnLst/>
              <a:rect l="l" t="t" r="r" b="b"/>
              <a:pathLst>
                <a:path w="1040" h="1513" extrusionOk="0">
                  <a:moveTo>
                    <a:pt x="504" y="0"/>
                  </a:moveTo>
                  <a:cubicBezTo>
                    <a:pt x="252" y="32"/>
                    <a:pt x="0" y="284"/>
                    <a:pt x="0" y="567"/>
                  </a:cubicBezTo>
                  <a:lnTo>
                    <a:pt x="0" y="1418"/>
                  </a:lnTo>
                  <a:cubicBezTo>
                    <a:pt x="126" y="1386"/>
                    <a:pt x="252" y="1355"/>
                    <a:pt x="410" y="1355"/>
                  </a:cubicBezTo>
                  <a:cubicBezTo>
                    <a:pt x="630" y="1355"/>
                    <a:pt x="819" y="1386"/>
                    <a:pt x="1040" y="1512"/>
                  </a:cubicBezTo>
                  <a:lnTo>
                    <a:pt x="1040" y="504"/>
                  </a:lnTo>
                  <a:cubicBezTo>
                    <a:pt x="1040" y="252"/>
                    <a:pt x="788" y="0"/>
                    <a:pt x="5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03" name="Google Shape;6870;p88"/>
            <p:cNvSpPr/>
            <p:nvPr/>
          </p:nvSpPr>
          <p:spPr>
            <a:xfrm>
              <a:off x="-30302800" y="3638950"/>
              <a:ext cx="25225" cy="36500"/>
            </a:xfrm>
            <a:custGeom>
              <a:avLst/>
              <a:gdLst/>
              <a:ahLst/>
              <a:cxnLst/>
              <a:rect l="l" t="t" r="r" b="b"/>
              <a:pathLst>
                <a:path w="1009" h="1460" extrusionOk="0">
                  <a:moveTo>
                    <a:pt x="418" y="1"/>
                  </a:moveTo>
                  <a:cubicBezTo>
                    <a:pt x="177" y="1"/>
                    <a:pt x="1" y="229"/>
                    <a:pt x="1" y="483"/>
                  </a:cubicBezTo>
                  <a:lnTo>
                    <a:pt x="1" y="1460"/>
                  </a:lnTo>
                  <a:cubicBezTo>
                    <a:pt x="190" y="1334"/>
                    <a:pt x="379" y="1302"/>
                    <a:pt x="631" y="1302"/>
                  </a:cubicBezTo>
                  <a:cubicBezTo>
                    <a:pt x="725" y="1302"/>
                    <a:pt x="883" y="1334"/>
                    <a:pt x="1009" y="1365"/>
                  </a:cubicBezTo>
                  <a:lnTo>
                    <a:pt x="1009" y="515"/>
                  </a:lnTo>
                  <a:cubicBezTo>
                    <a:pt x="1009" y="231"/>
                    <a:pt x="788" y="11"/>
                    <a:pt x="505" y="11"/>
                  </a:cubicBezTo>
                  <a:cubicBezTo>
                    <a:pt x="475" y="4"/>
                    <a:pt x="446" y="1"/>
                    <a:pt x="4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04" name="Google Shape;6871;p88"/>
            <p:cNvSpPr/>
            <p:nvPr/>
          </p:nvSpPr>
          <p:spPr>
            <a:xfrm>
              <a:off x="-30242925" y="3569100"/>
              <a:ext cx="68525" cy="68550"/>
            </a:xfrm>
            <a:custGeom>
              <a:avLst/>
              <a:gdLst/>
              <a:ahLst/>
              <a:cxnLst/>
              <a:rect l="l" t="t" r="r" b="b"/>
              <a:pathLst>
                <a:path w="2741" h="2742" extrusionOk="0">
                  <a:moveTo>
                    <a:pt x="1386" y="1"/>
                  </a:moveTo>
                  <a:cubicBezTo>
                    <a:pt x="630" y="1"/>
                    <a:pt x="0" y="631"/>
                    <a:pt x="0" y="1387"/>
                  </a:cubicBezTo>
                  <a:cubicBezTo>
                    <a:pt x="0" y="2174"/>
                    <a:pt x="630" y="2742"/>
                    <a:pt x="1386" y="2742"/>
                  </a:cubicBezTo>
                  <a:cubicBezTo>
                    <a:pt x="2111" y="2742"/>
                    <a:pt x="2741" y="2111"/>
                    <a:pt x="2741" y="1387"/>
                  </a:cubicBezTo>
                  <a:cubicBezTo>
                    <a:pt x="2741" y="631"/>
                    <a:pt x="2111" y="1"/>
                    <a:pt x="13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05" name="Google Shape;6872;p88"/>
            <p:cNvSpPr/>
            <p:nvPr/>
          </p:nvSpPr>
          <p:spPr>
            <a:xfrm>
              <a:off x="-30262625" y="3654950"/>
              <a:ext cx="107925" cy="68550"/>
            </a:xfrm>
            <a:custGeom>
              <a:avLst/>
              <a:gdLst/>
              <a:ahLst/>
              <a:cxnLst/>
              <a:rect l="l" t="t" r="r" b="b"/>
              <a:pathLst>
                <a:path w="4317" h="2742" extrusionOk="0">
                  <a:moveTo>
                    <a:pt x="2174" y="1"/>
                  </a:moveTo>
                  <a:cubicBezTo>
                    <a:pt x="1292" y="1"/>
                    <a:pt x="505" y="379"/>
                    <a:pt x="0" y="1040"/>
                  </a:cubicBezTo>
                  <a:lnTo>
                    <a:pt x="32" y="1103"/>
                  </a:lnTo>
                  <a:cubicBezTo>
                    <a:pt x="946" y="1985"/>
                    <a:pt x="1450" y="2458"/>
                    <a:pt x="1702" y="2742"/>
                  </a:cubicBezTo>
                  <a:lnTo>
                    <a:pt x="2647" y="2742"/>
                  </a:lnTo>
                  <a:lnTo>
                    <a:pt x="4254" y="1135"/>
                  </a:lnTo>
                  <a:lnTo>
                    <a:pt x="4317" y="1040"/>
                  </a:lnTo>
                  <a:cubicBezTo>
                    <a:pt x="3813" y="410"/>
                    <a:pt x="3025" y="1"/>
                    <a:pt x="21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290" name="Google Shape;6957;p88"/>
          <p:cNvGrpSpPr/>
          <p:nvPr/>
        </p:nvGrpSpPr>
        <p:grpSpPr>
          <a:xfrm>
            <a:off x="3730946" y="986056"/>
            <a:ext cx="373566" cy="372830"/>
            <a:chOff x="-31094350" y="3194000"/>
            <a:chExt cx="292225" cy="291650"/>
          </a:xfrm>
          <a:solidFill>
            <a:srgbClr val="EE9012"/>
          </a:solidFill>
        </p:grpSpPr>
        <p:sp>
          <p:nvSpPr>
            <p:cNvPr id="291" name="Google Shape;6958;p88"/>
            <p:cNvSpPr/>
            <p:nvPr/>
          </p:nvSpPr>
          <p:spPr>
            <a:xfrm>
              <a:off x="-31033700" y="3194000"/>
              <a:ext cx="103200" cy="34100"/>
            </a:xfrm>
            <a:custGeom>
              <a:avLst/>
              <a:gdLst/>
              <a:ahLst/>
              <a:cxnLst/>
              <a:rect l="l" t="t" r="r" b="b"/>
              <a:pathLst>
                <a:path w="4128" h="1364" extrusionOk="0">
                  <a:moveTo>
                    <a:pt x="645" y="0"/>
                  </a:moveTo>
                  <a:cubicBezTo>
                    <a:pt x="263" y="0"/>
                    <a:pt x="0" y="296"/>
                    <a:pt x="0" y="670"/>
                  </a:cubicBezTo>
                  <a:lnTo>
                    <a:pt x="0" y="1016"/>
                  </a:lnTo>
                  <a:cubicBezTo>
                    <a:pt x="0" y="1205"/>
                    <a:pt x="158" y="1363"/>
                    <a:pt x="347" y="1363"/>
                  </a:cubicBezTo>
                  <a:lnTo>
                    <a:pt x="3781" y="1363"/>
                  </a:lnTo>
                  <a:cubicBezTo>
                    <a:pt x="3970" y="1363"/>
                    <a:pt x="4127" y="1205"/>
                    <a:pt x="4127" y="1016"/>
                  </a:cubicBezTo>
                  <a:lnTo>
                    <a:pt x="4127" y="670"/>
                  </a:lnTo>
                  <a:cubicBezTo>
                    <a:pt x="4127" y="260"/>
                    <a:pt x="3812" y="8"/>
                    <a:pt x="3466" y="8"/>
                  </a:cubicBezTo>
                  <a:lnTo>
                    <a:pt x="756" y="8"/>
                  </a:lnTo>
                  <a:cubicBezTo>
                    <a:pt x="718" y="3"/>
                    <a:pt x="681" y="0"/>
                    <a:pt x="64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92" name="Google Shape;6959;p88"/>
            <p:cNvSpPr/>
            <p:nvPr/>
          </p:nvSpPr>
          <p:spPr>
            <a:xfrm>
              <a:off x="-31042375" y="3346200"/>
              <a:ext cx="16550" cy="18150"/>
            </a:xfrm>
            <a:custGeom>
              <a:avLst/>
              <a:gdLst/>
              <a:ahLst/>
              <a:cxnLst/>
              <a:rect l="l" t="t" r="r" b="b"/>
              <a:pathLst>
                <a:path w="662" h="726" extrusionOk="0">
                  <a:moveTo>
                    <a:pt x="1" y="1"/>
                  </a:moveTo>
                  <a:lnTo>
                    <a:pt x="1" y="725"/>
                  </a:lnTo>
                  <a:lnTo>
                    <a:pt x="662" y="725"/>
                  </a:lnTo>
                  <a:lnTo>
                    <a:pt x="6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93" name="Google Shape;6960;p88"/>
            <p:cNvSpPr/>
            <p:nvPr/>
          </p:nvSpPr>
          <p:spPr>
            <a:xfrm>
              <a:off x="-31042375" y="3278475"/>
              <a:ext cx="16550" cy="16550"/>
            </a:xfrm>
            <a:custGeom>
              <a:avLst/>
              <a:gdLst/>
              <a:ahLst/>
              <a:cxnLst/>
              <a:rect l="l" t="t" r="r" b="b"/>
              <a:pathLst>
                <a:path w="662" h="662" extrusionOk="0">
                  <a:moveTo>
                    <a:pt x="1" y="0"/>
                  </a:moveTo>
                  <a:lnTo>
                    <a:pt x="1" y="662"/>
                  </a:lnTo>
                  <a:lnTo>
                    <a:pt x="662" y="662"/>
                  </a:lnTo>
                  <a:lnTo>
                    <a:pt x="66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94" name="Google Shape;6961;p88"/>
            <p:cNvSpPr/>
            <p:nvPr/>
          </p:nvSpPr>
          <p:spPr>
            <a:xfrm>
              <a:off x="-31042375" y="3416300"/>
              <a:ext cx="16550" cy="16575"/>
            </a:xfrm>
            <a:custGeom>
              <a:avLst/>
              <a:gdLst/>
              <a:ahLst/>
              <a:cxnLst/>
              <a:rect l="l" t="t" r="r" b="b"/>
              <a:pathLst>
                <a:path w="662" h="663" extrusionOk="0">
                  <a:moveTo>
                    <a:pt x="1" y="1"/>
                  </a:moveTo>
                  <a:lnTo>
                    <a:pt x="1" y="662"/>
                  </a:lnTo>
                  <a:lnTo>
                    <a:pt x="662" y="662"/>
                  </a:lnTo>
                  <a:lnTo>
                    <a:pt x="6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95" name="Google Shape;6962;p88"/>
            <p:cNvSpPr/>
            <p:nvPr/>
          </p:nvSpPr>
          <p:spPr>
            <a:xfrm>
              <a:off x="-31094350" y="3210725"/>
              <a:ext cx="222900" cy="274925"/>
            </a:xfrm>
            <a:custGeom>
              <a:avLst/>
              <a:gdLst/>
              <a:ahLst/>
              <a:cxnLst/>
              <a:rect l="l" t="t" r="r" b="b"/>
              <a:pathLst>
                <a:path w="8916" h="10997" extrusionOk="0">
                  <a:moveTo>
                    <a:pt x="7183" y="2049"/>
                  </a:moveTo>
                  <a:cubicBezTo>
                    <a:pt x="7404" y="2049"/>
                    <a:pt x="7561" y="2206"/>
                    <a:pt x="7561" y="2395"/>
                  </a:cubicBezTo>
                  <a:cubicBezTo>
                    <a:pt x="7561" y="2584"/>
                    <a:pt x="7404" y="2742"/>
                    <a:pt x="7183" y="2742"/>
                  </a:cubicBezTo>
                  <a:lnTo>
                    <a:pt x="4474" y="2742"/>
                  </a:lnTo>
                  <a:cubicBezTo>
                    <a:pt x="4285" y="2742"/>
                    <a:pt x="4127" y="2584"/>
                    <a:pt x="4127" y="2395"/>
                  </a:cubicBezTo>
                  <a:cubicBezTo>
                    <a:pt x="4127" y="2206"/>
                    <a:pt x="4285" y="2049"/>
                    <a:pt x="4474" y="2049"/>
                  </a:cubicBezTo>
                  <a:close/>
                  <a:moveTo>
                    <a:pt x="3151" y="2017"/>
                  </a:moveTo>
                  <a:cubicBezTo>
                    <a:pt x="3340" y="2017"/>
                    <a:pt x="3497" y="2175"/>
                    <a:pt x="3497" y="2364"/>
                  </a:cubicBezTo>
                  <a:lnTo>
                    <a:pt x="3497" y="3750"/>
                  </a:lnTo>
                  <a:cubicBezTo>
                    <a:pt x="3497" y="3939"/>
                    <a:pt x="3340" y="4097"/>
                    <a:pt x="3151" y="4097"/>
                  </a:cubicBezTo>
                  <a:lnTo>
                    <a:pt x="1764" y="4097"/>
                  </a:lnTo>
                  <a:cubicBezTo>
                    <a:pt x="1575" y="4097"/>
                    <a:pt x="1418" y="3939"/>
                    <a:pt x="1418" y="3750"/>
                  </a:cubicBezTo>
                  <a:lnTo>
                    <a:pt x="1418" y="2364"/>
                  </a:lnTo>
                  <a:cubicBezTo>
                    <a:pt x="1418" y="2175"/>
                    <a:pt x="1575" y="2017"/>
                    <a:pt x="1764" y="2017"/>
                  </a:cubicBezTo>
                  <a:close/>
                  <a:moveTo>
                    <a:pt x="5860" y="3372"/>
                  </a:moveTo>
                  <a:cubicBezTo>
                    <a:pt x="6049" y="3372"/>
                    <a:pt x="6207" y="3529"/>
                    <a:pt x="6207" y="3750"/>
                  </a:cubicBezTo>
                  <a:cubicBezTo>
                    <a:pt x="6207" y="3939"/>
                    <a:pt x="6049" y="4097"/>
                    <a:pt x="5860" y="4097"/>
                  </a:cubicBezTo>
                  <a:lnTo>
                    <a:pt x="4474" y="4097"/>
                  </a:lnTo>
                  <a:cubicBezTo>
                    <a:pt x="4285" y="4097"/>
                    <a:pt x="4127" y="3939"/>
                    <a:pt x="4127" y="3750"/>
                  </a:cubicBezTo>
                  <a:cubicBezTo>
                    <a:pt x="4127" y="3529"/>
                    <a:pt x="4285" y="3372"/>
                    <a:pt x="4474" y="3372"/>
                  </a:cubicBezTo>
                  <a:close/>
                  <a:moveTo>
                    <a:pt x="7183" y="4758"/>
                  </a:moveTo>
                  <a:cubicBezTo>
                    <a:pt x="7404" y="4758"/>
                    <a:pt x="7561" y="4916"/>
                    <a:pt x="7561" y="5105"/>
                  </a:cubicBezTo>
                  <a:cubicBezTo>
                    <a:pt x="7561" y="5325"/>
                    <a:pt x="7404" y="5483"/>
                    <a:pt x="7183" y="5483"/>
                  </a:cubicBezTo>
                  <a:lnTo>
                    <a:pt x="4474" y="5483"/>
                  </a:lnTo>
                  <a:cubicBezTo>
                    <a:pt x="4285" y="5483"/>
                    <a:pt x="4127" y="5325"/>
                    <a:pt x="4127" y="5105"/>
                  </a:cubicBezTo>
                  <a:cubicBezTo>
                    <a:pt x="4127" y="4916"/>
                    <a:pt x="4285" y="4758"/>
                    <a:pt x="4474" y="4758"/>
                  </a:cubicBezTo>
                  <a:close/>
                  <a:moveTo>
                    <a:pt x="3151" y="4758"/>
                  </a:moveTo>
                  <a:cubicBezTo>
                    <a:pt x="3340" y="4758"/>
                    <a:pt x="3497" y="4916"/>
                    <a:pt x="3497" y="5105"/>
                  </a:cubicBezTo>
                  <a:lnTo>
                    <a:pt x="3497" y="6491"/>
                  </a:lnTo>
                  <a:cubicBezTo>
                    <a:pt x="3497" y="6680"/>
                    <a:pt x="3340" y="6837"/>
                    <a:pt x="3151" y="6837"/>
                  </a:cubicBezTo>
                  <a:lnTo>
                    <a:pt x="1764" y="6837"/>
                  </a:lnTo>
                  <a:cubicBezTo>
                    <a:pt x="1575" y="6837"/>
                    <a:pt x="1418" y="6680"/>
                    <a:pt x="1418" y="6491"/>
                  </a:cubicBezTo>
                  <a:lnTo>
                    <a:pt x="1418" y="5105"/>
                  </a:lnTo>
                  <a:cubicBezTo>
                    <a:pt x="1418" y="4916"/>
                    <a:pt x="1575" y="4758"/>
                    <a:pt x="1764" y="4758"/>
                  </a:cubicBezTo>
                  <a:close/>
                  <a:moveTo>
                    <a:pt x="5860" y="6144"/>
                  </a:moveTo>
                  <a:cubicBezTo>
                    <a:pt x="6049" y="6144"/>
                    <a:pt x="6207" y="6302"/>
                    <a:pt x="6207" y="6491"/>
                  </a:cubicBezTo>
                  <a:cubicBezTo>
                    <a:pt x="6207" y="6680"/>
                    <a:pt x="6049" y="6837"/>
                    <a:pt x="5860" y="6837"/>
                  </a:cubicBezTo>
                  <a:lnTo>
                    <a:pt x="4474" y="6837"/>
                  </a:lnTo>
                  <a:cubicBezTo>
                    <a:pt x="4285" y="6837"/>
                    <a:pt x="4127" y="6680"/>
                    <a:pt x="4127" y="6491"/>
                  </a:cubicBezTo>
                  <a:cubicBezTo>
                    <a:pt x="4127" y="6302"/>
                    <a:pt x="4285" y="6144"/>
                    <a:pt x="4474" y="6144"/>
                  </a:cubicBezTo>
                  <a:close/>
                  <a:moveTo>
                    <a:pt x="7183" y="7562"/>
                  </a:moveTo>
                  <a:cubicBezTo>
                    <a:pt x="7404" y="7562"/>
                    <a:pt x="7561" y="7720"/>
                    <a:pt x="7561" y="7909"/>
                  </a:cubicBezTo>
                  <a:cubicBezTo>
                    <a:pt x="7561" y="8098"/>
                    <a:pt x="7404" y="8255"/>
                    <a:pt x="7183" y="8255"/>
                  </a:cubicBezTo>
                  <a:lnTo>
                    <a:pt x="4474" y="8255"/>
                  </a:lnTo>
                  <a:cubicBezTo>
                    <a:pt x="4285" y="8255"/>
                    <a:pt x="4127" y="8098"/>
                    <a:pt x="4127" y="7909"/>
                  </a:cubicBezTo>
                  <a:cubicBezTo>
                    <a:pt x="4127" y="7720"/>
                    <a:pt x="4285" y="7562"/>
                    <a:pt x="4474" y="7562"/>
                  </a:cubicBezTo>
                  <a:close/>
                  <a:moveTo>
                    <a:pt x="3151" y="7531"/>
                  </a:moveTo>
                  <a:cubicBezTo>
                    <a:pt x="3340" y="7531"/>
                    <a:pt x="3497" y="7657"/>
                    <a:pt x="3497" y="7877"/>
                  </a:cubicBezTo>
                  <a:lnTo>
                    <a:pt x="3497" y="9232"/>
                  </a:lnTo>
                  <a:cubicBezTo>
                    <a:pt x="3497" y="9452"/>
                    <a:pt x="3340" y="9610"/>
                    <a:pt x="3151" y="9610"/>
                  </a:cubicBezTo>
                  <a:lnTo>
                    <a:pt x="1764" y="9610"/>
                  </a:lnTo>
                  <a:cubicBezTo>
                    <a:pt x="1575" y="9610"/>
                    <a:pt x="1418" y="9452"/>
                    <a:pt x="1418" y="9232"/>
                  </a:cubicBezTo>
                  <a:lnTo>
                    <a:pt x="1418" y="7877"/>
                  </a:lnTo>
                  <a:cubicBezTo>
                    <a:pt x="1418" y="7657"/>
                    <a:pt x="1575" y="7531"/>
                    <a:pt x="1764" y="7531"/>
                  </a:cubicBezTo>
                  <a:close/>
                  <a:moveTo>
                    <a:pt x="5860" y="8885"/>
                  </a:moveTo>
                  <a:cubicBezTo>
                    <a:pt x="6049" y="8885"/>
                    <a:pt x="6207" y="9043"/>
                    <a:pt x="6207" y="9232"/>
                  </a:cubicBezTo>
                  <a:cubicBezTo>
                    <a:pt x="6207" y="9452"/>
                    <a:pt x="6049" y="9610"/>
                    <a:pt x="5860" y="9610"/>
                  </a:cubicBezTo>
                  <a:lnTo>
                    <a:pt x="4474" y="9610"/>
                  </a:lnTo>
                  <a:cubicBezTo>
                    <a:pt x="4285" y="9610"/>
                    <a:pt x="4127" y="9452"/>
                    <a:pt x="4127" y="9232"/>
                  </a:cubicBezTo>
                  <a:cubicBezTo>
                    <a:pt x="4127" y="9043"/>
                    <a:pt x="4285" y="8885"/>
                    <a:pt x="4474" y="8885"/>
                  </a:cubicBezTo>
                  <a:close/>
                  <a:moveTo>
                    <a:pt x="1040" y="1"/>
                  </a:moveTo>
                  <a:cubicBezTo>
                    <a:pt x="504" y="1"/>
                    <a:pt x="0" y="473"/>
                    <a:pt x="0" y="1009"/>
                  </a:cubicBezTo>
                  <a:lnTo>
                    <a:pt x="0" y="9956"/>
                  </a:lnTo>
                  <a:cubicBezTo>
                    <a:pt x="32" y="10524"/>
                    <a:pt x="504" y="10996"/>
                    <a:pt x="1040" y="10996"/>
                  </a:cubicBezTo>
                  <a:lnTo>
                    <a:pt x="7908" y="10996"/>
                  </a:lnTo>
                  <a:cubicBezTo>
                    <a:pt x="8444" y="10996"/>
                    <a:pt x="8916" y="10524"/>
                    <a:pt x="8916" y="9956"/>
                  </a:cubicBezTo>
                  <a:lnTo>
                    <a:pt x="8916" y="1009"/>
                  </a:lnTo>
                  <a:cubicBezTo>
                    <a:pt x="8916" y="473"/>
                    <a:pt x="8444" y="1"/>
                    <a:pt x="7908" y="1"/>
                  </a:cubicBezTo>
                  <a:lnTo>
                    <a:pt x="7183" y="1"/>
                  </a:lnTo>
                  <a:lnTo>
                    <a:pt x="7183" y="347"/>
                  </a:lnTo>
                  <a:cubicBezTo>
                    <a:pt x="7183" y="915"/>
                    <a:pt x="6711" y="1387"/>
                    <a:pt x="6175" y="1387"/>
                  </a:cubicBezTo>
                  <a:lnTo>
                    <a:pt x="2741" y="1387"/>
                  </a:lnTo>
                  <a:cubicBezTo>
                    <a:pt x="2206" y="1387"/>
                    <a:pt x="1733" y="915"/>
                    <a:pt x="1733" y="347"/>
                  </a:cubicBezTo>
                  <a:lnTo>
                    <a:pt x="173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96" name="Google Shape;6963;p88"/>
            <p:cNvSpPr/>
            <p:nvPr/>
          </p:nvSpPr>
          <p:spPr>
            <a:xfrm>
              <a:off x="-30853350" y="3295000"/>
              <a:ext cx="51225" cy="104000"/>
            </a:xfrm>
            <a:custGeom>
              <a:avLst/>
              <a:gdLst/>
              <a:ahLst/>
              <a:cxnLst/>
              <a:rect l="l" t="t" r="r" b="b"/>
              <a:pathLst>
                <a:path w="2049" h="4160" extrusionOk="0">
                  <a:moveTo>
                    <a:pt x="1" y="1"/>
                  </a:moveTo>
                  <a:lnTo>
                    <a:pt x="1" y="4160"/>
                  </a:lnTo>
                  <a:lnTo>
                    <a:pt x="2049" y="4160"/>
                  </a:lnTo>
                  <a:lnTo>
                    <a:pt x="204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97" name="Google Shape;6964;p88"/>
            <p:cNvSpPr/>
            <p:nvPr/>
          </p:nvSpPr>
          <p:spPr>
            <a:xfrm>
              <a:off x="-30853350" y="3227275"/>
              <a:ext cx="51225" cy="51225"/>
            </a:xfrm>
            <a:custGeom>
              <a:avLst/>
              <a:gdLst/>
              <a:ahLst/>
              <a:cxnLst/>
              <a:rect l="l" t="t" r="r" b="b"/>
              <a:pathLst>
                <a:path w="2049" h="2049" extrusionOk="0">
                  <a:moveTo>
                    <a:pt x="1009" y="1"/>
                  </a:moveTo>
                  <a:cubicBezTo>
                    <a:pt x="473" y="1"/>
                    <a:pt x="1" y="473"/>
                    <a:pt x="1" y="1040"/>
                  </a:cubicBezTo>
                  <a:lnTo>
                    <a:pt x="1" y="2048"/>
                  </a:lnTo>
                  <a:lnTo>
                    <a:pt x="2049" y="2048"/>
                  </a:lnTo>
                  <a:lnTo>
                    <a:pt x="2049" y="1040"/>
                  </a:lnTo>
                  <a:cubicBezTo>
                    <a:pt x="2049" y="473"/>
                    <a:pt x="1576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98" name="Google Shape;6965;p88"/>
            <p:cNvSpPr/>
            <p:nvPr/>
          </p:nvSpPr>
          <p:spPr>
            <a:xfrm>
              <a:off x="-30851775" y="3416300"/>
              <a:ext cx="46500" cy="51225"/>
            </a:xfrm>
            <a:custGeom>
              <a:avLst/>
              <a:gdLst/>
              <a:ahLst/>
              <a:cxnLst/>
              <a:rect l="l" t="t" r="r" b="b"/>
              <a:pathLst>
                <a:path w="1860" h="2049" extrusionOk="0">
                  <a:moveTo>
                    <a:pt x="1" y="1"/>
                  </a:moveTo>
                  <a:lnTo>
                    <a:pt x="599" y="1796"/>
                  </a:lnTo>
                  <a:cubicBezTo>
                    <a:pt x="694" y="1985"/>
                    <a:pt x="788" y="2048"/>
                    <a:pt x="946" y="2048"/>
                  </a:cubicBezTo>
                  <a:cubicBezTo>
                    <a:pt x="1103" y="2048"/>
                    <a:pt x="1229" y="1985"/>
                    <a:pt x="1261" y="1796"/>
                  </a:cubicBezTo>
                  <a:lnTo>
                    <a:pt x="186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299" name="Google Shape;6966;p88"/>
          <p:cNvGrpSpPr/>
          <p:nvPr/>
        </p:nvGrpSpPr>
        <p:grpSpPr>
          <a:xfrm>
            <a:off x="8189636" y="2558379"/>
            <a:ext cx="453661" cy="454361"/>
            <a:chOff x="-31093575" y="3552550"/>
            <a:chExt cx="291450" cy="291900"/>
          </a:xfrm>
          <a:solidFill>
            <a:srgbClr val="EE9012"/>
          </a:solidFill>
        </p:grpSpPr>
        <p:sp>
          <p:nvSpPr>
            <p:cNvPr id="300" name="Google Shape;6967;p88"/>
            <p:cNvSpPr/>
            <p:nvPr/>
          </p:nvSpPr>
          <p:spPr>
            <a:xfrm>
              <a:off x="-31011650" y="3745525"/>
              <a:ext cx="7900" cy="12625"/>
            </a:xfrm>
            <a:custGeom>
              <a:avLst/>
              <a:gdLst/>
              <a:ahLst/>
              <a:cxnLst/>
              <a:rect l="l" t="t" r="r" b="b"/>
              <a:pathLst>
                <a:path w="316" h="505" extrusionOk="0">
                  <a:moveTo>
                    <a:pt x="158" y="1"/>
                  </a:moveTo>
                  <a:lnTo>
                    <a:pt x="0" y="505"/>
                  </a:lnTo>
                  <a:lnTo>
                    <a:pt x="315" y="505"/>
                  </a:lnTo>
                  <a:lnTo>
                    <a:pt x="15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01" name="Google Shape;6968;p88"/>
            <p:cNvSpPr/>
            <p:nvPr/>
          </p:nvSpPr>
          <p:spPr>
            <a:xfrm>
              <a:off x="-31093575" y="3671500"/>
              <a:ext cx="171725" cy="172950"/>
            </a:xfrm>
            <a:custGeom>
              <a:avLst/>
              <a:gdLst/>
              <a:ahLst/>
              <a:cxnLst/>
              <a:rect l="l" t="t" r="r" b="b"/>
              <a:pathLst>
                <a:path w="6869" h="6918" extrusionOk="0">
                  <a:moveTo>
                    <a:pt x="3427" y="1449"/>
                  </a:moveTo>
                  <a:cubicBezTo>
                    <a:pt x="3569" y="1449"/>
                    <a:pt x="3718" y="1512"/>
                    <a:pt x="3781" y="1638"/>
                  </a:cubicBezTo>
                  <a:lnTo>
                    <a:pt x="4317" y="3466"/>
                  </a:lnTo>
                  <a:lnTo>
                    <a:pt x="4474" y="3466"/>
                  </a:lnTo>
                  <a:cubicBezTo>
                    <a:pt x="4695" y="3466"/>
                    <a:pt x="4852" y="3623"/>
                    <a:pt x="4852" y="3812"/>
                  </a:cubicBezTo>
                  <a:cubicBezTo>
                    <a:pt x="4852" y="3970"/>
                    <a:pt x="4726" y="4127"/>
                    <a:pt x="4537" y="4127"/>
                  </a:cubicBezTo>
                  <a:lnTo>
                    <a:pt x="4789" y="5072"/>
                  </a:lnTo>
                  <a:cubicBezTo>
                    <a:pt x="4852" y="5262"/>
                    <a:pt x="4758" y="5419"/>
                    <a:pt x="4569" y="5514"/>
                  </a:cubicBezTo>
                  <a:cubicBezTo>
                    <a:pt x="4545" y="5518"/>
                    <a:pt x="4521" y="5520"/>
                    <a:pt x="4498" y="5520"/>
                  </a:cubicBezTo>
                  <a:cubicBezTo>
                    <a:pt x="4341" y="5520"/>
                    <a:pt x="4210" y="5427"/>
                    <a:pt x="4128" y="5262"/>
                  </a:cubicBezTo>
                  <a:lnTo>
                    <a:pt x="3781" y="4127"/>
                  </a:lnTo>
                  <a:lnTo>
                    <a:pt x="3057" y="4127"/>
                  </a:lnTo>
                  <a:lnTo>
                    <a:pt x="2710" y="5262"/>
                  </a:lnTo>
                  <a:cubicBezTo>
                    <a:pt x="2683" y="5427"/>
                    <a:pt x="2535" y="5520"/>
                    <a:pt x="2351" y="5520"/>
                  </a:cubicBezTo>
                  <a:cubicBezTo>
                    <a:pt x="2325" y="5520"/>
                    <a:pt x="2297" y="5518"/>
                    <a:pt x="2269" y="5514"/>
                  </a:cubicBezTo>
                  <a:cubicBezTo>
                    <a:pt x="2080" y="5451"/>
                    <a:pt x="2017" y="5262"/>
                    <a:pt x="2049" y="5072"/>
                  </a:cubicBezTo>
                  <a:lnTo>
                    <a:pt x="2332" y="4127"/>
                  </a:lnTo>
                  <a:cubicBezTo>
                    <a:pt x="2175" y="4096"/>
                    <a:pt x="2017" y="3970"/>
                    <a:pt x="2017" y="3812"/>
                  </a:cubicBezTo>
                  <a:cubicBezTo>
                    <a:pt x="2049" y="3623"/>
                    <a:pt x="2206" y="3466"/>
                    <a:pt x="2395" y="3466"/>
                  </a:cubicBezTo>
                  <a:lnTo>
                    <a:pt x="2553" y="3466"/>
                  </a:lnTo>
                  <a:lnTo>
                    <a:pt x="3120" y="1638"/>
                  </a:lnTo>
                  <a:cubicBezTo>
                    <a:pt x="3151" y="1512"/>
                    <a:pt x="3285" y="1449"/>
                    <a:pt x="3427" y="1449"/>
                  </a:cubicBezTo>
                  <a:close/>
                  <a:moveTo>
                    <a:pt x="3435" y="0"/>
                  </a:moveTo>
                  <a:cubicBezTo>
                    <a:pt x="1544" y="0"/>
                    <a:pt x="1" y="1544"/>
                    <a:pt x="1" y="3434"/>
                  </a:cubicBezTo>
                  <a:cubicBezTo>
                    <a:pt x="1" y="5356"/>
                    <a:pt x="1544" y="6900"/>
                    <a:pt x="3435" y="6900"/>
                  </a:cubicBezTo>
                  <a:cubicBezTo>
                    <a:pt x="4065" y="6900"/>
                    <a:pt x="4632" y="6742"/>
                    <a:pt x="5168" y="6427"/>
                  </a:cubicBezTo>
                  <a:lnTo>
                    <a:pt x="6365" y="6900"/>
                  </a:lnTo>
                  <a:cubicBezTo>
                    <a:pt x="6407" y="6910"/>
                    <a:pt x="6449" y="6917"/>
                    <a:pt x="6491" y="6917"/>
                  </a:cubicBezTo>
                  <a:cubicBezTo>
                    <a:pt x="6575" y="6917"/>
                    <a:pt x="6659" y="6889"/>
                    <a:pt x="6743" y="6805"/>
                  </a:cubicBezTo>
                  <a:cubicBezTo>
                    <a:pt x="6806" y="6742"/>
                    <a:pt x="6869" y="6616"/>
                    <a:pt x="6869" y="6459"/>
                  </a:cubicBezTo>
                  <a:lnTo>
                    <a:pt x="6491" y="5009"/>
                  </a:lnTo>
                  <a:cubicBezTo>
                    <a:pt x="6743" y="4537"/>
                    <a:pt x="6869" y="4001"/>
                    <a:pt x="6869" y="3466"/>
                  </a:cubicBezTo>
                  <a:cubicBezTo>
                    <a:pt x="6869" y="3119"/>
                    <a:pt x="6774" y="2804"/>
                    <a:pt x="6711" y="2489"/>
                  </a:cubicBezTo>
                  <a:cubicBezTo>
                    <a:pt x="6617" y="2426"/>
                    <a:pt x="6491" y="2395"/>
                    <a:pt x="6428" y="2363"/>
                  </a:cubicBezTo>
                  <a:lnTo>
                    <a:pt x="5514" y="2710"/>
                  </a:lnTo>
                  <a:cubicBezTo>
                    <a:pt x="5389" y="2755"/>
                    <a:pt x="5256" y="2780"/>
                    <a:pt x="5125" y="2780"/>
                  </a:cubicBezTo>
                  <a:cubicBezTo>
                    <a:pt x="4892" y="2780"/>
                    <a:pt x="4667" y="2702"/>
                    <a:pt x="4506" y="2521"/>
                  </a:cubicBezTo>
                  <a:cubicBezTo>
                    <a:pt x="4222" y="2269"/>
                    <a:pt x="4096" y="1891"/>
                    <a:pt x="4159" y="1481"/>
                  </a:cubicBezTo>
                  <a:lnTo>
                    <a:pt x="4443" y="221"/>
                  </a:lnTo>
                  <a:cubicBezTo>
                    <a:pt x="4443" y="189"/>
                    <a:pt x="4443" y="189"/>
                    <a:pt x="4411" y="158"/>
                  </a:cubicBezTo>
                  <a:cubicBezTo>
                    <a:pt x="4096" y="63"/>
                    <a:pt x="3781" y="0"/>
                    <a:pt x="343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02" name="Google Shape;6969;p88"/>
            <p:cNvSpPr/>
            <p:nvPr/>
          </p:nvSpPr>
          <p:spPr>
            <a:xfrm>
              <a:off x="-30895875" y="3621075"/>
              <a:ext cx="15775" cy="26025"/>
            </a:xfrm>
            <a:custGeom>
              <a:avLst/>
              <a:gdLst/>
              <a:ahLst/>
              <a:cxnLst/>
              <a:rect l="l" t="t" r="r" b="b"/>
              <a:pathLst>
                <a:path w="631" h="1041" extrusionOk="0">
                  <a:moveTo>
                    <a:pt x="0" y="1"/>
                  </a:moveTo>
                  <a:cubicBezTo>
                    <a:pt x="32" y="410"/>
                    <a:pt x="126" y="694"/>
                    <a:pt x="315" y="1041"/>
                  </a:cubicBezTo>
                  <a:cubicBezTo>
                    <a:pt x="473" y="694"/>
                    <a:pt x="599" y="347"/>
                    <a:pt x="6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03" name="Google Shape;6970;p88"/>
            <p:cNvSpPr/>
            <p:nvPr/>
          </p:nvSpPr>
          <p:spPr>
            <a:xfrm>
              <a:off x="-30974650" y="3552550"/>
              <a:ext cx="172525" cy="172400"/>
            </a:xfrm>
            <a:custGeom>
              <a:avLst/>
              <a:gdLst/>
              <a:ahLst/>
              <a:cxnLst/>
              <a:rect l="l" t="t" r="r" b="b"/>
              <a:pathLst>
                <a:path w="6901" h="6896" extrusionOk="0">
                  <a:moveTo>
                    <a:pt x="3435" y="1356"/>
                  </a:moveTo>
                  <a:cubicBezTo>
                    <a:pt x="3624" y="1356"/>
                    <a:pt x="3782" y="1513"/>
                    <a:pt x="3782" y="1734"/>
                  </a:cubicBezTo>
                  <a:lnTo>
                    <a:pt x="3782" y="2080"/>
                  </a:lnTo>
                  <a:lnTo>
                    <a:pt x="4821" y="2080"/>
                  </a:lnTo>
                  <a:cubicBezTo>
                    <a:pt x="5010" y="2080"/>
                    <a:pt x="5168" y="2238"/>
                    <a:pt x="5168" y="2427"/>
                  </a:cubicBezTo>
                  <a:cubicBezTo>
                    <a:pt x="5168" y="2616"/>
                    <a:pt x="5010" y="2742"/>
                    <a:pt x="4821" y="2742"/>
                  </a:cubicBezTo>
                  <a:lnTo>
                    <a:pt x="4412" y="2742"/>
                  </a:lnTo>
                  <a:cubicBezTo>
                    <a:pt x="4380" y="3341"/>
                    <a:pt x="4191" y="3876"/>
                    <a:pt x="3876" y="4412"/>
                  </a:cubicBezTo>
                  <a:cubicBezTo>
                    <a:pt x="3908" y="4443"/>
                    <a:pt x="3908" y="4475"/>
                    <a:pt x="3939" y="4506"/>
                  </a:cubicBezTo>
                  <a:lnTo>
                    <a:pt x="4349" y="4916"/>
                  </a:lnTo>
                  <a:cubicBezTo>
                    <a:pt x="4443" y="5042"/>
                    <a:pt x="4443" y="5262"/>
                    <a:pt x="4349" y="5388"/>
                  </a:cubicBezTo>
                  <a:cubicBezTo>
                    <a:pt x="4286" y="5451"/>
                    <a:pt x="4191" y="5483"/>
                    <a:pt x="4101" y="5483"/>
                  </a:cubicBezTo>
                  <a:cubicBezTo>
                    <a:pt x="4010" y="5483"/>
                    <a:pt x="3923" y="5451"/>
                    <a:pt x="3876" y="5388"/>
                  </a:cubicBezTo>
                  <a:lnTo>
                    <a:pt x="3466" y="4979"/>
                  </a:lnTo>
                  <a:lnTo>
                    <a:pt x="3435" y="4947"/>
                  </a:lnTo>
                  <a:lnTo>
                    <a:pt x="3403" y="4979"/>
                  </a:lnTo>
                  <a:lnTo>
                    <a:pt x="2994" y="5388"/>
                  </a:lnTo>
                  <a:cubicBezTo>
                    <a:pt x="2931" y="5451"/>
                    <a:pt x="2844" y="5483"/>
                    <a:pt x="2758" y="5483"/>
                  </a:cubicBezTo>
                  <a:cubicBezTo>
                    <a:pt x="2671" y="5483"/>
                    <a:pt x="2584" y="5451"/>
                    <a:pt x="2521" y="5388"/>
                  </a:cubicBezTo>
                  <a:cubicBezTo>
                    <a:pt x="2395" y="5262"/>
                    <a:pt x="2395" y="5042"/>
                    <a:pt x="2521" y="4916"/>
                  </a:cubicBezTo>
                  <a:lnTo>
                    <a:pt x="2931" y="4506"/>
                  </a:lnTo>
                  <a:cubicBezTo>
                    <a:pt x="2962" y="4475"/>
                    <a:pt x="2962" y="4443"/>
                    <a:pt x="2994" y="4412"/>
                  </a:cubicBezTo>
                  <a:cubicBezTo>
                    <a:pt x="2679" y="3939"/>
                    <a:pt x="2490" y="3341"/>
                    <a:pt x="2458" y="2742"/>
                  </a:cubicBezTo>
                  <a:lnTo>
                    <a:pt x="2049" y="2742"/>
                  </a:lnTo>
                  <a:cubicBezTo>
                    <a:pt x="1860" y="2742"/>
                    <a:pt x="1702" y="2584"/>
                    <a:pt x="1702" y="2395"/>
                  </a:cubicBezTo>
                  <a:cubicBezTo>
                    <a:pt x="1702" y="2206"/>
                    <a:pt x="1860" y="2049"/>
                    <a:pt x="2049" y="2049"/>
                  </a:cubicBezTo>
                  <a:lnTo>
                    <a:pt x="3088" y="2049"/>
                  </a:lnTo>
                  <a:lnTo>
                    <a:pt x="3088" y="1734"/>
                  </a:lnTo>
                  <a:cubicBezTo>
                    <a:pt x="3088" y="1513"/>
                    <a:pt x="3246" y="1356"/>
                    <a:pt x="3435" y="1356"/>
                  </a:cubicBezTo>
                  <a:close/>
                  <a:moveTo>
                    <a:pt x="3466" y="1"/>
                  </a:moveTo>
                  <a:cubicBezTo>
                    <a:pt x="1576" y="1"/>
                    <a:pt x="32" y="1576"/>
                    <a:pt x="32" y="3467"/>
                  </a:cubicBezTo>
                  <a:cubicBezTo>
                    <a:pt x="32" y="3971"/>
                    <a:pt x="158" y="4506"/>
                    <a:pt x="411" y="4979"/>
                  </a:cubicBezTo>
                  <a:lnTo>
                    <a:pt x="32" y="6459"/>
                  </a:lnTo>
                  <a:cubicBezTo>
                    <a:pt x="1" y="6554"/>
                    <a:pt x="32" y="6680"/>
                    <a:pt x="158" y="6806"/>
                  </a:cubicBezTo>
                  <a:cubicBezTo>
                    <a:pt x="225" y="6851"/>
                    <a:pt x="324" y="6895"/>
                    <a:pt x="420" y="6895"/>
                  </a:cubicBezTo>
                  <a:cubicBezTo>
                    <a:pt x="460" y="6895"/>
                    <a:pt x="500" y="6887"/>
                    <a:pt x="537" y="6869"/>
                  </a:cubicBezTo>
                  <a:lnTo>
                    <a:pt x="1734" y="6396"/>
                  </a:lnTo>
                  <a:cubicBezTo>
                    <a:pt x="2269" y="6712"/>
                    <a:pt x="2899" y="6869"/>
                    <a:pt x="3466" y="6869"/>
                  </a:cubicBezTo>
                  <a:cubicBezTo>
                    <a:pt x="5357" y="6869"/>
                    <a:pt x="6901" y="5357"/>
                    <a:pt x="6901" y="3435"/>
                  </a:cubicBezTo>
                  <a:cubicBezTo>
                    <a:pt x="6901" y="1576"/>
                    <a:pt x="5325" y="1"/>
                    <a:pt x="34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48" name="Google Shape;6760;p88"/>
          <p:cNvGrpSpPr/>
          <p:nvPr/>
        </p:nvGrpSpPr>
        <p:grpSpPr>
          <a:xfrm>
            <a:off x="3152161" y="935257"/>
            <a:ext cx="374965" cy="450422"/>
            <a:chOff x="-35814600" y="3202075"/>
            <a:chExt cx="242625" cy="291450"/>
          </a:xfrm>
          <a:solidFill>
            <a:srgbClr val="EE9012"/>
          </a:solidFill>
        </p:grpSpPr>
        <p:sp>
          <p:nvSpPr>
            <p:cNvPr id="49" name="Google Shape;6761;p88"/>
            <p:cNvSpPr/>
            <p:nvPr/>
          </p:nvSpPr>
          <p:spPr>
            <a:xfrm>
              <a:off x="-35814600" y="3202075"/>
              <a:ext cx="51225" cy="202450"/>
            </a:xfrm>
            <a:custGeom>
              <a:avLst/>
              <a:gdLst/>
              <a:ahLst/>
              <a:cxnLst/>
              <a:rect l="l" t="t" r="r" b="b"/>
              <a:pathLst>
                <a:path w="2049" h="8098" extrusionOk="0">
                  <a:moveTo>
                    <a:pt x="1702" y="0"/>
                  </a:moveTo>
                  <a:cubicBezTo>
                    <a:pt x="757" y="0"/>
                    <a:pt x="1" y="788"/>
                    <a:pt x="1" y="1733"/>
                  </a:cubicBezTo>
                  <a:lnTo>
                    <a:pt x="1" y="8097"/>
                  </a:lnTo>
                  <a:cubicBezTo>
                    <a:pt x="348" y="7782"/>
                    <a:pt x="820" y="7562"/>
                    <a:pt x="1387" y="7562"/>
                  </a:cubicBezTo>
                  <a:lnTo>
                    <a:pt x="2049" y="7562"/>
                  </a:lnTo>
                  <a:lnTo>
                    <a:pt x="204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50" name="Google Shape;6762;p88"/>
            <p:cNvSpPr/>
            <p:nvPr/>
          </p:nvSpPr>
          <p:spPr>
            <a:xfrm>
              <a:off x="-35814600" y="3407650"/>
              <a:ext cx="242625" cy="68550"/>
            </a:xfrm>
            <a:custGeom>
              <a:avLst/>
              <a:gdLst/>
              <a:ahLst/>
              <a:cxnLst/>
              <a:rect l="l" t="t" r="r" b="b"/>
              <a:pathLst>
                <a:path w="9705" h="2742" extrusionOk="0">
                  <a:moveTo>
                    <a:pt x="1387" y="0"/>
                  </a:moveTo>
                  <a:cubicBezTo>
                    <a:pt x="631" y="0"/>
                    <a:pt x="1" y="630"/>
                    <a:pt x="1" y="1386"/>
                  </a:cubicBezTo>
                  <a:cubicBezTo>
                    <a:pt x="1" y="2111"/>
                    <a:pt x="600" y="2741"/>
                    <a:pt x="1356" y="2741"/>
                  </a:cubicBezTo>
                  <a:lnTo>
                    <a:pt x="4758" y="2741"/>
                  </a:lnTo>
                  <a:lnTo>
                    <a:pt x="4758" y="1733"/>
                  </a:lnTo>
                  <a:lnTo>
                    <a:pt x="1702" y="1733"/>
                  </a:lnTo>
                  <a:cubicBezTo>
                    <a:pt x="1513" y="1733"/>
                    <a:pt x="1356" y="1575"/>
                    <a:pt x="1356" y="1355"/>
                  </a:cubicBezTo>
                  <a:cubicBezTo>
                    <a:pt x="1356" y="1166"/>
                    <a:pt x="1513" y="1008"/>
                    <a:pt x="1702" y="1008"/>
                  </a:cubicBezTo>
                  <a:lnTo>
                    <a:pt x="9232" y="1008"/>
                  </a:lnTo>
                  <a:cubicBezTo>
                    <a:pt x="9263" y="851"/>
                    <a:pt x="9326" y="662"/>
                    <a:pt x="9452" y="536"/>
                  </a:cubicBezTo>
                  <a:cubicBezTo>
                    <a:pt x="9704" y="221"/>
                    <a:pt x="9484" y="0"/>
                    <a:pt x="92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51" name="Google Shape;6763;p88"/>
            <p:cNvSpPr/>
            <p:nvPr/>
          </p:nvSpPr>
          <p:spPr>
            <a:xfrm>
              <a:off x="-35627125" y="3450950"/>
              <a:ext cx="55150" cy="25250"/>
            </a:xfrm>
            <a:custGeom>
              <a:avLst/>
              <a:gdLst/>
              <a:ahLst/>
              <a:cxnLst/>
              <a:rect l="l" t="t" r="r" b="b"/>
              <a:pathLst>
                <a:path w="2206" h="1010" extrusionOk="0">
                  <a:moveTo>
                    <a:pt x="0" y="1"/>
                  </a:moveTo>
                  <a:lnTo>
                    <a:pt x="0" y="1009"/>
                  </a:lnTo>
                  <a:lnTo>
                    <a:pt x="1670" y="1009"/>
                  </a:lnTo>
                  <a:cubicBezTo>
                    <a:pt x="1953" y="1009"/>
                    <a:pt x="2205" y="788"/>
                    <a:pt x="1953" y="505"/>
                  </a:cubicBezTo>
                  <a:cubicBezTo>
                    <a:pt x="1827" y="347"/>
                    <a:pt x="1764" y="190"/>
                    <a:pt x="16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52" name="Google Shape;6764;p88"/>
            <p:cNvSpPr/>
            <p:nvPr/>
          </p:nvSpPr>
          <p:spPr>
            <a:xfrm>
              <a:off x="-35703525" y="3305250"/>
              <a:ext cx="84300" cy="34675"/>
            </a:xfrm>
            <a:custGeom>
              <a:avLst/>
              <a:gdLst/>
              <a:ahLst/>
              <a:cxnLst/>
              <a:rect l="l" t="t" r="r" b="b"/>
              <a:pathLst>
                <a:path w="3372" h="1387" extrusionOk="0">
                  <a:moveTo>
                    <a:pt x="1701" y="0"/>
                  </a:moveTo>
                  <a:cubicBezTo>
                    <a:pt x="882" y="0"/>
                    <a:pt x="221" y="599"/>
                    <a:pt x="0" y="1387"/>
                  </a:cubicBezTo>
                  <a:lnTo>
                    <a:pt x="3371" y="1387"/>
                  </a:lnTo>
                  <a:cubicBezTo>
                    <a:pt x="3214" y="599"/>
                    <a:pt x="2521" y="0"/>
                    <a:pt x="17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53" name="Google Shape;6765;p88"/>
            <p:cNvSpPr/>
            <p:nvPr/>
          </p:nvSpPr>
          <p:spPr>
            <a:xfrm>
              <a:off x="-35677550" y="3254050"/>
              <a:ext cx="33100" cy="33100"/>
            </a:xfrm>
            <a:custGeom>
              <a:avLst/>
              <a:gdLst/>
              <a:ahLst/>
              <a:cxnLst/>
              <a:rect l="l" t="t" r="r" b="b"/>
              <a:pathLst>
                <a:path w="1324" h="1324" extrusionOk="0">
                  <a:moveTo>
                    <a:pt x="662" y="1"/>
                  </a:moveTo>
                  <a:cubicBezTo>
                    <a:pt x="316" y="1"/>
                    <a:pt x="1" y="284"/>
                    <a:pt x="1" y="662"/>
                  </a:cubicBezTo>
                  <a:cubicBezTo>
                    <a:pt x="1" y="1040"/>
                    <a:pt x="316" y="1324"/>
                    <a:pt x="662" y="1324"/>
                  </a:cubicBezTo>
                  <a:cubicBezTo>
                    <a:pt x="1040" y="1324"/>
                    <a:pt x="1324" y="1040"/>
                    <a:pt x="1324" y="662"/>
                  </a:cubicBezTo>
                  <a:cubicBezTo>
                    <a:pt x="1324" y="284"/>
                    <a:pt x="1040" y="1"/>
                    <a:pt x="6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99" name="Google Shape;6766;p88"/>
            <p:cNvSpPr/>
            <p:nvPr/>
          </p:nvSpPr>
          <p:spPr>
            <a:xfrm>
              <a:off x="-35746850" y="3202075"/>
              <a:ext cx="171725" cy="189050"/>
            </a:xfrm>
            <a:custGeom>
              <a:avLst/>
              <a:gdLst/>
              <a:ahLst/>
              <a:cxnLst/>
              <a:rect l="l" t="t" r="r" b="b"/>
              <a:pathLst>
                <a:path w="6869" h="7562" extrusionOk="0">
                  <a:moveTo>
                    <a:pt x="3434" y="1355"/>
                  </a:moveTo>
                  <a:cubicBezTo>
                    <a:pt x="4191" y="1355"/>
                    <a:pt x="4821" y="1985"/>
                    <a:pt x="4821" y="2741"/>
                  </a:cubicBezTo>
                  <a:cubicBezTo>
                    <a:pt x="4821" y="3088"/>
                    <a:pt x="4663" y="3403"/>
                    <a:pt x="4474" y="3655"/>
                  </a:cubicBezTo>
                  <a:cubicBezTo>
                    <a:pt x="5293" y="4033"/>
                    <a:pt x="5829" y="4852"/>
                    <a:pt x="5829" y="5829"/>
                  </a:cubicBezTo>
                  <a:cubicBezTo>
                    <a:pt x="5829" y="6018"/>
                    <a:pt x="5671" y="6175"/>
                    <a:pt x="5482" y="6175"/>
                  </a:cubicBezTo>
                  <a:lnTo>
                    <a:pt x="1387" y="6175"/>
                  </a:lnTo>
                  <a:cubicBezTo>
                    <a:pt x="1198" y="6175"/>
                    <a:pt x="1040" y="6018"/>
                    <a:pt x="1040" y="5829"/>
                  </a:cubicBezTo>
                  <a:cubicBezTo>
                    <a:pt x="1040" y="4852"/>
                    <a:pt x="1576" y="4033"/>
                    <a:pt x="2426" y="3655"/>
                  </a:cubicBezTo>
                  <a:cubicBezTo>
                    <a:pt x="2174" y="3403"/>
                    <a:pt x="2048" y="3088"/>
                    <a:pt x="2048" y="2741"/>
                  </a:cubicBezTo>
                  <a:cubicBezTo>
                    <a:pt x="2048" y="1985"/>
                    <a:pt x="2678" y="1355"/>
                    <a:pt x="3434" y="1355"/>
                  </a:cubicBezTo>
                  <a:close/>
                  <a:moveTo>
                    <a:pt x="0" y="0"/>
                  </a:moveTo>
                  <a:lnTo>
                    <a:pt x="0" y="7562"/>
                  </a:lnTo>
                  <a:lnTo>
                    <a:pt x="6868" y="7562"/>
                  </a:lnTo>
                  <a:lnTo>
                    <a:pt x="6868" y="1009"/>
                  </a:lnTo>
                  <a:cubicBezTo>
                    <a:pt x="6868" y="473"/>
                    <a:pt x="6396" y="0"/>
                    <a:pt x="58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00" name="Google Shape;6767;p88"/>
            <p:cNvSpPr/>
            <p:nvPr/>
          </p:nvSpPr>
          <p:spPr>
            <a:xfrm>
              <a:off x="-35677550" y="3450950"/>
              <a:ext cx="34675" cy="42575"/>
            </a:xfrm>
            <a:custGeom>
              <a:avLst/>
              <a:gdLst/>
              <a:ahLst/>
              <a:cxnLst/>
              <a:rect l="l" t="t" r="r" b="b"/>
              <a:pathLst>
                <a:path w="1387" h="1703" extrusionOk="0">
                  <a:moveTo>
                    <a:pt x="1" y="1"/>
                  </a:moveTo>
                  <a:lnTo>
                    <a:pt x="1" y="1702"/>
                  </a:lnTo>
                  <a:lnTo>
                    <a:pt x="505" y="1387"/>
                  </a:lnTo>
                  <a:cubicBezTo>
                    <a:pt x="536" y="1324"/>
                    <a:pt x="631" y="1324"/>
                    <a:pt x="694" y="1324"/>
                  </a:cubicBezTo>
                  <a:cubicBezTo>
                    <a:pt x="711" y="1316"/>
                    <a:pt x="725" y="1312"/>
                    <a:pt x="739" y="1312"/>
                  </a:cubicBezTo>
                  <a:cubicBezTo>
                    <a:pt x="776" y="1312"/>
                    <a:pt x="805" y="1341"/>
                    <a:pt x="851" y="1387"/>
                  </a:cubicBezTo>
                  <a:lnTo>
                    <a:pt x="1387" y="1702"/>
                  </a:lnTo>
                  <a:lnTo>
                    <a:pt x="138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110" name="Google Shape;6777;p88"/>
          <p:cNvGrpSpPr/>
          <p:nvPr/>
        </p:nvGrpSpPr>
        <p:grpSpPr>
          <a:xfrm>
            <a:off x="6127724" y="908464"/>
            <a:ext cx="450421" cy="450422"/>
            <a:chOff x="-34003850" y="3227275"/>
            <a:chExt cx="291450" cy="291450"/>
          </a:xfrm>
          <a:solidFill>
            <a:srgbClr val="EE9012"/>
          </a:solidFill>
        </p:grpSpPr>
        <p:sp>
          <p:nvSpPr>
            <p:cNvPr id="111" name="Google Shape;6778;p88"/>
            <p:cNvSpPr/>
            <p:nvPr/>
          </p:nvSpPr>
          <p:spPr>
            <a:xfrm>
              <a:off x="-33852625" y="3313925"/>
              <a:ext cx="128425" cy="49625"/>
            </a:xfrm>
            <a:custGeom>
              <a:avLst/>
              <a:gdLst/>
              <a:ahLst/>
              <a:cxnLst/>
              <a:rect l="l" t="t" r="r" b="b"/>
              <a:pathLst>
                <a:path w="5137" h="1985" extrusionOk="0">
                  <a:moveTo>
                    <a:pt x="473" y="0"/>
                  </a:moveTo>
                  <a:cubicBezTo>
                    <a:pt x="316" y="0"/>
                    <a:pt x="158" y="32"/>
                    <a:pt x="1" y="126"/>
                  </a:cubicBezTo>
                  <a:lnTo>
                    <a:pt x="2521" y="1985"/>
                  </a:lnTo>
                  <a:lnTo>
                    <a:pt x="5136" y="158"/>
                  </a:lnTo>
                  <a:cubicBezTo>
                    <a:pt x="4979" y="32"/>
                    <a:pt x="4790" y="0"/>
                    <a:pt x="456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12" name="Google Shape;6779;p88"/>
            <p:cNvSpPr/>
            <p:nvPr/>
          </p:nvSpPr>
          <p:spPr>
            <a:xfrm>
              <a:off x="-33866000" y="3328875"/>
              <a:ext cx="153600" cy="103200"/>
            </a:xfrm>
            <a:custGeom>
              <a:avLst/>
              <a:gdLst/>
              <a:ahLst/>
              <a:cxnLst/>
              <a:rect l="l" t="t" r="r" b="b"/>
              <a:pathLst>
                <a:path w="6144" h="4128" extrusionOk="0">
                  <a:moveTo>
                    <a:pt x="63" y="1"/>
                  </a:moveTo>
                  <a:cubicBezTo>
                    <a:pt x="32" y="127"/>
                    <a:pt x="0" y="284"/>
                    <a:pt x="0" y="379"/>
                  </a:cubicBezTo>
                  <a:lnTo>
                    <a:pt x="0" y="3120"/>
                  </a:lnTo>
                  <a:cubicBezTo>
                    <a:pt x="0" y="3655"/>
                    <a:pt x="473" y="4128"/>
                    <a:pt x="1040" y="4128"/>
                  </a:cubicBezTo>
                  <a:lnTo>
                    <a:pt x="5136" y="4128"/>
                  </a:lnTo>
                  <a:cubicBezTo>
                    <a:pt x="5671" y="4128"/>
                    <a:pt x="6144" y="3655"/>
                    <a:pt x="6144" y="3120"/>
                  </a:cubicBezTo>
                  <a:lnTo>
                    <a:pt x="6144" y="379"/>
                  </a:lnTo>
                  <a:cubicBezTo>
                    <a:pt x="6144" y="284"/>
                    <a:pt x="6112" y="190"/>
                    <a:pt x="6112" y="64"/>
                  </a:cubicBezTo>
                  <a:lnTo>
                    <a:pt x="3277" y="2048"/>
                  </a:lnTo>
                  <a:cubicBezTo>
                    <a:pt x="3214" y="2080"/>
                    <a:pt x="3151" y="2080"/>
                    <a:pt x="3056" y="2080"/>
                  </a:cubicBezTo>
                  <a:cubicBezTo>
                    <a:pt x="2993" y="2080"/>
                    <a:pt x="2962" y="2080"/>
                    <a:pt x="2867" y="2048"/>
                  </a:cubicBezTo>
                  <a:lnTo>
                    <a:pt x="6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13" name="Google Shape;6780;p88"/>
            <p:cNvSpPr/>
            <p:nvPr/>
          </p:nvSpPr>
          <p:spPr>
            <a:xfrm>
              <a:off x="-34003850" y="3279250"/>
              <a:ext cx="189050" cy="188275"/>
            </a:xfrm>
            <a:custGeom>
              <a:avLst/>
              <a:gdLst/>
              <a:ahLst/>
              <a:cxnLst/>
              <a:rect l="l" t="t" r="r" b="b"/>
              <a:pathLst>
                <a:path w="7562" h="7531" extrusionOk="0">
                  <a:moveTo>
                    <a:pt x="3781" y="2017"/>
                  </a:moveTo>
                  <a:cubicBezTo>
                    <a:pt x="3970" y="2017"/>
                    <a:pt x="4128" y="2175"/>
                    <a:pt x="4128" y="2364"/>
                  </a:cubicBezTo>
                  <a:cubicBezTo>
                    <a:pt x="4128" y="2584"/>
                    <a:pt x="3970" y="2742"/>
                    <a:pt x="3781" y="2742"/>
                  </a:cubicBezTo>
                  <a:lnTo>
                    <a:pt x="1702" y="2742"/>
                  </a:lnTo>
                  <a:cubicBezTo>
                    <a:pt x="1482" y="2742"/>
                    <a:pt x="1324" y="2584"/>
                    <a:pt x="1324" y="2364"/>
                  </a:cubicBezTo>
                  <a:cubicBezTo>
                    <a:pt x="1324" y="2175"/>
                    <a:pt x="1482" y="2017"/>
                    <a:pt x="1702" y="2017"/>
                  </a:cubicBezTo>
                  <a:close/>
                  <a:moveTo>
                    <a:pt x="3057" y="3403"/>
                  </a:moveTo>
                  <a:cubicBezTo>
                    <a:pt x="3277" y="3403"/>
                    <a:pt x="3435" y="3561"/>
                    <a:pt x="3435" y="3750"/>
                  </a:cubicBezTo>
                  <a:cubicBezTo>
                    <a:pt x="3466" y="3939"/>
                    <a:pt x="3277" y="4096"/>
                    <a:pt x="3057" y="4096"/>
                  </a:cubicBezTo>
                  <a:lnTo>
                    <a:pt x="1702" y="4096"/>
                  </a:lnTo>
                  <a:cubicBezTo>
                    <a:pt x="1482" y="4096"/>
                    <a:pt x="1324" y="3939"/>
                    <a:pt x="1324" y="3750"/>
                  </a:cubicBezTo>
                  <a:cubicBezTo>
                    <a:pt x="1324" y="3561"/>
                    <a:pt x="1482" y="3403"/>
                    <a:pt x="1702" y="3403"/>
                  </a:cubicBezTo>
                  <a:close/>
                  <a:moveTo>
                    <a:pt x="2395" y="4790"/>
                  </a:moveTo>
                  <a:cubicBezTo>
                    <a:pt x="2584" y="4790"/>
                    <a:pt x="2742" y="4947"/>
                    <a:pt x="2742" y="5136"/>
                  </a:cubicBezTo>
                  <a:cubicBezTo>
                    <a:pt x="2742" y="5325"/>
                    <a:pt x="2584" y="5483"/>
                    <a:pt x="2395" y="5483"/>
                  </a:cubicBezTo>
                  <a:lnTo>
                    <a:pt x="1702" y="5483"/>
                  </a:lnTo>
                  <a:cubicBezTo>
                    <a:pt x="1482" y="5483"/>
                    <a:pt x="1324" y="5325"/>
                    <a:pt x="1324" y="5136"/>
                  </a:cubicBezTo>
                  <a:cubicBezTo>
                    <a:pt x="1324" y="4947"/>
                    <a:pt x="1482" y="4790"/>
                    <a:pt x="1702" y="4790"/>
                  </a:cubicBezTo>
                  <a:close/>
                  <a:moveTo>
                    <a:pt x="1" y="1"/>
                  </a:moveTo>
                  <a:lnTo>
                    <a:pt x="1" y="7530"/>
                  </a:lnTo>
                  <a:lnTo>
                    <a:pt x="7562" y="7530"/>
                  </a:lnTo>
                  <a:lnTo>
                    <a:pt x="7562" y="6837"/>
                  </a:lnTo>
                  <a:lnTo>
                    <a:pt x="6522" y="6837"/>
                  </a:lnTo>
                  <a:cubicBezTo>
                    <a:pt x="5577" y="6837"/>
                    <a:pt x="4853" y="6081"/>
                    <a:pt x="4853" y="5136"/>
                  </a:cubicBezTo>
                  <a:lnTo>
                    <a:pt x="4853" y="2395"/>
                  </a:lnTo>
                  <a:cubicBezTo>
                    <a:pt x="4853" y="1450"/>
                    <a:pt x="5577" y="725"/>
                    <a:pt x="6522" y="725"/>
                  </a:cubicBezTo>
                  <a:lnTo>
                    <a:pt x="7562" y="725"/>
                  </a:lnTo>
                  <a:lnTo>
                    <a:pt x="75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14" name="Google Shape;6781;p88"/>
            <p:cNvSpPr/>
            <p:nvPr/>
          </p:nvSpPr>
          <p:spPr>
            <a:xfrm>
              <a:off x="-34003850" y="3227275"/>
              <a:ext cx="189050" cy="34675"/>
            </a:xfrm>
            <a:custGeom>
              <a:avLst/>
              <a:gdLst/>
              <a:ahLst/>
              <a:cxnLst/>
              <a:rect l="l" t="t" r="r" b="b"/>
              <a:pathLst>
                <a:path w="7562" h="1387" extrusionOk="0">
                  <a:moveTo>
                    <a:pt x="1009" y="1"/>
                  </a:moveTo>
                  <a:cubicBezTo>
                    <a:pt x="473" y="1"/>
                    <a:pt x="1" y="473"/>
                    <a:pt x="1" y="1040"/>
                  </a:cubicBezTo>
                  <a:lnTo>
                    <a:pt x="1" y="1387"/>
                  </a:lnTo>
                  <a:lnTo>
                    <a:pt x="7562" y="1387"/>
                  </a:lnTo>
                  <a:lnTo>
                    <a:pt x="7562" y="1040"/>
                  </a:lnTo>
                  <a:cubicBezTo>
                    <a:pt x="7562" y="473"/>
                    <a:pt x="7089" y="1"/>
                    <a:pt x="65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15" name="Google Shape;6782;p88"/>
            <p:cNvSpPr/>
            <p:nvPr/>
          </p:nvSpPr>
          <p:spPr>
            <a:xfrm>
              <a:off x="-34003850" y="3484050"/>
              <a:ext cx="189050" cy="34675"/>
            </a:xfrm>
            <a:custGeom>
              <a:avLst/>
              <a:gdLst/>
              <a:ahLst/>
              <a:cxnLst/>
              <a:rect l="l" t="t" r="r" b="b"/>
              <a:pathLst>
                <a:path w="7562" h="1387" extrusionOk="0">
                  <a:moveTo>
                    <a:pt x="1" y="0"/>
                  </a:moveTo>
                  <a:lnTo>
                    <a:pt x="1" y="347"/>
                  </a:lnTo>
                  <a:cubicBezTo>
                    <a:pt x="1" y="945"/>
                    <a:pt x="442" y="1386"/>
                    <a:pt x="1009" y="1386"/>
                  </a:cubicBezTo>
                  <a:lnTo>
                    <a:pt x="6522" y="1386"/>
                  </a:lnTo>
                  <a:cubicBezTo>
                    <a:pt x="7089" y="1386"/>
                    <a:pt x="7562" y="914"/>
                    <a:pt x="7562" y="347"/>
                  </a:cubicBezTo>
                  <a:lnTo>
                    <a:pt x="756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160" name="Google Shape;6827;p88"/>
          <p:cNvGrpSpPr/>
          <p:nvPr/>
        </p:nvGrpSpPr>
        <p:grpSpPr>
          <a:xfrm>
            <a:off x="6694941" y="916356"/>
            <a:ext cx="455290" cy="449186"/>
            <a:chOff x="-33645475" y="3228075"/>
            <a:chExt cx="294600" cy="290650"/>
          </a:xfrm>
          <a:solidFill>
            <a:srgbClr val="EE9012"/>
          </a:solidFill>
        </p:grpSpPr>
        <p:sp>
          <p:nvSpPr>
            <p:cNvPr id="161" name="Google Shape;6828;p88"/>
            <p:cNvSpPr/>
            <p:nvPr/>
          </p:nvSpPr>
          <p:spPr>
            <a:xfrm>
              <a:off x="-33456450" y="3261925"/>
              <a:ext cx="84300" cy="85100"/>
            </a:xfrm>
            <a:custGeom>
              <a:avLst/>
              <a:gdLst/>
              <a:ahLst/>
              <a:cxnLst/>
              <a:rect l="l" t="t" r="r" b="b"/>
              <a:pathLst>
                <a:path w="3372" h="3404" extrusionOk="0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36"/>
                    <a:pt x="158" y="694"/>
                    <a:pt x="347" y="694"/>
                  </a:cubicBezTo>
                  <a:lnTo>
                    <a:pt x="1009" y="694"/>
                  </a:lnTo>
                  <a:cubicBezTo>
                    <a:pt x="1576" y="694"/>
                    <a:pt x="2049" y="1166"/>
                    <a:pt x="2049" y="1733"/>
                  </a:cubicBezTo>
                  <a:lnTo>
                    <a:pt x="2049" y="2269"/>
                  </a:lnTo>
                  <a:lnTo>
                    <a:pt x="1923" y="2175"/>
                  </a:lnTo>
                  <a:cubicBezTo>
                    <a:pt x="1860" y="2112"/>
                    <a:pt x="1773" y="2080"/>
                    <a:pt x="1686" y="2080"/>
                  </a:cubicBezTo>
                  <a:cubicBezTo>
                    <a:pt x="1600" y="2080"/>
                    <a:pt x="1513" y="2112"/>
                    <a:pt x="1450" y="2175"/>
                  </a:cubicBezTo>
                  <a:cubicBezTo>
                    <a:pt x="1324" y="2269"/>
                    <a:pt x="1324" y="2521"/>
                    <a:pt x="1450" y="2647"/>
                  </a:cubicBezTo>
                  <a:lnTo>
                    <a:pt x="2112" y="3309"/>
                  </a:lnTo>
                  <a:cubicBezTo>
                    <a:pt x="2175" y="3372"/>
                    <a:pt x="2269" y="3403"/>
                    <a:pt x="2360" y="3403"/>
                  </a:cubicBezTo>
                  <a:cubicBezTo>
                    <a:pt x="2450" y="3403"/>
                    <a:pt x="2537" y="3372"/>
                    <a:pt x="2584" y="3309"/>
                  </a:cubicBezTo>
                  <a:lnTo>
                    <a:pt x="3277" y="2647"/>
                  </a:lnTo>
                  <a:cubicBezTo>
                    <a:pt x="3372" y="2521"/>
                    <a:pt x="3372" y="2269"/>
                    <a:pt x="3277" y="2175"/>
                  </a:cubicBezTo>
                  <a:cubicBezTo>
                    <a:pt x="3214" y="2112"/>
                    <a:pt x="3120" y="2080"/>
                    <a:pt x="3029" y="2080"/>
                  </a:cubicBezTo>
                  <a:cubicBezTo>
                    <a:pt x="2939" y="2080"/>
                    <a:pt x="2852" y="2112"/>
                    <a:pt x="2805" y="2175"/>
                  </a:cubicBezTo>
                  <a:lnTo>
                    <a:pt x="2679" y="2269"/>
                  </a:lnTo>
                  <a:lnTo>
                    <a:pt x="2679" y="1733"/>
                  </a:lnTo>
                  <a:cubicBezTo>
                    <a:pt x="2742" y="788"/>
                    <a:pt x="1954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62" name="Google Shape;6829;p88"/>
            <p:cNvSpPr/>
            <p:nvPr/>
          </p:nvSpPr>
          <p:spPr>
            <a:xfrm>
              <a:off x="-33575375" y="3433625"/>
              <a:ext cx="85075" cy="85100"/>
            </a:xfrm>
            <a:custGeom>
              <a:avLst/>
              <a:gdLst/>
              <a:ahLst/>
              <a:cxnLst/>
              <a:rect l="l" t="t" r="r" b="b"/>
              <a:pathLst>
                <a:path w="3403" h="3404" extrusionOk="0">
                  <a:moveTo>
                    <a:pt x="1013" y="1"/>
                  </a:moveTo>
                  <a:cubicBezTo>
                    <a:pt x="922" y="1"/>
                    <a:pt x="835" y="32"/>
                    <a:pt x="788" y="95"/>
                  </a:cubicBezTo>
                  <a:lnTo>
                    <a:pt x="127" y="757"/>
                  </a:lnTo>
                  <a:cubicBezTo>
                    <a:pt x="1" y="883"/>
                    <a:pt x="1" y="1135"/>
                    <a:pt x="127" y="1229"/>
                  </a:cubicBezTo>
                  <a:cubicBezTo>
                    <a:pt x="174" y="1292"/>
                    <a:pt x="260" y="1324"/>
                    <a:pt x="351" y="1324"/>
                  </a:cubicBezTo>
                  <a:cubicBezTo>
                    <a:pt x="442" y="1324"/>
                    <a:pt x="536" y="1292"/>
                    <a:pt x="599" y="1229"/>
                  </a:cubicBezTo>
                  <a:lnTo>
                    <a:pt x="694" y="1135"/>
                  </a:lnTo>
                  <a:lnTo>
                    <a:pt x="694" y="1671"/>
                  </a:lnTo>
                  <a:cubicBezTo>
                    <a:pt x="694" y="2616"/>
                    <a:pt x="1450" y="3372"/>
                    <a:pt x="2395" y="3372"/>
                  </a:cubicBezTo>
                  <a:lnTo>
                    <a:pt x="3057" y="3372"/>
                  </a:lnTo>
                  <a:lnTo>
                    <a:pt x="3057" y="3403"/>
                  </a:lnTo>
                  <a:cubicBezTo>
                    <a:pt x="3246" y="3403"/>
                    <a:pt x="3403" y="3246"/>
                    <a:pt x="3403" y="3057"/>
                  </a:cubicBezTo>
                  <a:cubicBezTo>
                    <a:pt x="3403" y="2868"/>
                    <a:pt x="3246" y="2710"/>
                    <a:pt x="3057" y="2710"/>
                  </a:cubicBezTo>
                  <a:lnTo>
                    <a:pt x="2363" y="2710"/>
                  </a:lnTo>
                  <a:cubicBezTo>
                    <a:pt x="1796" y="2710"/>
                    <a:pt x="1324" y="2238"/>
                    <a:pt x="1324" y="1671"/>
                  </a:cubicBezTo>
                  <a:lnTo>
                    <a:pt x="1324" y="1135"/>
                  </a:lnTo>
                  <a:lnTo>
                    <a:pt x="1450" y="1229"/>
                  </a:lnTo>
                  <a:cubicBezTo>
                    <a:pt x="1513" y="1292"/>
                    <a:pt x="1599" y="1324"/>
                    <a:pt x="1686" y="1324"/>
                  </a:cubicBezTo>
                  <a:cubicBezTo>
                    <a:pt x="1773" y="1324"/>
                    <a:pt x="1859" y="1292"/>
                    <a:pt x="1922" y="1229"/>
                  </a:cubicBezTo>
                  <a:cubicBezTo>
                    <a:pt x="2048" y="1135"/>
                    <a:pt x="2048" y="883"/>
                    <a:pt x="1922" y="757"/>
                  </a:cubicBezTo>
                  <a:lnTo>
                    <a:pt x="1261" y="95"/>
                  </a:lnTo>
                  <a:cubicBezTo>
                    <a:pt x="1198" y="32"/>
                    <a:pt x="1103" y="1"/>
                    <a:pt x="10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63" name="Google Shape;6830;p88"/>
            <p:cNvSpPr/>
            <p:nvPr/>
          </p:nvSpPr>
          <p:spPr>
            <a:xfrm>
              <a:off x="-33645475" y="3228075"/>
              <a:ext cx="206375" cy="153600"/>
            </a:xfrm>
            <a:custGeom>
              <a:avLst/>
              <a:gdLst/>
              <a:ahLst/>
              <a:cxnLst/>
              <a:rect l="l" t="t" r="r" b="b"/>
              <a:pathLst>
                <a:path w="8255" h="6144" extrusionOk="0">
                  <a:moveTo>
                    <a:pt x="4191" y="0"/>
                  </a:moveTo>
                  <a:cubicBezTo>
                    <a:pt x="2300" y="0"/>
                    <a:pt x="757" y="1544"/>
                    <a:pt x="757" y="3434"/>
                  </a:cubicBezTo>
                  <a:lnTo>
                    <a:pt x="757" y="3529"/>
                  </a:lnTo>
                  <a:cubicBezTo>
                    <a:pt x="347" y="3686"/>
                    <a:pt x="95" y="4033"/>
                    <a:pt x="95" y="4474"/>
                  </a:cubicBezTo>
                  <a:lnTo>
                    <a:pt x="95" y="5135"/>
                  </a:lnTo>
                  <a:cubicBezTo>
                    <a:pt x="1" y="5671"/>
                    <a:pt x="473" y="6143"/>
                    <a:pt x="1009" y="6143"/>
                  </a:cubicBezTo>
                  <a:cubicBezTo>
                    <a:pt x="1135" y="6143"/>
                    <a:pt x="1261" y="6112"/>
                    <a:pt x="1387" y="6080"/>
                  </a:cubicBezTo>
                  <a:lnTo>
                    <a:pt x="1387" y="3403"/>
                  </a:lnTo>
                  <a:cubicBezTo>
                    <a:pt x="1387" y="1890"/>
                    <a:pt x="2647" y="630"/>
                    <a:pt x="4128" y="630"/>
                  </a:cubicBezTo>
                  <a:cubicBezTo>
                    <a:pt x="5640" y="630"/>
                    <a:pt x="6900" y="1890"/>
                    <a:pt x="6900" y="3403"/>
                  </a:cubicBezTo>
                  <a:lnTo>
                    <a:pt x="6900" y="6080"/>
                  </a:lnTo>
                  <a:cubicBezTo>
                    <a:pt x="6995" y="6112"/>
                    <a:pt x="7121" y="6143"/>
                    <a:pt x="7247" y="6143"/>
                  </a:cubicBezTo>
                  <a:cubicBezTo>
                    <a:pt x="7782" y="6143"/>
                    <a:pt x="8255" y="5671"/>
                    <a:pt x="8255" y="5135"/>
                  </a:cubicBezTo>
                  <a:lnTo>
                    <a:pt x="8255" y="4474"/>
                  </a:lnTo>
                  <a:cubicBezTo>
                    <a:pt x="8255" y="4033"/>
                    <a:pt x="8003" y="3623"/>
                    <a:pt x="7593" y="3529"/>
                  </a:cubicBezTo>
                  <a:lnTo>
                    <a:pt x="7593" y="3434"/>
                  </a:lnTo>
                  <a:cubicBezTo>
                    <a:pt x="7593" y="1544"/>
                    <a:pt x="6050" y="0"/>
                    <a:pt x="41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64" name="Google Shape;6831;p88"/>
            <p:cNvSpPr/>
            <p:nvPr/>
          </p:nvSpPr>
          <p:spPr>
            <a:xfrm>
              <a:off x="-33593500" y="3279250"/>
              <a:ext cx="104775" cy="52275"/>
            </a:xfrm>
            <a:custGeom>
              <a:avLst/>
              <a:gdLst/>
              <a:ahLst/>
              <a:cxnLst/>
              <a:rect l="l" t="t" r="r" b="b"/>
              <a:pathLst>
                <a:path w="4191" h="2091" extrusionOk="0">
                  <a:moveTo>
                    <a:pt x="1734" y="1"/>
                  </a:moveTo>
                  <a:cubicBezTo>
                    <a:pt x="789" y="1"/>
                    <a:pt x="1" y="757"/>
                    <a:pt x="1" y="1702"/>
                  </a:cubicBezTo>
                  <a:lnTo>
                    <a:pt x="1" y="2049"/>
                  </a:lnTo>
                  <a:lnTo>
                    <a:pt x="1230" y="2049"/>
                  </a:lnTo>
                  <a:cubicBezTo>
                    <a:pt x="1545" y="2049"/>
                    <a:pt x="1891" y="2049"/>
                    <a:pt x="2017" y="1986"/>
                  </a:cubicBezTo>
                  <a:cubicBezTo>
                    <a:pt x="2049" y="1954"/>
                    <a:pt x="2080" y="1828"/>
                    <a:pt x="2080" y="1734"/>
                  </a:cubicBezTo>
                  <a:cubicBezTo>
                    <a:pt x="2080" y="1545"/>
                    <a:pt x="2238" y="1387"/>
                    <a:pt x="2458" y="1387"/>
                  </a:cubicBezTo>
                  <a:cubicBezTo>
                    <a:pt x="2647" y="1387"/>
                    <a:pt x="2805" y="1545"/>
                    <a:pt x="2805" y="1734"/>
                  </a:cubicBezTo>
                  <a:cubicBezTo>
                    <a:pt x="2805" y="1828"/>
                    <a:pt x="2805" y="1954"/>
                    <a:pt x="2868" y="1986"/>
                  </a:cubicBezTo>
                  <a:cubicBezTo>
                    <a:pt x="2942" y="2059"/>
                    <a:pt x="3091" y="2090"/>
                    <a:pt x="3266" y="2090"/>
                  </a:cubicBezTo>
                  <a:cubicBezTo>
                    <a:pt x="3389" y="2090"/>
                    <a:pt x="3525" y="2075"/>
                    <a:pt x="3656" y="2049"/>
                  </a:cubicBezTo>
                  <a:lnTo>
                    <a:pt x="4191" y="2049"/>
                  </a:lnTo>
                  <a:lnTo>
                    <a:pt x="4191" y="1702"/>
                  </a:lnTo>
                  <a:lnTo>
                    <a:pt x="4128" y="1702"/>
                  </a:lnTo>
                  <a:cubicBezTo>
                    <a:pt x="4128" y="757"/>
                    <a:pt x="3340" y="1"/>
                    <a:pt x="23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65" name="Google Shape;6832;p88"/>
            <p:cNvSpPr/>
            <p:nvPr/>
          </p:nvSpPr>
          <p:spPr>
            <a:xfrm>
              <a:off x="-33593500" y="3341475"/>
              <a:ext cx="104775" cy="74075"/>
            </a:xfrm>
            <a:custGeom>
              <a:avLst/>
              <a:gdLst/>
              <a:ahLst/>
              <a:cxnLst/>
              <a:rect l="l" t="t" r="r" b="b"/>
              <a:pathLst>
                <a:path w="4191" h="2963" extrusionOk="0">
                  <a:moveTo>
                    <a:pt x="2395" y="1"/>
                  </a:moveTo>
                  <a:cubicBezTo>
                    <a:pt x="2080" y="253"/>
                    <a:pt x="1671" y="253"/>
                    <a:pt x="1230" y="253"/>
                  </a:cubicBezTo>
                  <a:lnTo>
                    <a:pt x="1" y="253"/>
                  </a:lnTo>
                  <a:lnTo>
                    <a:pt x="1" y="914"/>
                  </a:lnTo>
                  <a:cubicBezTo>
                    <a:pt x="1" y="2049"/>
                    <a:pt x="946" y="2962"/>
                    <a:pt x="2112" y="2962"/>
                  </a:cubicBezTo>
                  <a:cubicBezTo>
                    <a:pt x="3246" y="2962"/>
                    <a:pt x="4191" y="2049"/>
                    <a:pt x="4191" y="914"/>
                  </a:cubicBezTo>
                  <a:lnTo>
                    <a:pt x="4191" y="253"/>
                  </a:lnTo>
                  <a:lnTo>
                    <a:pt x="3466" y="253"/>
                  </a:lnTo>
                  <a:cubicBezTo>
                    <a:pt x="3088" y="253"/>
                    <a:pt x="2679" y="190"/>
                    <a:pt x="23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66" name="Google Shape;6833;p88"/>
            <p:cNvSpPr/>
            <p:nvPr/>
          </p:nvSpPr>
          <p:spPr>
            <a:xfrm>
              <a:off x="-33455650" y="3381650"/>
              <a:ext cx="104775" cy="52250"/>
            </a:xfrm>
            <a:custGeom>
              <a:avLst/>
              <a:gdLst/>
              <a:ahLst/>
              <a:cxnLst/>
              <a:rect l="l" t="t" r="r" b="b"/>
              <a:pathLst>
                <a:path w="4191" h="2090" extrusionOk="0">
                  <a:moveTo>
                    <a:pt x="1702" y="0"/>
                  </a:moveTo>
                  <a:cubicBezTo>
                    <a:pt x="756" y="0"/>
                    <a:pt x="0" y="757"/>
                    <a:pt x="0" y="1702"/>
                  </a:cubicBezTo>
                  <a:lnTo>
                    <a:pt x="0" y="2048"/>
                  </a:lnTo>
                  <a:lnTo>
                    <a:pt x="1229" y="2048"/>
                  </a:lnTo>
                  <a:cubicBezTo>
                    <a:pt x="1544" y="2048"/>
                    <a:pt x="1891" y="2048"/>
                    <a:pt x="2017" y="1985"/>
                  </a:cubicBezTo>
                  <a:cubicBezTo>
                    <a:pt x="2048" y="1954"/>
                    <a:pt x="2080" y="1828"/>
                    <a:pt x="2080" y="1733"/>
                  </a:cubicBezTo>
                  <a:cubicBezTo>
                    <a:pt x="2080" y="1544"/>
                    <a:pt x="2237" y="1387"/>
                    <a:pt x="2458" y="1387"/>
                  </a:cubicBezTo>
                  <a:cubicBezTo>
                    <a:pt x="2647" y="1387"/>
                    <a:pt x="2804" y="1544"/>
                    <a:pt x="2804" y="1733"/>
                  </a:cubicBezTo>
                  <a:cubicBezTo>
                    <a:pt x="2804" y="1828"/>
                    <a:pt x="2804" y="1954"/>
                    <a:pt x="2867" y="1985"/>
                  </a:cubicBezTo>
                  <a:cubicBezTo>
                    <a:pt x="2941" y="2059"/>
                    <a:pt x="3091" y="2090"/>
                    <a:pt x="3265" y="2090"/>
                  </a:cubicBezTo>
                  <a:cubicBezTo>
                    <a:pt x="3388" y="2090"/>
                    <a:pt x="3524" y="2074"/>
                    <a:pt x="3655" y="2048"/>
                  </a:cubicBezTo>
                  <a:lnTo>
                    <a:pt x="4190" y="2048"/>
                  </a:lnTo>
                  <a:lnTo>
                    <a:pt x="4190" y="1702"/>
                  </a:lnTo>
                  <a:cubicBezTo>
                    <a:pt x="4096" y="757"/>
                    <a:pt x="3308" y="0"/>
                    <a:pt x="23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67" name="Google Shape;6834;p88"/>
            <p:cNvSpPr/>
            <p:nvPr/>
          </p:nvSpPr>
          <p:spPr>
            <a:xfrm>
              <a:off x="-33456450" y="3443875"/>
              <a:ext cx="102425" cy="74850"/>
            </a:xfrm>
            <a:custGeom>
              <a:avLst/>
              <a:gdLst/>
              <a:ahLst/>
              <a:cxnLst/>
              <a:rect l="l" t="t" r="r" b="b"/>
              <a:pathLst>
                <a:path w="4097" h="2994" extrusionOk="0">
                  <a:moveTo>
                    <a:pt x="2395" y="0"/>
                  </a:moveTo>
                  <a:cubicBezTo>
                    <a:pt x="2080" y="252"/>
                    <a:pt x="1639" y="252"/>
                    <a:pt x="1230" y="252"/>
                  </a:cubicBezTo>
                  <a:lnTo>
                    <a:pt x="1" y="252"/>
                  </a:lnTo>
                  <a:lnTo>
                    <a:pt x="1" y="914"/>
                  </a:lnTo>
                  <a:cubicBezTo>
                    <a:pt x="1" y="2048"/>
                    <a:pt x="914" y="2993"/>
                    <a:pt x="2049" y="2993"/>
                  </a:cubicBezTo>
                  <a:cubicBezTo>
                    <a:pt x="3183" y="2993"/>
                    <a:pt x="4096" y="2048"/>
                    <a:pt x="4096" y="914"/>
                  </a:cubicBezTo>
                  <a:lnTo>
                    <a:pt x="4096" y="252"/>
                  </a:lnTo>
                  <a:lnTo>
                    <a:pt x="3435" y="252"/>
                  </a:lnTo>
                  <a:cubicBezTo>
                    <a:pt x="3025" y="252"/>
                    <a:pt x="2679" y="189"/>
                    <a:pt x="23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206" name="Google Shape;6873;p88"/>
          <p:cNvGrpSpPr/>
          <p:nvPr/>
        </p:nvGrpSpPr>
        <p:grpSpPr>
          <a:xfrm>
            <a:off x="4395120" y="916891"/>
            <a:ext cx="435778" cy="450422"/>
            <a:chOff x="-35118325" y="3202075"/>
            <a:chExt cx="281975" cy="291450"/>
          </a:xfrm>
          <a:solidFill>
            <a:srgbClr val="EE9012"/>
          </a:solidFill>
        </p:grpSpPr>
        <p:sp>
          <p:nvSpPr>
            <p:cNvPr id="207" name="Google Shape;6874;p88"/>
            <p:cNvSpPr/>
            <p:nvPr/>
          </p:nvSpPr>
          <p:spPr>
            <a:xfrm>
              <a:off x="-35008050" y="3202075"/>
              <a:ext cx="171700" cy="171250"/>
            </a:xfrm>
            <a:custGeom>
              <a:avLst/>
              <a:gdLst/>
              <a:ahLst/>
              <a:cxnLst/>
              <a:rect l="l" t="t" r="r" b="b"/>
              <a:pathLst>
                <a:path w="6868" h="6850" extrusionOk="0">
                  <a:moveTo>
                    <a:pt x="3466" y="1355"/>
                  </a:moveTo>
                  <a:cubicBezTo>
                    <a:pt x="4222" y="1355"/>
                    <a:pt x="4852" y="1985"/>
                    <a:pt x="4852" y="2741"/>
                  </a:cubicBezTo>
                  <a:lnTo>
                    <a:pt x="4852" y="4127"/>
                  </a:lnTo>
                  <a:cubicBezTo>
                    <a:pt x="4852" y="4348"/>
                    <a:pt x="4757" y="4600"/>
                    <a:pt x="4631" y="4821"/>
                  </a:cubicBezTo>
                  <a:lnTo>
                    <a:pt x="4726" y="4915"/>
                  </a:lnTo>
                  <a:cubicBezTo>
                    <a:pt x="4852" y="5041"/>
                    <a:pt x="4852" y="5262"/>
                    <a:pt x="4726" y="5388"/>
                  </a:cubicBezTo>
                  <a:cubicBezTo>
                    <a:pt x="4663" y="5451"/>
                    <a:pt x="4576" y="5482"/>
                    <a:pt x="4489" y="5482"/>
                  </a:cubicBezTo>
                  <a:cubicBezTo>
                    <a:pt x="4403" y="5482"/>
                    <a:pt x="4316" y="5451"/>
                    <a:pt x="4253" y="5388"/>
                  </a:cubicBezTo>
                  <a:lnTo>
                    <a:pt x="4190" y="5293"/>
                  </a:lnTo>
                  <a:cubicBezTo>
                    <a:pt x="3970" y="5419"/>
                    <a:pt x="3749" y="5514"/>
                    <a:pt x="3466" y="5514"/>
                  </a:cubicBezTo>
                  <a:cubicBezTo>
                    <a:pt x="2709" y="5514"/>
                    <a:pt x="2079" y="4884"/>
                    <a:pt x="2079" y="4127"/>
                  </a:cubicBezTo>
                  <a:lnTo>
                    <a:pt x="2079" y="2741"/>
                  </a:lnTo>
                  <a:cubicBezTo>
                    <a:pt x="2079" y="1985"/>
                    <a:pt x="2709" y="1355"/>
                    <a:pt x="3466" y="1355"/>
                  </a:cubicBezTo>
                  <a:close/>
                  <a:moveTo>
                    <a:pt x="3466" y="0"/>
                  </a:moveTo>
                  <a:cubicBezTo>
                    <a:pt x="1575" y="0"/>
                    <a:pt x="32" y="1576"/>
                    <a:pt x="32" y="3403"/>
                  </a:cubicBezTo>
                  <a:cubicBezTo>
                    <a:pt x="32" y="4001"/>
                    <a:pt x="189" y="4569"/>
                    <a:pt x="473" y="5104"/>
                  </a:cubicBezTo>
                  <a:lnTo>
                    <a:pt x="32" y="6396"/>
                  </a:lnTo>
                  <a:cubicBezTo>
                    <a:pt x="0" y="6522"/>
                    <a:pt x="32" y="6679"/>
                    <a:pt x="126" y="6774"/>
                  </a:cubicBezTo>
                  <a:cubicBezTo>
                    <a:pt x="172" y="6820"/>
                    <a:pt x="269" y="6849"/>
                    <a:pt x="367" y="6849"/>
                  </a:cubicBezTo>
                  <a:cubicBezTo>
                    <a:pt x="403" y="6849"/>
                    <a:pt x="439" y="6845"/>
                    <a:pt x="473" y="6837"/>
                  </a:cubicBezTo>
                  <a:lnTo>
                    <a:pt x="1764" y="6396"/>
                  </a:lnTo>
                  <a:cubicBezTo>
                    <a:pt x="2300" y="6679"/>
                    <a:pt x="2867" y="6837"/>
                    <a:pt x="3466" y="6837"/>
                  </a:cubicBezTo>
                  <a:cubicBezTo>
                    <a:pt x="5356" y="6837"/>
                    <a:pt x="6868" y="5293"/>
                    <a:pt x="6868" y="3403"/>
                  </a:cubicBezTo>
                  <a:cubicBezTo>
                    <a:pt x="6868" y="1513"/>
                    <a:pt x="5356" y="0"/>
                    <a:pt x="34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08" name="Google Shape;6875;p88"/>
            <p:cNvSpPr/>
            <p:nvPr/>
          </p:nvSpPr>
          <p:spPr>
            <a:xfrm>
              <a:off x="-34937975" y="3254050"/>
              <a:ext cx="33125" cy="67775"/>
            </a:xfrm>
            <a:custGeom>
              <a:avLst/>
              <a:gdLst/>
              <a:ahLst/>
              <a:cxnLst/>
              <a:rect l="l" t="t" r="r" b="b"/>
              <a:pathLst>
                <a:path w="1325" h="2711" extrusionOk="0">
                  <a:moveTo>
                    <a:pt x="663" y="1"/>
                  </a:moveTo>
                  <a:cubicBezTo>
                    <a:pt x="253" y="1"/>
                    <a:pt x="1" y="316"/>
                    <a:pt x="1" y="662"/>
                  </a:cubicBezTo>
                  <a:lnTo>
                    <a:pt x="1" y="2048"/>
                  </a:lnTo>
                  <a:cubicBezTo>
                    <a:pt x="1" y="2427"/>
                    <a:pt x="316" y="2710"/>
                    <a:pt x="663" y="2710"/>
                  </a:cubicBezTo>
                  <a:cubicBezTo>
                    <a:pt x="694" y="2710"/>
                    <a:pt x="789" y="2710"/>
                    <a:pt x="820" y="2679"/>
                  </a:cubicBezTo>
                  <a:lnTo>
                    <a:pt x="757" y="2584"/>
                  </a:lnTo>
                  <a:cubicBezTo>
                    <a:pt x="631" y="2490"/>
                    <a:pt x="631" y="2238"/>
                    <a:pt x="757" y="2111"/>
                  </a:cubicBezTo>
                  <a:cubicBezTo>
                    <a:pt x="804" y="2064"/>
                    <a:pt x="891" y="2041"/>
                    <a:pt x="978" y="2041"/>
                  </a:cubicBezTo>
                  <a:cubicBezTo>
                    <a:pt x="1064" y="2041"/>
                    <a:pt x="1151" y="2064"/>
                    <a:pt x="1198" y="2111"/>
                  </a:cubicBezTo>
                  <a:lnTo>
                    <a:pt x="1293" y="2206"/>
                  </a:lnTo>
                  <a:cubicBezTo>
                    <a:pt x="1293" y="2175"/>
                    <a:pt x="1324" y="2080"/>
                    <a:pt x="1324" y="2048"/>
                  </a:cubicBezTo>
                  <a:lnTo>
                    <a:pt x="1324" y="662"/>
                  </a:lnTo>
                  <a:cubicBezTo>
                    <a:pt x="1324" y="284"/>
                    <a:pt x="1041" y="1"/>
                    <a:pt x="6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09" name="Google Shape;6876;p88"/>
            <p:cNvSpPr/>
            <p:nvPr/>
          </p:nvSpPr>
          <p:spPr>
            <a:xfrm>
              <a:off x="-35085250" y="3338325"/>
              <a:ext cx="69325" cy="69350"/>
            </a:xfrm>
            <a:custGeom>
              <a:avLst/>
              <a:gdLst/>
              <a:ahLst/>
              <a:cxnLst/>
              <a:rect l="l" t="t" r="r" b="b"/>
              <a:pathLst>
                <a:path w="2773" h="2774" extrusionOk="0">
                  <a:moveTo>
                    <a:pt x="1387" y="1"/>
                  </a:moveTo>
                  <a:cubicBezTo>
                    <a:pt x="631" y="1"/>
                    <a:pt x="1" y="631"/>
                    <a:pt x="1" y="1387"/>
                  </a:cubicBezTo>
                  <a:cubicBezTo>
                    <a:pt x="64" y="2143"/>
                    <a:pt x="631" y="2773"/>
                    <a:pt x="1387" y="2773"/>
                  </a:cubicBezTo>
                  <a:cubicBezTo>
                    <a:pt x="2143" y="2773"/>
                    <a:pt x="2773" y="2143"/>
                    <a:pt x="2773" y="1387"/>
                  </a:cubicBezTo>
                  <a:cubicBezTo>
                    <a:pt x="2773" y="631"/>
                    <a:pt x="2143" y="1"/>
                    <a:pt x="13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10" name="Google Shape;6877;p88"/>
            <p:cNvSpPr/>
            <p:nvPr/>
          </p:nvSpPr>
          <p:spPr>
            <a:xfrm>
              <a:off x="-35118325" y="3424175"/>
              <a:ext cx="137075" cy="69350"/>
            </a:xfrm>
            <a:custGeom>
              <a:avLst/>
              <a:gdLst/>
              <a:ahLst/>
              <a:cxnLst/>
              <a:rect l="l" t="t" r="r" b="b"/>
              <a:pathLst>
                <a:path w="5483" h="2774" extrusionOk="0">
                  <a:moveTo>
                    <a:pt x="2741" y="1"/>
                  </a:moveTo>
                  <a:cubicBezTo>
                    <a:pt x="1387" y="1"/>
                    <a:pt x="221" y="1040"/>
                    <a:pt x="32" y="2364"/>
                  </a:cubicBezTo>
                  <a:cubicBezTo>
                    <a:pt x="0" y="2553"/>
                    <a:pt x="158" y="2773"/>
                    <a:pt x="347" y="2773"/>
                  </a:cubicBezTo>
                  <a:lnTo>
                    <a:pt x="5104" y="2773"/>
                  </a:lnTo>
                  <a:cubicBezTo>
                    <a:pt x="5325" y="2773"/>
                    <a:pt x="5482" y="2553"/>
                    <a:pt x="5482" y="2364"/>
                  </a:cubicBezTo>
                  <a:cubicBezTo>
                    <a:pt x="5262" y="1040"/>
                    <a:pt x="4127" y="1"/>
                    <a:pt x="27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217" name="Google Shape;6884;p88"/>
          <p:cNvGrpSpPr/>
          <p:nvPr/>
        </p:nvGrpSpPr>
        <p:grpSpPr>
          <a:xfrm>
            <a:off x="7495164" y="916356"/>
            <a:ext cx="428514" cy="451040"/>
            <a:chOff x="-33277650" y="3226875"/>
            <a:chExt cx="277275" cy="291850"/>
          </a:xfrm>
          <a:solidFill>
            <a:srgbClr val="EE9012"/>
          </a:solidFill>
        </p:grpSpPr>
        <p:sp>
          <p:nvSpPr>
            <p:cNvPr id="218" name="Google Shape;6885;p88"/>
            <p:cNvSpPr/>
            <p:nvPr/>
          </p:nvSpPr>
          <p:spPr>
            <a:xfrm>
              <a:off x="-33071300" y="3440725"/>
              <a:ext cx="33100" cy="33900"/>
            </a:xfrm>
            <a:custGeom>
              <a:avLst/>
              <a:gdLst/>
              <a:ahLst/>
              <a:cxnLst/>
              <a:rect l="l" t="t" r="r" b="b"/>
              <a:pathLst>
                <a:path w="1324" h="1356" extrusionOk="0">
                  <a:moveTo>
                    <a:pt x="662" y="0"/>
                  </a:moveTo>
                  <a:cubicBezTo>
                    <a:pt x="284" y="0"/>
                    <a:pt x="1" y="315"/>
                    <a:pt x="1" y="693"/>
                  </a:cubicBezTo>
                  <a:cubicBezTo>
                    <a:pt x="1" y="1040"/>
                    <a:pt x="284" y="1355"/>
                    <a:pt x="662" y="1355"/>
                  </a:cubicBezTo>
                  <a:cubicBezTo>
                    <a:pt x="1040" y="1355"/>
                    <a:pt x="1324" y="1040"/>
                    <a:pt x="1324" y="693"/>
                  </a:cubicBezTo>
                  <a:cubicBezTo>
                    <a:pt x="1324" y="315"/>
                    <a:pt x="1040" y="0"/>
                    <a:pt x="6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19" name="Google Shape;6886;p88"/>
            <p:cNvSpPr/>
            <p:nvPr/>
          </p:nvSpPr>
          <p:spPr>
            <a:xfrm>
              <a:off x="-33157925" y="3227275"/>
              <a:ext cx="17350" cy="103200"/>
            </a:xfrm>
            <a:custGeom>
              <a:avLst/>
              <a:gdLst/>
              <a:ahLst/>
              <a:cxnLst/>
              <a:rect l="l" t="t" r="r" b="b"/>
              <a:pathLst>
                <a:path w="694" h="4128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4128"/>
                  </a:lnTo>
                  <a:cubicBezTo>
                    <a:pt x="95" y="4096"/>
                    <a:pt x="221" y="4096"/>
                    <a:pt x="347" y="4096"/>
                  </a:cubicBezTo>
                  <a:cubicBezTo>
                    <a:pt x="473" y="4096"/>
                    <a:pt x="567" y="4096"/>
                    <a:pt x="693" y="4128"/>
                  </a:cubicBezTo>
                  <a:lnTo>
                    <a:pt x="693" y="347"/>
                  </a:lnTo>
                  <a:cubicBezTo>
                    <a:pt x="693" y="158"/>
                    <a:pt x="536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20" name="Google Shape;6887;p88"/>
            <p:cNvSpPr/>
            <p:nvPr/>
          </p:nvSpPr>
          <p:spPr>
            <a:xfrm>
              <a:off x="-33175250" y="3347650"/>
              <a:ext cx="51200" cy="51350"/>
            </a:xfrm>
            <a:custGeom>
              <a:avLst/>
              <a:gdLst/>
              <a:ahLst/>
              <a:cxnLst/>
              <a:rect l="l" t="t" r="r" b="b"/>
              <a:pathLst>
                <a:path w="2048" h="2054" extrusionOk="0">
                  <a:moveTo>
                    <a:pt x="938" y="0"/>
                  </a:moveTo>
                  <a:cubicBezTo>
                    <a:pt x="417" y="0"/>
                    <a:pt x="0" y="451"/>
                    <a:pt x="0" y="1014"/>
                  </a:cubicBezTo>
                  <a:cubicBezTo>
                    <a:pt x="0" y="1549"/>
                    <a:pt x="473" y="2054"/>
                    <a:pt x="1040" y="2054"/>
                  </a:cubicBezTo>
                  <a:cubicBezTo>
                    <a:pt x="1575" y="2054"/>
                    <a:pt x="2048" y="1581"/>
                    <a:pt x="2048" y="1014"/>
                  </a:cubicBezTo>
                  <a:cubicBezTo>
                    <a:pt x="2048" y="447"/>
                    <a:pt x="1575" y="6"/>
                    <a:pt x="1040" y="6"/>
                  </a:cubicBezTo>
                  <a:cubicBezTo>
                    <a:pt x="1006" y="2"/>
                    <a:pt x="972" y="0"/>
                    <a:pt x="93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21" name="Google Shape;6888;p88"/>
            <p:cNvSpPr/>
            <p:nvPr/>
          </p:nvSpPr>
          <p:spPr>
            <a:xfrm>
              <a:off x="-33224875" y="3404500"/>
              <a:ext cx="159900" cy="114225"/>
            </a:xfrm>
            <a:custGeom>
              <a:avLst/>
              <a:gdLst/>
              <a:ahLst/>
              <a:cxnLst/>
              <a:rect l="l" t="t" r="r" b="b"/>
              <a:pathLst>
                <a:path w="6396" h="4569" extrusionOk="0">
                  <a:moveTo>
                    <a:pt x="1954" y="0"/>
                  </a:moveTo>
                  <a:lnTo>
                    <a:pt x="0" y="2520"/>
                  </a:lnTo>
                  <a:lnTo>
                    <a:pt x="0" y="4222"/>
                  </a:lnTo>
                  <a:cubicBezTo>
                    <a:pt x="0" y="4411"/>
                    <a:pt x="158" y="4568"/>
                    <a:pt x="347" y="4568"/>
                  </a:cubicBezTo>
                  <a:lnTo>
                    <a:pt x="3781" y="4568"/>
                  </a:lnTo>
                  <a:cubicBezTo>
                    <a:pt x="3970" y="4568"/>
                    <a:pt x="4127" y="4411"/>
                    <a:pt x="4127" y="4222"/>
                  </a:cubicBezTo>
                  <a:lnTo>
                    <a:pt x="4127" y="3875"/>
                  </a:lnTo>
                  <a:lnTo>
                    <a:pt x="5136" y="3875"/>
                  </a:lnTo>
                  <a:cubicBezTo>
                    <a:pt x="5577" y="3844"/>
                    <a:pt x="6018" y="3718"/>
                    <a:pt x="6396" y="3434"/>
                  </a:cubicBezTo>
                  <a:cubicBezTo>
                    <a:pt x="5986" y="3277"/>
                    <a:pt x="5608" y="2930"/>
                    <a:pt x="5514" y="2489"/>
                  </a:cubicBezTo>
                  <a:lnTo>
                    <a:pt x="4442" y="2489"/>
                  </a:lnTo>
                  <a:cubicBezTo>
                    <a:pt x="3497" y="2489"/>
                    <a:pt x="2741" y="1733"/>
                    <a:pt x="2741" y="788"/>
                  </a:cubicBezTo>
                  <a:lnTo>
                    <a:pt x="2741" y="410"/>
                  </a:lnTo>
                  <a:cubicBezTo>
                    <a:pt x="2426" y="315"/>
                    <a:pt x="2206" y="189"/>
                    <a:pt x="19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22" name="Google Shape;6889;p88"/>
            <p:cNvSpPr/>
            <p:nvPr/>
          </p:nvSpPr>
          <p:spPr>
            <a:xfrm>
              <a:off x="-33141400" y="3312350"/>
              <a:ext cx="127625" cy="138625"/>
            </a:xfrm>
            <a:custGeom>
              <a:avLst/>
              <a:gdLst/>
              <a:ahLst/>
              <a:cxnLst/>
              <a:rect l="l" t="t" r="r" b="b"/>
              <a:pathLst>
                <a:path w="5105" h="5545" extrusionOk="0">
                  <a:moveTo>
                    <a:pt x="4128" y="0"/>
                  </a:moveTo>
                  <a:lnTo>
                    <a:pt x="694" y="662"/>
                  </a:lnTo>
                  <a:lnTo>
                    <a:pt x="694" y="1040"/>
                  </a:lnTo>
                  <a:cubicBezTo>
                    <a:pt x="1103" y="1355"/>
                    <a:pt x="1387" y="1827"/>
                    <a:pt x="1387" y="2426"/>
                  </a:cubicBezTo>
                  <a:cubicBezTo>
                    <a:pt x="1387" y="3245"/>
                    <a:pt x="788" y="3938"/>
                    <a:pt x="1" y="4127"/>
                  </a:cubicBezTo>
                  <a:lnTo>
                    <a:pt x="1" y="4505"/>
                  </a:lnTo>
                  <a:cubicBezTo>
                    <a:pt x="1" y="5072"/>
                    <a:pt x="473" y="5545"/>
                    <a:pt x="1009" y="5545"/>
                  </a:cubicBezTo>
                  <a:lnTo>
                    <a:pt x="2080" y="5545"/>
                  </a:lnTo>
                  <a:cubicBezTo>
                    <a:pt x="2238" y="4946"/>
                    <a:pt x="2742" y="4505"/>
                    <a:pt x="3372" y="4505"/>
                  </a:cubicBezTo>
                  <a:cubicBezTo>
                    <a:pt x="3624" y="4505"/>
                    <a:pt x="3844" y="4600"/>
                    <a:pt x="4065" y="4726"/>
                  </a:cubicBezTo>
                  <a:lnTo>
                    <a:pt x="4065" y="4127"/>
                  </a:lnTo>
                  <a:lnTo>
                    <a:pt x="4128" y="4127"/>
                  </a:lnTo>
                  <a:cubicBezTo>
                    <a:pt x="4443" y="4064"/>
                    <a:pt x="4758" y="3938"/>
                    <a:pt x="4916" y="3655"/>
                  </a:cubicBezTo>
                  <a:cubicBezTo>
                    <a:pt x="5105" y="3340"/>
                    <a:pt x="5105" y="2993"/>
                    <a:pt x="4947" y="2678"/>
                  </a:cubicBezTo>
                  <a:lnTo>
                    <a:pt x="4128" y="1008"/>
                  </a:lnTo>
                  <a:lnTo>
                    <a:pt x="412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23" name="Google Shape;6890;p88"/>
            <p:cNvSpPr/>
            <p:nvPr/>
          </p:nvSpPr>
          <p:spPr>
            <a:xfrm>
              <a:off x="-33122500" y="3226875"/>
              <a:ext cx="122125" cy="83925"/>
            </a:xfrm>
            <a:custGeom>
              <a:avLst/>
              <a:gdLst/>
              <a:ahLst/>
              <a:cxnLst/>
              <a:rect l="l" t="t" r="r" b="b"/>
              <a:pathLst>
                <a:path w="4885" h="3357" extrusionOk="0">
                  <a:moveTo>
                    <a:pt x="3376" y="1"/>
                  </a:moveTo>
                  <a:cubicBezTo>
                    <a:pt x="3025" y="1"/>
                    <a:pt x="2679" y="143"/>
                    <a:pt x="2427" y="426"/>
                  </a:cubicBezTo>
                  <a:lnTo>
                    <a:pt x="2143" y="678"/>
                  </a:lnTo>
                  <a:lnTo>
                    <a:pt x="1" y="678"/>
                  </a:lnTo>
                  <a:lnTo>
                    <a:pt x="1" y="3356"/>
                  </a:lnTo>
                  <a:lnTo>
                    <a:pt x="4191" y="2537"/>
                  </a:lnTo>
                  <a:lnTo>
                    <a:pt x="4349" y="2379"/>
                  </a:lnTo>
                  <a:cubicBezTo>
                    <a:pt x="4884" y="1844"/>
                    <a:pt x="4884" y="962"/>
                    <a:pt x="4349" y="426"/>
                  </a:cubicBezTo>
                  <a:cubicBezTo>
                    <a:pt x="4081" y="143"/>
                    <a:pt x="3726" y="1"/>
                    <a:pt x="337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24" name="Google Shape;6891;p88"/>
            <p:cNvSpPr/>
            <p:nvPr/>
          </p:nvSpPr>
          <p:spPr>
            <a:xfrm>
              <a:off x="-33277650" y="3245400"/>
              <a:ext cx="102400" cy="198500"/>
            </a:xfrm>
            <a:custGeom>
              <a:avLst/>
              <a:gdLst/>
              <a:ahLst/>
              <a:cxnLst/>
              <a:rect l="l" t="t" r="r" b="b"/>
              <a:pathLst>
                <a:path w="4096" h="7940" extrusionOk="0">
                  <a:moveTo>
                    <a:pt x="4096" y="0"/>
                  </a:moveTo>
                  <a:cubicBezTo>
                    <a:pt x="1828" y="95"/>
                    <a:pt x="0" y="1985"/>
                    <a:pt x="0" y="4316"/>
                  </a:cubicBezTo>
                  <a:cubicBezTo>
                    <a:pt x="0" y="5766"/>
                    <a:pt x="757" y="7120"/>
                    <a:pt x="1954" y="7939"/>
                  </a:cubicBezTo>
                  <a:lnTo>
                    <a:pt x="3592" y="5829"/>
                  </a:lnTo>
                  <a:cubicBezTo>
                    <a:pt x="3466" y="5576"/>
                    <a:pt x="3434" y="5356"/>
                    <a:pt x="3434" y="5104"/>
                  </a:cubicBezTo>
                  <a:cubicBezTo>
                    <a:pt x="3434" y="4568"/>
                    <a:pt x="3718" y="4033"/>
                    <a:pt x="4096" y="3718"/>
                  </a:cubicBezTo>
                  <a:lnTo>
                    <a:pt x="409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255" name="Google Shape;6922;p88"/>
          <p:cNvGrpSpPr/>
          <p:nvPr/>
        </p:nvGrpSpPr>
        <p:grpSpPr>
          <a:xfrm>
            <a:off x="4970683" y="916891"/>
            <a:ext cx="423608" cy="450422"/>
            <a:chOff x="-34755225" y="3202075"/>
            <a:chExt cx="274100" cy="291450"/>
          </a:xfrm>
          <a:solidFill>
            <a:srgbClr val="EE9012"/>
          </a:solidFill>
        </p:grpSpPr>
        <p:sp>
          <p:nvSpPr>
            <p:cNvPr id="256" name="Google Shape;6923;p88"/>
            <p:cNvSpPr/>
            <p:nvPr/>
          </p:nvSpPr>
          <p:spPr>
            <a:xfrm>
              <a:off x="-34703250" y="3389525"/>
              <a:ext cx="84300" cy="34675"/>
            </a:xfrm>
            <a:custGeom>
              <a:avLst/>
              <a:gdLst/>
              <a:ahLst/>
              <a:cxnLst/>
              <a:rect l="l" t="t" r="r" b="b"/>
              <a:pathLst>
                <a:path w="3372" h="1387" extrusionOk="0">
                  <a:moveTo>
                    <a:pt x="1670" y="1"/>
                  </a:moveTo>
                  <a:cubicBezTo>
                    <a:pt x="883" y="1"/>
                    <a:pt x="158" y="599"/>
                    <a:pt x="0" y="1387"/>
                  </a:cubicBezTo>
                  <a:lnTo>
                    <a:pt x="3371" y="1387"/>
                  </a:lnTo>
                  <a:cubicBezTo>
                    <a:pt x="3214" y="599"/>
                    <a:pt x="2489" y="1"/>
                    <a:pt x="16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57" name="Google Shape;6924;p88"/>
            <p:cNvSpPr/>
            <p:nvPr/>
          </p:nvSpPr>
          <p:spPr>
            <a:xfrm>
              <a:off x="-34636300" y="3348575"/>
              <a:ext cx="69325" cy="75625"/>
            </a:xfrm>
            <a:custGeom>
              <a:avLst/>
              <a:gdLst/>
              <a:ahLst/>
              <a:cxnLst/>
              <a:rect l="l" t="t" r="r" b="b"/>
              <a:pathLst>
                <a:path w="2773" h="3025" extrusionOk="0">
                  <a:moveTo>
                    <a:pt x="2111" y="0"/>
                  </a:moveTo>
                  <a:lnTo>
                    <a:pt x="1387" y="221"/>
                  </a:lnTo>
                  <a:cubicBezTo>
                    <a:pt x="1298" y="265"/>
                    <a:pt x="1179" y="290"/>
                    <a:pt x="1049" y="290"/>
                  </a:cubicBezTo>
                  <a:cubicBezTo>
                    <a:pt x="808" y="290"/>
                    <a:pt x="531" y="205"/>
                    <a:pt x="347" y="0"/>
                  </a:cubicBezTo>
                  <a:lnTo>
                    <a:pt x="347" y="0"/>
                  </a:lnTo>
                  <a:cubicBezTo>
                    <a:pt x="378" y="63"/>
                    <a:pt x="378" y="189"/>
                    <a:pt x="378" y="315"/>
                  </a:cubicBezTo>
                  <a:cubicBezTo>
                    <a:pt x="378" y="662"/>
                    <a:pt x="221" y="977"/>
                    <a:pt x="0" y="1229"/>
                  </a:cubicBezTo>
                  <a:cubicBezTo>
                    <a:pt x="725" y="1575"/>
                    <a:pt x="1229" y="2237"/>
                    <a:pt x="1355" y="3025"/>
                  </a:cubicBezTo>
                  <a:lnTo>
                    <a:pt x="2773" y="3025"/>
                  </a:lnTo>
                  <a:lnTo>
                    <a:pt x="2773" y="221"/>
                  </a:lnTo>
                  <a:cubicBezTo>
                    <a:pt x="2521" y="189"/>
                    <a:pt x="2300" y="126"/>
                    <a:pt x="211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58" name="Google Shape;6925;p88"/>
            <p:cNvSpPr/>
            <p:nvPr/>
          </p:nvSpPr>
          <p:spPr>
            <a:xfrm>
              <a:off x="-34752875" y="3253275"/>
              <a:ext cx="126050" cy="170925"/>
            </a:xfrm>
            <a:custGeom>
              <a:avLst/>
              <a:gdLst/>
              <a:ahLst/>
              <a:cxnLst/>
              <a:rect l="l" t="t" r="r" b="b"/>
              <a:pathLst>
                <a:path w="5042" h="6837" extrusionOk="0">
                  <a:moveTo>
                    <a:pt x="1" y="0"/>
                  </a:moveTo>
                  <a:lnTo>
                    <a:pt x="1" y="6837"/>
                  </a:lnTo>
                  <a:lnTo>
                    <a:pt x="1418" y="6837"/>
                  </a:lnTo>
                  <a:cubicBezTo>
                    <a:pt x="1450" y="6018"/>
                    <a:pt x="1954" y="5356"/>
                    <a:pt x="2679" y="4978"/>
                  </a:cubicBezTo>
                  <a:cubicBezTo>
                    <a:pt x="2427" y="4757"/>
                    <a:pt x="2301" y="4442"/>
                    <a:pt x="2301" y="4064"/>
                  </a:cubicBezTo>
                  <a:cubicBezTo>
                    <a:pt x="2301" y="3340"/>
                    <a:pt x="2931" y="2710"/>
                    <a:pt x="3687" y="2710"/>
                  </a:cubicBezTo>
                  <a:cubicBezTo>
                    <a:pt x="4128" y="2710"/>
                    <a:pt x="4474" y="2899"/>
                    <a:pt x="4758" y="3214"/>
                  </a:cubicBezTo>
                  <a:cubicBezTo>
                    <a:pt x="4726" y="3056"/>
                    <a:pt x="4758" y="2899"/>
                    <a:pt x="4789" y="2741"/>
                  </a:cubicBezTo>
                  <a:lnTo>
                    <a:pt x="5041" y="2016"/>
                  </a:lnTo>
                  <a:cubicBezTo>
                    <a:pt x="4821" y="1607"/>
                    <a:pt x="4758" y="1134"/>
                    <a:pt x="4758" y="662"/>
                  </a:cubicBezTo>
                  <a:cubicBezTo>
                    <a:pt x="4758" y="410"/>
                    <a:pt x="4789" y="189"/>
                    <a:pt x="48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59" name="Google Shape;6926;p88"/>
            <p:cNvSpPr/>
            <p:nvPr/>
          </p:nvSpPr>
          <p:spPr>
            <a:xfrm>
              <a:off x="-34677250" y="3338325"/>
              <a:ext cx="33875" cy="33900"/>
            </a:xfrm>
            <a:custGeom>
              <a:avLst/>
              <a:gdLst/>
              <a:ahLst/>
              <a:cxnLst/>
              <a:rect l="l" t="t" r="r" b="b"/>
              <a:pathLst>
                <a:path w="1355" h="1356" extrusionOk="0">
                  <a:moveTo>
                    <a:pt x="662" y="1"/>
                  </a:moveTo>
                  <a:cubicBezTo>
                    <a:pt x="315" y="1"/>
                    <a:pt x="0" y="316"/>
                    <a:pt x="0" y="694"/>
                  </a:cubicBezTo>
                  <a:cubicBezTo>
                    <a:pt x="0" y="1040"/>
                    <a:pt x="315" y="1355"/>
                    <a:pt x="662" y="1355"/>
                  </a:cubicBezTo>
                  <a:cubicBezTo>
                    <a:pt x="1040" y="1355"/>
                    <a:pt x="1355" y="1040"/>
                    <a:pt x="1355" y="694"/>
                  </a:cubicBezTo>
                  <a:cubicBezTo>
                    <a:pt x="1355" y="316"/>
                    <a:pt x="1040" y="1"/>
                    <a:pt x="6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60" name="Google Shape;6927;p88"/>
            <p:cNvSpPr/>
            <p:nvPr/>
          </p:nvSpPr>
          <p:spPr>
            <a:xfrm>
              <a:off x="-34618200" y="3202500"/>
              <a:ext cx="137075" cy="135850"/>
            </a:xfrm>
            <a:custGeom>
              <a:avLst/>
              <a:gdLst/>
              <a:ahLst/>
              <a:cxnLst/>
              <a:rect l="l" t="t" r="r" b="b"/>
              <a:pathLst>
                <a:path w="5483" h="5434" extrusionOk="0">
                  <a:moveTo>
                    <a:pt x="2710" y="992"/>
                  </a:moveTo>
                  <a:cubicBezTo>
                    <a:pt x="2899" y="992"/>
                    <a:pt x="3057" y="1149"/>
                    <a:pt x="3057" y="1338"/>
                  </a:cubicBezTo>
                  <a:cubicBezTo>
                    <a:pt x="3057" y="1559"/>
                    <a:pt x="2899" y="1716"/>
                    <a:pt x="2710" y="1716"/>
                  </a:cubicBezTo>
                  <a:cubicBezTo>
                    <a:pt x="2521" y="1716"/>
                    <a:pt x="2364" y="1559"/>
                    <a:pt x="2364" y="1338"/>
                  </a:cubicBezTo>
                  <a:cubicBezTo>
                    <a:pt x="2395" y="1149"/>
                    <a:pt x="2553" y="992"/>
                    <a:pt x="2710" y="992"/>
                  </a:cubicBezTo>
                  <a:close/>
                  <a:moveTo>
                    <a:pt x="2742" y="2346"/>
                  </a:moveTo>
                  <a:cubicBezTo>
                    <a:pt x="2962" y="2346"/>
                    <a:pt x="3120" y="2504"/>
                    <a:pt x="3120" y="2693"/>
                  </a:cubicBezTo>
                  <a:lnTo>
                    <a:pt x="3120" y="4079"/>
                  </a:lnTo>
                  <a:cubicBezTo>
                    <a:pt x="3120" y="4268"/>
                    <a:pt x="2962" y="4426"/>
                    <a:pt x="2742" y="4426"/>
                  </a:cubicBezTo>
                  <a:cubicBezTo>
                    <a:pt x="2553" y="4426"/>
                    <a:pt x="2395" y="4268"/>
                    <a:pt x="2395" y="4079"/>
                  </a:cubicBezTo>
                  <a:lnTo>
                    <a:pt x="2395" y="2693"/>
                  </a:lnTo>
                  <a:cubicBezTo>
                    <a:pt x="2395" y="2504"/>
                    <a:pt x="2553" y="2346"/>
                    <a:pt x="2742" y="2346"/>
                  </a:cubicBezTo>
                  <a:close/>
                  <a:moveTo>
                    <a:pt x="2646" y="0"/>
                  </a:moveTo>
                  <a:cubicBezTo>
                    <a:pt x="1359" y="0"/>
                    <a:pt x="1" y="1099"/>
                    <a:pt x="1" y="2724"/>
                  </a:cubicBezTo>
                  <a:cubicBezTo>
                    <a:pt x="1" y="3197"/>
                    <a:pt x="127" y="3638"/>
                    <a:pt x="348" y="4016"/>
                  </a:cubicBezTo>
                  <a:lnTo>
                    <a:pt x="33" y="4961"/>
                  </a:lnTo>
                  <a:cubicBezTo>
                    <a:pt x="1" y="5087"/>
                    <a:pt x="33" y="5245"/>
                    <a:pt x="127" y="5339"/>
                  </a:cubicBezTo>
                  <a:cubicBezTo>
                    <a:pt x="167" y="5399"/>
                    <a:pt x="245" y="5421"/>
                    <a:pt x="329" y="5421"/>
                  </a:cubicBezTo>
                  <a:cubicBezTo>
                    <a:pt x="377" y="5421"/>
                    <a:pt x="427" y="5414"/>
                    <a:pt x="474" y="5402"/>
                  </a:cubicBezTo>
                  <a:lnTo>
                    <a:pt x="1419" y="5087"/>
                  </a:lnTo>
                  <a:cubicBezTo>
                    <a:pt x="1797" y="5339"/>
                    <a:pt x="2238" y="5434"/>
                    <a:pt x="2742" y="5434"/>
                  </a:cubicBezTo>
                  <a:cubicBezTo>
                    <a:pt x="4254" y="5434"/>
                    <a:pt x="5483" y="4237"/>
                    <a:pt x="5483" y="2724"/>
                  </a:cubicBezTo>
                  <a:cubicBezTo>
                    <a:pt x="5483" y="1275"/>
                    <a:pt x="4317" y="78"/>
                    <a:pt x="2899" y="15"/>
                  </a:cubicBezTo>
                  <a:cubicBezTo>
                    <a:pt x="2815" y="5"/>
                    <a:pt x="2731" y="0"/>
                    <a:pt x="26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61" name="Google Shape;6928;p88"/>
            <p:cNvSpPr/>
            <p:nvPr/>
          </p:nvSpPr>
          <p:spPr>
            <a:xfrm>
              <a:off x="-34755225" y="3440725"/>
              <a:ext cx="188250" cy="52800"/>
            </a:xfrm>
            <a:custGeom>
              <a:avLst/>
              <a:gdLst/>
              <a:ahLst/>
              <a:cxnLst/>
              <a:rect l="l" t="t" r="r" b="b"/>
              <a:pathLst>
                <a:path w="7530" h="2112" extrusionOk="0">
                  <a:moveTo>
                    <a:pt x="0" y="0"/>
                  </a:moveTo>
                  <a:lnTo>
                    <a:pt x="0" y="1071"/>
                  </a:lnTo>
                  <a:cubicBezTo>
                    <a:pt x="0" y="1670"/>
                    <a:pt x="473" y="2111"/>
                    <a:pt x="1040" y="2111"/>
                  </a:cubicBezTo>
                  <a:lnTo>
                    <a:pt x="6490" y="2111"/>
                  </a:lnTo>
                  <a:cubicBezTo>
                    <a:pt x="7057" y="2111"/>
                    <a:pt x="7530" y="1639"/>
                    <a:pt x="7530" y="1071"/>
                  </a:cubicBezTo>
                  <a:lnTo>
                    <a:pt x="75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62" name="Google Shape;6929;p88"/>
            <p:cNvSpPr/>
            <p:nvPr/>
          </p:nvSpPr>
          <p:spPr>
            <a:xfrm>
              <a:off x="-34754450" y="3202075"/>
              <a:ext cx="153600" cy="33900"/>
            </a:xfrm>
            <a:custGeom>
              <a:avLst/>
              <a:gdLst/>
              <a:ahLst/>
              <a:cxnLst/>
              <a:rect l="l" t="t" r="r" b="b"/>
              <a:pathLst>
                <a:path w="6144" h="1356" extrusionOk="0">
                  <a:moveTo>
                    <a:pt x="1040" y="0"/>
                  </a:moveTo>
                  <a:cubicBezTo>
                    <a:pt x="473" y="0"/>
                    <a:pt x="1" y="473"/>
                    <a:pt x="1" y="1009"/>
                  </a:cubicBezTo>
                  <a:lnTo>
                    <a:pt x="1" y="1355"/>
                  </a:lnTo>
                  <a:lnTo>
                    <a:pt x="5104" y="1355"/>
                  </a:lnTo>
                  <a:cubicBezTo>
                    <a:pt x="5293" y="819"/>
                    <a:pt x="5672" y="347"/>
                    <a:pt x="614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314" name="Google Shape;6981;p88"/>
          <p:cNvGrpSpPr/>
          <p:nvPr/>
        </p:nvGrpSpPr>
        <p:grpSpPr>
          <a:xfrm>
            <a:off x="5515288" y="916565"/>
            <a:ext cx="456488" cy="451079"/>
            <a:chOff x="-34408675" y="3202075"/>
            <a:chExt cx="295375" cy="291875"/>
          </a:xfrm>
          <a:solidFill>
            <a:srgbClr val="EE9012"/>
          </a:solidFill>
        </p:grpSpPr>
        <p:sp>
          <p:nvSpPr>
            <p:cNvPr id="315" name="Google Shape;6982;p88"/>
            <p:cNvSpPr/>
            <p:nvPr/>
          </p:nvSpPr>
          <p:spPr>
            <a:xfrm>
              <a:off x="-34274775" y="3202075"/>
              <a:ext cx="161475" cy="161475"/>
            </a:xfrm>
            <a:custGeom>
              <a:avLst/>
              <a:gdLst/>
              <a:ahLst/>
              <a:cxnLst/>
              <a:rect l="l" t="t" r="r" b="b"/>
              <a:pathLst>
                <a:path w="6459" h="6459" extrusionOk="0">
                  <a:moveTo>
                    <a:pt x="3718" y="0"/>
                  </a:moveTo>
                  <a:cubicBezTo>
                    <a:pt x="3560" y="0"/>
                    <a:pt x="3434" y="63"/>
                    <a:pt x="3403" y="189"/>
                  </a:cubicBezTo>
                  <a:cubicBezTo>
                    <a:pt x="3340" y="315"/>
                    <a:pt x="3340" y="473"/>
                    <a:pt x="3466" y="536"/>
                  </a:cubicBezTo>
                  <a:lnTo>
                    <a:pt x="4190" y="1261"/>
                  </a:lnTo>
                  <a:lnTo>
                    <a:pt x="1260" y="4159"/>
                  </a:lnTo>
                  <a:lnTo>
                    <a:pt x="567" y="3466"/>
                  </a:lnTo>
                  <a:cubicBezTo>
                    <a:pt x="496" y="3395"/>
                    <a:pt x="390" y="3360"/>
                    <a:pt x="288" y="3360"/>
                  </a:cubicBezTo>
                  <a:cubicBezTo>
                    <a:pt x="254" y="3360"/>
                    <a:pt x="221" y="3363"/>
                    <a:pt x="189" y="3371"/>
                  </a:cubicBezTo>
                  <a:cubicBezTo>
                    <a:pt x="95" y="3403"/>
                    <a:pt x="0" y="3560"/>
                    <a:pt x="0" y="3686"/>
                  </a:cubicBezTo>
                  <a:lnTo>
                    <a:pt x="0" y="6081"/>
                  </a:lnTo>
                  <a:cubicBezTo>
                    <a:pt x="0" y="6301"/>
                    <a:pt x="158" y="6459"/>
                    <a:pt x="347" y="6459"/>
                  </a:cubicBezTo>
                  <a:lnTo>
                    <a:pt x="2773" y="6459"/>
                  </a:lnTo>
                  <a:cubicBezTo>
                    <a:pt x="2930" y="6459"/>
                    <a:pt x="3025" y="6364"/>
                    <a:pt x="3088" y="6238"/>
                  </a:cubicBezTo>
                  <a:cubicBezTo>
                    <a:pt x="3119" y="6144"/>
                    <a:pt x="3119" y="5986"/>
                    <a:pt x="2993" y="5892"/>
                  </a:cubicBezTo>
                  <a:lnTo>
                    <a:pt x="2300" y="5199"/>
                  </a:lnTo>
                  <a:lnTo>
                    <a:pt x="5198" y="2269"/>
                  </a:lnTo>
                  <a:lnTo>
                    <a:pt x="5923" y="2993"/>
                  </a:lnTo>
                  <a:cubicBezTo>
                    <a:pt x="5969" y="3039"/>
                    <a:pt x="6066" y="3069"/>
                    <a:pt x="6164" y="3069"/>
                  </a:cubicBezTo>
                  <a:cubicBezTo>
                    <a:pt x="6200" y="3069"/>
                    <a:pt x="6236" y="3065"/>
                    <a:pt x="6270" y="3056"/>
                  </a:cubicBezTo>
                  <a:cubicBezTo>
                    <a:pt x="6396" y="3025"/>
                    <a:pt x="6459" y="2867"/>
                    <a:pt x="6459" y="2741"/>
                  </a:cubicBezTo>
                  <a:lnTo>
                    <a:pt x="6459" y="347"/>
                  </a:lnTo>
                  <a:cubicBezTo>
                    <a:pt x="6459" y="158"/>
                    <a:pt x="6301" y="0"/>
                    <a:pt x="611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16" name="Google Shape;6983;p88"/>
            <p:cNvSpPr/>
            <p:nvPr/>
          </p:nvSpPr>
          <p:spPr>
            <a:xfrm>
              <a:off x="-34378750" y="3263175"/>
              <a:ext cx="76425" cy="73600"/>
            </a:xfrm>
            <a:custGeom>
              <a:avLst/>
              <a:gdLst/>
              <a:ahLst/>
              <a:cxnLst/>
              <a:rect l="l" t="t" r="r" b="b"/>
              <a:pathLst>
                <a:path w="3057" h="2944" extrusionOk="0">
                  <a:moveTo>
                    <a:pt x="970" y="1"/>
                  </a:moveTo>
                  <a:cubicBezTo>
                    <a:pt x="685" y="1"/>
                    <a:pt x="405" y="114"/>
                    <a:pt x="221" y="297"/>
                  </a:cubicBezTo>
                  <a:lnTo>
                    <a:pt x="1" y="549"/>
                  </a:lnTo>
                  <a:lnTo>
                    <a:pt x="2395" y="2944"/>
                  </a:lnTo>
                  <a:lnTo>
                    <a:pt x="2678" y="2755"/>
                  </a:lnTo>
                  <a:cubicBezTo>
                    <a:pt x="3056" y="2345"/>
                    <a:pt x="3056" y="1683"/>
                    <a:pt x="2678" y="1274"/>
                  </a:cubicBezTo>
                  <a:lnTo>
                    <a:pt x="1670" y="297"/>
                  </a:lnTo>
                  <a:cubicBezTo>
                    <a:pt x="1478" y="90"/>
                    <a:pt x="1222" y="1"/>
                    <a:pt x="9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17" name="Google Shape;6984;p88"/>
            <p:cNvSpPr/>
            <p:nvPr/>
          </p:nvSpPr>
          <p:spPr>
            <a:xfrm>
              <a:off x="-34250375" y="3392300"/>
              <a:ext cx="77225" cy="74425"/>
            </a:xfrm>
            <a:custGeom>
              <a:avLst/>
              <a:gdLst/>
              <a:ahLst/>
              <a:cxnLst/>
              <a:rect l="l" t="t" r="r" b="b"/>
              <a:pathLst>
                <a:path w="3089" h="2977" extrusionOk="0">
                  <a:moveTo>
                    <a:pt x="999" y="0"/>
                  </a:moveTo>
                  <a:cubicBezTo>
                    <a:pt x="787" y="0"/>
                    <a:pt x="577" y="66"/>
                    <a:pt x="410" y="205"/>
                  </a:cubicBezTo>
                  <a:cubicBezTo>
                    <a:pt x="379" y="205"/>
                    <a:pt x="316" y="268"/>
                    <a:pt x="284" y="299"/>
                  </a:cubicBezTo>
                  <a:lnTo>
                    <a:pt x="1" y="583"/>
                  </a:lnTo>
                  <a:lnTo>
                    <a:pt x="2427" y="2977"/>
                  </a:lnTo>
                  <a:lnTo>
                    <a:pt x="2679" y="2693"/>
                  </a:lnTo>
                  <a:cubicBezTo>
                    <a:pt x="3088" y="2315"/>
                    <a:pt x="3088" y="1622"/>
                    <a:pt x="2679" y="1244"/>
                  </a:cubicBezTo>
                  <a:lnTo>
                    <a:pt x="1734" y="299"/>
                  </a:lnTo>
                  <a:cubicBezTo>
                    <a:pt x="1540" y="105"/>
                    <a:pt x="1267" y="0"/>
                    <a:pt x="9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18" name="Google Shape;6985;p88"/>
            <p:cNvSpPr/>
            <p:nvPr/>
          </p:nvSpPr>
          <p:spPr>
            <a:xfrm>
              <a:off x="-34408675" y="3290275"/>
              <a:ext cx="207150" cy="203675"/>
            </a:xfrm>
            <a:custGeom>
              <a:avLst/>
              <a:gdLst/>
              <a:ahLst/>
              <a:cxnLst/>
              <a:rect l="l" t="t" r="r" b="b"/>
              <a:pathLst>
                <a:path w="8286" h="8147" extrusionOk="0">
                  <a:moveTo>
                    <a:pt x="725" y="1"/>
                  </a:moveTo>
                  <a:cubicBezTo>
                    <a:pt x="95" y="631"/>
                    <a:pt x="0" y="1387"/>
                    <a:pt x="284" y="2017"/>
                  </a:cubicBezTo>
                  <a:cubicBezTo>
                    <a:pt x="1387" y="4223"/>
                    <a:pt x="3938" y="6774"/>
                    <a:pt x="6270" y="7972"/>
                  </a:cubicBezTo>
                  <a:cubicBezTo>
                    <a:pt x="6499" y="8086"/>
                    <a:pt x="6745" y="8147"/>
                    <a:pt x="6996" y="8147"/>
                  </a:cubicBezTo>
                  <a:cubicBezTo>
                    <a:pt x="7434" y="8147"/>
                    <a:pt x="7886" y="7963"/>
                    <a:pt x="8286" y="7562"/>
                  </a:cubicBezTo>
                  <a:lnTo>
                    <a:pt x="72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348" name="Google Shape;7015;p88"/>
          <p:cNvGrpSpPr/>
          <p:nvPr/>
        </p:nvGrpSpPr>
        <p:grpSpPr>
          <a:xfrm>
            <a:off x="8170801" y="1679595"/>
            <a:ext cx="498608" cy="496390"/>
            <a:chOff x="-30735200" y="3552550"/>
            <a:chExt cx="292225" cy="290925"/>
          </a:xfrm>
          <a:solidFill>
            <a:srgbClr val="EE9012"/>
          </a:solidFill>
        </p:grpSpPr>
        <p:sp>
          <p:nvSpPr>
            <p:cNvPr id="349" name="Google Shape;7016;p88"/>
            <p:cNvSpPr/>
            <p:nvPr/>
          </p:nvSpPr>
          <p:spPr>
            <a:xfrm>
              <a:off x="-30613900" y="3655750"/>
              <a:ext cx="170925" cy="187725"/>
            </a:xfrm>
            <a:custGeom>
              <a:avLst/>
              <a:gdLst/>
              <a:ahLst/>
              <a:cxnLst/>
              <a:rect l="l" t="t" r="r" b="b"/>
              <a:pathLst>
                <a:path w="6837" h="7509" extrusionOk="0">
                  <a:moveTo>
                    <a:pt x="5120" y="2079"/>
                  </a:moveTo>
                  <a:cubicBezTo>
                    <a:pt x="5206" y="2079"/>
                    <a:pt x="5293" y="2111"/>
                    <a:pt x="5356" y="2174"/>
                  </a:cubicBezTo>
                  <a:cubicBezTo>
                    <a:pt x="5451" y="2268"/>
                    <a:pt x="5451" y="2458"/>
                    <a:pt x="5356" y="2647"/>
                  </a:cubicBezTo>
                  <a:lnTo>
                    <a:pt x="3308" y="4694"/>
                  </a:lnTo>
                  <a:cubicBezTo>
                    <a:pt x="3214" y="4757"/>
                    <a:pt x="3151" y="4789"/>
                    <a:pt x="3056" y="4789"/>
                  </a:cubicBezTo>
                  <a:cubicBezTo>
                    <a:pt x="2993" y="4789"/>
                    <a:pt x="2899" y="4757"/>
                    <a:pt x="2836" y="4694"/>
                  </a:cubicBezTo>
                  <a:lnTo>
                    <a:pt x="2174" y="4001"/>
                  </a:lnTo>
                  <a:cubicBezTo>
                    <a:pt x="2048" y="3907"/>
                    <a:pt x="2048" y="3655"/>
                    <a:pt x="2174" y="3529"/>
                  </a:cubicBezTo>
                  <a:cubicBezTo>
                    <a:pt x="2221" y="3481"/>
                    <a:pt x="2308" y="3458"/>
                    <a:pt x="2399" y="3458"/>
                  </a:cubicBezTo>
                  <a:cubicBezTo>
                    <a:pt x="2489" y="3458"/>
                    <a:pt x="2584" y="3481"/>
                    <a:pt x="2647" y="3529"/>
                  </a:cubicBezTo>
                  <a:lnTo>
                    <a:pt x="3056" y="3970"/>
                  </a:lnTo>
                  <a:lnTo>
                    <a:pt x="4883" y="2174"/>
                  </a:lnTo>
                  <a:cubicBezTo>
                    <a:pt x="4946" y="2111"/>
                    <a:pt x="5033" y="2079"/>
                    <a:pt x="5120" y="2079"/>
                  </a:cubicBezTo>
                  <a:close/>
                  <a:moveTo>
                    <a:pt x="1701" y="0"/>
                  </a:moveTo>
                  <a:cubicBezTo>
                    <a:pt x="725" y="0"/>
                    <a:pt x="0" y="756"/>
                    <a:pt x="0" y="1701"/>
                  </a:cubicBezTo>
                  <a:lnTo>
                    <a:pt x="0" y="4411"/>
                  </a:lnTo>
                  <a:cubicBezTo>
                    <a:pt x="0" y="5356"/>
                    <a:pt x="725" y="6112"/>
                    <a:pt x="1701" y="6112"/>
                  </a:cubicBezTo>
                  <a:lnTo>
                    <a:pt x="2048" y="6112"/>
                  </a:lnTo>
                  <a:lnTo>
                    <a:pt x="2048" y="7152"/>
                  </a:lnTo>
                  <a:cubicBezTo>
                    <a:pt x="2048" y="7309"/>
                    <a:pt x="2111" y="7435"/>
                    <a:pt x="2237" y="7467"/>
                  </a:cubicBezTo>
                  <a:cubicBezTo>
                    <a:pt x="2289" y="7493"/>
                    <a:pt x="2347" y="7508"/>
                    <a:pt x="2401" y="7508"/>
                  </a:cubicBezTo>
                  <a:cubicBezTo>
                    <a:pt x="2477" y="7508"/>
                    <a:pt x="2547" y="7478"/>
                    <a:pt x="2584" y="7404"/>
                  </a:cubicBezTo>
                  <a:lnTo>
                    <a:pt x="3844" y="6112"/>
                  </a:lnTo>
                  <a:lnTo>
                    <a:pt x="5073" y="6112"/>
                  </a:lnTo>
                  <a:cubicBezTo>
                    <a:pt x="6018" y="6112"/>
                    <a:pt x="6805" y="5356"/>
                    <a:pt x="6805" y="4411"/>
                  </a:cubicBezTo>
                  <a:lnTo>
                    <a:pt x="6805" y="1701"/>
                  </a:lnTo>
                  <a:cubicBezTo>
                    <a:pt x="6837" y="756"/>
                    <a:pt x="6049" y="0"/>
                    <a:pt x="51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50" name="Google Shape;7017;p88"/>
            <p:cNvSpPr/>
            <p:nvPr/>
          </p:nvSpPr>
          <p:spPr>
            <a:xfrm>
              <a:off x="-30735200" y="3552550"/>
              <a:ext cx="188275" cy="205075"/>
            </a:xfrm>
            <a:custGeom>
              <a:avLst/>
              <a:gdLst/>
              <a:ahLst/>
              <a:cxnLst/>
              <a:rect l="l" t="t" r="r" b="b"/>
              <a:pathLst>
                <a:path w="7531" h="8203" extrusionOk="0">
                  <a:moveTo>
                    <a:pt x="3781" y="1356"/>
                  </a:moveTo>
                  <a:cubicBezTo>
                    <a:pt x="4317" y="1356"/>
                    <a:pt x="4789" y="1828"/>
                    <a:pt x="4789" y="2395"/>
                  </a:cubicBezTo>
                  <a:cubicBezTo>
                    <a:pt x="4789" y="2710"/>
                    <a:pt x="4632" y="3025"/>
                    <a:pt x="4411" y="3214"/>
                  </a:cubicBezTo>
                  <a:cubicBezTo>
                    <a:pt x="4254" y="3341"/>
                    <a:pt x="4128" y="3530"/>
                    <a:pt x="4128" y="3782"/>
                  </a:cubicBezTo>
                  <a:cubicBezTo>
                    <a:pt x="4128" y="3971"/>
                    <a:pt x="3970" y="4128"/>
                    <a:pt x="3781" y="4128"/>
                  </a:cubicBezTo>
                  <a:cubicBezTo>
                    <a:pt x="3592" y="4128"/>
                    <a:pt x="3434" y="3971"/>
                    <a:pt x="3434" y="3782"/>
                  </a:cubicBezTo>
                  <a:cubicBezTo>
                    <a:pt x="3434" y="3341"/>
                    <a:pt x="3624" y="2931"/>
                    <a:pt x="3970" y="2679"/>
                  </a:cubicBezTo>
                  <a:cubicBezTo>
                    <a:pt x="4065" y="2584"/>
                    <a:pt x="4096" y="2521"/>
                    <a:pt x="4096" y="2395"/>
                  </a:cubicBezTo>
                  <a:cubicBezTo>
                    <a:pt x="4096" y="2206"/>
                    <a:pt x="3939" y="2049"/>
                    <a:pt x="3750" y="2049"/>
                  </a:cubicBezTo>
                  <a:cubicBezTo>
                    <a:pt x="3529" y="2049"/>
                    <a:pt x="3371" y="2206"/>
                    <a:pt x="3371" y="2395"/>
                  </a:cubicBezTo>
                  <a:cubicBezTo>
                    <a:pt x="3371" y="2584"/>
                    <a:pt x="3214" y="2742"/>
                    <a:pt x="3025" y="2742"/>
                  </a:cubicBezTo>
                  <a:cubicBezTo>
                    <a:pt x="2836" y="2742"/>
                    <a:pt x="2678" y="2584"/>
                    <a:pt x="2678" y="2395"/>
                  </a:cubicBezTo>
                  <a:cubicBezTo>
                    <a:pt x="2741" y="1828"/>
                    <a:pt x="3214" y="1356"/>
                    <a:pt x="3781" y="1356"/>
                  </a:cubicBezTo>
                  <a:close/>
                  <a:moveTo>
                    <a:pt x="3781" y="4758"/>
                  </a:moveTo>
                  <a:cubicBezTo>
                    <a:pt x="3970" y="4758"/>
                    <a:pt x="4128" y="4916"/>
                    <a:pt x="4128" y="5105"/>
                  </a:cubicBezTo>
                  <a:cubicBezTo>
                    <a:pt x="4128" y="5294"/>
                    <a:pt x="3970" y="5451"/>
                    <a:pt x="3781" y="5451"/>
                  </a:cubicBezTo>
                  <a:cubicBezTo>
                    <a:pt x="3592" y="5451"/>
                    <a:pt x="3434" y="5294"/>
                    <a:pt x="3434" y="5105"/>
                  </a:cubicBezTo>
                  <a:cubicBezTo>
                    <a:pt x="3434" y="4916"/>
                    <a:pt x="3592" y="4758"/>
                    <a:pt x="3781" y="4758"/>
                  </a:cubicBezTo>
                  <a:close/>
                  <a:moveTo>
                    <a:pt x="1733" y="1"/>
                  </a:moveTo>
                  <a:cubicBezTo>
                    <a:pt x="788" y="1"/>
                    <a:pt x="0" y="789"/>
                    <a:pt x="0" y="1734"/>
                  </a:cubicBezTo>
                  <a:lnTo>
                    <a:pt x="0" y="5136"/>
                  </a:lnTo>
                  <a:cubicBezTo>
                    <a:pt x="0" y="5987"/>
                    <a:pt x="631" y="6649"/>
                    <a:pt x="1418" y="6806"/>
                  </a:cubicBezTo>
                  <a:lnTo>
                    <a:pt x="1418" y="7846"/>
                  </a:lnTo>
                  <a:cubicBezTo>
                    <a:pt x="1418" y="8003"/>
                    <a:pt x="1481" y="8129"/>
                    <a:pt x="1607" y="8161"/>
                  </a:cubicBezTo>
                  <a:cubicBezTo>
                    <a:pt x="1659" y="8187"/>
                    <a:pt x="1717" y="8202"/>
                    <a:pt x="1771" y="8202"/>
                  </a:cubicBezTo>
                  <a:cubicBezTo>
                    <a:pt x="1848" y="8202"/>
                    <a:pt x="1917" y="8172"/>
                    <a:pt x="1954" y="8098"/>
                  </a:cubicBezTo>
                  <a:lnTo>
                    <a:pt x="3214" y="6838"/>
                  </a:lnTo>
                  <a:lnTo>
                    <a:pt x="4096" y="6838"/>
                  </a:lnTo>
                  <a:lnTo>
                    <a:pt x="4096" y="5798"/>
                  </a:lnTo>
                  <a:cubicBezTo>
                    <a:pt x="4096" y="4475"/>
                    <a:pt x="5167" y="3404"/>
                    <a:pt x="6490" y="3404"/>
                  </a:cubicBezTo>
                  <a:lnTo>
                    <a:pt x="7530" y="3404"/>
                  </a:lnTo>
                  <a:lnTo>
                    <a:pt x="7530" y="1734"/>
                  </a:lnTo>
                  <a:cubicBezTo>
                    <a:pt x="7530" y="789"/>
                    <a:pt x="6774" y="1"/>
                    <a:pt x="58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sp>
        <p:nvSpPr>
          <p:cNvPr id="132" name="Google Shape;6799;p88"/>
          <p:cNvSpPr/>
          <p:nvPr/>
        </p:nvSpPr>
        <p:spPr>
          <a:xfrm>
            <a:off x="4346601" y="1707902"/>
            <a:ext cx="445214" cy="446398"/>
          </a:xfrm>
          <a:custGeom>
            <a:avLst/>
            <a:gdLst/>
            <a:ahLst/>
            <a:cxnLst/>
            <a:rect l="l" t="t" r="r" b="b"/>
            <a:pathLst>
              <a:path w="11658" h="11689" extrusionOk="0">
                <a:moveTo>
                  <a:pt x="7877" y="1386"/>
                </a:moveTo>
                <a:cubicBezTo>
                  <a:pt x="9232" y="1386"/>
                  <a:pt x="10303" y="2458"/>
                  <a:pt x="10303" y="3781"/>
                </a:cubicBezTo>
                <a:lnTo>
                  <a:pt x="10303" y="4883"/>
                </a:lnTo>
                <a:cubicBezTo>
                  <a:pt x="10240" y="4883"/>
                  <a:pt x="10209" y="4946"/>
                  <a:pt x="10177" y="4946"/>
                </a:cubicBezTo>
                <a:cubicBezTo>
                  <a:pt x="10019" y="4190"/>
                  <a:pt x="9704" y="3529"/>
                  <a:pt x="9200" y="2962"/>
                </a:cubicBezTo>
                <a:lnTo>
                  <a:pt x="7720" y="4442"/>
                </a:lnTo>
                <a:cubicBezTo>
                  <a:pt x="8192" y="5072"/>
                  <a:pt x="8318" y="5860"/>
                  <a:pt x="8098" y="6648"/>
                </a:cubicBezTo>
                <a:cubicBezTo>
                  <a:pt x="8003" y="6868"/>
                  <a:pt x="7877" y="7057"/>
                  <a:pt x="7720" y="7278"/>
                </a:cubicBezTo>
                <a:lnTo>
                  <a:pt x="9200" y="8727"/>
                </a:lnTo>
                <a:cubicBezTo>
                  <a:pt x="9673" y="8160"/>
                  <a:pt x="10019" y="7498"/>
                  <a:pt x="10177" y="6742"/>
                </a:cubicBezTo>
                <a:cubicBezTo>
                  <a:pt x="10209" y="6742"/>
                  <a:pt x="10240" y="6805"/>
                  <a:pt x="10303" y="6805"/>
                </a:cubicBezTo>
                <a:lnTo>
                  <a:pt x="10303" y="7908"/>
                </a:lnTo>
                <a:cubicBezTo>
                  <a:pt x="10303" y="9231"/>
                  <a:pt x="9232" y="10302"/>
                  <a:pt x="7877" y="10302"/>
                </a:cubicBezTo>
                <a:lnTo>
                  <a:pt x="6774" y="10302"/>
                </a:lnTo>
                <a:cubicBezTo>
                  <a:pt x="6774" y="10271"/>
                  <a:pt x="6743" y="10208"/>
                  <a:pt x="6743" y="10176"/>
                </a:cubicBezTo>
                <a:cubicBezTo>
                  <a:pt x="7499" y="10019"/>
                  <a:pt x="8161" y="9704"/>
                  <a:pt x="8728" y="9200"/>
                </a:cubicBezTo>
                <a:lnTo>
                  <a:pt x="7279" y="7750"/>
                </a:lnTo>
                <a:cubicBezTo>
                  <a:pt x="7058" y="7908"/>
                  <a:pt x="6869" y="8002"/>
                  <a:pt x="6648" y="8097"/>
                </a:cubicBezTo>
                <a:cubicBezTo>
                  <a:pt x="6365" y="8160"/>
                  <a:pt x="6081" y="8223"/>
                  <a:pt x="5861" y="8223"/>
                </a:cubicBezTo>
                <a:cubicBezTo>
                  <a:pt x="5325" y="8223"/>
                  <a:pt x="4821" y="8065"/>
                  <a:pt x="4443" y="7750"/>
                </a:cubicBezTo>
                <a:lnTo>
                  <a:pt x="2962" y="9200"/>
                </a:lnTo>
                <a:cubicBezTo>
                  <a:pt x="3529" y="9672"/>
                  <a:pt x="4191" y="10019"/>
                  <a:pt x="4947" y="10176"/>
                </a:cubicBezTo>
                <a:cubicBezTo>
                  <a:pt x="4947" y="10208"/>
                  <a:pt x="4916" y="10271"/>
                  <a:pt x="4916" y="10302"/>
                </a:cubicBezTo>
                <a:lnTo>
                  <a:pt x="3813" y="10302"/>
                </a:lnTo>
                <a:cubicBezTo>
                  <a:pt x="2458" y="10302"/>
                  <a:pt x="1387" y="9231"/>
                  <a:pt x="1387" y="7908"/>
                </a:cubicBezTo>
                <a:lnTo>
                  <a:pt x="1387" y="6805"/>
                </a:lnTo>
                <a:cubicBezTo>
                  <a:pt x="1450" y="6805"/>
                  <a:pt x="1482" y="6742"/>
                  <a:pt x="1513" y="6742"/>
                </a:cubicBezTo>
                <a:cubicBezTo>
                  <a:pt x="1671" y="7498"/>
                  <a:pt x="1986" y="8160"/>
                  <a:pt x="2490" y="8727"/>
                </a:cubicBezTo>
                <a:lnTo>
                  <a:pt x="3971" y="7278"/>
                </a:lnTo>
                <a:cubicBezTo>
                  <a:pt x="3498" y="6648"/>
                  <a:pt x="3372" y="5860"/>
                  <a:pt x="3592" y="5072"/>
                </a:cubicBezTo>
                <a:cubicBezTo>
                  <a:pt x="3687" y="4820"/>
                  <a:pt x="3813" y="4631"/>
                  <a:pt x="3971" y="4442"/>
                </a:cubicBezTo>
                <a:lnTo>
                  <a:pt x="2490" y="2962"/>
                </a:lnTo>
                <a:cubicBezTo>
                  <a:pt x="2017" y="3529"/>
                  <a:pt x="1671" y="4190"/>
                  <a:pt x="1513" y="4946"/>
                </a:cubicBezTo>
                <a:cubicBezTo>
                  <a:pt x="1482" y="4946"/>
                  <a:pt x="1450" y="4883"/>
                  <a:pt x="1387" y="4883"/>
                </a:cubicBezTo>
                <a:lnTo>
                  <a:pt x="1387" y="3781"/>
                </a:lnTo>
                <a:cubicBezTo>
                  <a:pt x="1387" y="2458"/>
                  <a:pt x="2458" y="1386"/>
                  <a:pt x="3813" y="1386"/>
                </a:cubicBezTo>
                <a:lnTo>
                  <a:pt x="4916" y="1386"/>
                </a:lnTo>
                <a:cubicBezTo>
                  <a:pt x="4916" y="1418"/>
                  <a:pt x="4947" y="1481"/>
                  <a:pt x="4947" y="1512"/>
                </a:cubicBezTo>
                <a:cubicBezTo>
                  <a:pt x="4191" y="1670"/>
                  <a:pt x="3529" y="1985"/>
                  <a:pt x="2962" y="2489"/>
                </a:cubicBezTo>
                <a:lnTo>
                  <a:pt x="4443" y="3938"/>
                </a:lnTo>
                <a:cubicBezTo>
                  <a:pt x="4632" y="3781"/>
                  <a:pt x="4821" y="3686"/>
                  <a:pt x="5073" y="3592"/>
                </a:cubicBezTo>
                <a:cubicBezTo>
                  <a:pt x="5339" y="3496"/>
                  <a:pt x="5605" y="3451"/>
                  <a:pt x="5865" y="3451"/>
                </a:cubicBezTo>
                <a:cubicBezTo>
                  <a:pt x="6375" y="3451"/>
                  <a:pt x="6861" y="3625"/>
                  <a:pt x="7279" y="3938"/>
                </a:cubicBezTo>
                <a:lnTo>
                  <a:pt x="8728" y="2489"/>
                </a:lnTo>
                <a:cubicBezTo>
                  <a:pt x="8161" y="2016"/>
                  <a:pt x="7499" y="1670"/>
                  <a:pt x="6743" y="1512"/>
                </a:cubicBezTo>
                <a:cubicBezTo>
                  <a:pt x="6743" y="1481"/>
                  <a:pt x="6774" y="1418"/>
                  <a:pt x="6774" y="1386"/>
                </a:cubicBezTo>
                <a:close/>
                <a:moveTo>
                  <a:pt x="5829" y="0"/>
                </a:moveTo>
                <a:cubicBezTo>
                  <a:pt x="5420" y="0"/>
                  <a:pt x="5010" y="315"/>
                  <a:pt x="4884" y="725"/>
                </a:cubicBezTo>
                <a:lnTo>
                  <a:pt x="3782" y="725"/>
                </a:lnTo>
                <a:cubicBezTo>
                  <a:pt x="2112" y="725"/>
                  <a:pt x="726" y="2111"/>
                  <a:pt x="726" y="3781"/>
                </a:cubicBezTo>
                <a:lnTo>
                  <a:pt x="726" y="4883"/>
                </a:lnTo>
                <a:cubicBezTo>
                  <a:pt x="316" y="5041"/>
                  <a:pt x="1" y="5419"/>
                  <a:pt x="1" y="5829"/>
                </a:cubicBezTo>
                <a:cubicBezTo>
                  <a:pt x="1" y="6270"/>
                  <a:pt x="316" y="6679"/>
                  <a:pt x="726" y="6774"/>
                </a:cubicBezTo>
                <a:lnTo>
                  <a:pt x="726" y="7876"/>
                </a:lnTo>
                <a:cubicBezTo>
                  <a:pt x="726" y="9578"/>
                  <a:pt x="2112" y="10964"/>
                  <a:pt x="3782" y="10964"/>
                </a:cubicBezTo>
                <a:lnTo>
                  <a:pt x="4884" y="10964"/>
                </a:lnTo>
                <a:cubicBezTo>
                  <a:pt x="5042" y="11342"/>
                  <a:pt x="5420" y="11688"/>
                  <a:pt x="5829" y="11688"/>
                </a:cubicBezTo>
                <a:cubicBezTo>
                  <a:pt x="6270" y="11688"/>
                  <a:pt x="6680" y="11342"/>
                  <a:pt x="6774" y="10964"/>
                </a:cubicBezTo>
                <a:lnTo>
                  <a:pt x="7877" y="10964"/>
                </a:lnTo>
                <a:cubicBezTo>
                  <a:pt x="9578" y="10964"/>
                  <a:pt x="10965" y="9578"/>
                  <a:pt x="10965" y="7876"/>
                </a:cubicBezTo>
                <a:lnTo>
                  <a:pt x="10965" y="6774"/>
                </a:lnTo>
                <a:cubicBezTo>
                  <a:pt x="11343" y="6616"/>
                  <a:pt x="11658" y="6270"/>
                  <a:pt x="11658" y="5829"/>
                </a:cubicBezTo>
                <a:cubicBezTo>
                  <a:pt x="11658" y="5419"/>
                  <a:pt x="11343" y="5072"/>
                  <a:pt x="10965" y="4883"/>
                </a:cubicBezTo>
                <a:lnTo>
                  <a:pt x="10965" y="3781"/>
                </a:lnTo>
                <a:cubicBezTo>
                  <a:pt x="10965" y="2111"/>
                  <a:pt x="9578" y="725"/>
                  <a:pt x="7877" y="725"/>
                </a:cubicBezTo>
                <a:lnTo>
                  <a:pt x="6774" y="725"/>
                </a:lnTo>
                <a:cubicBezTo>
                  <a:pt x="6617" y="315"/>
                  <a:pt x="6270" y="0"/>
                  <a:pt x="5829" y="0"/>
                </a:cubicBezTo>
                <a:close/>
              </a:path>
            </a:pathLst>
          </a:custGeom>
          <a:solidFill>
            <a:srgbClr val="EE9012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50"/>
          </a:p>
        </p:txBody>
      </p:sp>
      <p:grpSp>
        <p:nvGrpSpPr>
          <p:cNvPr id="195" name="Google Shape;6862;p88"/>
          <p:cNvGrpSpPr/>
          <p:nvPr/>
        </p:nvGrpSpPr>
        <p:grpSpPr>
          <a:xfrm>
            <a:off x="4907684" y="1706389"/>
            <a:ext cx="460833" cy="449225"/>
            <a:chOff x="-31817400" y="3910025"/>
            <a:chExt cx="301675" cy="294075"/>
          </a:xfrm>
          <a:solidFill>
            <a:srgbClr val="EE9012"/>
          </a:solidFill>
        </p:grpSpPr>
        <p:sp>
          <p:nvSpPr>
            <p:cNvPr id="196" name="Google Shape;6863;p88"/>
            <p:cNvSpPr/>
            <p:nvPr/>
          </p:nvSpPr>
          <p:spPr>
            <a:xfrm>
              <a:off x="-31817400" y="3911550"/>
              <a:ext cx="301675" cy="292550"/>
            </a:xfrm>
            <a:custGeom>
              <a:avLst/>
              <a:gdLst/>
              <a:ahLst/>
              <a:cxnLst/>
              <a:rect l="l" t="t" r="r" b="b"/>
              <a:pathLst>
                <a:path w="12067" h="11702" extrusionOk="0">
                  <a:moveTo>
                    <a:pt x="2558" y="0"/>
                  </a:moveTo>
                  <a:cubicBezTo>
                    <a:pt x="2357" y="0"/>
                    <a:pt x="2155" y="24"/>
                    <a:pt x="1954" y="70"/>
                  </a:cubicBezTo>
                  <a:cubicBezTo>
                    <a:pt x="1828" y="102"/>
                    <a:pt x="1733" y="196"/>
                    <a:pt x="1702" y="322"/>
                  </a:cubicBezTo>
                  <a:cubicBezTo>
                    <a:pt x="1670" y="448"/>
                    <a:pt x="1702" y="543"/>
                    <a:pt x="1796" y="637"/>
                  </a:cubicBezTo>
                  <a:lnTo>
                    <a:pt x="2679" y="1551"/>
                  </a:lnTo>
                  <a:cubicBezTo>
                    <a:pt x="2962" y="1803"/>
                    <a:pt x="2962" y="2244"/>
                    <a:pt x="2679" y="2528"/>
                  </a:cubicBezTo>
                  <a:cubicBezTo>
                    <a:pt x="2553" y="2669"/>
                    <a:pt x="2379" y="2740"/>
                    <a:pt x="2202" y="2740"/>
                  </a:cubicBezTo>
                  <a:cubicBezTo>
                    <a:pt x="2025" y="2740"/>
                    <a:pt x="1844" y="2669"/>
                    <a:pt x="1702" y="2528"/>
                  </a:cubicBezTo>
                  <a:lnTo>
                    <a:pt x="788" y="1614"/>
                  </a:lnTo>
                  <a:cubicBezTo>
                    <a:pt x="744" y="1569"/>
                    <a:pt x="668" y="1525"/>
                    <a:pt x="582" y="1525"/>
                  </a:cubicBezTo>
                  <a:cubicBezTo>
                    <a:pt x="547" y="1525"/>
                    <a:pt x="510" y="1532"/>
                    <a:pt x="473" y="1551"/>
                  </a:cubicBezTo>
                  <a:cubicBezTo>
                    <a:pt x="347" y="1582"/>
                    <a:pt x="284" y="1645"/>
                    <a:pt x="253" y="1771"/>
                  </a:cubicBezTo>
                  <a:cubicBezTo>
                    <a:pt x="1" y="2591"/>
                    <a:pt x="253" y="3473"/>
                    <a:pt x="883" y="4103"/>
                  </a:cubicBezTo>
                  <a:cubicBezTo>
                    <a:pt x="1366" y="4494"/>
                    <a:pt x="1932" y="4750"/>
                    <a:pt x="2619" y="4750"/>
                  </a:cubicBezTo>
                  <a:cubicBezTo>
                    <a:pt x="2874" y="4750"/>
                    <a:pt x="3145" y="4715"/>
                    <a:pt x="3435" y="4638"/>
                  </a:cubicBezTo>
                  <a:lnTo>
                    <a:pt x="7247" y="8482"/>
                  </a:lnTo>
                  <a:cubicBezTo>
                    <a:pt x="6963" y="9522"/>
                    <a:pt x="7215" y="10372"/>
                    <a:pt x="7814" y="10971"/>
                  </a:cubicBezTo>
                  <a:cubicBezTo>
                    <a:pt x="8291" y="11472"/>
                    <a:pt x="8895" y="11702"/>
                    <a:pt x="9516" y="11702"/>
                  </a:cubicBezTo>
                  <a:cubicBezTo>
                    <a:pt x="9714" y="11702"/>
                    <a:pt x="9915" y="11678"/>
                    <a:pt x="10114" y="11632"/>
                  </a:cubicBezTo>
                  <a:cubicBezTo>
                    <a:pt x="10240" y="11569"/>
                    <a:pt x="10334" y="11506"/>
                    <a:pt x="10366" y="11380"/>
                  </a:cubicBezTo>
                  <a:cubicBezTo>
                    <a:pt x="10397" y="11254"/>
                    <a:pt x="10366" y="11128"/>
                    <a:pt x="10271" y="11065"/>
                  </a:cubicBezTo>
                  <a:lnTo>
                    <a:pt x="9389" y="10152"/>
                  </a:lnTo>
                  <a:cubicBezTo>
                    <a:pt x="9106" y="9868"/>
                    <a:pt x="9106" y="9459"/>
                    <a:pt x="9389" y="9175"/>
                  </a:cubicBezTo>
                  <a:cubicBezTo>
                    <a:pt x="9515" y="9033"/>
                    <a:pt x="9688" y="8962"/>
                    <a:pt x="9866" y="8962"/>
                  </a:cubicBezTo>
                  <a:cubicBezTo>
                    <a:pt x="10043" y="8962"/>
                    <a:pt x="10224" y="9033"/>
                    <a:pt x="10366" y="9175"/>
                  </a:cubicBezTo>
                  <a:lnTo>
                    <a:pt x="11279" y="10089"/>
                  </a:lnTo>
                  <a:cubicBezTo>
                    <a:pt x="11326" y="10135"/>
                    <a:pt x="11405" y="10164"/>
                    <a:pt x="11494" y="10164"/>
                  </a:cubicBezTo>
                  <a:cubicBezTo>
                    <a:pt x="11527" y="10164"/>
                    <a:pt x="11561" y="10160"/>
                    <a:pt x="11594" y="10152"/>
                  </a:cubicBezTo>
                  <a:cubicBezTo>
                    <a:pt x="11720" y="10120"/>
                    <a:pt x="11783" y="10026"/>
                    <a:pt x="11815" y="9931"/>
                  </a:cubicBezTo>
                  <a:cubicBezTo>
                    <a:pt x="12067" y="9081"/>
                    <a:pt x="11815" y="8230"/>
                    <a:pt x="11185" y="7600"/>
                  </a:cubicBezTo>
                  <a:cubicBezTo>
                    <a:pt x="10778" y="7170"/>
                    <a:pt x="10224" y="6903"/>
                    <a:pt x="9537" y="6903"/>
                  </a:cubicBezTo>
                  <a:cubicBezTo>
                    <a:pt x="9266" y="6903"/>
                    <a:pt x="8975" y="6944"/>
                    <a:pt x="8665" y="7033"/>
                  </a:cubicBezTo>
                  <a:lnTo>
                    <a:pt x="4852" y="3221"/>
                  </a:lnTo>
                  <a:lnTo>
                    <a:pt x="4884" y="3032"/>
                  </a:lnTo>
                  <a:cubicBezTo>
                    <a:pt x="5136" y="2213"/>
                    <a:pt x="4884" y="1330"/>
                    <a:pt x="4254" y="700"/>
                  </a:cubicBezTo>
                  <a:cubicBezTo>
                    <a:pt x="3778" y="225"/>
                    <a:pt x="3177" y="0"/>
                    <a:pt x="25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97" name="Google Shape;6864;p88"/>
            <p:cNvSpPr/>
            <p:nvPr/>
          </p:nvSpPr>
          <p:spPr>
            <a:xfrm>
              <a:off x="-31816600" y="4062950"/>
              <a:ext cx="144150" cy="140600"/>
            </a:xfrm>
            <a:custGeom>
              <a:avLst/>
              <a:gdLst/>
              <a:ahLst/>
              <a:cxnLst/>
              <a:rect l="l" t="t" r="r" b="b"/>
              <a:pathLst>
                <a:path w="5766" h="5624" extrusionOk="0">
                  <a:moveTo>
                    <a:pt x="4080" y="1504"/>
                  </a:moveTo>
                  <a:cubicBezTo>
                    <a:pt x="4167" y="1504"/>
                    <a:pt x="4253" y="1528"/>
                    <a:pt x="4316" y="1575"/>
                  </a:cubicBezTo>
                  <a:cubicBezTo>
                    <a:pt x="4442" y="1701"/>
                    <a:pt x="4442" y="1953"/>
                    <a:pt x="4316" y="2048"/>
                  </a:cubicBezTo>
                  <a:lnTo>
                    <a:pt x="2205" y="4159"/>
                  </a:lnTo>
                  <a:cubicBezTo>
                    <a:pt x="2158" y="4206"/>
                    <a:pt x="2072" y="4230"/>
                    <a:pt x="1985" y="4230"/>
                  </a:cubicBezTo>
                  <a:cubicBezTo>
                    <a:pt x="1898" y="4230"/>
                    <a:pt x="1812" y="4206"/>
                    <a:pt x="1764" y="4159"/>
                  </a:cubicBezTo>
                  <a:cubicBezTo>
                    <a:pt x="1638" y="4033"/>
                    <a:pt x="1638" y="3781"/>
                    <a:pt x="1764" y="3686"/>
                  </a:cubicBezTo>
                  <a:lnTo>
                    <a:pt x="3844" y="1575"/>
                  </a:lnTo>
                  <a:cubicBezTo>
                    <a:pt x="3907" y="1528"/>
                    <a:pt x="3993" y="1504"/>
                    <a:pt x="4080" y="1504"/>
                  </a:cubicBezTo>
                  <a:close/>
                  <a:moveTo>
                    <a:pt x="3844" y="0"/>
                  </a:moveTo>
                  <a:lnTo>
                    <a:pt x="567" y="3277"/>
                  </a:lnTo>
                  <a:cubicBezTo>
                    <a:pt x="0" y="3844"/>
                    <a:pt x="0" y="4694"/>
                    <a:pt x="567" y="5198"/>
                  </a:cubicBezTo>
                  <a:cubicBezTo>
                    <a:pt x="835" y="5482"/>
                    <a:pt x="1189" y="5624"/>
                    <a:pt x="1540" y="5624"/>
                  </a:cubicBezTo>
                  <a:cubicBezTo>
                    <a:pt x="1890" y="5624"/>
                    <a:pt x="2237" y="5482"/>
                    <a:pt x="2489" y="5198"/>
                  </a:cubicBezTo>
                  <a:lnTo>
                    <a:pt x="5766" y="1953"/>
                  </a:lnTo>
                  <a:lnTo>
                    <a:pt x="384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98" name="Google Shape;6865;p88"/>
            <p:cNvSpPr/>
            <p:nvPr/>
          </p:nvSpPr>
          <p:spPr>
            <a:xfrm>
              <a:off x="-31648050" y="3910025"/>
              <a:ext cx="129175" cy="127725"/>
            </a:xfrm>
            <a:custGeom>
              <a:avLst/>
              <a:gdLst/>
              <a:ahLst/>
              <a:cxnLst/>
              <a:rect l="l" t="t" r="r" b="b"/>
              <a:pathLst>
                <a:path w="5167" h="5109" extrusionOk="0">
                  <a:moveTo>
                    <a:pt x="4249" y="1"/>
                  </a:moveTo>
                  <a:cubicBezTo>
                    <a:pt x="4179" y="1"/>
                    <a:pt x="4106" y="24"/>
                    <a:pt x="4033" y="68"/>
                  </a:cubicBezTo>
                  <a:lnTo>
                    <a:pt x="2206" y="1171"/>
                  </a:lnTo>
                  <a:cubicBezTo>
                    <a:pt x="2017" y="1265"/>
                    <a:pt x="1985" y="1549"/>
                    <a:pt x="2143" y="1706"/>
                  </a:cubicBezTo>
                  <a:lnTo>
                    <a:pt x="2300" y="1864"/>
                  </a:lnTo>
                  <a:lnTo>
                    <a:pt x="0" y="4164"/>
                  </a:lnTo>
                  <a:lnTo>
                    <a:pt x="945" y="5109"/>
                  </a:lnTo>
                  <a:lnTo>
                    <a:pt x="3245" y="2809"/>
                  </a:lnTo>
                  <a:lnTo>
                    <a:pt x="3434" y="2998"/>
                  </a:lnTo>
                  <a:cubicBezTo>
                    <a:pt x="3502" y="3066"/>
                    <a:pt x="3594" y="3099"/>
                    <a:pt x="3684" y="3099"/>
                  </a:cubicBezTo>
                  <a:cubicBezTo>
                    <a:pt x="3802" y="3099"/>
                    <a:pt x="3916" y="3042"/>
                    <a:pt x="3970" y="2935"/>
                  </a:cubicBezTo>
                  <a:lnTo>
                    <a:pt x="5073" y="1108"/>
                  </a:lnTo>
                  <a:cubicBezTo>
                    <a:pt x="5167" y="1013"/>
                    <a:pt x="5167" y="793"/>
                    <a:pt x="5041" y="698"/>
                  </a:cubicBezTo>
                  <a:lnTo>
                    <a:pt x="4474" y="100"/>
                  </a:lnTo>
                  <a:cubicBezTo>
                    <a:pt x="4406" y="32"/>
                    <a:pt x="4330" y="1"/>
                    <a:pt x="424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246" name="Google Shape;6913;p88"/>
          <p:cNvGrpSpPr/>
          <p:nvPr/>
        </p:nvGrpSpPr>
        <p:grpSpPr>
          <a:xfrm>
            <a:off x="5475369" y="1706598"/>
            <a:ext cx="450026" cy="448804"/>
            <a:chOff x="-31455100" y="3909350"/>
            <a:chExt cx="294600" cy="293800"/>
          </a:xfrm>
          <a:solidFill>
            <a:srgbClr val="EE9012"/>
          </a:solidFill>
        </p:grpSpPr>
        <p:sp>
          <p:nvSpPr>
            <p:cNvPr id="247" name="Google Shape;6914;p88"/>
            <p:cNvSpPr/>
            <p:nvPr/>
          </p:nvSpPr>
          <p:spPr>
            <a:xfrm>
              <a:off x="-31455100" y="3909350"/>
              <a:ext cx="294600" cy="293800"/>
            </a:xfrm>
            <a:custGeom>
              <a:avLst/>
              <a:gdLst/>
              <a:ahLst/>
              <a:cxnLst/>
              <a:rect l="l" t="t" r="r" b="b"/>
              <a:pathLst>
                <a:path w="11784" h="11752" extrusionOk="0">
                  <a:moveTo>
                    <a:pt x="5199" y="1"/>
                  </a:moveTo>
                  <a:cubicBezTo>
                    <a:pt x="5042" y="1"/>
                    <a:pt x="4916" y="127"/>
                    <a:pt x="4884" y="284"/>
                  </a:cubicBezTo>
                  <a:lnTo>
                    <a:pt x="4727" y="883"/>
                  </a:lnTo>
                  <a:cubicBezTo>
                    <a:pt x="4191" y="977"/>
                    <a:pt x="3655" y="1229"/>
                    <a:pt x="3151" y="1513"/>
                  </a:cubicBezTo>
                  <a:lnTo>
                    <a:pt x="2647" y="1229"/>
                  </a:lnTo>
                  <a:cubicBezTo>
                    <a:pt x="2599" y="1205"/>
                    <a:pt x="2542" y="1195"/>
                    <a:pt x="2482" y="1195"/>
                  </a:cubicBezTo>
                  <a:cubicBezTo>
                    <a:pt x="2386" y="1195"/>
                    <a:pt x="2284" y="1222"/>
                    <a:pt x="2206" y="1261"/>
                  </a:cubicBezTo>
                  <a:lnTo>
                    <a:pt x="1261" y="2206"/>
                  </a:lnTo>
                  <a:cubicBezTo>
                    <a:pt x="1135" y="2332"/>
                    <a:pt x="1135" y="2490"/>
                    <a:pt x="1230" y="2647"/>
                  </a:cubicBezTo>
                  <a:lnTo>
                    <a:pt x="1513" y="3151"/>
                  </a:lnTo>
                  <a:cubicBezTo>
                    <a:pt x="1198" y="3624"/>
                    <a:pt x="978" y="4191"/>
                    <a:pt x="883" y="4726"/>
                  </a:cubicBezTo>
                  <a:lnTo>
                    <a:pt x="284" y="4884"/>
                  </a:lnTo>
                  <a:cubicBezTo>
                    <a:pt x="127" y="4947"/>
                    <a:pt x="1" y="5041"/>
                    <a:pt x="1" y="5199"/>
                  </a:cubicBezTo>
                  <a:lnTo>
                    <a:pt x="1" y="6585"/>
                  </a:lnTo>
                  <a:cubicBezTo>
                    <a:pt x="1" y="6743"/>
                    <a:pt x="127" y="6869"/>
                    <a:pt x="284" y="6900"/>
                  </a:cubicBezTo>
                  <a:lnTo>
                    <a:pt x="883" y="7058"/>
                  </a:lnTo>
                  <a:cubicBezTo>
                    <a:pt x="946" y="7404"/>
                    <a:pt x="1072" y="7782"/>
                    <a:pt x="1230" y="8129"/>
                  </a:cubicBezTo>
                  <a:cubicBezTo>
                    <a:pt x="1504" y="7854"/>
                    <a:pt x="2843" y="6486"/>
                    <a:pt x="2841" y="6486"/>
                  </a:cubicBezTo>
                  <a:lnTo>
                    <a:pt x="2841" y="6486"/>
                  </a:lnTo>
                  <a:cubicBezTo>
                    <a:pt x="2841" y="6486"/>
                    <a:pt x="2839" y="6488"/>
                    <a:pt x="2836" y="6491"/>
                  </a:cubicBezTo>
                  <a:cubicBezTo>
                    <a:pt x="2836" y="6459"/>
                    <a:pt x="2805" y="6050"/>
                    <a:pt x="2805" y="5955"/>
                  </a:cubicBezTo>
                  <a:cubicBezTo>
                    <a:pt x="2773" y="4222"/>
                    <a:pt x="4191" y="2836"/>
                    <a:pt x="5861" y="2836"/>
                  </a:cubicBezTo>
                  <a:cubicBezTo>
                    <a:pt x="7562" y="2836"/>
                    <a:pt x="8948" y="4222"/>
                    <a:pt x="8948" y="5924"/>
                  </a:cubicBezTo>
                  <a:cubicBezTo>
                    <a:pt x="8948" y="7499"/>
                    <a:pt x="7751" y="8822"/>
                    <a:pt x="6113" y="8948"/>
                  </a:cubicBezTo>
                  <a:cubicBezTo>
                    <a:pt x="6066" y="8948"/>
                    <a:pt x="5963" y="8956"/>
                    <a:pt x="5821" y="8956"/>
                  </a:cubicBezTo>
                  <a:cubicBezTo>
                    <a:pt x="5680" y="8956"/>
                    <a:pt x="5499" y="8948"/>
                    <a:pt x="5294" y="8917"/>
                  </a:cubicBezTo>
                  <a:lnTo>
                    <a:pt x="3655" y="10523"/>
                  </a:lnTo>
                  <a:cubicBezTo>
                    <a:pt x="4034" y="10681"/>
                    <a:pt x="4349" y="10807"/>
                    <a:pt x="4727" y="10870"/>
                  </a:cubicBezTo>
                  <a:lnTo>
                    <a:pt x="4884" y="11468"/>
                  </a:lnTo>
                  <a:cubicBezTo>
                    <a:pt x="4916" y="11626"/>
                    <a:pt x="5042" y="11752"/>
                    <a:pt x="5199" y="11752"/>
                  </a:cubicBezTo>
                  <a:lnTo>
                    <a:pt x="6585" y="11752"/>
                  </a:lnTo>
                  <a:cubicBezTo>
                    <a:pt x="6743" y="11752"/>
                    <a:pt x="6869" y="11626"/>
                    <a:pt x="6901" y="11468"/>
                  </a:cubicBezTo>
                  <a:lnTo>
                    <a:pt x="7058" y="10870"/>
                  </a:lnTo>
                  <a:cubicBezTo>
                    <a:pt x="7594" y="10775"/>
                    <a:pt x="8129" y="10523"/>
                    <a:pt x="8633" y="10240"/>
                  </a:cubicBezTo>
                  <a:lnTo>
                    <a:pt x="9137" y="10523"/>
                  </a:lnTo>
                  <a:cubicBezTo>
                    <a:pt x="9185" y="10547"/>
                    <a:pt x="9243" y="10558"/>
                    <a:pt x="9302" y="10558"/>
                  </a:cubicBezTo>
                  <a:cubicBezTo>
                    <a:pt x="9399" y="10558"/>
                    <a:pt x="9501" y="10531"/>
                    <a:pt x="9578" y="10492"/>
                  </a:cubicBezTo>
                  <a:lnTo>
                    <a:pt x="10524" y="9547"/>
                  </a:lnTo>
                  <a:cubicBezTo>
                    <a:pt x="10650" y="9421"/>
                    <a:pt x="10650" y="9263"/>
                    <a:pt x="10555" y="9106"/>
                  </a:cubicBezTo>
                  <a:lnTo>
                    <a:pt x="10303" y="8601"/>
                  </a:lnTo>
                  <a:cubicBezTo>
                    <a:pt x="10618" y="8129"/>
                    <a:pt x="10807" y="7562"/>
                    <a:pt x="10933" y="7026"/>
                  </a:cubicBezTo>
                  <a:lnTo>
                    <a:pt x="11500" y="6869"/>
                  </a:lnTo>
                  <a:cubicBezTo>
                    <a:pt x="11658" y="6806"/>
                    <a:pt x="11784" y="6711"/>
                    <a:pt x="11784" y="6554"/>
                  </a:cubicBezTo>
                  <a:lnTo>
                    <a:pt x="11784" y="5167"/>
                  </a:lnTo>
                  <a:cubicBezTo>
                    <a:pt x="11752" y="5041"/>
                    <a:pt x="11658" y="4915"/>
                    <a:pt x="11500" y="4884"/>
                  </a:cubicBezTo>
                  <a:lnTo>
                    <a:pt x="10902" y="4726"/>
                  </a:lnTo>
                  <a:cubicBezTo>
                    <a:pt x="10807" y="4191"/>
                    <a:pt x="10555" y="3687"/>
                    <a:pt x="10272" y="3151"/>
                  </a:cubicBezTo>
                  <a:lnTo>
                    <a:pt x="10555" y="2647"/>
                  </a:lnTo>
                  <a:cubicBezTo>
                    <a:pt x="10650" y="2521"/>
                    <a:pt x="10587" y="2332"/>
                    <a:pt x="10524" y="2206"/>
                  </a:cubicBezTo>
                  <a:lnTo>
                    <a:pt x="9578" y="1261"/>
                  </a:lnTo>
                  <a:cubicBezTo>
                    <a:pt x="9509" y="1209"/>
                    <a:pt x="9430" y="1185"/>
                    <a:pt x="9347" y="1185"/>
                  </a:cubicBezTo>
                  <a:cubicBezTo>
                    <a:pt x="9279" y="1185"/>
                    <a:pt x="9208" y="1201"/>
                    <a:pt x="9137" y="1229"/>
                  </a:cubicBezTo>
                  <a:lnTo>
                    <a:pt x="8633" y="1513"/>
                  </a:lnTo>
                  <a:cubicBezTo>
                    <a:pt x="8161" y="1198"/>
                    <a:pt x="7594" y="977"/>
                    <a:pt x="7058" y="883"/>
                  </a:cubicBezTo>
                  <a:lnTo>
                    <a:pt x="6901" y="284"/>
                  </a:lnTo>
                  <a:cubicBezTo>
                    <a:pt x="6869" y="127"/>
                    <a:pt x="6743" y="1"/>
                    <a:pt x="658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48" name="Google Shape;6915;p88"/>
            <p:cNvSpPr/>
            <p:nvPr/>
          </p:nvSpPr>
          <p:spPr>
            <a:xfrm>
              <a:off x="-31455100" y="3997350"/>
              <a:ext cx="215050" cy="205025"/>
            </a:xfrm>
            <a:custGeom>
              <a:avLst/>
              <a:gdLst/>
              <a:ahLst/>
              <a:cxnLst/>
              <a:rect l="l" t="t" r="r" b="b"/>
              <a:pathLst>
                <a:path w="8602" h="8201" extrusionOk="0">
                  <a:moveTo>
                    <a:pt x="5939" y="0"/>
                  </a:moveTo>
                  <a:cubicBezTo>
                    <a:pt x="4729" y="0"/>
                    <a:pt x="3750" y="854"/>
                    <a:pt x="3561" y="1963"/>
                  </a:cubicBezTo>
                  <a:cubicBezTo>
                    <a:pt x="3466" y="2404"/>
                    <a:pt x="3498" y="2813"/>
                    <a:pt x="3624" y="3223"/>
                  </a:cubicBezTo>
                  <a:lnTo>
                    <a:pt x="410" y="6468"/>
                  </a:lnTo>
                  <a:cubicBezTo>
                    <a:pt x="1" y="6846"/>
                    <a:pt x="1" y="7507"/>
                    <a:pt x="410" y="7917"/>
                  </a:cubicBezTo>
                  <a:cubicBezTo>
                    <a:pt x="600" y="8106"/>
                    <a:pt x="852" y="8200"/>
                    <a:pt x="1111" y="8200"/>
                  </a:cubicBezTo>
                  <a:cubicBezTo>
                    <a:pt x="1371" y="8200"/>
                    <a:pt x="1639" y="8106"/>
                    <a:pt x="1860" y="7917"/>
                  </a:cubicBezTo>
                  <a:lnTo>
                    <a:pt x="5136" y="4640"/>
                  </a:lnTo>
                  <a:cubicBezTo>
                    <a:pt x="5388" y="4735"/>
                    <a:pt x="5664" y="4782"/>
                    <a:pt x="5947" y="4782"/>
                  </a:cubicBezTo>
                  <a:cubicBezTo>
                    <a:pt x="6231" y="4782"/>
                    <a:pt x="6522" y="4735"/>
                    <a:pt x="6806" y="4640"/>
                  </a:cubicBezTo>
                  <a:cubicBezTo>
                    <a:pt x="7846" y="4294"/>
                    <a:pt x="8602" y="3065"/>
                    <a:pt x="8224" y="1773"/>
                  </a:cubicBezTo>
                  <a:cubicBezTo>
                    <a:pt x="8192" y="1647"/>
                    <a:pt x="8129" y="1553"/>
                    <a:pt x="8003" y="1521"/>
                  </a:cubicBezTo>
                  <a:cubicBezTo>
                    <a:pt x="7972" y="1514"/>
                    <a:pt x="7942" y="1510"/>
                    <a:pt x="7914" y="1510"/>
                  </a:cubicBezTo>
                  <a:cubicBezTo>
                    <a:pt x="7830" y="1510"/>
                    <a:pt x="7759" y="1545"/>
                    <a:pt x="7688" y="1616"/>
                  </a:cubicBezTo>
                  <a:lnTo>
                    <a:pt x="6901" y="2404"/>
                  </a:lnTo>
                  <a:cubicBezTo>
                    <a:pt x="6759" y="2530"/>
                    <a:pt x="6578" y="2593"/>
                    <a:pt x="6400" y="2593"/>
                  </a:cubicBezTo>
                  <a:cubicBezTo>
                    <a:pt x="6223" y="2593"/>
                    <a:pt x="6050" y="2530"/>
                    <a:pt x="5924" y="2404"/>
                  </a:cubicBezTo>
                  <a:cubicBezTo>
                    <a:pt x="5640" y="2120"/>
                    <a:pt x="5640" y="1679"/>
                    <a:pt x="5924" y="1395"/>
                  </a:cubicBezTo>
                  <a:lnTo>
                    <a:pt x="6711" y="608"/>
                  </a:lnTo>
                  <a:cubicBezTo>
                    <a:pt x="6774" y="545"/>
                    <a:pt x="6806" y="419"/>
                    <a:pt x="6774" y="293"/>
                  </a:cubicBezTo>
                  <a:cubicBezTo>
                    <a:pt x="6743" y="198"/>
                    <a:pt x="6648" y="104"/>
                    <a:pt x="6554" y="72"/>
                  </a:cubicBezTo>
                  <a:cubicBezTo>
                    <a:pt x="6344" y="23"/>
                    <a:pt x="6139" y="0"/>
                    <a:pt x="59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280" name="Google Shape;6947;p88"/>
          <p:cNvGrpSpPr/>
          <p:nvPr/>
        </p:nvGrpSpPr>
        <p:grpSpPr>
          <a:xfrm>
            <a:off x="3147851" y="1725784"/>
            <a:ext cx="446398" cy="447620"/>
            <a:chOff x="-32927950" y="3944800"/>
            <a:chExt cx="292225" cy="293025"/>
          </a:xfrm>
          <a:solidFill>
            <a:srgbClr val="EE9012"/>
          </a:solidFill>
        </p:grpSpPr>
        <p:sp>
          <p:nvSpPr>
            <p:cNvPr id="281" name="Google Shape;6948;p88"/>
            <p:cNvSpPr/>
            <p:nvPr/>
          </p:nvSpPr>
          <p:spPr>
            <a:xfrm>
              <a:off x="-32927950" y="3944800"/>
              <a:ext cx="69325" cy="292225"/>
            </a:xfrm>
            <a:custGeom>
              <a:avLst/>
              <a:gdLst/>
              <a:ahLst/>
              <a:cxnLst/>
              <a:rect l="l" t="t" r="r" b="b"/>
              <a:pathLst>
                <a:path w="2773" h="11689" extrusionOk="0">
                  <a:moveTo>
                    <a:pt x="1418" y="0"/>
                  </a:moveTo>
                  <a:cubicBezTo>
                    <a:pt x="1072" y="0"/>
                    <a:pt x="757" y="315"/>
                    <a:pt x="757" y="662"/>
                  </a:cubicBezTo>
                  <a:lnTo>
                    <a:pt x="757" y="9578"/>
                  </a:lnTo>
                  <a:cubicBezTo>
                    <a:pt x="757" y="9830"/>
                    <a:pt x="914" y="10050"/>
                    <a:pt x="1103" y="10176"/>
                  </a:cubicBezTo>
                  <a:lnTo>
                    <a:pt x="1103" y="10996"/>
                  </a:lnTo>
                  <a:lnTo>
                    <a:pt x="347" y="10996"/>
                  </a:lnTo>
                  <a:cubicBezTo>
                    <a:pt x="158" y="10996"/>
                    <a:pt x="1" y="11153"/>
                    <a:pt x="1" y="11342"/>
                  </a:cubicBezTo>
                  <a:cubicBezTo>
                    <a:pt x="1" y="11531"/>
                    <a:pt x="158" y="11689"/>
                    <a:pt x="347" y="11689"/>
                  </a:cubicBezTo>
                  <a:lnTo>
                    <a:pt x="2395" y="11689"/>
                  </a:lnTo>
                  <a:cubicBezTo>
                    <a:pt x="2616" y="11689"/>
                    <a:pt x="2773" y="11531"/>
                    <a:pt x="2773" y="11342"/>
                  </a:cubicBezTo>
                  <a:cubicBezTo>
                    <a:pt x="2773" y="11153"/>
                    <a:pt x="2616" y="10996"/>
                    <a:pt x="2395" y="10996"/>
                  </a:cubicBezTo>
                  <a:lnTo>
                    <a:pt x="1733" y="10996"/>
                  </a:lnTo>
                  <a:lnTo>
                    <a:pt x="1733" y="10176"/>
                  </a:lnTo>
                  <a:cubicBezTo>
                    <a:pt x="1922" y="10050"/>
                    <a:pt x="2080" y="9861"/>
                    <a:pt x="2080" y="9578"/>
                  </a:cubicBezTo>
                  <a:lnTo>
                    <a:pt x="2080" y="662"/>
                  </a:lnTo>
                  <a:cubicBezTo>
                    <a:pt x="2080" y="284"/>
                    <a:pt x="1765" y="0"/>
                    <a:pt x="14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2" name="Google Shape;6949;p88"/>
            <p:cNvSpPr/>
            <p:nvPr/>
          </p:nvSpPr>
          <p:spPr>
            <a:xfrm>
              <a:off x="-32720800" y="4057425"/>
              <a:ext cx="85075" cy="25225"/>
            </a:xfrm>
            <a:custGeom>
              <a:avLst/>
              <a:gdLst/>
              <a:ahLst/>
              <a:cxnLst/>
              <a:rect l="l" t="t" r="r" b="b"/>
              <a:pathLst>
                <a:path w="3403" h="1009" extrusionOk="0">
                  <a:moveTo>
                    <a:pt x="505" y="1"/>
                  </a:moveTo>
                  <a:cubicBezTo>
                    <a:pt x="221" y="1"/>
                    <a:pt x="0" y="221"/>
                    <a:pt x="0" y="505"/>
                  </a:cubicBezTo>
                  <a:cubicBezTo>
                    <a:pt x="0" y="788"/>
                    <a:pt x="221" y="1009"/>
                    <a:pt x="505" y="1009"/>
                  </a:cubicBezTo>
                  <a:lnTo>
                    <a:pt x="2899" y="1009"/>
                  </a:lnTo>
                  <a:cubicBezTo>
                    <a:pt x="3182" y="1009"/>
                    <a:pt x="3403" y="788"/>
                    <a:pt x="3403" y="505"/>
                  </a:cubicBezTo>
                  <a:cubicBezTo>
                    <a:pt x="3403" y="190"/>
                    <a:pt x="3182" y="1"/>
                    <a:pt x="289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3" name="Google Shape;6950;p88"/>
            <p:cNvSpPr/>
            <p:nvPr/>
          </p:nvSpPr>
          <p:spPr>
            <a:xfrm>
              <a:off x="-32720800" y="4099950"/>
              <a:ext cx="85075" cy="25225"/>
            </a:xfrm>
            <a:custGeom>
              <a:avLst/>
              <a:gdLst/>
              <a:ahLst/>
              <a:cxnLst/>
              <a:rect l="l" t="t" r="r" b="b"/>
              <a:pathLst>
                <a:path w="3403" h="1009" extrusionOk="0">
                  <a:moveTo>
                    <a:pt x="505" y="1"/>
                  </a:moveTo>
                  <a:cubicBezTo>
                    <a:pt x="221" y="1"/>
                    <a:pt x="0" y="221"/>
                    <a:pt x="0" y="505"/>
                  </a:cubicBezTo>
                  <a:cubicBezTo>
                    <a:pt x="0" y="788"/>
                    <a:pt x="221" y="1009"/>
                    <a:pt x="505" y="1009"/>
                  </a:cubicBezTo>
                  <a:lnTo>
                    <a:pt x="2899" y="1009"/>
                  </a:lnTo>
                  <a:cubicBezTo>
                    <a:pt x="3182" y="1009"/>
                    <a:pt x="3403" y="788"/>
                    <a:pt x="3403" y="505"/>
                  </a:cubicBezTo>
                  <a:cubicBezTo>
                    <a:pt x="3403" y="221"/>
                    <a:pt x="3182" y="1"/>
                    <a:pt x="289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4" name="Google Shape;6951;p88"/>
            <p:cNvSpPr/>
            <p:nvPr/>
          </p:nvSpPr>
          <p:spPr>
            <a:xfrm>
              <a:off x="-32720800" y="4141700"/>
              <a:ext cx="67750" cy="26025"/>
            </a:xfrm>
            <a:custGeom>
              <a:avLst/>
              <a:gdLst/>
              <a:ahLst/>
              <a:cxnLst/>
              <a:rect l="l" t="t" r="r" b="b"/>
              <a:pathLst>
                <a:path w="2710" h="1041" extrusionOk="0">
                  <a:moveTo>
                    <a:pt x="505" y="1"/>
                  </a:moveTo>
                  <a:cubicBezTo>
                    <a:pt x="221" y="1"/>
                    <a:pt x="0" y="253"/>
                    <a:pt x="0" y="536"/>
                  </a:cubicBezTo>
                  <a:cubicBezTo>
                    <a:pt x="0" y="788"/>
                    <a:pt x="221" y="1040"/>
                    <a:pt x="505" y="1040"/>
                  </a:cubicBezTo>
                  <a:lnTo>
                    <a:pt x="2206" y="1040"/>
                  </a:lnTo>
                  <a:cubicBezTo>
                    <a:pt x="2458" y="1040"/>
                    <a:pt x="2710" y="788"/>
                    <a:pt x="2710" y="536"/>
                  </a:cubicBezTo>
                  <a:cubicBezTo>
                    <a:pt x="2710" y="253"/>
                    <a:pt x="2521" y="1"/>
                    <a:pt x="220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5" name="Google Shape;6952;p88"/>
            <p:cNvSpPr/>
            <p:nvPr/>
          </p:nvSpPr>
          <p:spPr>
            <a:xfrm>
              <a:off x="-32754675" y="3944800"/>
              <a:ext cx="51225" cy="52000"/>
            </a:xfrm>
            <a:custGeom>
              <a:avLst/>
              <a:gdLst/>
              <a:ahLst/>
              <a:cxnLst/>
              <a:rect l="l" t="t" r="r" b="b"/>
              <a:pathLst>
                <a:path w="2049" h="2080" extrusionOk="0">
                  <a:moveTo>
                    <a:pt x="1702" y="0"/>
                  </a:moveTo>
                  <a:cubicBezTo>
                    <a:pt x="757" y="0"/>
                    <a:pt x="1" y="788"/>
                    <a:pt x="1" y="1733"/>
                  </a:cubicBezTo>
                  <a:lnTo>
                    <a:pt x="1" y="2080"/>
                  </a:lnTo>
                  <a:lnTo>
                    <a:pt x="2049" y="2080"/>
                  </a:lnTo>
                  <a:lnTo>
                    <a:pt x="204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6" name="Google Shape;6953;p88"/>
            <p:cNvSpPr/>
            <p:nvPr/>
          </p:nvSpPr>
          <p:spPr>
            <a:xfrm>
              <a:off x="-32687725" y="3944800"/>
              <a:ext cx="34675" cy="55150"/>
            </a:xfrm>
            <a:custGeom>
              <a:avLst/>
              <a:gdLst/>
              <a:ahLst/>
              <a:cxnLst/>
              <a:rect l="l" t="t" r="r" b="b"/>
              <a:pathLst>
                <a:path w="1387" h="2206" extrusionOk="0">
                  <a:moveTo>
                    <a:pt x="1" y="0"/>
                  </a:moveTo>
                  <a:lnTo>
                    <a:pt x="1" y="2111"/>
                  </a:lnTo>
                  <a:lnTo>
                    <a:pt x="883" y="2111"/>
                  </a:lnTo>
                  <a:cubicBezTo>
                    <a:pt x="1072" y="2111"/>
                    <a:pt x="1261" y="2143"/>
                    <a:pt x="1387" y="2206"/>
                  </a:cubicBezTo>
                  <a:lnTo>
                    <a:pt x="1387" y="1040"/>
                  </a:lnTo>
                  <a:cubicBezTo>
                    <a:pt x="1387" y="473"/>
                    <a:pt x="914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7" name="Google Shape;6954;p88"/>
            <p:cNvSpPr/>
            <p:nvPr/>
          </p:nvSpPr>
          <p:spPr>
            <a:xfrm>
              <a:off x="-32860200" y="4014100"/>
              <a:ext cx="207150" cy="153625"/>
            </a:xfrm>
            <a:custGeom>
              <a:avLst/>
              <a:gdLst/>
              <a:ahLst/>
              <a:cxnLst/>
              <a:rect l="l" t="t" r="r" b="b"/>
              <a:pathLst>
                <a:path w="8286" h="6145" extrusionOk="0">
                  <a:moveTo>
                    <a:pt x="0" y="1"/>
                  </a:moveTo>
                  <a:lnTo>
                    <a:pt x="0" y="6144"/>
                  </a:lnTo>
                  <a:lnTo>
                    <a:pt x="378" y="6144"/>
                  </a:lnTo>
                  <a:cubicBezTo>
                    <a:pt x="756" y="6144"/>
                    <a:pt x="1071" y="5892"/>
                    <a:pt x="1260" y="5577"/>
                  </a:cubicBezTo>
                  <a:lnTo>
                    <a:pt x="2016" y="5955"/>
                  </a:lnTo>
                  <a:cubicBezTo>
                    <a:pt x="2268" y="6050"/>
                    <a:pt x="2552" y="6144"/>
                    <a:pt x="2773" y="6144"/>
                  </a:cubicBezTo>
                  <a:lnTo>
                    <a:pt x="3497" y="6144"/>
                  </a:lnTo>
                  <a:lnTo>
                    <a:pt x="3497" y="3057"/>
                  </a:lnTo>
                  <a:cubicBezTo>
                    <a:pt x="3214" y="3309"/>
                    <a:pt x="2867" y="3435"/>
                    <a:pt x="2457" y="3435"/>
                  </a:cubicBezTo>
                  <a:cubicBezTo>
                    <a:pt x="2268" y="3435"/>
                    <a:pt x="2111" y="3277"/>
                    <a:pt x="2111" y="3057"/>
                  </a:cubicBezTo>
                  <a:cubicBezTo>
                    <a:pt x="2111" y="2868"/>
                    <a:pt x="2268" y="2710"/>
                    <a:pt x="2457" y="2710"/>
                  </a:cubicBezTo>
                  <a:cubicBezTo>
                    <a:pt x="3025" y="2710"/>
                    <a:pt x="3497" y="2238"/>
                    <a:pt x="3497" y="1702"/>
                  </a:cubicBezTo>
                  <a:lnTo>
                    <a:pt x="3497" y="1009"/>
                  </a:lnTo>
                  <a:lnTo>
                    <a:pt x="7782" y="1009"/>
                  </a:lnTo>
                  <a:cubicBezTo>
                    <a:pt x="8065" y="1009"/>
                    <a:pt x="8286" y="788"/>
                    <a:pt x="8286" y="505"/>
                  </a:cubicBezTo>
                  <a:cubicBezTo>
                    <a:pt x="8286" y="221"/>
                    <a:pt x="8065" y="1"/>
                    <a:pt x="7782" y="1"/>
                  </a:cubicBezTo>
                  <a:lnTo>
                    <a:pt x="3560" y="1"/>
                  </a:lnTo>
                  <a:cubicBezTo>
                    <a:pt x="3308" y="1"/>
                    <a:pt x="2899" y="158"/>
                    <a:pt x="2583" y="442"/>
                  </a:cubicBezTo>
                  <a:cubicBezTo>
                    <a:pt x="2426" y="599"/>
                    <a:pt x="2205" y="662"/>
                    <a:pt x="1985" y="662"/>
                  </a:cubicBezTo>
                  <a:lnTo>
                    <a:pt x="1323" y="662"/>
                  </a:lnTo>
                  <a:cubicBezTo>
                    <a:pt x="1166" y="284"/>
                    <a:pt x="788" y="1"/>
                    <a:pt x="3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8" name="Google Shape;6955;p88"/>
            <p:cNvSpPr/>
            <p:nvPr/>
          </p:nvSpPr>
          <p:spPr>
            <a:xfrm>
              <a:off x="-32755450" y="4055850"/>
              <a:ext cx="51200" cy="181175"/>
            </a:xfrm>
            <a:custGeom>
              <a:avLst/>
              <a:gdLst/>
              <a:ahLst/>
              <a:cxnLst/>
              <a:rect l="l" t="t" r="r" b="b"/>
              <a:pathLst>
                <a:path w="2048" h="7247" extrusionOk="0">
                  <a:moveTo>
                    <a:pt x="0" y="1"/>
                  </a:moveTo>
                  <a:lnTo>
                    <a:pt x="0" y="64"/>
                  </a:lnTo>
                  <a:lnTo>
                    <a:pt x="0" y="5514"/>
                  </a:lnTo>
                  <a:cubicBezTo>
                    <a:pt x="0" y="6459"/>
                    <a:pt x="756" y="7247"/>
                    <a:pt x="1701" y="7247"/>
                  </a:cubicBezTo>
                  <a:lnTo>
                    <a:pt x="2048" y="7247"/>
                  </a:lnTo>
                  <a:lnTo>
                    <a:pt x="2048" y="5167"/>
                  </a:lnTo>
                  <a:lnTo>
                    <a:pt x="1891" y="5167"/>
                  </a:lnTo>
                  <a:cubicBezTo>
                    <a:pt x="1229" y="5167"/>
                    <a:pt x="725" y="4632"/>
                    <a:pt x="725" y="4002"/>
                  </a:cubicBezTo>
                  <a:cubicBezTo>
                    <a:pt x="725" y="3624"/>
                    <a:pt x="882" y="3372"/>
                    <a:pt x="1071" y="3120"/>
                  </a:cubicBezTo>
                  <a:cubicBezTo>
                    <a:pt x="819" y="2899"/>
                    <a:pt x="725" y="2615"/>
                    <a:pt x="725" y="2269"/>
                  </a:cubicBezTo>
                  <a:cubicBezTo>
                    <a:pt x="725" y="1922"/>
                    <a:pt x="882" y="1639"/>
                    <a:pt x="1071" y="1387"/>
                  </a:cubicBezTo>
                  <a:cubicBezTo>
                    <a:pt x="819" y="1166"/>
                    <a:pt x="725" y="883"/>
                    <a:pt x="725" y="536"/>
                  </a:cubicBezTo>
                  <a:cubicBezTo>
                    <a:pt x="725" y="316"/>
                    <a:pt x="756" y="190"/>
                    <a:pt x="8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9" name="Google Shape;6956;p88"/>
            <p:cNvSpPr/>
            <p:nvPr/>
          </p:nvSpPr>
          <p:spPr>
            <a:xfrm>
              <a:off x="-32686925" y="4182650"/>
              <a:ext cx="34675" cy="55175"/>
            </a:xfrm>
            <a:custGeom>
              <a:avLst/>
              <a:gdLst/>
              <a:ahLst/>
              <a:cxnLst/>
              <a:rect l="l" t="t" r="r" b="b"/>
              <a:pathLst>
                <a:path w="1387" h="2207" extrusionOk="0">
                  <a:moveTo>
                    <a:pt x="1386" y="1"/>
                  </a:moveTo>
                  <a:cubicBezTo>
                    <a:pt x="1229" y="64"/>
                    <a:pt x="1071" y="95"/>
                    <a:pt x="882" y="95"/>
                  </a:cubicBezTo>
                  <a:lnTo>
                    <a:pt x="0" y="95"/>
                  </a:lnTo>
                  <a:lnTo>
                    <a:pt x="0" y="2206"/>
                  </a:lnTo>
                  <a:lnTo>
                    <a:pt x="378" y="2206"/>
                  </a:lnTo>
                  <a:cubicBezTo>
                    <a:pt x="914" y="2206"/>
                    <a:pt x="1386" y="1734"/>
                    <a:pt x="1386" y="1167"/>
                  </a:cubicBezTo>
                  <a:lnTo>
                    <a:pt x="138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304" name="Google Shape;6971;p88"/>
          <p:cNvGrpSpPr/>
          <p:nvPr/>
        </p:nvGrpSpPr>
        <p:grpSpPr>
          <a:xfrm>
            <a:off x="6107749" y="1700219"/>
            <a:ext cx="445214" cy="445176"/>
            <a:chOff x="-31093575" y="3911725"/>
            <a:chExt cx="291450" cy="291425"/>
          </a:xfrm>
          <a:solidFill>
            <a:srgbClr val="EE9012"/>
          </a:solidFill>
        </p:grpSpPr>
        <p:sp>
          <p:nvSpPr>
            <p:cNvPr id="305" name="Google Shape;6972;p88"/>
            <p:cNvSpPr/>
            <p:nvPr/>
          </p:nvSpPr>
          <p:spPr>
            <a:xfrm>
              <a:off x="-31093575" y="3911725"/>
              <a:ext cx="291450" cy="291425"/>
            </a:xfrm>
            <a:custGeom>
              <a:avLst/>
              <a:gdLst/>
              <a:ahLst/>
              <a:cxnLst/>
              <a:rect l="l" t="t" r="r" b="b"/>
              <a:pathLst>
                <a:path w="11658" h="11657" extrusionOk="0">
                  <a:moveTo>
                    <a:pt x="5829" y="0"/>
                  </a:moveTo>
                  <a:cubicBezTo>
                    <a:pt x="3372" y="0"/>
                    <a:pt x="1261" y="1796"/>
                    <a:pt x="788" y="4159"/>
                  </a:cubicBezTo>
                  <a:cubicBezTo>
                    <a:pt x="347" y="4285"/>
                    <a:pt x="1" y="4694"/>
                    <a:pt x="1" y="5167"/>
                  </a:cubicBezTo>
                  <a:lnTo>
                    <a:pt x="1" y="7876"/>
                  </a:lnTo>
                  <a:cubicBezTo>
                    <a:pt x="1" y="8412"/>
                    <a:pt x="473" y="8885"/>
                    <a:pt x="1009" y="8885"/>
                  </a:cubicBezTo>
                  <a:lnTo>
                    <a:pt x="1702" y="8885"/>
                  </a:lnTo>
                  <a:cubicBezTo>
                    <a:pt x="1891" y="8885"/>
                    <a:pt x="2049" y="8727"/>
                    <a:pt x="2049" y="8538"/>
                  </a:cubicBezTo>
                  <a:lnTo>
                    <a:pt x="2049" y="4442"/>
                  </a:lnTo>
                  <a:cubicBezTo>
                    <a:pt x="2049" y="4253"/>
                    <a:pt x="1891" y="4096"/>
                    <a:pt x="1702" y="4096"/>
                  </a:cubicBezTo>
                  <a:lnTo>
                    <a:pt x="1481" y="4096"/>
                  </a:lnTo>
                  <a:cubicBezTo>
                    <a:pt x="1954" y="2111"/>
                    <a:pt x="3781" y="630"/>
                    <a:pt x="5829" y="630"/>
                  </a:cubicBezTo>
                  <a:cubicBezTo>
                    <a:pt x="7877" y="630"/>
                    <a:pt x="9673" y="2111"/>
                    <a:pt x="10145" y="4096"/>
                  </a:cubicBezTo>
                  <a:lnTo>
                    <a:pt x="9956" y="4096"/>
                  </a:lnTo>
                  <a:cubicBezTo>
                    <a:pt x="9767" y="4096"/>
                    <a:pt x="9610" y="4253"/>
                    <a:pt x="9610" y="4442"/>
                  </a:cubicBezTo>
                  <a:lnTo>
                    <a:pt x="9610" y="8538"/>
                  </a:lnTo>
                  <a:cubicBezTo>
                    <a:pt x="9610" y="8727"/>
                    <a:pt x="9767" y="8885"/>
                    <a:pt x="9956" y="8885"/>
                  </a:cubicBezTo>
                  <a:lnTo>
                    <a:pt x="10271" y="8885"/>
                  </a:lnTo>
                  <a:cubicBezTo>
                    <a:pt x="10114" y="9672"/>
                    <a:pt x="9421" y="10271"/>
                    <a:pt x="8570" y="10271"/>
                  </a:cubicBezTo>
                  <a:lnTo>
                    <a:pt x="6774" y="10271"/>
                  </a:lnTo>
                  <a:cubicBezTo>
                    <a:pt x="6617" y="9893"/>
                    <a:pt x="6270" y="9609"/>
                    <a:pt x="5829" y="9609"/>
                  </a:cubicBezTo>
                  <a:cubicBezTo>
                    <a:pt x="5262" y="9609"/>
                    <a:pt x="4789" y="10082"/>
                    <a:pt x="4789" y="10617"/>
                  </a:cubicBezTo>
                  <a:cubicBezTo>
                    <a:pt x="4789" y="11184"/>
                    <a:pt x="5262" y="11657"/>
                    <a:pt x="5829" y="11657"/>
                  </a:cubicBezTo>
                  <a:cubicBezTo>
                    <a:pt x="6270" y="11657"/>
                    <a:pt x="6648" y="11373"/>
                    <a:pt x="6774" y="10995"/>
                  </a:cubicBezTo>
                  <a:lnTo>
                    <a:pt x="8570" y="10995"/>
                  </a:lnTo>
                  <a:cubicBezTo>
                    <a:pt x="9799" y="10995"/>
                    <a:pt x="10775" y="10082"/>
                    <a:pt x="10933" y="8885"/>
                  </a:cubicBezTo>
                  <a:cubicBezTo>
                    <a:pt x="11342" y="8790"/>
                    <a:pt x="11658" y="8380"/>
                    <a:pt x="11658" y="7908"/>
                  </a:cubicBezTo>
                  <a:lnTo>
                    <a:pt x="11658" y="5198"/>
                  </a:lnTo>
                  <a:cubicBezTo>
                    <a:pt x="11658" y="4694"/>
                    <a:pt x="11311" y="4253"/>
                    <a:pt x="10870" y="4159"/>
                  </a:cubicBezTo>
                  <a:cubicBezTo>
                    <a:pt x="10397" y="1796"/>
                    <a:pt x="8255" y="0"/>
                    <a:pt x="58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06" name="Google Shape;6973;p88"/>
            <p:cNvSpPr/>
            <p:nvPr/>
          </p:nvSpPr>
          <p:spPr>
            <a:xfrm>
              <a:off x="-31025825" y="3980250"/>
              <a:ext cx="156750" cy="154250"/>
            </a:xfrm>
            <a:custGeom>
              <a:avLst/>
              <a:gdLst/>
              <a:ahLst/>
              <a:cxnLst/>
              <a:rect l="l" t="t" r="r" b="b"/>
              <a:pathLst>
                <a:path w="6270" h="6170" extrusionOk="0">
                  <a:moveTo>
                    <a:pt x="3119" y="1386"/>
                  </a:moveTo>
                  <a:cubicBezTo>
                    <a:pt x="3308" y="1386"/>
                    <a:pt x="3466" y="1544"/>
                    <a:pt x="3466" y="1733"/>
                  </a:cubicBezTo>
                  <a:cubicBezTo>
                    <a:pt x="3466" y="1953"/>
                    <a:pt x="3308" y="2079"/>
                    <a:pt x="3119" y="2079"/>
                  </a:cubicBezTo>
                  <a:cubicBezTo>
                    <a:pt x="2930" y="2079"/>
                    <a:pt x="2773" y="1953"/>
                    <a:pt x="2773" y="1733"/>
                  </a:cubicBezTo>
                  <a:cubicBezTo>
                    <a:pt x="2773" y="1544"/>
                    <a:pt x="2930" y="1386"/>
                    <a:pt x="3119" y="1386"/>
                  </a:cubicBezTo>
                  <a:close/>
                  <a:moveTo>
                    <a:pt x="3119" y="2741"/>
                  </a:moveTo>
                  <a:cubicBezTo>
                    <a:pt x="3308" y="2741"/>
                    <a:pt x="3466" y="2867"/>
                    <a:pt x="3466" y="3088"/>
                  </a:cubicBezTo>
                  <a:lnTo>
                    <a:pt x="3466" y="4474"/>
                  </a:lnTo>
                  <a:cubicBezTo>
                    <a:pt x="3466" y="4663"/>
                    <a:pt x="3308" y="4820"/>
                    <a:pt x="3119" y="4820"/>
                  </a:cubicBezTo>
                  <a:cubicBezTo>
                    <a:pt x="2930" y="4820"/>
                    <a:pt x="2773" y="4663"/>
                    <a:pt x="2773" y="4474"/>
                  </a:cubicBezTo>
                  <a:lnTo>
                    <a:pt x="2773" y="3088"/>
                  </a:lnTo>
                  <a:cubicBezTo>
                    <a:pt x="2773" y="2867"/>
                    <a:pt x="2930" y="2741"/>
                    <a:pt x="3119" y="2741"/>
                  </a:cubicBezTo>
                  <a:close/>
                  <a:moveTo>
                    <a:pt x="3151" y="0"/>
                  </a:moveTo>
                  <a:cubicBezTo>
                    <a:pt x="1449" y="0"/>
                    <a:pt x="63" y="1386"/>
                    <a:pt x="63" y="3088"/>
                  </a:cubicBezTo>
                  <a:cubicBezTo>
                    <a:pt x="63" y="3592"/>
                    <a:pt x="158" y="4096"/>
                    <a:pt x="441" y="4568"/>
                  </a:cubicBezTo>
                  <a:lnTo>
                    <a:pt x="63" y="5734"/>
                  </a:lnTo>
                  <a:cubicBezTo>
                    <a:pt x="0" y="5828"/>
                    <a:pt x="0" y="5955"/>
                    <a:pt x="126" y="6081"/>
                  </a:cubicBezTo>
                  <a:cubicBezTo>
                    <a:pt x="171" y="6125"/>
                    <a:pt x="263" y="6170"/>
                    <a:pt x="357" y="6170"/>
                  </a:cubicBezTo>
                  <a:cubicBezTo>
                    <a:pt x="396" y="6170"/>
                    <a:pt x="436" y="6162"/>
                    <a:pt x="473" y="6144"/>
                  </a:cubicBezTo>
                  <a:lnTo>
                    <a:pt x="1638" y="5765"/>
                  </a:lnTo>
                  <a:cubicBezTo>
                    <a:pt x="2079" y="6049"/>
                    <a:pt x="2615" y="6144"/>
                    <a:pt x="3151" y="6144"/>
                  </a:cubicBezTo>
                  <a:cubicBezTo>
                    <a:pt x="4852" y="6144"/>
                    <a:pt x="6270" y="4789"/>
                    <a:pt x="6270" y="3088"/>
                  </a:cubicBezTo>
                  <a:cubicBezTo>
                    <a:pt x="6270" y="1386"/>
                    <a:pt x="4852" y="0"/>
                    <a:pt x="31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337" name="Google Shape;7004;p88"/>
          <p:cNvGrpSpPr/>
          <p:nvPr/>
        </p:nvGrpSpPr>
        <p:grpSpPr>
          <a:xfrm>
            <a:off x="3781531" y="1707953"/>
            <a:ext cx="469273" cy="446093"/>
            <a:chOff x="-32576675" y="3944600"/>
            <a:chExt cx="307200" cy="292025"/>
          </a:xfrm>
          <a:solidFill>
            <a:srgbClr val="EE9012"/>
          </a:solidFill>
        </p:grpSpPr>
        <p:sp>
          <p:nvSpPr>
            <p:cNvPr id="338" name="Google Shape;7005;p88"/>
            <p:cNvSpPr/>
            <p:nvPr/>
          </p:nvSpPr>
          <p:spPr>
            <a:xfrm>
              <a:off x="-32482950" y="3944600"/>
              <a:ext cx="213475" cy="214650"/>
            </a:xfrm>
            <a:custGeom>
              <a:avLst/>
              <a:gdLst/>
              <a:ahLst/>
              <a:cxnLst/>
              <a:rect l="l" t="t" r="r" b="b"/>
              <a:pathLst>
                <a:path w="8539" h="8586" extrusionOk="0">
                  <a:moveTo>
                    <a:pt x="5156" y="1"/>
                  </a:moveTo>
                  <a:cubicBezTo>
                    <a:pt x="4372" y="1"/>
                    <a:pt x="3593" y="308"/>
                    <a:pt x="2994" y="922"/>
                  </a:cubicBezTo>
                  <a:lnTo>
                    <a:pt x="1450" y="2466"/>
                  </a:lnTo>
                  <a:cubicBezTo>
                    <a:pt x="1681" y="2417"/>
                    <a:pt x="1916" y="2392"/>
                    <a:pt x="2152" y="2392"/>
                  </a:cubicBezTo>
                  <a:cubicBezTo>
                    <a:pt x="2529" y="2392"/>
                    <a:pt x="2909" y="2456"/>
                    <a:pt x="3277" y="2592"/>
                  </a:cubicBezTo>
                  <a:lnTo>
                    <a:pt x="3939" y="1899"/>
                  </a:lnTo>
                  <a:cubicBezTo>
                    <a:pt x="4270" y="1568"/>
                    <a:pt x="4703" y="1402"/>
                    <a:pt x="5136" y="1402"/>
                  </a:cubicBezTo>
                  <a:cubicBezTo>
                    <a:pt x="5569" y="1402"/>
                    <a:pt x="6003" y="1568"/>
                    <a:pt x="6333" y="1899"/>
                  </a:cubicBezTo>
                  <a:cubicBezTo>
                    <a:pt x="7027" y="2592"/>
                    <a:pt x="7027" y="3631"/>
                    <a:pt x="6333" y="4325"/>
                  </a:cubicBezTo>
                  <a:lnTo>
                    <a:pt x="3939" y="6719"/>
                  </a:lnTo>
                  <a:cubicBezTo>
                    <a:pt x="3608" y="7050"/>
                    <a:pt x="3175" y="7215"/>
                    <a:pt x="2742" y="7215"/>
                  </a:cubicBezTo>
                  <a:cubicBezTo>
                    <a:pt x="2309" y="7215"/>
                    <a:pt x="1875" y="7050"/>
                    <a:pt x="1545" y="6719"/>
                  </a:cubicBezTo>
                  <a:cubicBezTo>
                    <a:pt x="1261" y="6435"/>
                    <a:pt x="1104" y="6089"/>
                    <a:pt x="1072" y="5742"/>
                  </a:cubicBezTo>
                  <a:lnTo>
                    <a:pt x="1" y="6782"/>
                  </a:lnTo>
                  <a:cubicBezTo>
                    <a:pt x="158" y="7097"/>
                    <a:pt x="348" y="7381"/>
                    <a:pt x="600" y="7664"/>
                  </a:cubicBezTo>
                  <a:cubicBezTo>
                    <a:pt x="1214" y="8278"/>
                    <a:pt x="2002" y="8586"/>
                    <a:pt x="2781" y="8586"/>
                  </a:cubicBezTo>
                  <a:cubicBezTo>
                    <a:pt x="3561" y="8586"/>
                    <a:pt x="4333" y="8278"/>
                    <a:pt x="4916" y="7664"/>
                  </a:cubicBezTo>
                  <a:lnTo>
                    <a:pt x="7342" y="5270"/>
                  </a:lnTo>
                  <a:cubicBezTo>
                    <a:pt x="8539" y="4073"/>
                    <a:pt x="8539" y="2151"/>
                    <a:pt x="7342" y="922"/>
                  </a:cubicBezTo>
                  <a:cubicBezTo>
                    <a:pt x="6727" y="308"/>
                    <a:pt x="5940" y="1"/>
                    <a:pt x="51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39" name="Google Shape;7006;p88"/>
            <p:cNvSpPr/>
            <p:nvPr/>
          </p:nvSpPr>
          <p:spPr>
            <a:xfrm>
              <a:off x="-32576675" y="4020200"/>
              <a:ext cx="215850" cy="216425"/>
            </a:xfrm>
            <a:custGeom>
              <a:avLst/>
              <a:gdLst/>
              <a:ahLst/>
              <a:cxnLst/>
              <a:rect l="l" t="t" r="r" b="b"/>
              <a:pathLst>
                <a:path w="8634" h="8657" extrusionOk="0">
                  <a:moveTo>
                    <a:pt x="5865" y="1"/>
                  </a:moveTo>
                  <a:cubicBezTo>
                    <a:pt x="5081" y="1"/>
                    <a:pt x="4301" y="308"/>
                    <a:pt x="3718" y="922"/>
                  </a:cubicBezTo>
                  <a:lnTo>
                    <a:pt x="1230" y="3411"/>
                  </a:lnTo>
                  <a:cubicBezTo>
                    <a:pt x="1" y="4640"/>
                    <a:pt x="1" y="6562"/>
                    <a:pt x="1230" y="7759"/>
                  </a:cubicBezTo>
                  <a:cubicBezTo>
                    <a:pt x="1844" y="8358"/>
                    <a:pt x="2632" y="8657"/>
                    <a:pt x="3415" y="8657"/>
                  </a:cubicBezTo>
                  <a:cubicBezTo>
                    <a:pt x="4199" y="8657"/>
                    <a:pt x="4979" y="8358"/>
                    <a:pt x="5577" y="7759"/>
                  </a:cubicBezTo>
                  <a:lnTo>
                    <a:pt x="7152" y="6184"/>
                  </a:lnTo>
                  <a:lnTo>
                    <a:pt x="7152" y="6184"/>
                  </a:lnTo>
                  <a:cubicBezTo>
                    <a:pt x="6938" y="6218"/>
                    <a:pt x="6719" y="6235"/>
                    <a:pt x="6499" y="6235"/>
                  </a:cubicBezTo>
                  <a:cubicBezTo>
                    <a:pt x="6106" y="6235"/>
                    <a:pt x="5709" y="6179"/>
                    <a:pt x="5325" y="6058"/>
                  </a:cubicBezTo>
                  <a:lnTo>
                    <a:pt x="4569" y="6814"/>
                  </a:lnTo>
                  <a:cubicBezTo>
                    <a:pt x="4238" y="7145"/>
                    <a:pt x="3805" y="7310"/>
                    <a:pt x="3372" y="7310"/>
                  </a:cubicBezTo>
                  <a:cubicBezTo>
                    <a:pt x="2939" y="7310"/>
                    <a:pt x="2505" y="7145"/>
                    <a:pt x="2175" y="6814"/>
                  </a:cubicBezTo>
                  <a:cubicBezTo>
                    <a:pt x="1513" y="6121"/>
                    <a:pt x="1513" y="5081"/>
                    <a:pt x="2175" y="4388"/>
                  </a:cubicBezTo>
                  <a:lnTo>
                    <a:pt x="4664" y="1899"/>
                  </a:lnTo>
                  <a:cubicBezTo>
                    <a:pt x="4994" y="1568"/>
                    <a:pt x="5428" y="1403"/>
                    <a:pt x="5861" y="1403"/>
                  </a:cubicBezTo>
                  <a:cubicBezTo>
                    <a:pt x="6294" y="1403"/>
                    <a:pt x="6727" y="1568"/>
                    <a:pt x="7058" y="1899"/>
                  </a:cubicBezTo>
                  <a:cubicBezTo>
                    <a:pt x="7342" y="2183"/>
                    <a:pt x="7499" y="2561"/>
                    <a:pt x="7531" y="2907"/>
                  </a:cubicBezTo>
                  <a:lnTo>
                    <a:pt x="8287" y="2151"/>
                  </a:lnTo>
                  <a:lnTo>
                    <a:pt x="8633" y="1805"/>
                  </a:lnTo>
                  <a:cubicBezTo>
                    <a:pt x="8476" y="1490"/>
                    <a:pt x="8287" y="1206"/>
                    <a:pt x="8035" y="922"/>
                  </a:cubicBezTo>
                  <a:cubicBezTo>
                    <a:pt x="7436" y="308"/>
                    <a:pt x="6648" y="1"/>
                    <a:pt x="58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351" name="Google Shape;7018;p88"/>
          <p:cNvGrpSpPr/>
          <p:nvPr/>
        </p:nvGrpSpPr>
        <p:grpSpPr>
          <a:xfrm>
            <a:off x="6730347" y="1707238"/>
            <a:ext cx="446398" cy="445214"/>
            <a:chOff x="-30735200" y="3910925"/>
            <a:chExt cx="292225" cy="291450"/>
          </a:xfrm>
          <a:solidFill>
            <a:srgbClr val="EE9012"/>
          </a:solidFill>
        </p:grpSpPr>
        <p:sp>
          <p:nvSpPr>
            <p:cNvPr id="352" name="Google Shape;7019;p88"/>
            <p:cNvSpPr/>
            <p:nvPr/>
          </p:nvSpPr>
          <p:spPr>
            <a:xfrm>
              <a:off x="-30683225" y="3962900"/>
              <a:ext cx="188275" cy="186700"/>
            </a:xfrm>
            <a:custGeom>
              <a:avLst/>
              <a:gdLst/>
              <a:ahLst/>
              <a:cxnLst/>
              <a:rect l="l" t="t" r="r" b="b"/>
              <a:pathLst>
                <a:path w="7531" h="7468" extrusionOk="0">
                  <a:moveTo>
                    <a:pt x="3750" y="663"/>
                  </a:moveTo>
                  <a:cubicBezTo>
                    <a:pt x="3939" y="663"/>
                    <a:pt x="4096" y="820"/>
                    <a:pt x="4096" y="1009"/>
                  </a:cubicBezTo>
                  <a:lnTo>
                    <a:pt x="4096" y="3624"/>
                  </a:lnTo>
                  <a:lnTo>
                    <a:pt x="5357" y="4884"/>
                  </a:lnTo>
                  <a:cubicBezTo>
                    <a:pt x="5514" y="5042"/>
                    <a:pt x="5514" y="5231"/>
                    <a:pt x="5357" y="5357"/>
                  </a:cubicBezTo>
                  <a:cubicBezTo>
                    <a:pt x="5294" y="5420"/>
                    <a:pt x="5207" y="5451"/>
                    <a:pt x="5120" y="5451"/>
                  </a:cubicBezTo>
                  <a:cubicBezTo>
                    <a:pt x="5034" y="5451"/>
                    <a:pt x="4947" y="5420"/>
                    <a:pt x="4884" y="5357"/>
                  </a:cubicBezTo>
                  <a:lnTo>
                    <a:pt x="3498" y="3971"/>
                  </a:lnTo>
                  <a:cubicBezTo>
                    <a:pt x="3435" y="3908"/>
                    <a:pt x="3403" y="3813"/>
                    <a:pt x="3403" y="3719"/>
                  </a:cubicBezTo>
                  <a:lnTo>
                    <a:pt x="3403" y="1009"/>
                  </a:lnTo>
                  <a:cubicBezTo>
                    <a:pt x="3403" y="820"/>
                    <a:pt x="3561" y="663"/>
                    <a:pt x="3750" y="663"/>
                  </a:cubicBezTo>
                  <a:close/>
                  <a:moveTo>
                    <a:pt x="3750" y="1"/>
                  </a:moveTo>
                  <a:cubicBezTo>
                    <a:pt x="1671" y="1"/>
                    <a:pt x="1" y="1702"/>
                    <a:pt x="1" y="3750"/>
                  </a:cubicBezTo>
                  <a:cubicBezTo>
                    <a:pt x="1" y="5829"/>
                    <a:pt x="1702" y="7468"/>
                    <a:pt x="3750" y="7468"/>
                  </a:cubicBezTo>
                  <a:cubicBezTo>
                    <a:pt x="5798" y="7468"/>
                    <a:pt x="7499" y="5798"/>
                    <a:pt x="7499" y="3750"/>
                  </a:cubicBezTo>
                  <a:cubicBezTo>
                    <a:pt x="7530" y="1702"/>
                    <a:pt x="5829" y="1"/>
                    <a:pt x="37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53" name="Google Shape;7020;p88"/>
            <p:cNvSpPr/>
            <p:nvPr/>
          </p:nvSpPr>
          <p:spPr>
            <a:xfrm>
              <a:off x="-30735200" y="3910925"/>
              <a:ext cx="292225" cy="291450"/>
            </a:xfrm>
            <a:custGeom>
              <a:avLst/>
              <a:gdLst/>
              <a:ahLst/>
              <a:cxnLst/>
              <a:rect l="l" t="t" r="r" b="b"/>
              <a:pathLst>
                <a:path w="11689" h="11658" extrusionOk="0">
                  <a:moveTo>
                    <a:pt x="5829" y="1355"/>
                  </a:moveTo>
                  <a:cubicBezTo>
                    <a:pt x="8286" y="1355"/>
                    <a:pt x="10271" y="3372"/>
                    <a:pt x="10271" y="5829"/>
                  </a:cubicBezTo>
                  <a:cubicBezTo>
                    <a:pt x="10271" y="8286"/>
                    <a:pt x="8318" y="10271"/>
                    <a:pt x="5829" y="10271"/>
                  </a:cubicBezTo>
                  <a:cubicBezTo>
                    <a:pt x="3403" y="10271"/>
                    <a:pt x="1387" y="8255"/>
                    <a:pt x="1387" y="5829"/>
                  </a:cubicBezTo>
                  <a:cubicBezTo>
                    <a:pt x="1387" y="3372"/>
                    <a:pt x="3371" y="1355"/>
                    <a:pt x="5829" y="1355"/>
                  </a:cubicBezTo>
                  <a:close/>
                  <a:moveTo>
                    <a:pt x="5829" y="1"/>
                  </a:moveTo>
                  <a:cubicBezTo>
                    <a:pt x="2647" y="1"/>
                    <a:pt x="0" y="2616"/>
                    <a:pt x="0" y="5829"/>
                  </a:cubicBezTo>
                  <a:cubicBezTo>
                    <a:pt x="0" y="9011"/>
                    <a:pt x="2647" y="11657"/>
                    <a:pt x="5829" y="11657"/>
                  </a:cubicBezTo>
                  <a:cubicBezTo>
                    <a:pt x="9011" y="11657"/>
                    <a:pt x="11657" y="9011"/>
                    <a:pt x="11657" y="5829"/>
                  </a:cubicBezTo>
                  <a:cubicBezTo>
                    <a:pt x="11689" y="2616"/>
                    <a:pt x="9042" y="1"/>
                    <a:pt x="58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sp>
        <p:nvSpPr>
          <p:cNvPr id="355" name="Google Shape;5917;p86"/>
          <p:cNvSpPr/>
          <p:nvPr/>
        </p:nvSpPr>
        <p:spPr>
          <a:xfrm>
            <a:off x="4339773" y="2577097"/>
            <a:ext cx="451033" cy="463173"/>
          </a:xfrm>
          <a:custGeom>
            <a:avLst/>
            <a:gdLst/>
            <a:ahLst/>
            <a:cxnLst/>
            <a:rect l="l" t="t" r="r" b="b"/>
            <a:pathLst>
              <a:path w="12446" h="12698" extrusionOk="0">
                <a:moveTo>
                  <a:pt x="6239" y="1"/>
                </a:moveTo>
                <a:cubicBezTo>
                  <a:pt x="5105" y="1"/>
                  <a:pt x="4191" y="915"/>
                  <a:pt x="4159" y="2112"/>
                </a:cubicBezTo>
                <a:cubicBezTo>
                  <a:pt x="4159" y="3088"/>
                  <a:pt x="4852" y="3939"/>
                  <a:pt x="5798" y="4097"/>
                </a:cubicBezTo>
                <a:lnTo>
                  <a:pt x="5798" y="5294"/>
                </a:lnTo>
                <a:cubicBezTo>
                  <a:pt x="4852" y="5483"/>
                  <a:pt x="4159" y="6333"/>
                  <a:pt x="4159" y="7310"/>
                </a:cubicBezTo>
                <a:cubicBezTo>
                  <a:pt x="4159" y="7657"/>
                  <a:pt x="4222" y="7972"/>
                  <a:pt x="4380" y="8255"/>
                </a:cubicBezTo>
                <a:lnTo>
                  <a:pt x="3403" y="9043"/>
                </a:lnTo>
                <a:cubicBezTo>
                  <a:pt x="3057" y="8728"/>
                  <a:pt x="2584" y="8570"/>
                  <a:pt x="2112" y="8570"/>
                </a:cubicBezTo>
                <a:cubicBezTo>
                  <a:pt x="946" y="8602"/>
                  <a:pt x="1" y="9515"/>
                  <a:pt x="1" y="10650"/>
                </a:cubicBezTo>
                <a:cubicBezTo>
                  <a:pt x="1" y="11784"/>
                  <a:pt x="946" y="12697"/>
                  <a:pt x="2112" y="12697"/>
                </a:cubicBezTo>
                <a:cubicBezTo>
                  <a:pt x="3246" y="12697"/>
                  <a:pt x="4128" y="11752"/>
                  <a:pt x="4191" y="10650"/>
                </a:cubicBezTo>
                <a:cubicBezTo>
                  <a:pt x="4191" y="10303"/>
                  <a:pt x="4096" y="9988"/>
                  <a:pt x="3939" y="9704"/>
                </a:cubicBezTo>
                <a:lnTo>
                  <a:pt x="4947" y="8917"/>
                </a:lnTo>
                <a:cubicBezTo>
                  <a:pt x="5294" y="9232"/>
                  <a:pt x="5766" y="9389"/>
                  <a:pt x="6239" y="9389"/>
                </a:cubicBezTo>
                <a:cubicBezTo>
                  <a:pt x="6743" y="9389"/>
                  <a:pt x="7184" y="9200"/>
                  <a:pt x="7530" y="8917"/>
                </a:cubicBezTo>
                <a:lnTo>
                  <a:pt x="8507" y="9704"/>
                </a:lnTo>
                <a:cubicBezTo>
                  <a:pt x="8350" y="9988"/>
                  <a:pt x="8287" y="10303"/>
                  <a:pt x="8287" y="10650"/>
                </a:cubicBezTo>
                <a:cubicBezTo>
                  <a:pt x="8287" y="11784"/>
                  <a:pt x="9232" y="12697"/>
                  <a:pt x="10366" y="12697"/>
                </a:cubicBezTo>
                <a:cubicBezTo>
                  <a:pt x="11500" y="12697"/>
                  <a:pt x="12414" y="11752"/>
                  <a:pt x="12445" y="10650"/>
                </a:cubicBezTo>
                <a:cubicBezTo>
                  <a:pt x="12445" y="9515"/>
                  <a:pt x="11563" y="8602"/>
                  <a:pt x="10366" y="8570"/>
                </a:cubicBezTo>
                <a:cubicBezTo>
                  <a:pt x="9862" y="8570"/>
                  <a:pt x="9421" y="8759"/>
                  <a:pt x="9074" y="9043"/>
                </a:cubicBezTo>
                <a:lnTo>
                  <a:pt x="8097" y="8255"/>
                </a:lnTo>
                <a:cubicBezTo>
                  <a:pt x="8255" y="7972"/>
                  <a:pt x="8318" y="7657"/>
                  <a:pt x="8318" y="7310"/>
                </a:cubicBezTo>
                <a:cubicBezTo>
                  <a:pt x="8318" y="6333"/>
                  <a:pt x="7625" y="5451"/>
                  <a:pt x="6680" y="5294"/>
                </a:cubicBezTo>
                <a:lnTo>
                  <a:pt x="6680" y="4097"/>
                </a:lnTo>
                <a:cubicBezTo>
                  <a:pt x="7625" y="3908"/>
                  <a:pt x="8318" y="3088"/>
                  <a:pt x="8318" y="2112"/>
                </a:cubicBezTo>
                <a:cubicBezTo>
                  <a:pt x="8318" y="946"/>
                  <a:pt x="7404" y="64"/>
                  <a:pt x="6239" y="1"/>
                </a:cubicBezTo>
                <a:close/>
              </a:path>
            </a:pathLst>
          </a:custGeom>
          <a:solidFill>
            <a:srgbClr val="EE9012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50"/>
          </a:p>
        </p:txBody>
      </p:sp>
      <p:sp>
        <p:nvSpPr>
          <p:cNvPr id="356" name="Google Shape;5955;p86"/>
          <p:cNvSpPr/>
          <p:nvPr/>
        </p:nvSpPr>
        <p:spPr>
          <a:xfrm>
            <a:off x="4879374" y="2649496"/>
            <a:ext cx="459005" cy="390768"/>
          </a:xfrm>
          <a:custGeom>
            <a:avLst/>
            <a:gdLst/>
            <a:ahLst/>
            <a:cxnLst/>
            <a:rect l="l" t="t" r="r" b="b"/>
            <a:pathLst>
              <a:path w="12666" h="10713" extrusionOk="0">
                <a:moveTo>
                  <a:pt x="1765" y="3309"/>
                </a:moveTo>
                <a:lnTo>
                  <a:pt x="1765" y="7058"/>
                </a:lnTo>
                <a:cubicBezTo>
                  <a:pt x="1765" y="7278"/>
                  <a:pt x="1954" y="7436"/>
                  <a:pt x="2206" y="7436"/>
                </a:cubicBezTo>
                <a:lnTo>
                  <a:pt x="2615" y="7436"/>
                </a:lnTo>
                <a:lnTo>
                  <a:pt x="2615" y="9925"/>
                </a:lnTo>
                <a:lnTo>
                  <a:pt x="788" y="9925"/>
                </a:lnTo>
                <a:lnTo>
                  <a:pt x="788" y="3309"/>
                </a:lnTo>
                <a:close/>
                <a:moveTo>
                  <a:pt x="5073" y="3309"/>
                </a:moveTo>
                <a:lnTo>
                  <a:pt x="5073" y="7058"/>
                </a:lnTo>
                <a:cubicBezTo>
                  <a:pt x="5073" y="7278"/>
                  <a:pt x="5262" y="7436"/>
                  <a:pt x="5514" y="7436"/>
                </a:cubicBezTo>
                <a:lnTo>
                  <a:pt x="5892" y="7436"/>
                </a:lnTo>
                <a:lnTo>
                  <a:pt x="5892" y="9925"/>
                </a:lnTo>
                <a:lnTo>
                  <a:pt x="3403" y="9925"/>
                </a:lnTo>
                <a:lnTo>
                  <a:pt x="3403" y="7436"/>
                </a:lnTo>
                <a:lnTo>
                  <a:pt x="3813" y="7436"/>
                </a:lnTo>
                <a:cubicBezTo>
                  <a:pt x="4033" y="7436"/>
                  <a:pt x="4254" y="7247"/>
                  <a:pt x="4254" y="7058"/>
                </a:cubicBezTo>
                <a:lnTo>
                  <a:pt x="4254" y="3309"/>
                </a:lnTo>
                <a:close/>
                <a:moveTo>
                  <a:pt x="8412" y="3309"/>
                </a:moveTo>
                <a:lnTo>
                  <a:pt x="8412" y="7058"/>
                </a:lnTo>
                <a:cubicBezTo>
                  <a:pt x="8412" y="7278"/>
                  <a:pt x="8601" y="7436"/>
                  <a:pt x="8853" y="7436"/>
                </a:cubicBezTo>
                <a:lnTo>
                  <a:pt x="9294" y="7436"/>
                </a:lnTo>
                <a:lnTo>
                  <a:pt x="9294" y="9925"/>
                </a:lnTo>
                <a:lnTo>
                  <a:pt x="6711" y="9925"/>
                </a:lnTo>
                <a:lnTo>
                  <a:pt x="6711" y="7436"/>
                </a:lnTo>
                <a:lnTo>
                  <a:pt x="7152" y="7436"/>
                </a:lnTo>
                <a:cubicBezTo>
                  <a:pt x="7404" y="7436"/>
                  <a:pt x="7593" y="7247"/>
                  <a:pt x="7593" y="7058"/>
                </a:cubicBezTo>
                <a:lnTo>
                  <a:pt x="7593" y="3309"/>
                </a:lnTo>
                <a:close/>
                <a:moveTo>
                  <a:pt x="11815" y="3309"/>
                </a:moveTo>
                <a:lnTo>
                  <a:pt x="11815" y="9925"/>
                </a:lnTo>
                <a:lnTo>
                  <a:pt x="9988" y="9925"/>
                </a:lnTo>
                <a:lnTo>
                  <a:pt x="9988" y="7436"/>
                </a:lnTo>
                <a:lnTo>
                  <a:pt x="10429" y="7436"/>
                </a:lnTo>
                <a:cubicBezTo>
                  <a:pt x="10649" y="7436"/>
                  <a:pt x="10870" y="7247"/>
                  <a:pt x="10870" y="7058"/>
                </a:cubicBezTo>
                <a:lnTo>
                  <a:pt x="10870" y="3309"/>
                </a:lnTo>
                <a:close/>
                <a:moveTo>
                  <a:pt x="379" y="1"/>
                </a:moveTo>
                <a:cubicBezTo>
                  <a:pt x="158" y="1"/>
                  <a:pt x="1" y="190"/>
                  <a:pt x="1" y="379"/>
                </a:cubicBezTo>
                <a:lnTo>
                  <a:pt x="1" y="10334"/>
                </a:lnTo>
                <a:cubicBezTo>
                  <a:pt x="1" y="10555"/>
                  <a:pt x="190" y="10712"/>
                  <a:pt x="379" y="10712"/>
                </a:cubicBezTo>
                <a:lnTo>
                  <a:pt x="12224" y="10712"/>
                </a:lnTo>
                <a:cubicBezTo>
                  <a:pt x="12476" y="10712"/>
                  <a:pt x="12665" y="10523"/>
                  <a:pt x="12665" y="10334"/>
                </a:cubicBezTo>
                <a:lnTo>
                  <a:pt x="12665" y="379"/>
                </a:lnTo>
                <a:cubicBezTo>
                  <a:pt x="12634" y="190"/>
                  <a:pt x="12445" y="1"/>
                  <a:pt x="12224" y="1"/>
                </a:cubicBezTo>
                <a:close/>
              </a:path>
            </a:pathLst>
          </a:custGeom>
          <a:solidFill>
            <a:srgbClr val="EE9012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50"/>
          </a:p>
        </p:txBody>
      </p:sp>
      <p:grpSp>
        <p:nvGrpSpPr>
          <p:cNvPr id="357" name="Google Shape;5983;p86"/>
          <p:cNvGrpSpPr/>
          <p:nvPr/>
        </p:nvGrpSpPr>
        <p:grpSpPr>
          <a:xfrm>
            <a:off x="5526834" y="2589234"/>
            <a:ext cx="461288" cy="462005"/>
            <a:chOff x="-38538975" y="3954250"/>
            <a:chExt cx="318225" cy="316650"/>
          </a:xfrm>
          <a:solidFill>
            <a:srgbClr val="EE9012"/>
          </a:solidFill>
        </p:grpSpPr>
        <p:sp>
          <p:nvSpPr>
            <p:cNvPr id="358" name="Google Shape;5984;p86"/>
            <p:cNvSpPr/>
            <p:nvPr/>
          </p:nvSpPr>
          <p:spPr>
            <a:xfrm>
              <a:off x="-38538975" y="3954250"/>
              <a:ext cx="254425" cy="253625"/>
            </a:xfrm>
            <a:custGeom>
              <a:avLst/>
              <a:gdLst/>
              <a:ahLst/>
              <a:cxnLst/>
              <a:rect l="l" t="t" r="r" b="b"/>
              <a:pathLst>
                <a:path w="10177" h="10145" extrusionOk="0">
                  <a:moveTo>
                    <a:pt x="5104" y="3813"/>
                  </a:moveTo>
                  <a:cubicBezTo>
                    <a:pt x="5797" y="3813"/>
                    <a:pt x="6364" y="4348"/>
                    <a:pt x="6364" y="5073"/>
                  </a:cubicBezTo>
                  <a:cubicBezTo>
                    <a:pt x="6364" y="5766"/>
                    <a:pt x="5797" y="6333"/>
                    <a:pt x="5104" y="6333"/>
                  </a:cubicBezTo>
                  <a:cubicBezTo>
                    <a:pt x="4379" y="6333"/>
                    <a:pt x="3844" y="5766"/>
                    <a:pt x="3844" y="5073"/>
                  </a:cubicBezTo>
                  <a:cubicBezTo>
                    <a:pt x="3844" y="4411"/>
                    <a:pt x="4411" y="3813"/>
                    <a:pt x="5104" y="3813"/>
                  </a:cubicBezTo>
                  <a:close/>
                  <a:moveTo>
                    <a:pt x="5104" y="0"/>
                  </a:moveTo>
                  <a:cubicBezTo>
                    <a:pt x="2300" y="0"/>
                    <a:pt x="0" y="2269"/>
                    <a:pt x="0" y="5073"/>
                  </a:cubicBezTo>
                  <a:cubicBezTo>
                    <a:pt x="63" y="7908"/>
                    <a:pt x="2300" y="10145"/>
                    <a:pt x="5104" y="10145"/>
                  </a:cubicBezTo>
                  <a:cubicBezTo>
                    <a:pt x="7877" y="10145"/>
                    <a:pt x="10176" y="7877"/>
                    <a:pt x="10176" y="5073"/>
                  </a:cubicBezTo>
                  <a:cubicBezTo>
                    <a:pt x="10176" y="2269"/>
                    <a:pt x="7877" y="0"/>
                    <a:pt x="51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59" name="Google Shape;5985;p86"/>
            <p:cNvSpPr/>
            <p:nvPr/>
          </p:nvSpPr>
          <p:spPr>
            <a:xfrm>
              <a:off x="-38496450" y="4081725"/>
              <a:ext cx="275700" cy="189175"/>
            </a:xfrm>
            <a:custGeom>
              <a:avLst/>
              <a:gdLst/>
              <a:ahLst/>
              <a:cxnLst/>
              <a:rect l="l" t="t" r="r" b="b"/>
              <a:pathLst>
                <a:path w="11028" h="7567" extrusionOk="0">
                  <a:moveTo>
                    <a:pt x="9774" y="0"/>
                  </a:moveTo>
                  <a:cubicBezTo>
                    <a:pt x="9040" y="0"/>
                    <a:pt x="8444" y="548"/>
                    <a:pt x="8444" y="1265"/>
                  </a:cubicBezTo>
                  <a:cubicBezTo>
                    <a:pt x="8444" y="1801"/>
                    <a:pt x="8790" y="2305"/>
                    <a:pt x="9295" y="2463"/>
                  </a:cubicBezTo>
                  <a:lnTo>
                    <a:pt x="9295" y="2967"/>
                  </a:lnTo>
                  <a:cubicBezTo>
                    <a:pt x="9295" y="4416"/>
                    <a:pt x="8192" y="5645"/>
                    <a:pt x="6774" y="5834"/>
                  </a:cubicBezTo>
                  <a:lnTo>
                    <a:pt x="6774" y="4825"/>
                  </a:lnTo>
                  <a:cubicBezTo>
                    <a:pt x="5829" y="5487"/>
                    <a:pt x="4663" y="5865"/>
                    <a:pt x="3403" y="5865"/>
                  </a:cubicBezTo>
                  <a:cubicBezTo>
                    <a:pt x="2143" y="5865"/>
                    <a:pt x="977" y="5487"/>
                    <a:pt x="1" y="4825"/>
                  </a:cubicBezTo>
                  <a:lnTo>
                    <a:pt x="1" y="6306"/>
                  </a:lnTo>
                  <a:cubicBezTo>
                    <a:pt x="1" y="7031"/>
                    <a:pt x="568" y="7566"/>
                    <a:pt x="1261" y="7566"/>
                  </a:cubicBezTo>
                  <a:lnTo>
                    <a:pt x="5388" y="7566"/>
                  </a:lnTo>
                  <a:cubicBezTo>
                    <a:pt x="5955" y="7566"/>
                    <a:pt x="6459" y="7220"/>
                    <a:pt x="6617" y="6716"/>
                  </a:cubicBezTo>
                  <a:cubicBezTo>
                    <a:pt x="8601" y="6495"/>
                    <a:pt x="10082" y="4920"/>
                    <a:pt x="10114" y="2904"/>
                  </a:cubicBezTo>
                  <a:lnTo>
                    <a:pt x="10114" y="2400"/>
                  </a:lnTo>
                  <a:cubicBezTo>
                    <a:pt x="10649" y="2211"/>
                    <a:pt x="11027" y="1706"/>
                    <a:pt x="10996" y="1108"/>
                  </a:cubicBezTo>
                  <a:cubicBezTo>
                    <a:pt x="10964" y="572"/>
                    <a:pt x="10492" y="100"/>
                    <a:pt x="9893" y="5"/>
                  </a:cubicBezTo>
                  <a:cubicBezTo>
                    <a:pt x="9853" y="2"/>
                    <a:pt x="9813" y="0"/>
                    <a:pt x="977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360" name="Google Shape;5986;p86"/>
          <p:cNvGrpSpPr/>
          <p:nvPr/>
        </p:nvGrpSpPr>
        <p:grpSpPr>
          <a:xfrm>
            <a:off x="7353853" y="2571605"/>
            <a:ext cx="465818" cy="464303"/>
            <a:chOff x="-37385100" y="3949908"/>
            <a:chExt cx="321350" cy="318225"/>
          </a:xfrm>
          <a:solidFill>
            <a:srgbClr val="EE9012"/>
          </a:solidFill>
        </p:grpSpPr>
        <p:sp>
          <p:nvSpPr>
            <p:cNvPr id="361" name="Google Shape;5987;p86"/>
            <p:cNvSpPr/>
            <p:nvPr/>
          </p:nvSpPr>
          <p:spPr>
            <a:xfrm>
              <a:off x="-37190575" y="4145233"/>
              <a:ext cx="126825" cy="122900"/>
            </a:xfrm>
            <a:custGeom>
              <a:avLst/>
              <a:gdLst/>
              <a:ahLst/>
              <a:cxnLst/>
              <a:rect l="l" t="t" r="r" b="b"/>
              <a:pathLst>
                <a:path w="5073" h="4916" extrusionOk="0">
                  <a:moveTo>
                    <a:pt x="2238" y="1"/>
                  </a:moveTo>
                  <a:cubicBezTo>
                    <a:pt x="1986" y="442"/>
                    <a:pt x="1671" y="820"/>
                    <a:pt x="1324" y="1229"/>
                  </a:cubicBezTo>
                  <a:cubicBezTo>
                    <a:pt x="946" y="1671"/>
                    <a:pt x="473" y="1986"/>
                    <a:pt x="1" y="2238"/>
                  </a:cubicBezTo>
                  <a:lnTo>
                    <a:pt x="2206" y="4443"/>
                  </a:lnTo>
                  <a:cubicBezTo>
                    <a:pt x="2521" y="4758"/>
                    <a:pt x="2923" y="4916"/>
                    <a:pt x="3325" y="4916"/>
                  </a:cubicBezTo>
                  <a:cubicBezTo>
                    <a:pt x="3726" y="4916"/>
                    <a:pt x="4128" y="4758"/>
                    <a:pt x="4443" y="4443"/>
                  </a:cubicBezTo>
                  <a:cubicBezTo>
                    <a:pt x="5073" y="3813"/>
                    <a:pt x="5073" y="2836"/>
                    <a:pt x="4443" y="2206"/>
                  </a:cubicBezTo>
                  <a:lnTo>
                    <a:pt x="223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62" name="Google Shape;5988;p86"/>
            <p:cNvSpPr/>
            <p:nvPr/>
          </p:nvSpPr>
          <p:spPr>
            <a:xfrm>
              <a:off x="-37385100" y="3949908"/>
              <a:ext cx="248125" cy="248950"/>
            </a:xfrm>
            <a:custGeom>
              <a:avLst/>
              <a:gdLst/>
              <a:ahLst/>
              <a:cxnLst/>
              <a:rect l="l" t="t" r="r" b="b"/>
              <a:pathLst>
                <a:path w="9925" h="9958" extrusionOk="0">
                  <a:moveTo>
                    <a:pt x="4978" y="1702"/>
                  </a:moveTo>
                  <a:cubicBezTo>
                    <a:pt x="6774" y="1702"/>
                    <a:pt x="8286" y="3214"/>
                    <a:pt x="8286" y="5010"/>
                  </a:cubicBezTo>
                  <a:cubicBezTo>
                    <a:pt x="8254" y="5892"/>
                    <a:pt x="7939" y="6711"/>
                    <a:pt x="7341" y="7310"/>
                  </a:cubicBezTo>
                  <a:cubicBezTo>
                    <a:pt x="6742" y="7908"/>
                    <a:pt x="5923" y="8318"/>
                    <a:pt x="4978" y="8318"/>
                  </a:cubicBezTo>
                  <a:cubicBezTo>
                    <a:pt x="3151" y="8318"/>
                    <a:pt x="1670" y="6837"/>
                    <a:pt x="1670" y="5010"/>
                  </a:cubicBezTo>
                  <a:cubicBezTo>
                    <a:pt x="1670" y="3214"/>
                    <a:pt x="3151" y="1702"/>
                    <a:pt x="4978" y="1702"/>
                  </a:cubicBezTo>
                  <a:close/>
                  <a:moveTo>
                    <a:pt x="4978" y="1"/>
                  </a:moveTo>
                  <a:cubicBezTo>
                    <a:pt x="2268" y="1"/>
                    <a:pt x="0" y="2269"/>
                    <a:pt x="0" y="4978"/>
                  </a:cubicBezTo>
                  <a:cubicBezTo>
                    <a:pt x="0" y="7688"/>
                    <a:pt x="2268" y="9956"/>
                    <a:pt x="4978" y="9956"/>
                  </a:cubicBezTo>
                  <a:cubicBezTo>
                    <a:pt x="5013" y="9957"/>
                    <a:pt x="5048" y="9957"/>
                    <a:pt x="5083" y="9957"/>
                  </a:cubicBezTo>
                  <a:cubicBezTo>
                    <a:pt x="6367" y="9957"/>
                    <a:pt x="7586" y="9395"/>
                    <a:pt x="8506" y="8444"/>
                  </a:cubicBezTo>
                  <a:cubicBezTo>
                    <a:pt x="9420" y="7499"/>
                    <a:pt x="9924" y="6270"/>
                    <a:pt x="9924" y="4978"/>
                  </a:cubicBezTo>
                  <a:cubicBezTo>
                    <a:pt x="9924" y="2269"/>
                    <a:pt x="7687" y="1"/>
                    <a:pt x="49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363" name="Google Shape;6005;p86"/>
          <p:cNvGrpSpPr/>
          <p:nvPr/>
        </p:nvGrpSpPr>
        <p:grpSpPr>
          <a:xfrm>
            <a:off x="4901348" y="3495290"/>
            <a:ext cx="406289" cy="408912"/>
            <a:chOff x="-40011050" y="3972375"/>
            <a:chExt cx="316650" cy="316625"/>
          </a:xfrm>
          <a:solidFill>
            <a:srgbClr val="EE9012"/>
          </a:solidFill>
        </p:grpSpPr>
        <p:sp>
          <p:nvSpPr>
            <p:cNvPr id="364" name="Google Shape;6006;p86"/>
            <p:cNvSpPr/>
            <p:nvPr/>
          </p:nvSpPr>
          <p:spPr>
            <a:xfrm>
              <a:off x="-40011050" y="3972375"/>
              <a:ext cx="316650" cy="232350"/>
            </a:xfrm>
            <a:custGeom>
              <a:avLst/>
              <a:gdLst/>
              <a:ahLst/>
              <a:cxnLst/>
              <a:rect l="l" t="t" r="r" b="b"/>
              <a:pathLst>
                <a:path w="12666" h="9294" extrusionOk="0">
                  <a:moveTo>
                    <a:pt x="11405" y="1701"/>
                  </a:moveTo>
                  <a:cubicBezTo>
                    <a:pt x="11626" y="1701"/>
                    <a:pt x="11846" y="1890"/>
                    <a:pt x="11846" y="2142"/>
                  </a:cubicBezTo>
                  <a:cubicBezTo>
                    <a:pt x="11846" y="3749"/>
                    <a:pt x="11090" y="4663"/>
                    <a:pt x="9956" y="4978"/>
                  </a:cubicBezTo>
                  <a:cubicBezTo>
                    <a:pt x="10051" y="4631"/>
                    <a:pt x="10145" y="4222"/>
                    <a:pt x="10145" y="3844"/>
                  </a:cubicBezTo>
                  <a:lnTo>
                    <a:pt x="10145" y="1701"/>
                  </a:lnTo>
                  <a:close/>
                  <a:moveTo>
                    <a:pt x="2584" y="1701"/>
                  </a:moveTo>
                  <a:lnTo>
                    <a:pt x="2584" y="3812"/>
                  </a:lnTo>
                  <a:cubicBezTo>
                    <a:pt x="2584" y="4222"/>
                    <a:pt x="2647" y="4600"/>
                    <a:pt x="2773" y="5009"/>
                  </a:cubicBezTo>
                  <a:cubicBezTo>
                    <a:pt x="1639" y="4694"/>
                    <a:pt x="851" y="3781"/>
                    <a:pt x="851" y="2142"/>
                  </a:cubicBezTo>
                  <a:cubicBezTo>
                    <a:pt x="851" y="1890"/>
                    <a:pt x="1040" y="1701"/>
                    <a:pt x="1292" y="1701"/>
                  </a:cubicBezTo>
                  <a:close/>
                  <a:moveTo>
                    <a:pt x="4065" y="3655"/>
                  </a:moveTo>
                  <a:cubicBezTo>
                    <a:pt x="4317" y="3655"/>
                    <a:pt x="4506" y="3875"/>
                    <a:pt x="4506" y="4096"/>
                  </a:cubicBezTo>
                  <a:cubicBezTo>
                    <a:pt x="4506" y="4631"/>
                    <a:pt x="4821" y="5041"/>
                    <a:pt x="5262" y="5261"/>
                  </a:cubicBezTo>
                  <a:cubicBezTo>
                    <a:pt x="5451" y="5324"/>
                    <a:pt x="5577" y="5608"/>
                    <a:pt x="5482" y="5797"/>
                  </a:cubicBezTo>
                  <a:cubicBezTo>
                    <a:pt x="5431" y="5952"/>
                    <a:pt x="5229" y="6065"/>
                    <a:pt x="5054" y="6065"/>
                  </a:cubicBezTo>
                  <a:cubicBezTo>
                    <a:pt x="5017" y="6065"/>
                    <a:pt x="4980" y="6060"/>
                    <a:pt x="4947" y="6049"/>
                  </a:cubicBezTo>
                  <a:cubicBezTo>
                    <a:pt x="4128" y="5734"/>
                    <a:pt x="3655" y="4946"/>
                    <a:pt x="3655" y="4096"/>
                  </a:cubicBezTo>
                  <a:cubicBezTo>
                    <a:pt x="3655" y="3875"/>
                    <a:pt x="3844" y="3655"/>
                    <a:pt x="4065" y="3655"/>
                  </a:cubicBezTo>
                  <a:close/>
                  <a:moveTo>
                    <a:pt x="2993" y="0"/>
                  </a:moveTo>
                  <a:cubicBezTo>
                    <a:pt x="2741" y="0"/>
                    <a:pt x="2552" y="189"/>
                    <a:pt x="2552" y="441"/>
                  </a:cubicBezTo>
                  <a:lnTo>
                    <a:pt x="2552" y="882"/>
                  </a:lnTo>
                  <a:lnTo>
                    <a:pt x="1261" y="882"/>
                  </a:lnTo>
                  <a:cubicBezTo>
                    <a:pt x="536" y="882"/>
                    <a:pt x="1" y="1418"/>
                    <a:pt x="1" y="2142"/>
                  </a:cubicBezTo>
                  <a:cubicBezTo>
                    <a:pt x="1" y="4568"/>
                    <a:pt x="1513" y="5797"/>
                    <a:pt x="3183" y="5923"/>
                  </a:cubicBezTo>
                  <a:cubicBezTo>
                    <a:pt x="4159" y="7372"/>
                    <a:pt x="5073" y="7089"/>
                    <a:pt x="5073" y="7687"/>
                  </a:cubicBezTo>
                  <a:cubicBezTo>
                    <a:pt x="5073" y="8286"/>
                    <a:pt x="4821" y="8884"/>
                    <a:pt x="4443" y="9294"/>
                  </a:cubicBezTo>
                  <a:lnTo>
                    <a:pt x="8192" y="9294"/>
                  </a:lnTo>
                  <a:cubicBezTo>
                    <a:pt x="7782" y="8884"/>
                    <a:pt x="7562" y="8286"/>
                    <a:pt x="7562" y="7687"/>
                  </a:cubicBezTo>
                  <a:cubicBezTo>
                    <a:pt x="7562" y="7089"/>
                    <a:pt x="8507" y="7372"/>
                    <a:pt x="9484" y="5923"/>
                  </a:cubicBezTo>
                  <a:cubicBezTo>
                    <a:pt x="11216" y="5797"/>
                    <a:pt x="12666" y="4537"/>
                    <a:pt x="12666" y="2142"/>
                  </a:cubicBezTo>
                  <a:cubicBezTo>
                    <a:pt x="12666" y="1418"/>
                    <a:pt x="12098" y="882"/>
                    <a:pt x="11405" y="882"/>
                  </a:cubicBezTo>
                  <a:lnTo>
                    <a:pt x="10145" y="882"/>
                  </a:lnTo>
                  <a:lnTo>
                    <a:pt x="10145" y="441"/>
                  </a:lnTo>
                  <a:cubicBezTo>
                    <a:pt x="10145" y="189"/>
                    <a:pt x="9956" y="0"/>
                    <a:pt x="97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65" name="Google Shape;6007;p86"/>
            <p:cNvSpPr/>
            <p:nvPr/>
          </p:nvSpPr>
          <p:spPr>
            <a:xfrm>
              <a:off x="-39950400" y="4225975"/>
              <a:ext cx="194575" cy="63025"/>
            </a:xfrm>
            <a:custGeom>
              <a:avLst/>
              <a:gdLst/>
              <a:ahLst/>
              <a:cxnLst/>
              <a:rect l="l" t="t" r="r" b="b"/>
              <a:pathLst>
                <a:path w="7783" h="2521" extrusionOk="0">
                  <a:moveTo>
                    <a:pt x="757" y="1"/>
                  </a:moveTo>
                  <a:lnTo>
                    <a:pt x="63" y="1954"/>
                  </a:lnTo>
                  <a:cubicBezTo>
                    <a:pt x="0" y="2237"/>
                    <a:pt x="158" y="2521"/>
                    <a:pt x="473" y="2521"/>
                  </a:cubicBezTo>
                  <a:lnTo>
                    <a:pt x="7278" y="2521"/>
                  </a:lnTo>
                  <a:cubicBezTo>
                    <a:pt x="7593" y="2521"/>
                    <a:pt x="7782" y="2237"/>
                    <a:pt x="7688" y="1954"/>
                  </a:cubicBezTo>
                  <a:lnTo>
                    <a:pt x="699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366" name="Google Shape;6020;p86"/>
          <p:cNvGrpSpPr/>
          <p:nvPr/>
        </p:nvGrpSpPr>
        <p:grpSpPr>
          <a:xfrm>
            <a:off x="6148312" y="2583009"/>
            <a:ext cx="272918" cy="462005"/>
            <a:chOff x="-38109725" y="3955025"/>
            <a:chExt cx="188275" cy="316650"/>
          </a:xfrm>
          <a:solidFill>
            <a:srgbClr val="EE9012"/>
          </a:solidFill>
        </p:grpSpPr>
        <p:sp>
          <p:nvSpPr>
            <p:cNvPr id="367" name="Google Shape;6021;p86"/>
            <p:cNvSpPr/>
            <p:nvPr/>
          </p:nvSpPr>
          <p:spPr>
            <a:xfrm>
              <a:off x="-38109725" y="3955025"/>
              <a:ext cx="188275" cy="220575"/>
            </a:xfrm>
            <a:custGeom>
              <a:avLst/>
              <a:gdLst/>
              <a:ahLst/>
              <a:cxnLst/>
              <a:rect l="l" t="t" r="r" b="b"/>
              <a:pathLst>
                <a:path w="7531" h="8823" extrusionOk="0">
                  <a:moveTo>
                    <a:pt x="3372" y="1"/>
                  </a:moveTo>
                  <a:lnTo>
                    <a:pt x="95" y="5703"/>
                  </a:lnTo>
                  <a:cubicBezTo>
                    <a:pt x="1" y="5829"/>
                    <a:pt x="1" y="5987"/>
                    <a:pt x="95" y="6113"/>
                  </a:cubicBezTo>
                  <a:lnTo>
                    <a:pt x="1418" y="8822"/>
                  </a:lnTo>
                  <a:lnTo>
                    <a:pt x="6081" y="8822"/>
                  </a:lnTo>
                  <a:lnTo>
                    <a:pt x="7467" y="6113"/>
                  </a:lnTo>
                  <a:cubicBezTo>
                    <a:pt x="7530" y="5987"/>
                    <a:pt x="7499" y="5829"/>
                    <a:pt x="7467" y="5703"/>
                  </a:cubicBezTo>
                  <a:lnTo>
                    <a:pt x="4191" y="1"/>
                  </a:lnTo>
                  <a:lnTo>
                    <a:pt x="4191" y="4727"/>
                  </a:lnTo>
                  <a:cubicBezTo>
                    <a:pt x="4663" y="4884"/>
                    <a:pt x="5010" y="5357"/>
                    <a:pt x="5010" y="5892"/>
                  </a:cubicBezTo>
                  <a:cubicBezTo>
                    <a:pt x="5010" y="6585"/>
                    <a:pt x="4474" y="7121"/>
                    <a:pt x="3750" y="7121"/>
                  </a:cubicBezTo>
                  <a:cubicBezTo>
                    <a:pt x="3088" y="7121"/>
                    <a:pt x="2521" y="6585"/>
                    <a:pt x="2521" y="5892"/>
                  </a:cubicBezTo>
                  <a:cubicBezTo>
                    <a:pt x="2521" y="5357"/>
                    <a:pt x="2899" y="4916"/>
                    <a:pt x="3372" y="4727"/>
                  </a:cubicBezTo>
                  <a:lnTo>
                    <a:pt x="337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68" name="Google Shape;6022;p86"/>
            <p:cNvSpPr/>
            <p:nvPr/>
          </p:nvSpPr>
          <p:spPr>
            <a:xfrm>
              <a:off x="-38067200" y="4196050"/>
              <a:ext cx="104775" cy="75625"/>
            </a:xfrm>
            <a:custGeom>
              <a:avLst/>
              <a:gdLst/>
              <a:ahLst/>
              <a:cxnLst/>
              <a:rect l="l" t="t" r="r" b="b"/>
              <a:pathLst>
                <a:path w="4191" h="3025" extrusionOk="0">
                  <a:moveTo>
                    <a:pt x="32" y="0"/>
                  </a:moveTo>
                  <a:lnTo>
                    <a:pt x="32" y="2615"/>
                  </a:lnTo>
                  <a:cubicBezTo>
                    <a:pt x="1" y="2836"/>
                    <a:pt x="190" y="3025"/>
                    <a:pt x="442" y="3025"/>
                  </a:cubicBezTo>
                  <a:lnTo>
                    <a:pt x="3750" y="3025"/>
                  </a:lnTo>
                  <a:cubicBezTo>
                    <a:pt x="3970" y="3025"/>
                    <a:pt x="4191" y="2836"/>
                    <a:pt x="4191" y="2615"/>
                  </a:cubicBezTo>
                  <a:lnTo>
                    <a:pt x="419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369" name="Google Shape;6038;p86"/>
          <p:cNvGrpSpPr/>
          <p:nvPr/>
        </p:nvGrpSpPr>
        <p:grpSpPr>
          <a:xfrm>
            <a:off x="3796055" y="2604496"/>
            <a:ext cx="454439" cy="462589"/>
            <a:chOff x="-39647175" y="3972000"/>
            <a:chExt cx="313500" cy="317050"/>
          </a:xfrm>
          <a:solidFill>
            <a:srgbClr val="EE9012"/>
          </a:solidFill>
        </p:grpSpPr>
        <p:sp>
          <p:nvSpPr>
            <p:cNvPr id="370" name="Google Shape;6039;p86"/>
            <p:cNvSpPr/>
            <p:nvPr/>
          </p:nvSpPr>
          <p:spPr>
            <a:xfrm>
              <a:off x="-39647175" y="3972000"/>
              <a:ext cx="95325" cy="153975"/>
            </a:xfrm>
            <a:custGeom>
              <a:avLst/>
              <a:gdLst/>
              <a:ahLst/>
              <a:cxnLst/>
              <a:rect l="l" t="t" r="r" b="b"/>
              <a:pathLst>
                <a:path w="3813" h="6159" extrusionOk="0">
                  <a:moveTo>
                    <a:pt x="1698" y="1"/>
                  </a:moveTo>
                  <a:cubicBezTo>
                    <a:pt x="1520" y="1"/>
                    <a:pt x="1373" y="138"/>
                    <a:pt x="1293" y="299"/>
                  </a:cubicBezTo>
                  <a:lnTo>
                    <a:pt x="1" y="5119"/>
                  </a:lnTo>
                  <a:cubicBezTo>
                    <a:pt x="1" y="5308"/>
                    <a:pt x="127" y="5528"/>
                    <a:pt x="316" y="5623"/>
                  </a:cubicBezTo>
                  <a:lnTo>
                    <a:pt x="2332" y="6158"/>
                  </a:lnTo>
                  <a:cubicBezTo>
                    <a:pt x="3277" y="2630"/>
                    <a:pt x="2868" y="4111"/>
                    <a:pt x="3813" y="582"/>
                  </a:cubicBezTo>
                  <a:lnTo>
                    <a:pt x="1797" y="15"/>
                  </a:lnTo>
                  <a:cubicBezTo>
                    <a:pt x="1763" y="5"/>
                    <a:pt x="1730" y="1"/>
                    <a:pt x="169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71" name="Google Shape;6040;p86"/>
            <p:cNvSpPr/>
            <p:nvPr/>
          </p:nvSpPr>
          <p:spPr>
            <a:xfrm>
              <a:off x="-39588875" y="4011750"/>
              <a:ext cx="216600" cy="277300"/>
            </a:xfrm>
            <a:custGeom>
              <a:avLst/>
              <a:gdLst/>
              <a:ahLst/>
              <a:cxnLst/>
              <a:rect l="l" t="t" r="r" b="b"/>
              <a:pathLst>
                <a:path w="8664" h="11092" extrusionOk="0">
                  <a:moveTo>
                    <a:pt x="4348" y="3466"/>
                  </a:moveTo>
                  <a:cubicBezTo>
                    <a:pt x="4820" y="3466"/>
                    <a:pt x="5199" y="3844"/>
                    <a:pt x="5199" y="4316"/>
                  </a:cubicBezTo>
                  <a:cubicBezTo>
                    <a:pt x="5199" y="4789"/>
                    <a:pt x="4820" y="5136"/>
                    <a:pt x="4348" y="5136"/>
                  </a:cubicBezTo>
                  <a:cubicBezTo>
                    <a:pt x="3907" y="5136"/>
                    <a:pt x="3529" y="4789"/>
                    <a:pt x="3529" y="4316"/>
                  </a:cubicBezTo>
                  <a:cubicBezTo>
                    <a:pt x="3529" y="3875"/>
                    <a:pt x="3875" y="3466"/>
                    <a:pt x="4348" y="3466"/>
                  </a:cubicBezTo>
                  <a:close/>
                  <a:moveTo>
                    <a:pt x="5104" y="5766"/>
                  </a:moveTo>
                  <a:lnTo>
                    <a:pt x="6081" y="7624"/>
                  </a:lnTo>
                  <a:lnTo>
                    <a:pt x="2615" y="7624"/>
                  </a:lnTo>
                  <a:lnTo>
                    <a:pt x="3560" y="5766"/>
                  </a:lnTo>
                  <a:cubicBezTo>
                    <a:pt x="3812" y="5892"/>
                    <a:pt x="4096" y="5955"/>
                    <a:pt x="4348" y="5955"/>
                  </a:cubicBezTo>
                  <a:cubicBezTo>
                    <a:pt x="4631" y="5955"/>
                    <a:pt x="4883" y="5892"/>
                    <a:pt x="5104" y="5766"/>
                  </a:cubicBezTo>
                  <a:close/>
                  <a:moveTo>
                    <a:pt x="2048" y="0"/>
                  </a:moveTo>
                  <a:cubicBezTo>
                    <a:pt x="1386" y="2458"/>
                    <a:pt x="1638" y="1544"/>
                    <a:pt x="977" y="4001"/>
                  </a:cubicBezTo>
                  <a:lnTo>
                    <a:pt x="2678" y="4474"/>
                  </a:lnTo>
                  <a:cubicBezTo>
                    <a:pt x="2678" y="4726"/>
                    <a:pt x="2741" y="5010"/>
                    <a:pt x="2899" y="5199"/>
                  </a:cubicBezTo>
                  <a:lnTo>
                    <a:pt x="32" y="10523"/>
                  </a:lnTo>
                  <a:cubicBezTo>
                    <a:pt x="0" y="10680"/>
                    <a:pt x="63" y="10964"/>
                    <a:pt x="252" y="11027"/>
                  </a:cubicBezTo>
                  <a:cubicBezTo>
                    <a:pt x="328" y="11070"/>
                    <a:pt x="404" y="11091"/>
                    <a:pt x="475" y="11091"/>
                  </a:cubicBezTo>
                  <a:cubicBezTo>
                    <a:pt x="613" y="11091"/>
                    <a:pt x="737" y="11014"/>
                    <a:pt x="819" y="10869"/>
                  </a:cubicBezTo>
                  <a:lnTo>
                    <a:pt x="2143" y="8475"/>
                  </a:lnTo>
                  <a:lnTo>
                    <a:pt x="6490" y="8475"/>
                  </a:lnTo>
                  <a:lnTo>
                    <a:pt x="7845" y="10869"/>
                  </a:lnTo>
                  <a:cubicBezTo>
                    <a:pt x="7907" y="11014"/>
                    <a:pt x="8037" y="11091"/>
                    <a:pt x="8173" y="11091"/>
                  </a:cubicBezTo>
                  <a:cubicBezTo>
                    <a:pt x="8243" y="11091"/>
                    <a:pt x="8316" y="11070"/>
                    <a:pt x="8381" y="11027"/>
                  </a:cubicBezTo>
                  <a:cubicBezTo>
                    <a:pt x="8570" y="10932"/>
                    <a:pt x="8664" y="10680"/>
                    <a:pt x="8538" y="10491"/>
                  </a:cubicBezTo>
                  <a:lnTo>
                    <a:pt x="5734" y="5262"/>
                  </a:lnTo>
                  <a:lnTo>
                    <a:pt x="6585" y="5482"/>
                  </a:lnTo>
                  <a:cubicBezTo>
                    <a:pt x="7120" y="3434"/>
                    <a:pt x="6931" y="4222"/>
                    <a:pt x="7624" y="1513"/>
                  </a:cubicBezTo>
                  <a:lnTo>
                    <a:pt x="204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72" name="Google Shape;6041;p86"/>
            <p:cNvSpPr/>
            <p:nvPr/>
          </p:nvSpPr>
          <p:spPr>
            <a:xfrm>
              <a:off x="-39398275" y="4073975"/>
              <a:ext cx="64600" cy="71600"/>
            </a:xfrm>
            <a:custGeom>
              <a:avLst/>
              <a:gdLst/>
              <a:ahLst/>
              <a:cxnLst/>
              <a:rect l="l" t="t" r="r" b="b"/>
              <a:pathLst>
                <a:path w="2584" h="2864" extrusionOk="0">
                  <a:moveTo>
                    <a:pt x="630" y="0"/>
                  </a:moveTo>
                  <a:cubicBezTo>
                    <a:pt x="252" y="1449"/>
                    <a:pt x="410" y="945"/>
                    <a:pt x="0" y="2395"/>
                  </a:cubicBezTo>
                  <a:lnTo>
                    <a:pt x="1607" y="2836"/>
                  </a:lnTo>
                  <a:cubicBezTo>
                    <a:pt x="1658" y="2855"/>
                    <a:pt x="1707" y="2864"/>
                    <a:pt x="1753" y="2864"/>
                  </a:cubicBezTo>
                  <a:cubicBezTo>
                    <a:pt x="1932" y="2864"/>
                    <a:pt x="2067" y="2728"/>
                    <a:pt x="2143" y="2552"/>
                  </a:cubicBezTo>
                  <a:lnTo>
                    <a:pt x="2584" y="945"/>
                  </a:lnTo>
                  <a:cubicBezTo>
                    <a:pt x="2552" y="725"/>
                    <a:pt x="2458" y="473"/>
                    <a:pt x="2237" y="441"/>
                  </a:cubicBezTo>
                  <a:lnTo>
                    <a:pt x="6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373" name="Google Shape;6048;p86"/>
          <p:cNvGrpSpPr/>
          <p:nvPr/>
        </p:nvGrpSpPr>
        <p:grpSpPr>
          <a:xfrm>
            <a:off x="6705283" y="2576276"/>
            <a:ext cx="456722" cy="464303"/>
            <a:chOff x="-37804925" y="3953450"/>
            <a:chExt cx="315075" cy="318225"/>
          </a:xfrm>
          <a:solidFill>
            <a:srgbClr val="EE9012"/>
          </a:solidFill>
        </p:grpSpPr>
        <p:sp>
          <p:nvSpPr>
            <p:cNvPr id="374" name="Google Shape;6049;p86"/>
            <p:cNvSpPr/>
            <p:nvPr/>
          </p:nvSpPr>
          <p:spPr>
            <a:xfrm>
              <a:off x="-37614300" y="3955025"/>
              <a:ext cx="124450" cy="186200"/>
            </a:xfrm>
            <a:custGeom>
              <a:avLst/>
              <a:gdLst/>
              <a:ahLst/>
              <a:cxnLst/>
              <a:rect l="l" t="t" r="r" b="b"/>
              <a:pathLst>
                <a:path w="4978" h="7448" extrusionOk="0">
                  <a:moveTo>
                    <a:pt x="2489" y="820"/>
                  </a:moveTo>
                  <a:cubicBezTo>
                    <a:pt x="3403" y="820"/>
                    <a:pt x="4127" y="1576"/>
                    <a:pt x="4127" y="2490"/>
                  </a:cubicBezTo>
                  <a:cubicBezTo>
                    <a:pt x="4127" y="3372"/>
                    <a:pt x="3403" y="4128"/>
                    <a:pt x="2489" y="4128"/>
                  </a:cubicBezTo>
                  <a:cubicBezTo>
                    <a:pt x="1575" y="4128"/>
                    <a:pt x="819" y="3372"/>
                    <a:pt x="819" y="2490"/>
                  </a:cubicBezTo>
                  <a:cubicBezTo>
                    <a:pt x="819" y="1576"/>
                    <a:pt x="1575" y="820"/>
                    <a:pt x="2489" y="820"/>
                  </a:cubicBezTo>
                  <a:close/>
                  <a:moveTo>
                    <a:pt x="2489" y="1"/>
                  </a:moveTo>
                  <a:cubicBezTo>
                    <a:pt x="1103" y="1"/>
                    <a:pt x="0" y="1104"/>
                    <a:pt x="0" y="2490"/>
                  </a:cubicBezTo>
                  <a:cubicBezTo>
                    <a:pt x="0" y="3214"/>
                    <a:pt x="315" y="3845"/>
                    <a:pt x="819" y="4317"/>
                  </a:cubicBezTo>
                  <a:lnTo>
                    <a:pt x="819" y="7058"/>
                  </a:lnTo>
                  <a:cubicBezTo>
                    <a:pt x="819" y="7287"/>
                    <a:pt x="1012" y="7448"/>
                    <a:pt x="1225" y="7448"/>
                  </a:cubicBezTo>
                  <a:cubicBezTo>
                    <a:pt x="1334" y="7448"/>
                    <a:pt x="1448" y="7406"/>
                    <a:pt x="1544" y="7310"/>
                  </a:cubicBezTo>
                  <a:lnTo>
                    <a:pt x="2489" y="6365"/>
                  </a:lnTo>
                  <a:lnTo>
                    <a:pt x="3434" y="7310"/>
                  </a:lnTo>
                  <a:cubicBezTo>
                    <a:pt x="3530" y="7406"/>
                    <a:pt x="3640" y="7448"/>
                    <a:pt x="3744" y="7448"/>
                  </a:cubicBezTo>
                  <a:cubicBezTo>
                    <a:pt x="3948" y="7448"/>
                    <a:pt x="4127" y="7287"/>
                    <a:pt x="4127" y="7058"/>
                  </a:cubicBezTo>
                  <a:lnTo>
                    <a:pt x="4127" y="4317"/>
                  </a:lnTo>
                  <a:cubicBezTo>
                    <a:pt x="4663" y="3845"/>
                    <a:pt x="4978" y="3214"/>
                    <a:pt x="4978" y="2490"/>
                  </a:cubicBezTo>
                  <a:cubicBezTo>
                    <a:pt x="4978" y="1104"/>
                    <a:pt x="3875" y="1"/>
                    <a:pt x="24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75" name="Google Shape;6050;p86"/>
            <p:cNvSpPr/>
            <p:nvPr/>
          </p:nvSpPr>
          <p:spPr>
            <a:xfrm>
              <a:off x="-37761600" y="4230700"/>
              <a:ext cx="270175" cy="40975"/>
            </a:xfrm>
            <a:custGeom>
              <a:avLst/>
              <a:gdLst/>
              <a:ahLst/>
              <a:cxnLst/>
              <a:rect l="l" t="t" r="r" b="b"/>
              <a:pathLst>
                <a:path w="10807" h="1639" extrusionOk="0">
                  <a:moveTo>
                    <a:pt x="1450" y="1"/>
                  </a:moveTo>
                  <a:cubicBezTo>
                    <a:pt x="1292" y="788"/>
                    <a:pt x="662" y="1387"/>
                    <a:pt x="1" y="1639"/>
                  </a:cubicBezTo>
                  <a:lnTo>
                    <a:pt x="8822" y="1639"/>
                  </a:lnTo>
                  <a:cubicBezTo>
                    <a:pt x="9799" y="1639"/>
                    <a:pt x="10649" y="946"/>
                    <a:pt x="1080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76" name="Google Shape;6051;p86"/>
            <p:cNvSpPr/>
            <p:nvPr/>
          </p:nvSpPr>
          <p:spPr>
            <a:xfrm>
              <a:off x="-37804925" y="3953450"/>
              <a:ext cx="274125" cy="295675"/>
            </a:xfrm>
            <a:custGeom>
              <a:avLst/>
              <a:gdLst/>
              <a:ahLst/>
              <a:cxnLst/>
              <a:rect l="l" t="t" r="r" b="b"/>
              <a:pathLst>
                <a:path w="10965" h="11827" extrusionOk="0">
                  <a:moveTo>
                    <a:pt x="379" y="1"/>
                  </a:moveTo>
                  <a:cubicBezTo>
                    <a:pt x="158" y="1"/>
                    <a:pt x="1" y="221"/>
                    <a:pt x="1" y="411"/>
                  </a:cubicBezTo>
                  <a:lnTo>
                    <a:pt x="1" y="10618"/>
                  </a:lnTo>
                  <a:cubicBezTo>
                    <a:pt x="1" y="11280"/>
                    <a:pt x="537" y="11815"/>
                    <a:pt x="1198" y="11815"/>
                  </a:cubicBezTo>
                  <a:cubicBezTo>
                    <a:pt x="1247" y="11823"/>
                    <a:pt x="1295" y="11826"/>
                    <a:pt x="1342" y="11826"/>
                  </a:cubicBezTo>
                  <a:cubicBezTo>
                    <a:pt x="1912" y="11826"/>
                    <a:pt x="2395" y="11318"/>
                    <a:pt x="2395" y="10650"/>
                  </a:cubicBezTo>
                  <a:cubicBezTo>
                    <a:pt x="2395" y="10398"/>
                    <a:pt x="2584" y="10272"/>
                    <a:pt x="2836" y="10272"/>
                  </a:cubicBezTo>
                  <a:lnTo>
                    <a:pt x="10965" y="10272"/>
                  </a:lnTo>
                  <a:lnTo>
                    <a:pt x="10965" y="8255"/>
                  </a:lnTo>
                  <a:cubicBezTo>
                    <a:pt x="10807" y="8161"/>
                    <a:pt x="10650" y="8098"/>
                    <a:pt x="10492" y="7972"/>
                  </a:cubicBezTo>
                  <a:lnTo>
                    <a:pt x="10146" y="7625"/>
                  </a:lnTo>
                  <a:lnTo>
                    <a:pt x="9799" y="7972"/>
                  </a:lnTo>
                  <a:cubicBezTo>
                    <a:pt x="9547" y="8224"/>
                    <a:pt x="9232" y="8318"/>
                    <a:pt x="8917" y="8318"/>
                  </a:cubicBezTo>
                  <a:cubicBezTo>
                    <a:pt x="8255" y="8318"/>
                    <a:pt x="7720" y="7783"/>
                    <a:pt x="7720" y="7058"/>
                  </a:cubicBezTo>
                  <a:lnTo>
                    <a:pt x="7720" y="4664"/>
                  </a:lnTo>
                  <a:cubicBezTo>
                    <a:pt x="7184" y="4065"/>
                    <a:pt x="6869" y="3309"/>
                    <a:pt x="6869" y="2490"/>
                  </a:cubicBezTo>
                  <a:cubicBezTo>
                    <a:pt x="6869" y="1513"/>
                    <a:pt x="7310" y="600"/>
                    <a:pt x="803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377" name="Google Shape;5717;p85"/>
          <p:cNvGrpSpPr/>
          <p:nvPr/>
        </p:nvGrpSpPr>
        <p:grpSpPr>
          <a:xfrm>
            <a:off x="5567841" y="3523547"/>
            <a:ext cx="492364" cy="387939"/>
            <a:chOff x="5629975" y="3255775"/>
            <a:chExt cx="504500" cy="397500"/>
          </a:xfrm>
          <a:solidFill>
            <a:srgbClr val="EE9012"/>
          </a:solidFill>
        </p:grpSpPr>
        <p:sp>
          <p:nvSpPr>
            <p:cNvPr id="378" name="Google Shape;5718;p85"/>
            <p:cNvSpPr/>
            <p:nvPr/>
          </p:nvSpPr>
          <p:spPr>
            <a:xfrm>
              <a:off x="5756375" y="3255775"/>
              <a:ext cx="112950" cy="143425"/>
            </a:xfrm>
            <a:custGeom>
              <a:avLst/>
              <a:gdLst/>
              <a:ahLst/>
              <a:cxnLst/>
              <a:rect l="l" t="t" r="r" b="b"/>
              <a:pathLst>
                <a:path w="4518" h="5737" extrusionOk="0">
                  <a:moveTo>
                    <a:pt x="2259" y="0"/>
                  </a:moveTo>
                  <a:cubicBezTo>
                    <a:pt x="793" y="0"/>
                    <a:pt x="1" y="2469"/>
                    <a:pt x="1" y="3478"/>
                  </a:cubicBezTo>
                  <a:cubicBezTo>
                    <a:pt x="1" y="4725"/>
                    <a:pt x="1013" y="5733"/>
                    <a:pt x="2259" y="5736"/>
                  </a:cubicBezTo>
                  <a:cubicBezTo>
                    <a:pt x="3506" y="5733"/>
                    <a:pt x="4518" y="4725"/>
                    <a:pt x="4518" y="3478"/>
                  </a:cubicBezTo>
                  <a:cubicBezTo>
                    <a:pt x="4518" y="2469"/>
                    <a:pt x="3729" y="0"/>
                    <a:pt x="225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379" name="Google Shape;5719;p85"/>
            <p:cNvSpPr/>
            <p:nvPr/>
          </p:nvSpPr>
          <p:spPr>
            <a:xfrm>
              <a:off x="5629975" y="3374400"/>
              <a:ext cx="140575" cy="136175"/>
            </a:xfrm>
            <a:custGeom>
              <a:avLst/>
              <a:gdLst/>
              <a:ahLst/>
              <a:cxnLst/>
              <a:rect l="l" t="t" r="r" b="b"/>
              <a:pathLst>
                <a:path w="5623" h="5447" extrusionOk="0">
                  <a:moveTo>
                    <a:pt x="1951" y="0"/>
                  </a:moveTo>
                  <a:cubicBezTo>
                    <a:pt x="1711" y="0"/>
                    <a:pt x="1480" y="53"/>
                    <a:pt x="1269" y="175"/>
                  </a:cubicBezTo>
                  <a:cubicBezTo>
                    <a:pt x="1" y="907"/>
                    <a:pt x="582" y="3443"/>
                    <a:pt x="1088" y="4316"/>
                  </a:cubicBezTo>
                  <a:cubicBezTo>
                    <a:pt x="1506" y="5041"/>
                    <a:pt x="2265" y="5447"/>
                    <a:pt x="3045" y="5447"/>
                  </a:cubicBezTo>
                  <a:cubicBezTo>
                    <a:pt x="3428" y="5447"/>
                    <a:pt x="3816" y="5349"/>
                    <a:pt x="4172" y="5144"/>
                  </a:cubicBezTo>
                  <a:cubicBezTo>
                    <a:pt x="5253" y="4521"/>
                    <a:pt x="5623" y="3138"/>
                    <a:pt x="5000" y="2057"/>
                  </a:cubicBezTo>
                  <a:cubicBezTo>
                    <a:pt x="4578" y="1330"/>
                    <a:pt x="3149" y="0"/>
                    <a:pt x="19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380" name="Google Shape;5720;p85"/>
            <p:cNvSpPr/>
            <p:nvPr/>
          </p:nvSpPr>
          <p:spPr>
            <a:xfrm>
              <a:off x="5897525" y="3255775"/>
              <a:ext cx="112950" cy="143425"/>
            </a:xfrm>
            <a:custGeom>
              <a:avLst/>
              <a:gdLst/>
              <a:ahLst/>
              <a:cxnLst/>
              <a:rect l="l" t="t" r="r" b="b"/>
              <a:pathLst>
                <a:path w="4518" h="5737" extrusionOk="0">
                  <a:moveTo>
                    <a:pt x="2259" y="0"/>
                  </a:moveTo>
                  <a:cubicBezTo>
                    <a:pt x="793" y="0"/>
                    <a:pt x="1" y="2469"/>
                    <a:pt x="1" y="3478"/>
                  </a:cubicBezTo>
                  <a:cubicBezTo>
                    <a:pt x="1" y="4725"/>
                    <a:pt x="1013" y="5736"/>
                    <a:pt x="2259" y="5736"/>
                  </a:cubicBezTo>
                  <a:cubicBezTo>
                    <a:pt x="3506" y="5736"/>
                    <a:pt x="4518" y="4725"/>
                    <a:pt x="4518" y="3478"/>
                  </a:cubicBezTo>
                  <a:cubicBezTo>
                    <a:pt x="4518" y="2469"/>
                    <a:pt x="3729" y="0"/>
                    <a:pt x="225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381" name="Google Shape;5721;p85"/>
            <p:cNvSpPr/>
            <p:nvPr/>
          </p:nvSpPr>
          <p:spPr>
            <a:xfrm>
              <a:off x="5996075" y="3373900"/>
              <a:ext cx="138400" cy="136200"/>
            </a:xfrm>
            <a:custGeom>
              <a:avLst/>
              <a:gdLst/>
              <a:ahLst/>
              <a:cxnLst/>
              <a:rect l="l" t="t" r="r" b="b"/>
              <a:pathLst>
                <a:path w="5536" h="5448" extrusionOk="0">
                  <a:moveTo>
                    <a:pt x="3670" y="1"/>
                  </a:moveTo>
                  <a:cubicBezTo>
                    <a:pt x="2471" y="1"/>
                    <a:pt x="1045" y="1330"/>
                    <a:pt x="624" y="2059"/>
                  </a:cubicBezTo>
                  <a:cubicBezTo>
                    <a:pt x="1" y="3137"/>
                    <a:pt x="371" y="4523"/>
                    <a:pt x="1452" y="5146"/>
                  </a:cubicBezTo>
                  <a:cubicBezTo>
                    <a:pt x="1808" y="5351"/>
                    <a:pt x="2199" y="5448"/>
                    <a:pt x="2586" y="5448"/>
                  </a:cubicBezTo>
                  <a:cubicBezTo>
                    <a:pt x="3381" y="5448"/>
                    <a:pt x="4158" y="5039"/>
                    <a:pt x="4575" y="4318"/>
                  </a:cubicBezTo>
                  <a:cubicBezTo>
                    <a:pt x="5168" y="3288"/>
                    <a:pt x="5535" y="858"/>
                    <a:pt x="4355" y="177"/>
                  </a:cubicBezTo>
                  <a:cubicBezTo>
                    <a:pt x="4142" y="54"/>
                    <a:pt x="3911" y="1"/>
                    <a:pt x="36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382" name="Google Shape;5722;p85"/>
            <p:cNvSpPr/>
            <p:nvPr/>
          </p:nvSpPr>
          <p:spPr>
            <a:xfrm>
              <a:off x="5728150" y="3427400"/>
              <a:ext cx="310575" cy="225875"/>
            </a:xfrm>
            <a:custGeom>
              <a:avLst/>
              <a:gdLst/>
              <a:ahLst/>
              <a:cxnLst/>
              <a:rect l="l" t="t" r="r" b="b"/>
              <a:pathLst>
                <a:path w="12423" h="9035" extrusionOk="0">
                  <a:moveTo>
                    <a:pt x="6213" y="1"/>
                  </a:moveTo>
                  <a:cubicBezTo>
                    <a:pt x="5234" y="1"/>
                    <a:pt x="2259" y="1"/>
                    <a:pt x="2259" y="2822"/>
                  </a:cubicBezTo>
                  <a:lnTo>
                    <a:pt x="2259" y="3147"/>
                  </a:lnTo>
                  <a:cubicBezTo>
                    <a:pt x="2259" y="3376"/>
                    <a:pt x="2121" y="3584"/>
                    <a:pt x="1907" y="3671"/>
                  </a:cubicBezTo>
                  <a:cubicBezTo>
                    <a:pt x="750" y="4144"/>
                    <a:pt x="1" y="5141"/>
                    <a:pt x="1" y="6210"/>
                  </a:cubicBezTo>
                  <a:cubicBezTo>
                    <a:pt x="1" y="7767"/>
                    <a:pt x="1521" y="9034"/>
                    <a:pt x="3388" y="9034"/>
                  </a:cubicBezTo>
                  <a:cubicBezTo>
                    <a:pt x="3400" y="9035"/>
                    <a:pt x="3413" y="9035"/>
                    <a:pt x="3425" y="9035"/>
                  </a:cubicBezTo>
                  <a:cubicBezTo>
                    <a:pt x="3753" y="9035"/>
                    <a:pt x="4081" y="8995"/>
                    <a:pt x="4400" y="8917"/>
                  </a:cubicBezTo>
                  <a:cubicBezTo>
                    <a:pt x="4995" y="8766"/>
                    <a:pt x="5604" y="8691"/>
                    <a:pt x="6213" y="8691"/>
                  </a:cubicBezTo>
                  <a:cubicBezTo>
                    <a:pt x="6823" y="8691"/>
                    <a:pt x="7432" y="8766"/>
                    <a:pt x="8029" y="8917"/>
                  </a:cubicBezTo>
                  <a:cubicBezTo>
                    <a:pt x="8345" y="8995"/>
                    <a:pt x="8670" y="9035"/>
                    <a:pt x="8998" y="9035"/>
                  </a:cubicBezTo>
                  <a:cubicBezTo>
                    <a:pt x="9010" y="9035"/>
                    <a:pt x="9022" y="9035"/>
                    <a:pt x="9034" y="9034"/>
                  </a:cubicBezTo>
                  <a:cubicBezTo>
                    <a:pt x="10901" y="9034"/>
                    <a:pt x="12422" y="7767"/>
                    <a:pt x="12422" y="6210"/>
                  </a:cubicBezTo>
                  <a:cubicBezTo>
                    <a:pt x="12422" y="5138"/>
                    <a:pt x="11675" y="4141"/>
                    <a:pt x="10516" y="3671"/>
                  </a:cubicBezTo>
                  <a:cubicBezTo>
                    <a:pt x="10302" y="3584"/>
                    <a:pt x="10164" y="3376"/>
                    <a:pt x="10164" y="3147"/>
                  </a:cubicBezTo>
                  <a:lnTo>
                    <a:pt x="10164" y="2822"/>
                  </a:lnTo>
                  <a:cubicBezTo>
                    <a:pt x="10164" y="1"/>
                    <a:pt x="7191" y="1"/>
                    <a:pt x="62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</p:grpSp>
      <p:grpSp>
        <p:nvGrpSpPr>
          <p:cNvPr id="383" name="Google Shape;5723;p85"/>
          <p:cNvGrpSpPr/>
          <p:nvPr/>
        </p:nvGrpSpPr>
        <p:grpSpPr>
          <a:xfrm>
            <a:off x="3077945" y="2595843"/>
            <a:ext cx="556457" cy="457373"/>
            <a:chOff x="6234950" y="3255925"/>
            <a:chExt cx="483250" cy="397200"/>
          </a:xfrm>
          <a:solidFill>
            <a:srgbClr val="EE9012"/>
          </a:solidFill>
        </p:grpSpPr>
        <p:sp>
          <p:nvSpPr>
            <p:cNvPr id="384" name="Google Shape;5724;p85"/>
            <p:cNvSpPr/>
            <p:nvPr/>
          </p:nvSpPr>
          <p:spPr>
            <a:xfrm>
              <a:off x="6444675" y="3255925"/>
              <a:ext cx="128300" cy="90200"/>
            </a:xfrm>
            <a:custGeom>
              <a:avLst/>
              <a:gdLst/>
              <a:ahLst/>
              <a:cxnLst/>
              <a:rect l="l" t="t" r="r" b="b"/>
              <a:pathLst>
                <a:path w="5132" h="3608" extrusionOk="0">
                  <a:moveTo>
                    <a:pt x="567" y="0"/>
                  </a:moveTo>
                  <a:cubicBezTo>
                    <a:pt x="254" y="0"/>
                    <a:pt x="1" y="253"/>
                    <a:pt x="1" y="563"/>
                  </a:cubicBezTo>
                  <a:cubicBezTo>
                    <a:pt x="7" y="1662"/>
                    <a:pt x="368" y="2731"/>
                    <a:pt x="1034" y="3608"/>
                  </a:cubicBezTo>
                  <a:cubicBezTo>
                    <a:pt x="2097" y="3138"/>
                    <a:pt x="3325" y="2864"/>
                    <a:pt x="5014" y="2864"/>
                  </a:cubicBezTo>
                  <a:cubicBezTo>
                    <a:pt x="5054" y="2864"/>
                    <a:pt x="5093" y="2873"/>
                    <a:pt x="5132" y="2873"/>
                  </a:cubicBezTo>
                  <a:cubicBezTo>
                    <a:pt x="4289" y="1117"/>
                    <a:pt x="2515" y="0"/>
                    <a:pt x="5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385" name="Google Shape;5725;p85"/>
            <p:cNvSpPr/>
            <p:nvPr/>
          </p:nvSpPr>
          <p:spPr>
            <a:xfrm>
              <a:off x="6444750" y="3563200"/>
              <a:ext cx="128225" cy="89925"/>
            </a:xfrm>
            <a:custGeom>
              <a:avLst/>
              <a:gdLst/>
              <a:ahLst/>
              <a:cxnLst/>
              <a:rect l="l" t="t" r="r" b="b"/>
              <a:pathLst>
                <a:path w="5129" h="3597" extrusionOk="0">
                  <a:moveTo>
                    <a:pt x="1022" y="1"/>
                  </a:moveTo>
                  <a:cubicBezTo>
                    <a:pt x="362" y="874"/>
                    <a:pt x="4" y="1937"/>
                    <a:pt x="1" y="3033"/>
                  </a:cubicBezTo>
                  <a:cubicBezTo>
                    <a:pt x="1" y="3343"/>
                    <a:pt x="251" y="3596"/>
                    <a:pt x="564" y="3596"/>
                  </a:cubicBezTo>
                  <a:cubicBezTo>
                    <a:pt x="2512" y="3596"/>
                    <a:pt x="4286" y="2479"/>
                    <a:pt x="5129" y="724"/>
                  </a:cubicBezTo>
                  <a:cubicBezTo>
                    <a:pt x="5093" y="724"/>
                    <a:pt x="5051" y="736"/>
                    <a:pt x="5011" y="736"/>
                  </a:cubicBezTo>
                  <a:cubicBezTo>
                    <a:pt x="3319" y="736"/>
                    <a:pt x="2088" y="462"/>
                    <a:pt x="10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386" name="Google Shape;5726;p85"/>
            <p:cNvSpPr/>
            <p:nvPr/>
          </p:nvSpPr>
          <p:spPr>
            <a:xfrm>
              <a:off x="6375350" y="3355650"/>
              <a:ext cx="244750" cy="197650"/>
            </a:xfrm>
            <a:custGeom>
              <a:avLst/>
              <a:gdLst/>
              <a:ahLst/>
              <a:cxnLst/>
              <a:rect l="l" t="t" r="r" b="b"/>
              <a:pathLst>
                <a:path w="9790" h="7906" extrusionOk="0">
                  <a:moveTo>
                    <a:pt x="6045" y="2610"/>
                  </a:moveTo>
                  <a:cubicBezTo>
                    <a:pt x="6190" y="2610"/>
                    <a:pt x="6335" y="2666"/>
                    <a:pt x="6444" y="2777"/>
                  </a:cubicBezTo>
                  <a:cubicBezTo>
                    <a:pt x="6664" y="2997"/>
                    <a:pt x="6664" y="3356"/>
                    <a:pt x="6444" y="3575"/>
                  </a:cubicBezTo>
                  <a:cubicBezTo>
                    <a:pt x="6225" y="3795"/>
                    <a:pt x="6225" y="4153"/>
                    <a:pt x="6444" y="4373"/>
                  </a:cubicBezTo>
                  <a:cubicBezTo>
                    <a:pt x="6664" y="4593"/>
                    <a:pt x="6664" y="4951"/>
                    <a:pt x="6444" y="5171"/>
                  </a:cubicBezTo>
                  <a:cubicBezTo>
                    <a:pt x="6335" y="5281"/>
                    <a:pt x="6190" y="5336"/>
                    <a:pt x="6045" y="5336"/>
                  </a:cubicBezTo>
                  <a:cubicBezTo>
                    <a:pt x="5901" y="5336"/>
                    <a:pt x="5756" y="5281"/>
                    <a:pt x="5646" y="5171"/>
                  </a:cubicBezTo>
                  <a:cubicBezTo>
                    <a:pt x="4984" y="4509"/>
                    <a:pt x="4984" y="3440"/>
                    <a:pt x="5646" y="2777"/>
                  </a:cubicBezTo>
                  <a:cubicBezTo>
                    <a:pt x="5756" y="2666"/>
                    <a:pt x="5901" y="2610"/>
                    <a:pt x="6045" y="2610"/>
                  </a:cubicBezTo>
                  <a:close/>
                  <a:moveTo>
                    <a:pt x="7787" y="1"/>
                  </a:moveTo>
                  <a:cubicBezTo>
                    <a:pt x="4463" y="1"/>
                    <a:pt x="3204" y="1064"/>
                    <a:pt x="919" y="2997"/>
                  </a:cubicBezTo>
                  <a:lnTo>
                    <a:pt x="271" y="3542"/>
                  </a:lnTo>
                  <a:cubicBezTo>
                    <a:pt x="0" y="3765"/>
                    <a:pt x="0" y="4181"/>
                    <a:pt x="271" y="4406"/>
                  </a:cubicBezTo>
                  <a:lnTo>
                    <a:pt x="856" y="4897"/>
                  </a:lnTo>
                  <a:cubicBezTo>
                    <a:pt x="3147" y="6837"/>
                    <a:pt x="4412" y="7906"/>
                    <a:pt x="7787" y="7906"/>
                  </a:cubicBezTo>
                  <a:cubicBezTo>
                    <a:pt x="8450" y="7902"/>
                    <a:pt x="9106" y="7788"/>
                    <a:pt x="9730" y="7574"/>
                  </a:cubicBezTo>
                  <a:cubicBezTo>
                    <a:pt x="8357" y="6951"/>
                    <a:pt x="7456" y="5602"/>
                    <a:pt x="7411" y="4093"/>
                  </a:cubicBezTo>
                  <a:cubicBezTo>
                    <a:pt x="7366" y="2588"/>
                    <a:pt x="8179" y="1184"/>
                    <a:pt x="9513" y="480"/>
                  </a:cubicBezTo>
                  <a:cubicBezTo>
                    <a:pt x="9603" y="432"/>
                    <a:pt x="9697" y="398"/>
                    <a:pt x="9790" y="356"/>
                  </a:cubicBezTo>
                  <a:cubicBezTo>
                    <a:pt x="9149" y="124"/>
                    <a:pt x="8471" y="4"/>
                    <a:pt x="77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387" name="Google Shape;5727;p85"/>
            <p:cNvSpPr/>
            <p:nvPr/>
          </p:nvSpPr>
          <p:spPr>
            <a:xfrm>
              <a:off x="6587875" y="3385100"/>
              <a:ext cx="130325" cy="140500"/>
            </a:xfrm>
            <a:custGeom>
              <a:avLst/>
              <a:gdLst/>
              <a:ahLst/>
              <a:cxnLst/>
              <a:rect l="l" t="t" r="r" b="b"/>
              <a:pathLst>
                <a:path w="5213" h="5620" extrusionOk="0">
                  <a:moveTo>
                    <a:pt x="2343" y="1789"/>
                  </a:moveTo>
                  <a:cubicBezTo>
                    <a:pt x="2633" y="1789"/>
                    <a:pt x="2912" y="2015"/>
                    <a:pt x="2912" y="2355"/>
                  </a:cubicBezTo>
                  <a:cubicBezTo>
                    <a:pt x="2912" y="2665"/>
                    <a:pt x="2659" y="2918"/>
                    <a:pt x="2349" y="2918"/>
                  </a:cubicBezTo>
                  <a:cubicBezTo>
                    <a:pt x="1846" y="2918"/>
                    <a:pt x="1593" y="2310"/>
                    <a:pt x="1948" y="1955"/>
                  </a:cubicBezTo>
                  <a:cubicBezTo>
                    <a:pt x="2063" y="1840"/>
                    <a:pt x="2204" y="1789"/>
                    <a:pt x="2343" y="1789"/>
                  </a:cubicBezTo>
                  <a:close/>
                  <a:moveTo>
                    <a:pt x="2846" y="0"/>
                  </a:moveTo>
                  <a:cubicBezTo>
                    <a:pt x="2394" y="0"/>
                    <a:pt x="1947" y="85"/>
                    <a:pt x="1539" y="301"/>
                  </a:cubicBezTo>
                  <a:cubicBezTo>
                    <a:pt x="645" y="774"/>
                    <a:pt x="72" y="1687"/>
                    <a:pt x="36" y="2698"/>
                  </a:cubicBezTo>
                  <a:cubicBezTo>
                    <a:pt x="0" y="3707"/>
                    <a:pt x="506" y="4662"/>
                    <a:pt x="1367" y="5195"/>
                  </a:cubicBezTo>
                  <a:cubicBezTo>
                    <a:pt x="1792" y="5460"/>
                    <a:pt x="2280" y="5607"/>
                    <a:pt x="2782" y="5619"/>
                  </a:cubicBezTo>
                  <a:cubicBezTo>
                    <a:pt x="3752" y="4957"/>
                    <a:pt x="4550" y="4078"/>
                    <a:pt x="5119" y="3051"/>
                  </a:cubicBezTo>
                  <a:cubicBezTo>
                    <a:pt x="5213" y="2882"/>
                    <a:pt x="5213" y="2674"/>
                    <a:pt x="5119" y="2506"/>
                  </a:cubicBezTo>
                  <a:cubicBezTo>
                    <a:pt x="4568" y="1512"/>
                    <a:pt x="3797" y="654"/>
                    <a:pt x="2870" y="0"/>
                  </a:cubicBezTo>
                  <a:cubicBezTo>
                    <a:pt x="2862" y="0"/>
                    <a:pt x="2854" y="0"/>
                    <a:pt x="28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388" name="Google Shape;5728;p85"/>
            <p:cNvSpPr/>
            <p:nvPr/>
          </p:nvSpPr>
          <p:spPr>
            <a:xfrm>
              <a:off x="6234950" y="3469100"/>
              <a:ext cx="165050" cy="141200"/>
            </a:xfrm>
            <a:custGeom>
              <a:avLst/>
              <a:gdLst/>
              <a:ahLst/>
              <a:cxnLst/>
              <a:rect l="l" t="t" r="r" b="b"/>
              <a:pathLst>
                <a:path w="6602" h="5648" extrusionOk="0">
                  <a:moveTo>
                    <a:pt x="3990" y="1"/>
                  </a:moveTo>
                  <a:cubicBezTo>
                    <a:pt x="1807" y="1"/>
                    <a:pt x="0" y="1772"/>
                    <a:pt x="0" y="3955"/>
                  </a:cubicBezTo>
                  <a:lnTo>
                    <a:pt x="0" y="5084"/>
                  </a:lnTo>
                  <a:cubicBezTo>
                    <a:pt x="0" y="5394"/>
                    <a:pt x="253" y="5647"/>
                    <a:pt x="566" y="5647"/>
                  </a:cubicBezTo>
                  <a:lnTo>
                    <a:pt x="1696" y="5647"/>
                  </a:lnTo>
                  <a:cubicBezTo>
                    <a:pt x="4014" y="5647"/>
                    <a:pt x="5996" y="4075"/>
                    <a:pt x="6601" y="1943"/>
                  </a:cubicBezTo>
                  <a:cubicBezTo>
                    <a:pt x="6324" y="1717"/>
                    <a:pt x="6041" y="1476"/>
                    <a:pt x="5740" y="1223"/>
                  </a:cubicBezTo>
                  <a:lnTo>
                    <a:pt x="5481" y="1004"/>
                  </a:lnTo>
                  <a:lnTo>
                    <a:pt x="4391" y="2097"/>
                  </a:lnTo>
                  <a:cubicBezTo>
                    <a:pt x="4281" y="2203"/>
                    <a:pt x="4139" y="2255"/>
                    <a:pt x="3997" y="2255"/>
                  </a:cubicBezTo>
                  <a:cubicBezTo>
                    <a:pt x="3852" y="2255"/>
                    <a:pt x="3708" y="2200"/>
                    <a:pt x="3599" y="2091"/>
                  </a:cubicBezTo>
                  <a:cubicBezTo>
                    <a:pt x="3379" y="1871"/>
                    <a:pt x="3376" y="1519"/>
                    <a:pt x="3593" y="1299"/>
                  </a:cubicBezTo>
                  <a:lnTo>
                    <a:pt x="4611" y="278"/>
                  </a:lnTo>
                  <a:lnTo>
                    <a:pt x="428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389" name="Google Shape;5729;p85"/>
            <p:cNvSpPr/>
            <p:nvPr/>
          </p:nvSpPr>
          <p:spPr>
            <a:xfrm>
              <a:off x="6234950" y="3299725"/>
              <a:ext cx="165050" cy="141175"/>
            </a:xfrm>
            <a:custGeom>
              <a:avLst/>
              <a:gdLst/>
              <a:ahLst/>
              <a:cxnLst/>
              <a:rect l="l" t="t" r="r" b="b"/>
              <a:pathLst>
                <a:path w="6602" h="5647" extrusionOk="0">
                  <a:moveTo>
                    <a:pt x="566" y="1"/>
                  </a:moveTo>
                  <a:cubicBezTo>
                    <a:pt x="253" y="1"/>
                    <a:pt x="3" y="254"/>
                    <a:pt x="3" y="567"/>
                  </a:cubicBezTo>
                  <a:lnTo>
                    <a:pt x="3" y="1699"/>
                  </a:lnTo>
                  <a:cubicBezTo>
                    <a:pt x="0" y="3879"/>
                    <a:pt x="1807" y="5647"/>
                    <a:pt x="3990" y="5647"/>
                  </a:cubicBezTo>
                  <a:lnTo>
                    <a:pt x="4285" y="5647"/>
                  </a:lnTo>
                  <a:lnTo>
                    <a:pt x="4611" y="5373"/>
                  </a:lnTo>
                  <a:lnTo>
                    <a:pt x="3593" y="4352"/>
                  </a:lnTo>
                  <a:cubicBezTo>
                    <a:pt x="3379" y="4132"/>
                    <a:pt x="3382" y="3780"/>
                    <a:pt x="3599" y="3563"/>
                  </a:cubicBezTo>
                  <a:cubicBezTo>
                    <a:pt x="3710" y="3451"/>
                    <a:pt x="3856" y="3396"/>
                    <a:pt x="4001" y="3396"/>
                  </a:cubicBezTo>
                  <a:cubicBezTo>
                    <a:pt x="4142" y="3396"/>
                    <a:pt x="4282" y="3448"/>
                    <a:pt x="4391" y="3554"/>
                  </a:cubicBezTo>
                  <a:lnTo>
                    <a:pt x="5481" y="4644"/>
                  </a:lnTo>
                  <a:lnTo>
                    <a:pt x="5809" y="4370"/>
                  </a:lnTo>
                  <a:cubicBezTo>
                    <a:pt x="6083" y="4138"/>
                    <a:pt x="6345" y="3918"/>
                    <a:pt x="6601" y="3704"/>
                  </a:cubicBezTo>
                  <a:cubicBezTo>
                    <a:pt x="5996" y="1575"/>
                    <a:pt x="4017" y="1"/>
                    <a:pt x="16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356349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>
            <a:extLst>
              <a:ext uri="{FF2B5EF4-FFF2-40B4-BE49-F238E27FC236}">
                <a16:creationId xmlns:a16="http://schemas.microsoft.com/office/drawing/2014/main" id="{69904C81-D509-49E1-9E6C-7B82238D3025}"/>
              </a:ext>
            </a:extLst>
          </p:cNvPr>
          <p:cNvSpPr/>
          <p:nvPr/>
        </p:nvSpPr>
        <p:spPr>
          <a:xfrm>
            <a:off x="147918" y="4742821"/>
            <a:ext cx="8875058" cy="267037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086" name="Google Shape;1086;p40"/>
          <p:cNvSpPr txBox="1">
            <a:spLocks noGrp="1"/>
          </p:cNvSpPr>
          <p:nvPr>
            <p:ph type="subTitle" idx="1"/>
          </p:nvPr>
        </p:nvSpPr>
        <p:spPr>
          <a:xfrm>
            <a:off x="5191725" y="1054225"/>
            <a:ext cx="3246300" cy="120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“This is a quote. Words full of wisdom that someone important said and can make the reader get inspired”</a:t>
            </a:r>
            <a:endParaRPr/>
          </a:p>
        </p:txBody>
      </p:sp>
      <p:sp>
        <p:nvSpPr>
          <p:cNvPr id="1087" name="Google Shape;1087;p40"/>
          <p:cNvSpPr txBox="1">
            <a:spLocks noGrp="1"/>
          </p:cNvSpPr>
          <p:nvPr>
            <p:ph type="title"/>
          </p:nvPr>
        </p:nvSpPr>
        <p:spPr>
          <a:xfrm>
            <a:off x="5287249" y="2254625"/>
            <a:ext cx="29688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—Someone famous</a:t>
            </a:r>
            <a:endParaRPr/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C1738195-BC87-49CF-1BFB-C47750BAA863}"/>
              </a:ext>
            </a:extLst>
          </p:cNvPr>
          <p:cNvGrpSpPr/>
          <p:nvPr/>
        </p:nvGrpSpPr>
        <p:grpSpPr>
          <a:xfrm>
            <a:off x="809626" y="652463"/>
            <a:ext cx="4291012" cy="4232274"/>
            <a:chOff x="809626" y="652463"/>
            <a:chExt cx="4291012" cy="4232274"/>
          </a:xfrm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5C006E73-EBA1-49D7-982F-8104CC85229E}"/>
                </a:ext>
              </a:extLst>
            </p:cNvPr>
            <p:cNvSpPr>
              <a:spLocks/>
            </p:cNvSpPr>
            <p:nvPr/>
          </p:nvSpPr>
          <p:spPr bwMode="auto">
            <a:xfrm>
              <a:off x="1849438" y="1360488"/>
              <a:ext cx="2251075" cy="2773362"/>
            </a:xfrm>
            <a:custGeom>
              <a:avLst/>
              <a:gdLst>
                <a:gd name="T0" fmla="*/ 356 w 723"/>
                <a:gd name="T1" fmla="*/ 177 h 891"/>
                <a:gd name="T2" fmla="*/ 220 w 723"/>
                <a:gd name="T3" fmla="*/ 319 h 891"/>
                <a:gd name="T4" fmla="*/ 240 w 723"/>
                <a:gd name="T5" fmla="*/ 329 h 891"/>
                <a:gd name="T6" fmla="*/ 352 w 723"/>
                <a:gd name="T7" fmla="*/ 389 h 891"/>
                <a:gd name="T8" fmla="*/ 370 w 723"/>
                <a:gd name="T9" fmla="*/ 400 h 891"/>
                <a:gd name="T10" fmla="*/ 391 w 723"/>
                <a:gd name="T11" fmla="*/ 444 h 891"/>
                <a:gd name="T12" fmla="*/ 396 w 723"/>
                <a:gd name="T13" fmla="*/ 628 h 891"/>
                <a:gd name="T14" fmla="*/ 397 w 723"/>
                <a:gd name="T15" fmla="*/ 793 h 891"/>
                <a:gd name="T16" fmla="*/ 391 w 723"/>
                <a:gd name="T17" fmla="*/ 840 h 891"/>
                <a:gd name="T18" fmla="*/ 298 w 723"/>
                <a:gd name="T19" fmla="*/ 863 h 891"/>
                <a:gd name="T20" fmla="*/ 278 w 723"/>
                <a:gd name="T21" fmla="*/ 820 h 891"/>
                <a:gd name="T22" fmla="*/ 274 w 723"/>
                <a:gd name="T23" fmla="*/ 713 h 891"/>
                <a:gd name="T24" fmla="*/ 273 w 723"/>
                <a:gd name="T25" fmla="*/ 536 h 891"/>
                <a:gd name="T26" fmla="*/ 256 w 723"/>
                <a:gd name="T27" fmla="*/ 508 h 891"/>
                <a:gd name="T28" fmla="*/ 74 w 723"/>
                <a:gd name="T29" fmla="*/ 408 h 891"/>
                <a:gd name="T30" fmla="*/ 26 w 723"/>
                <a:gd name="T31" fmla="*/ 375 h 891"/>
                <a:gd name="T32" fmla="*/ 1 w 723"/>
                <a:gd name="T33" fmla="*/ 310 h 891"/>
                <a:gd name="T34" fmla="*/ 32 w 723"/>
                <a:gd name="T35" fmla="*/ 250 h 891"/>
                <a:gd name="T36" fmla="*/ 219 w 723"/>
                <a:gd name="T37" fmla="*/ 58 h 891"/>
                <a:gd name="T38" fmla="*/ 255 w 723"/>
                <a:gd name="T39" fmla="*/ 25 h 891"/>
                <a:gd name="T40" fmla="*/ 353 w 723"/>
                <a:gd name="T41" fmla="*/ 23 h 891"/>
                <a:gd name="T42" fmla="*/ 377 w 723"/>
                <a:gd name="T43" fmla="*/ 49 h 891"/>
                <a:gd name="T44" fmla="*/ 481 w 723"/>
                <a:gd name="T45" fmla="*/ 203 h 891"/>
                <a:gd name="T46" fmla="*/ 493 w 723"/>
                <a:gd name="T47" fmla="*/ 221 h 891"/>
                <a:gd name="T48" fmla="*/ 501 w 723"/>
                <a:gd name="T49" fmla="*/ 225 h 891"/>
                <a:gd name="T50" fmla="*/ 657 w 723"/>
                <a:gd name="T51" fmla="*/ 226 h 891"/>
                <a:gd name="T52" fmla="*/ 689 w 723"/>
                <a:gd name="T53" fmla="*/ 228 h 891"/>
                <a:gd name="T54" fmla="*/ 718 w 723"/>
                <a:gd name="T55" fmla="*/ 272 h 891"/>
                <a:gd name="T56" fmla="*/ 677 w 723"/>
                <a:gd name="T57" fmla="*/ 304 h 891"/>
                <a:gd name="T58" fmla="*/ 513 w 723"/>
                <a:gd name="T59" fmla="*/ 307 h 891"/>
                <a:gd name="T60" fmla="*/ 458 w 723"/>
                <a:gd name="T61" fmla="*/ 304 h 891"/>
                <a:gd name="T62" fmla="*/ 433 w 723"/>
                <a:gd name="T63" fmla="*/ 290 h 891"/>
                <a:gd name="T64" fmla="*/ 368 w 723"/>
                <a:gd name="T65" fmla="*/ 196 h 891"/>
                <a:gd name="T66" fmla="*/ 356 w 723"/>
                <a:gd name="T67" fmla="*/ 177 h 8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723" h="891">
                  <a:moveTo>
                    <a:pt x="356" y="177"/>
                  </a:moveTo>
                  <a:cubicBezTo>
                    <a:pt x="310" y="225"/>
                    <a:pt x="263" y="269"/>
                    <a:pt x="220" y="319"/>
                  </a:cubicBezTo>
                  <a:cubicBezTo>
                    <a:pt x="228" y="323"/>
                    <a:pt x="234" y="326"/>
                    <a:pt x="240" y="329"/>
                  </a:cubicBezTo>
                  <a:cubicBezTo>
                    <a:pt x="278" y="349"/>
                    <a:pt x="315" y="369"/>
                    <a:pt x="352" y="389"/>
                  </a:cubicBezTo>
                  <a:cubicBezTo>
                    <a:pt x="358" y="392"/>
                    <a:pt x="364" y="396"/>
                    <a:pt x="370" y="400"/>
                  </a:cubicBezTo>
                  <a:cubicBezTo>
                    <a:pt x="385" y="411"/>
                    <a:pt x="390" y="427"/>
                    <a:pt x="391" y="444"/>
                  </a:cubicBezTo>
                  <a:cubicBezTo>
                    <a:pt x="393" y="505"/>
                    <a:pt x="395" y="567"/>
                    <a:pt x="396" y="628"/>
                  </a:cubicBezTo>
                  <a:cubicBezTo>
                    <a:pt x="397" y="683"/>
                    <a:pt x="397" y="738"/>
                    <a:pt x="397" y="793"/>
                  </a:cubicBezTo>
                  <a:cubicBezTo>
                    <a:pt x="397" y="808"/>
                    <a:pt x="395" y="825"/>
                    <a:pt x="391" y="840"/>
                  </a:cubicBezTo>
                  <a:cubicBezTo>
                    <a:pt x="380" y="879"/>
                    <a:pt x="328" y="891"/>
                    <a:pt x="298" y="863"/>
                  </a:cubicBezTo>
                  <a:cubicBezTo>
                    <a:pt x="286" y="852"/>
                    <a:pt x="279" y="837"/>
                    <a:pt x="278" y="820"/>
                  </a:cubicBezTo>
                  <a:cubicBezTo>
                    <a:pt x="276" y="784"/>
                    <a:pt x="275" y="749"/>
                    <a:pt x="274" y="713"/>
                  </a:cubicBezTo>
                  <a:cubicBezTo>
                    <a:pt x="273" y="654"/>
                    <a:pt x="272" y="595"/>
                    <a:pt x="273" y="536"/>
                  </a:cubicBezTo>
                  <a:cubicBezTo>
                    <a:pt x="273" y="521"/>
                    <a:pt x="268" y="514"/>
                    <a:pt x="256" y="508"/>
                  </a:cubicBezTo>
                  <a:cubicBezTo>
                    <a:pt x="195" y="475"/>
                    <a:pt x="134" y="442"/>
                    <a:pt x="74" y="408"/>
                  </a:cubicBezTo>
                  <a:cubicBezTo>
                    <a:pt x="57" y="398"/>
                    <a:pt x="41" y="386"/>
                    <a:pt x="26" y="375"/>
                  </a:cubicBezTo>
                  <a:cubicBezTo>
                    <a:pt x="4" y="359"/>
                    <a:pt x="0" y="336"/>
                    <a:pt x="1" y="310"/>
                  </a:cubicBezTo>
                  <a:cubicBezTo>
                    <a:pt x="2" y="286"/>
                    <a:pt x="15" y="267"/>
                    <a:pt x="32" y="250"/>
                  </a:cubicBezTo>
                  <a:cubicBezTo>
                    <a:pt x="94" y="186"/>
                    <a:pt x="156" y="122"/>
                    <a:pt x="219" y="58"/>
                  </a:cubicBezTo>
                  <a:cubicBezTo>
                    <a:pt x="230" y="46"/>
                    <a:pt x="243" y="36"/>
                    <a:pt x="255" y="25"/>
                  </a:cubicBezTo>
                  <a:cubicBezTo>
                    <a:pt x="284" y="0"/>
                    <a:pt x="324" y="2"/>
                    <a:pt x="353" y="23"/>
                  </a:cubicBezTo>
                  <a:cubicBezTo>
                    <a:pt x="362" y="30"/>
                    <a:pt x="370" y="40"/>
                    <a:pt x="377" y="49"/>
                  </a:cubicBezTo>
                  <a:cubicBezTo>
                    <a:pt x="412" y="100"/>
                    <a:pt x="446" y="152"/>
                    <a:pt x="481" y="203"/>
                  </a:cubicBezTo>
                  <a:cubicBezTo>
                    <a:pt x="485" y="209"/>
                    <a:pt x="489" y="215"/>
                    <a:pt x="493" y="221"/>
                  </a:cubicBezTo>
                  <a:cubicBezTo>
                    <a:pt x="495" y="223"/>
                    <a:pt x="498" y="225"/>
                    <a:pt x="501" y="225"/>
                  </a:cubicBezTo>
                  <a:cubicBezTo>
                    <a:pt x="553" y="225"/>
                    <a:pt x="605" y="225"/>
                    <a:pt x="657" y="226"/>
                  </a:cubicBezTo>
                  <a:cubicBezTo>
                    <a:pt x="667" y="226"/>
                    <a:pt x="678" y="227"/>
                    <a:pt x="689" y="228"/>
                  </a:cubicBezTo>
                  <a:cubicBezTo>
                    <a:pt x="709" y="231"/>
                    <a:pt x="723" y="253"/>
                    <a:pt x="718" y="272"/>
                  </a:cubicBezTo>
                  <a:cubicBezTo>
                    <a:pt x="712" y="295"/>
                    <a:pt x="704" y="301"/>
                    <a:pt x="677" y="304"/>
                  </a:cubicBezTo>
                  <a:cubicBezTo>
                    <a:pt x="622" y="310"/>
                    <a:pt x="567" y="306"/>
                    <a:pt x="513" y="307"/>
                  </a:cubicBezTo>
                  <a:cubicBezTo>
                    <a:pt x="494" y="307"/>
                    <a:pt x="476" y="305"/>
                    <a:pt x="458" y="304"/>
                  </a:cubicBezTo>
                  <a:cubicBezTo>
                    <a:pt x="447" y="304"/>
                    <a:pt x="439" y="299"/>
                    <a:pt x="433" y="290"/>
                  </a:cubicBezTo>
                  <a:cubicBezTo>
                    <a:pt x="412" y="259"/>
                    <a:pt x="390" y="228"/>
                    <a:pt x="368" y="196"/>
                  </a:cubicBezTo>
                  <a:cubicBezTo>
                    <a:pt x="364" y="190"/>
                    <a:pt x="360" y="184"/>
                    <a:pt x="356" y="177"/>
                  </a:cubicBezTo>
                  <a:close/>
                </a:path>
              </a:pathLst>
            </a:custGeom>
            <a:solidFill>
              <a:srgbClr val="09224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8581CC50-C4BA-4FC6-BAB4-23C3097C937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22613" y="2368550"/>
              <a:ext cx="1978025" cy="2516187"/>
            </a:xfrm>
            <a:custGeom>
              <a:avLst/>
              <a:gdLst>
                <a:gd name="T0" fmla="*/ 214 w 635"/>
                <a:gd name="T1" fmla="*/ 280 h 808"/>
                <a:gd name="T2" fmla="*/ 189 w 635"/>
                <a:gd name="T3" fmla="*/ 220 h 808"/>
                <a:gd name="T4" fmla="*/ 5 w 635"/>
                <a:gd name="T5" fmla="*/ 429 h 808"/>
                <a:gd name="T6" fmla="*/ 5 w 635"/>
                <a:gd name="T7" fmla="*/ 421 h 808"/>
                <a:gd name="T8" fmla="*/ 5 w 635"/>
                <a:gd name="T9" fmla="*/ 354 h 808"/>
                <a:gd name="T10" fmla="*/ 9 w 635"/>
                <a:gd name="T11" fmla="*/ 344 h 808"/>
                <a:gd name="T12" fmla="*/ 117 w 635"/>
                <a:gd name="T13" fmla="*/ 221 h 808"/>
                <a:gd name="T14" fmla="*/ 145 w 635"/>
                <a:gd name="T15" fmla="*/ 188 h 808"/>
                <a:gd name="T16" fmla="*/ 148 w 635"/>
                <a:gd name="T17" fmla="*/ 184 h 808"/>
                <a:gd name="T18" fmla="*/ 2 w 635"/>
                <a:gd name="T19" fmla="*/ 184 h 808"/>
                <a:gd name="T20" fmla="*/ 0 w 635"/>
                <a:gd name="T21" fmla="*/ 131 h 808"/>
                <a:gd name="T22" fmla="*/ 152 w 635"/>
                <a:gd name="T23" fmla="*/ 129 h 808"/>
                <a:gd name="T24" fmla="*/ 136 w 635"/>
                <a:gd name="T25" fmla="*/ 92 h 808"/>
                <a:gd name="T26" fmla="*/ 111 w 635"/>
                <a:gd name="T27" fmla="*/ 27 h 808"/>
                <a:gd name="T28" fmla="*/ 110 w 635"/>
                <a:gd name="T29" fmla="*/ 14 h 808"/>
                <a:gd name="T30" fmla="*/ 127 w 635"/>
                <a:gd name="T31" fmla="*/ 0 h 808"/>
                <a:gd name="T32" fmla="*/ 260 w 635"/>
                <a:gd name="T33" fmla="*/ 0 h 808"/>
                <a:gd name="T34" fmla="*/ 171 w 635"/>
                <a:gd name="T35" fmla="*/ 36 h 808"/>
                <a:gd name="T36" fmla="*/ 264 w 635"/>
                <a:gd name="T37" fmla="*/ 259 h 808"/>
                <a:gd name="T38" fmla="*/ 472 w 635"/>
                <a:gd name="T39" fmla="*/ 283 h 808"/>
                <a:gd name="T40" fmla="*/ 590 w 635"/>
                <a:gd name="T41" fmla="*/ 424 h 808"/>
                <a:gd name="T42" fmla="*/ 454 w 635"/>
                <a:gd name="T43" fmla="*/ 751 h 808"/>
                <a:gd name="T44" fmla="*/ 119 w 635"/>
                <a:gd name="T45" fmla="*/ 655 h 808"/>
                <a:gd name="T46" fmla="*/ 85 w 635"/>
                <a:gd name="T47" fmla="*/ 447 h 808"/>
                <a:gd name="T48" fmla="*/ 214 w 635"/>
                <a:gd name="T49" fmla="*/ 280 h 808"/>
                <a:gd name="T50" fmla="*/ 238 w 635"/>
                <a:gd name="T51" fmla="*/ 336 h 808"/>
                <a:gd name="T52" fmla="*/ 160 w 635"/>
                <a:gd name="T53" fmla="*/ 606 h 808"/>
                <a:gd name="T54" fmla="*/ 432 w 635"/>
                <a:gd name="T55" fmla="*/ 695 h 808"/>
                <a:gd name="T56" fmla="*/ 524 w 635"/>
                <a:gd name="T57" fmla="*/ 422 h 808"/>
                <a:gd name="T58" fmla="*/ 288 w 635"/>
                <a:gd name="T59" fmla="*/ 316 h 808"/>
                <a:gd name="T60" fmla="*/ 311 w 635"/>
                <a:gd name="T61" fmla="*/ 372 h 808"/>
                <a:gd name="T62" fmla="*/ 365 w 635"/>
                <a:gd name="T63" fmla="*/ 503 h 808"/>
                <a:gd name="T64" fmla="*/ 368 w 635"/>
                <a:gd name="T65" fmla="*/ 517 h 808"/>
                <a:gd name="T66" fmla="*/ 348 w 635"/>
                <a:gd name="T67" fmla="*/ 540 h 808"/>
                <a:gd name="T68" fmla="*/ 318 w 635"/>
                <a:gd name="T69" fmla="*/ 525 h 808"/>
                <a:gd name="T70" fmla="*/ 257 w 635"/>
                <a:gd name="T71" fmla="*/ 381 h 808"/>
                <a:gd name="T72" fmla="*/ 238 w 635"/>
                <a:gd name="T73" fmla="*/ 336 h 8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635" h="808">
                  <a:moveTo>
                    <a:pt x="214" y="280"/>
                  </a:moveTo>
                  <a:cubicBezTo>
                    <a:pt x="206" y="260"/>
                    <a:pt x="198" y="240"/>
                    <a:pt x="189" y="220"/>
                  </a:cubicBezTo>
                  <a:cubicBezTo>
                    <a:pt x="128" y="289"/>
                    <a:pt x="67" y="358"/>
                    <a:pt x="5" y="429"/>
                  </a:cubicBezTo>
                  <a:cubicBezTo>
                    <a:pt x="5" y="425"/>
                    <a:pt x="5" y="423"/>
                    <a:pt x="5" y="421"/>
                  </a:cubicBezTo>
                  <a:cubicBezTo>
                    <a:pt x="5" y="399"/>
                    <a:pt x="5" y="376"/>
                    <a:pt x="5" y="354"/>
                  </a:cubicBezTo>
                  <a:cubicBezTo>
                    <a:pt x="5" y="350"/>
                    <a:pt x="7" y="347"/>
                    <a:pt x="9" y="344"/>
                  </a:cubicBezTo>
                  <a:cubicBezTo>
                    <a:pt x="45" y="303"/>
                    <a:pt x="81" y="262"/>
                    <a:pt x="117" y="221"/>
                  </a:cubicBezTo>
                  <a:cubicBezTo>
                    <a:pt x="126" y="210"/>
                    <a:pt x="136" y="199"/>
                    <a:pt x="145" y="188"/>
                  </a:cubicBezTo>
                  <a:cubicBezTo>
                    <a:pt x="146" y="187"/>
                    <a:pt x="146" y="187"/>
                    <a:pt x="148" y="184"/>
                  </a:cubicBezTo>
                  <a:cubicBezTo>
                    <a:pt x="98" y="184"/>
                    <a:pt x="50" y="184"/>
                    <a:pt x="2" y="184"/>
                  </a:cubicBezTo>
                  <a:cubicBezTo>
                    <a:pt x="1" y="166"/>
                    <a:pt x="0" y="149"/>
                    <a:pt x="0" y="131"/>
                  </a:cubicBezTo>
                  <a:cubicBezTo>
                    <a:pt x="50" y="130"/>
                    <a:pt x="100" y="132"/>
                    <a:pt x="152" y="129"/>
                  </a:cubicBezTo>
                  <a:cubicBezTo>
                    <a:pt x="146" y="116"/>
                    <a:pt x="141" y="104"/>
                    <a:pt x="136" y="92"/>
                  </a:cubicBezTo>
                  <a:cubicBezTo>
                    <a:pt x="128" y="70"/>
                    <a:pt x="119" y="49"/>
                    <a:pt x="111" y="27"/>
                  </a:cubicBezTo>
                  <a:cubicBezTo>
                    <a:pt x="110" y="23"/>
                    <a:pt x="110" y="19"/>
                    <a:pt x="110" y="14"/>
                  </a:cubicBezTo>
                  <a:cubicBezTo>
                    <a:pt x="111" y="5"/>
                    <a:pt x="118" y="0"/>
                    <a:pt x="127" y="0"/>
                  </a:cubicBezTo>
                  <a:cubicBezTo>
                    <a:pt x="171" y="0"/>
                    <a:pt x="215" y="0"/>
                    <a:pt x="260" y="0"/>
                  </a:cubicBezTo>
                  <a:cubicBezTo>
                    <a:pt x="230" y="12"/>
                    <a:pt x="201" y="24"/>
                    <a:pt x="171" y="36"/>
                  </a:cubicBezTo>
                  <a:cubicBezTo>
                    <a:pt x="202" y="112"/>
                    <a:pt x="233" y="185"/>
                    <a:pt x="264" y="259"/>
                  </a:cubicBezTo>
                  <a:cubicBezTo>
                    <a:pt x="337" y="238"/>
                    <a:pt x="407" y="245"/>
                    <a:pt x="472" y="283"/>
                  </a:cubicBezTo>
                  <a:cubicBezTo>
                    <a:pt x="529" y="315"/>
                    <a:pt x="569" y="363"/>
                    <a:pt x="590" y="424"/>
                  </a:cubicBezTo>
                  <a:cubicBezTo>
                    <a:pt x="635" y="553"/>
                    <a:pt x="577" y="692"/>
                    <a:pt x="454" y="751"/>
                  </a:cubicBezTo>
                  <a:cubicBezTo>
                    <a:pt x="336" y="808"/>
                    <a:pt x="189" y="767"/>
                    <a:pt x="119" y="655"/>
                  </a:cubicBezTo>
                  <a:cubicBezTo>
                    <a:pt x="78" y="590"/>
                    <a:pt x="66" y="521"/>
                    <a:pt x="85" y="447"/>
                  </a:cubicBezTo>
                  <a:cubicBezTo>
                    <a:pt x="104" y="373"/>
                    <a:pt x="148" y="318"/>
                    <a:pt x="214" y="280"/>
                  </a:cubicBezTo>
                  <a:close/>
                  <a:moveTo>
                    <a:pt x="238" y="336"/>
                  </a:moveTo>
                  <a:cubicBezTo>
                    <a:pt x="147" y="389"/>
                    <a:pt x="108" y="507"/>
                    <a:pt x="160" y="606"/>
                  </a:cubicBezTo>
                  <a:cubicBezTo>
                    <a:pt x="211" y="705"/>
                    <a:pt x="332" y="745"/>
                    <a:pt x="432" y="695"/>
                  </a:cubicBezTo>
                  <a:cubicBezTo>
                    <a:pt x="533" y="645"/>
                    <a:pt x="574" y="523"/>
                    <a:pt x="524" y="422"/>
                  </a:cubicBezTo>
                  <a:cubicBezTo>
                    <a:pt x="473" y="320"/>
                    <a:pt x="361" y="292"/>
                    <a:pt x="288" y="316"/>
                  </a:cubicBezTo>
                  <a:cubicBezTo>
                    <a:pt x="296" y="335"/>
                    <a:pt x="304" y="354"/>
                    <a:pt x="311" y="372"/>
                  </a:cubicBezTo>
                  <a:cubicBezTo>
                    <a:pt x="329" y="416"/>
                    <a:pt x="347" y="459"/>
                    <a:pt x="365" y="503"/>
                  </a:cubicBezTo>
                  <a:cubicBezTo>
                    <a:pt x="367" y="507"/>
                    <a:pt x="368" y="512"/>
                    <a:pt x="368" y="517"/>
                  </a:cubicBezTo>
                  <a:cubicBezTo>
                    <a:pt x="367" y="528"/>
                    <a:pt x="358" y="538"/>
                    <a:pt x="348" y="540"/>
                  </a:cubicBezTo>
                  <a:cubicBezTo>
                    <a:pt x="333" y="542"/>
                    <a:pt x="323" y="538"/>
                    <a:pt x="318" y="525"/>
                  </a:cubicBezTo>
                  <a:cubicBezTo>
                    <a:pt x="297" y="477"/>
                    <a:pt x="277" y="429"/>
                    <a:pt x="257" y="381"/>
                  </a:cubicBezTo>
                  <a:cubicBezTo>
                    <a:pt x="251" y="366"/>
                    <a:pt x="245" y="351"/>
                    <a:pt x="238" y="336"/>
                  </a:cubicBezTo>
                  <a:close/>
                </a:path>
              </a:pathLst>
            </a:custGeom>
            <a:solidFill>
              <a:srgbClr val="09224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934873DB-15A1-46A6-802D-2A72F8A0A1F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09626" y="2767013"/>
              <a:ext cx="1901825" cy="2052637"/>
            </a:xfrm>
            <a:custGeom>
              <a:avLst/>
              <a:gdLst>
                <a:gd name="T0" fmla="*/ 389 w 611"/>
                <a:gd name="T1" fmla="*/ 146 h 659"/>
                <a:gd name="T2" fmla="*/ 407 w 611"/>
                <a:gd name="T3" fmla="*/ 117 h 659"/>
                <a:gd name="T4" fmla="*/ 461 w 611"/>
                <a:gd name="T5" fmla="*/ 33 h 659"/>
                <a:gd name="T6" fmla="*/ 461 w 611"/>
                <a:gd name="T7" fmla="*/ 24 h 659"/>
                <a:gd name="T8" fmla="*/ 451 w 611"/>
                <a:gd name="T9" fmla="*/ 0 h 659"/>
                <a:gd name="T10" fmla="*/ 553 w 611"/>
                <a:gd name="T11" fmla="*/ 55 h 659"/>
                <a:gd name="T12" fmla="*/ 552 w 611"/>
                <a:gd name="T13" fmla="*/ 56 h 659"/>
                <a:gd name="T14" fmla="*/ 533 w 611"/>
                <a:gd name="T15" fmla="*/ 56 h 659"/>
                <a:gd name="T16" fmla="*/ 542 w 611"/>
                <a:gd name="T17" fmla="*/ 81 h 659"/>
                <a:gd name="T18" fmla="*/ 588 w 611"/>
                <a:gd name="T19" fmla="*/ 192 h 659"/>
                <a:gd name="T20" fmla="*/ 590 w 611"/>
                <a:gd name="T21" fmla="*/ 200 h 659"/>
                <a:gd name="T22" fmla="*/ 593 w 611"/>
                <a:gd name="T23" fmla="*/ 314 h 659"/>
                <a:gd name="T24" fmla="*/ 593 w 611"/>
                <a:gd name="T25" fmla="*/ 345 h 659"/>
                <a:gd name="T26" fmla="*/ 488 w 611"/>
                <a:gd name="T27" fmla="*/ 90 h 659"/>
                <a:gd name="T28" fmla="*/ 435 w 611"/>
                <a:gd name="T29" fmla="*/ 174 h 659"/>
                <a:gd name="T30" fmla="*/ 538 w 611"/>
                <a:gd name="T31" fmla="*/ 357 h 659"/>
                <a:gd name="T32" fmla="*/ 594 w 611"/>
                <a:gd name="T33" fmla="*/ 357 h 659"/>
                <a:gd name="T34" fmla="*/ 611 w 611"/>
                <a:gd name="T35" fmla="*/ 412 h 659"/>
                <a:gd name="T36" fmla="*/ 570 w 611"/>
                <a:gd name="T37" fmla="*/ 412 h 659"/>
                <a:gd name="T38" fmla="*/ 542 w 611"/>
                <a:gd name="T39" fmla="*/ 413 h 659"/>
                <a:gd name="T40" fmla="*/ 536 w 611"/>
                <a:gd name="T41" fmla="*/ 418 h 659"/>
                <a:gd name="T42" fmla="*/ 481 w 611"/>
                <a:gd name="T43" fmla="*/ 549 h 659"/>
                <a:gd name="T44" fmla="*/ 329 w 611"/>
                <a:gd name="T45" fmla="*/ 643 h 659"/>
                <a:gd name="T46" fmla="*/ 109 w 611"/>
                <a:gd name="T47" fmla="*/ 590 h 659"/>
                <a:gd name="T48" fmla="*/ 16 w 611"/>
                <a:gd name="T49" fmla="*/ 438 h 659"/>
                <a:gd name="T50" fmla="*/ 65 w 611"/>
                <a:gd name="T51" fmla="*/ 224 h 659"/>
                <a:gd name="T52" fmla="*/ 221 w 611"/>
                <a:gd name="T53" fmla="*/ 125 h 659"/>
                <a:gd name="T54" fmla="*/ 384 w 611"/>
                <a:gd name="T55" fmla="*/ 144 h 659"/>
                <a:gd name="T56" fmla="*/ 389 w 611"/>
                <a:gd name="T57" fmla="*/ 146 h 659"/>
                <a:gd name="T58" fmla="*/ 357 w 611"/>
                <a:gd name="T59" fmla="*/ 198 h 659"/>
                <a:gd name="T60" fmla="*/ 125 w 611"/>
                <a:gd name="T61" fmla="*/ 245 h 659"/>
                <a:gd name="T62" fmla="*/ 104 w 611"/>
                <a:gd name="T63" fmla="*/ 496 h 659"/>
                <a:gd name="T64" fmla="*/ 343 w 611"/>
                <a:gd name="T65" fmla="*/ 576 h 659"/>
                <a:gd name="T66" fmla="*/ 476 w 611"/>
                <a:gd name="T67" fmla="*/ 412 h 659"/>
                <a:gd name="T68" fmla="*/ 467 w 611"/>
                <a:gd name="T69" fmla="*/ 412 h 659"/>
                <a:gd name="T70" fmla="*/ 277 w 611"/>
                <a:gd name="T71" fmla="*/ 411 h 659"/>
                <a:gd name="T72" fmla="*/ 251 w 611"/>
                <a:gd name="T73" fmla="*/ 396 h 659"/>
                <a:gd name="T74" fmla="*/ 252 w 611"/>
                <a:gd name="T75" fmla="*/ 367 h 659"/>
                <a:gd name="T76" fmla="*/ 327 w 611"/>
                <a:gd name="T77" fmla="*/ 245 h 659"/>
                <a:gd name="T78" fmla="*/ 357 w 611"/>
                <a:gd name="T79" fmla="*/ 198 h 659"/>
                <a:gd name="T80" fmla="*/ 403 w 611"/>
                <a:gd name="T81" fmla="*/ 225 h 659"/>
                <a:gd name="T82" fmla="*/ 320 w 611"/>
                <a:gd name="T83" fmla="*/ 357 h 659"/>
                <a:gd name="T84" fmla="*/ 477 w 611"/>
                <a:gd name="T85" fmla="*/ 357 h 659"/>
                <a:gd name="T86" fmla="*/ 403 w 611"/>
                <a:gd name="T87" fmla="*/ 225 h 6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611" h="659">
                  <a:moveTo>
                    <a:pt x="389" y="146"/>
                  </a:moveTo>
                  <a:cubicBezTo>
                    <a:pt x="395" y="136"/>
                    <a:pt x="401" y="127"/>
                    <a:pt x="407" y="117"/>
                  </a:cubicBezTo>
                  <a:cubicBezTo>
                    <a:pt x="425" y="89"/>
                    <a:pt x="443" y="61"/>
                    <a:pt x="461" y="33"/>
                  </a:cubicBezTo>
                  <a:cubicBezTo>
                    <a:pt x="463" y="30"/>
                    <a:pt x="462" y="27"/>
                    <a:pt x="461" y="24"/>
                  </a:cubicBezTo>
                  <a:cubicBezTo>
                    <a:pt x="458" y="16"/>
                    <a:pt x="455" y="9"/>
                    <a:pt x="451" y="0"/>
                  </a:cubicBezTo>
                  <a:cubicBezTo>
                    <a:pt x="486" y="19"/>
                    <a:pt x="519" y="37"/>
                    <a:pt x="553" y="55"/>
                  </a:cubicBezTo>
                  <a:cubicBezTo>
                    <a:pt x="553" y="55"/>
                    <a:pt x="552" y="56"/>
                    <a:pt x="552" y="56"/>
                  </a:cubicBezTo>
                  <a:cubicBezTo>
                    <a:pt x="546" y="56"/>
                    <a:pt x="540" y="56"/>
                    <a:pt x="533" y="56"/>
                  </a:cubicBezTo>
                  <a:cubicBezTo>
                    <a:pt x="536" y="65"/>
                    <a:pt x="539" y="73"/>
                    <a:pt x="542" y="81"/>
                  </a:cubicBezTo>
                  <a:cubicBezTo>
                    <a:pt x="557" y="118"/>
                    <a:pt x="573" y="155"/>
                    <a:pt x="588" y="192"/>
                  </a:cubicBezTo>
                  <a:cubicBezTo>
                    <a:pt x="589" y="195"/>
                    <a:pt x="590" y="198"/>
                    <a:pt x="590" y="200"/>
                  </a:cubicBezTo>
                  <a:cubicBezTo>
                    <a:pt x="591" y="238"/>
                    <a:pt x="592" y="276"/>
                    <a:pt x="593" y="314"/>
                  </a:cubicBezTo>
                  <a:cubicBezTo>
                    <a:pt x="593" y="324"/>
                    <a:pt x="593" y="334"/>
                    <a:pt x="593" y="345"/>
                  </a:cubicBezTo>
                  <a:cubicBezTo>
                    <a:pt x="558" y="260"/>
                    <a:pt x="523" y="176"/>
                    <a:pt x="488" y="90"/>
                  </a:cubicBezTo>
                  <a:cubicBezTo>
                    <a:pt x="470" y="119"/>
                    <a:pt x="452" y="146"/>
                    <a:pt x="435" y="174"/>
                  </a:cubicBezTo>
                  <a:cubicBezTo>
                    <a:pt x="495" y="221"/>
                    <a:pt x="529" y="282"/>
                    <a:pt x="538" y="357"/>
                  </a:cubicBezTo>
                  <a:cubicBezTo>
                    <a:pt x="556" y="357"/>
                    <a:pt x="575" y="357"/>
                    <a:pt x="594" y="357"/>
                  </a:cubicBezTo>
                  <a:cubicBezTo>
                    <a:pt x="596" y="377"/>
                    <a:pt x="598" y="395"/>
                    <a:pt x="611" y="412"/>
                  </a:cubicBezTo>
                  <a:cubicBezTo>
                    <a:pt x="596" y="412"/>
                    <a:pt x="583" y="412"/>
                    <a:pt x="570" y="412"/>
                  </a:cubicBezTo>
                  <a:cubicBezTo>
                    <a:pt x="561" y="412"/>
                    <a:pt x="551" y="413"/>
                    <a:pt x="542" y="413"/>
                  </a:cubicBezTo>
                  <a:cubicBezTo>
                    <a:pt x="538" y="413"/>
                    <a:pt x="537" y="414"/>
                    <a:pt x="536" y="418"/>
                  </a:cubicBezTo>
                  <a:cubicBezTo>
                    <a:pt x="530" y="467"/>
                    <a:pt x="512" y="511"/>
                    <a:pt x="481" y="549"/>
                  </a:cubicBezTo>
                  <a:cubicBezTo>
                    <a:pt x="441" y="598"/>
                    <a:pt x="391" y="630"/>
                    <a:pt x="329" y="643"/>
                  </a:cubicBezTo>
                  <a:cubicBezTo>
                    <a:pt x="248" y="659"/>
                    <a:pt x="174" y="642"/>
                    <a:pt x="109" y="590"/>
                  </a:cubicBezTo>
                  <a:cubicBezTo>
                    <a:pt x="59" y="551"/>
                    <a:pt x="28" y="499"/>
                    <a:pt x="16" y="438"/>
                  </a:cubicBezTo>
                  <a:cubicBezTo>
                    <a:pt x="0" y="359"/>
                    <a:pt x="16" y="288"/>
                    <a:pt x="65" y="224"/>
                  </a:cubicBezTo>
                  <a:cubicBezTo>
                    <a:pt x="104" y="171"/>
                    <a:pt x="157" y="139"/>
                    <a:pt x="221" y="125"/>
                  </a:cubicBezTo>
                  <a:cubicBezTo>
                    <a:pt x="277" y="113"/>
                    <a:pt x="332" y="120"/>
                    <a:pt x="384" y="144"/>
                  </a:cubicBezTo>
                  <a:cubicBezTo>
                    <a:pt x="385" y="144"/>
                    <a:pt x="387" y="145"/>
                    <a:pt x="389" y="146"/>
                  </a:cubicBezTo>
                  <a:close/>
                  <a:moveTo>
                    <a:pt x="357" y="198"/>
                  </a:moveTo>
                  <a:cubicBezTo>
                    <a:pt x="286" y="165"/>
                    <a:pt x="190" y="176"/>
                    <a:pt x="125" y="245"/>
                  </a:cubicBezTo>
                  <a:cubicBezTo>
                    <a:pt x="61" y="313"/>
                    <a:pt x="52" y="417"/>
                    <a:pt x="104" y="496"/>
                  </a:cubicBezTo>
                  <a:cubicBezTo>
                    <a:pt x="155" y="575"/>
                    <a:pt x="253" y="608"/>
                    <a:pt x="343" y="576"/>
                  </a:cubicBezTo>
                  <a:cubicBezTo>
                    <a:pt x="425" y="548"/>
                    <a:pt x="470" y="473"/>
                    <a:pt x="476" y="412"/>
                  </a:cubicBezTo>
                  <a:cubicBezTo>
                    <a:pt x="473" y="412"/>
                    <a:pt x="470" y="412"/>
                    <a:pt x="467" y="412"/>
                  </a:cubicBezTo>
                  <a:cubicBezTo>
                    <a:pt x="404" y="412"/>
                    <a:pt x="341" y="412"/>
                    <a:pt x="277" y="411"/>
                  </a:cubicBezTo>
                  <a:cubicBezTo>
                    <a:pt x="265" y="411"/>
                    <a:pt x="257" y="405"/>
                    <a:pt x="251" y="396"/>
                  </a:cubicBezTo>
                  <a:cubicBezTo>
                    <a:pt x="245" y="386"/>
                    <a:pt x="246" y="376"/>
                    <a:pt x="252" y="367"/>
                  </a:cubicBezTo>
                  <a:cubicBezTo>
                    <a:pt x="277" y="326"/>
                    <a:pt x="302" y="286"/>
                    <a:pt x="327" y="245"/>
                  </a:cubicBezTo>
                  <a:cubicBezTo>
                    <a:pt x="337" y="230"/>
                    <a:pt x="347" y="214"/>
                    <a:pt x="357" y="198"/>
                  </a:cubicBezTo>
                  <a:close/>
                  <a:moveTo>
                    <a:pt x="403" y="225"/>
                  </a:moveTo>
                  <a:cubicBezTo>
                    <a:pt x="375" y="270"/>
                    <a:pt x="348" y="313"/>
                    <a:pt x="320" y="357"/>
                  </a:cubicBezTo>
                  <a:cubicBezTo>
                    <a:pt x="373" y="357"/>
                    <a:pt x="425" y="357"/>
                    <a:pt x="477" y="357"/>
                  </a:cubicBezTo>
                  <a:cubicBezTo>
                    <a:pt x="469" y="304"/>
                    <a:pt x="444" y="260"/>
                    <a:pt x="403" y="225"/>
                  </a:cubicBezTo>
                  <a:close/>
                </a:path>
              </a:pathLst>
            </a:custGeom>
            <a:solidFill>
              <a:srgbClr val="09224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63D9486B-4520-4381-8CB0-F694C25C609E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7325" y="652463"/>
              <a:ext cx="990600" cy="569912"/>
            </a:xfrm>
            <a:custGeom>
              <a:avLst/>
              <a:gdLst>
                <a:gd name="T0" fmla="*/ 186 w 318"/>
                <a:gd name="T1" fmla="*/ 123 h 183"/>
                <a:gd name="T2" fmla="*/ 136 w 318"/>
                <a:gd name="T3" fmla="*/ 176 h 183"/>
                <a:gd name="T4" fmla="*/ 73 w 318"/>
                <a:gd name="T5" fmla="*/ 158 h 183"/>
                <a:gd name="T6" fmla="*/ 46 w 318"/>
                <a:gd name="T7" fmla="*/ 147 h 183"/>
                <a:gd name="T8" fmla="*/ 6 w 318"/>
                <a:gd name="T9" fmla="*/ 125 h 183"/>
                <a:gd name="T10" fmla="*/ 4 w 318"/>
                <a:gd name="T11" fmla="*/ 101 h 183"/>
                <a:gd name="T12" fmla="*/ 32 w 318"/>
                <a:gd name="T13" fmla="*/ 60 h 183"/>
                <a:gd name="T14" fmla="*/ 128 w 318"/>
                <a:gd name="T15" fmla="*/ 11 h 183"/>
                <a:gd name="T16" fmla="*/ 286 w 318"/>
                <a:gd name="T17" fmla="*/ 60 h 183"/>
                <a:gd name="T18" fmla="*/ 316 w 318"/>
                <a:gd name="T19" fmla="*/ 116 h 183"/>
                <a:gd name="T20" fmla="*/ 309 w 318"/>
                <a:gd name="T21" fmla="*/ 126 h 183"/>
                <a:gd name="T22" fmla="*/ 245 w 318"/>
                <a:gd name="T23" fmla="*/ 126 h 183"/>
                <a:gd name="T24" fmla="*/ 186 w 318"/>
                <a:gd name="T25" fmla="*/ 123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8" h="183">
                  <a:moveTo>
                    <a:pt x="186" y="123"/>
                  </a:moveTo>
                  <a:cubicBezTo>
                    <a:pt x="179" y="150"/>
                    <a:pt x="164" y="169"/>
                    <a:pt x="136" y="176"/>
                  </a:cubicBezTo>
                  <a:cubicBezTo>
                    <a:pt x="112" y="183"/>
                    <a:pt x="90" y="177"/>
                    <a:pt x="73" y="158"/>
                  </a:cubicBezTo>
                  <a:cubicBezTo>
                    <a:pt x="65" y="150"/>
                    <a:pt x="57" y="148"/>
                    <a:pt x="46" y="147"/>
                  </a:cubicBezTo>
                  <a:cubicBezTo>
                    <a:pt x="29" y="147"/>
                    <a:pt x="16" y="140"/>
                    <a:pt x="6" y="125"/>
                  </a:cubicBezTo>
                  <a:cubicBezTo>
                    <a:pt x="1" y="118"/>
                    <a:pt x="0" y="110"/>
                    <a:pt x="4" y="101"/>
                  </a:cubicBezTo>
                  <a:cubicBezTo>
                    <a:pt x="9" y="85"/>
                    <a:pt x="20" y="72"/>
                    <a:pt x="32" y="60"/>
                  </a:cubicBezTo>
                  <a:cubicBezTo>
                    <a:pt x="59" y="35"/>
                    <a:pt x="91" y="18"/>
                    <a:pt x="128" y="11"/>
                  </a:cubicBezTo>
                  <a:cubicBezTo>
                    <a:pt x="189" y="0"/>
                    <a:pt x="243" y="13"/>
                    <a:pt x="286" y="60"/>
                  </a:cubicBezTo>
                  <a:cubicBezTo>
                    <a:pt x="300" y="76"/>
                    <a:pt x="311" y="95"/>
                    <a:pt x="316" y="116"/>
                  </a:cubicBezTo>
                  <a:cubicBezTo>
                    <a:pt x="318" y="123"/>
                    <a:pt x="317" y="126"/>
                    <a:pt x="309" y="126"/>
                  </a:cubicBezTo>
                  <a:cubicBezTo>
                    <a:pt x="287" y="127"/>
                    <a:pt x="266" y="126"/>
                    <a:pt x="245" y="126"/>
                  </a:cubicBezTo>
                  <a:cubicBezTo>
                    <a:pt x="225" y="125"/>
                    <a:pt x="206" y="124"/>
                    <a:pt x="186" y="123"/>
                  </a:cubicBezTo>
                  <a:close/>
                </a:path>
              </a:pathLst>
            </a:custGeom>
            <a:solidFill>
              <a:srgbClr val="09224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9DCED062-CACA-4C23-AD43-0200B3EFAF2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4338" y="1085850"/>
              <a:ext cx="679450" cy="447675"/>
            </a:xfrm>
            <a:custGeom>
              <a:avLst/>
              <a:gdLst>
                <a:gd name="T0" fmla="*/ 124 w 218"/>
                <a:gd name="T1" fmla="*/ 1 h 144"/>
                <a:gd name="T2" fmla="*/ 198 w 218"/>
                <a:gd name="T3" fmla="*/ 1 h 144"/>
                <a:gd name="T4" fmla="*/ 209 w 218"/>
                <a:gd name="T5" fmla="*/ 10 h 144"/>
                <a:gd name="T6" fmla="*/ 174 w 218"/>
                <a:gd name="T7" fmla="*/ 115 h 144"/>
                <a:gd name="T8" fmla="*/ 93 w 218"/>
                <a:gd name="T9" fmla="*/ 140 h 144"/>
                <a:gd name="T10" fmla="*/ 11 w 218"/>
                <a:gd name="T11" fmla="*/ 80 h 144"/>
                <a:gd name="T12" fmla="*/ 0 w 218"/>
                <a:gd name="T13" fmla="*/ 40 h 144"/>
                <a:gd name="T14" fmla="*/ 124 w 218"/>
                <a:gd name="T15" fmla="*/ 1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8" h="144">
                  <a:moveTo>
                    <a:pt x="124" y="1"/>
                  </a:moveTo>
                  <a:cubicBezTo>
                    <a:pt x="149" y="1"/>
                    <a:pt x="174" y="0"/>
                    <a:pt x="198" y="1"/>
                  </a:cubicBezTo>
                  <a:cubicBezTo>
                    <a:pt x="204" y="1"/>
                    <a:pt x="207" y="4"/>
                    <a:pt x="209" y="10"/>
                  </a:cubicBezTo>
                  <a:cubicBezTo>
                    <a:pt x="218" y="52"/>
                    <a:pt x="205" y="86"/>
                    <a:pt x="174" y="115"/>
                  </a:cubicBezTo>
                  <a:cubicBezTo>
                    <a:pt x="151" y="136"/>
                    <a:pt x="123" y="144"/>
                    <a:pt x="93" y="140"/>
                  </a:cubicBezTo>
                  <a:cubicBezTo>
                    <a:pt x="55" y="136"/>
                    <a:pt x="28" y="114"/>
                    <a:pt x="11" y="80"/>
                  </a:cubicBezTo>
                  <a:cubicBezTo>
                    <a:pt x="5" y="68"/>
                    <a:pt x="1" y="55"/>
                    <a:pt x="0" y="40"/>
                  </a:cubicBezTo>
                  <a:cubicBezTo>
                    <a:pt x="51" y="73"/>
                    <a:pt x="109" y="46"/>
                    <a:pt x="124" y="1"/>
                  </a:cubicBezTo>
                  <a:close/>
                </a:path>
              </a:pathLst>
            </a:custGeom>
            <a:solidFill>
              <a:srgbClr val="09224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12" name="Freeform 5">
            <a:extLst>
              <a:ext uri="{FF2B5EF4-FFF2-40B4-BE49-F238E27FC236}">
                <a16:creationId xmlns:a16="http://schemas.microsoft.com/office/drawing/2014/main" id="{74BDACB5-0CD2-4B26-AAE2-A446C0D0CFEA}"/>
              </a:ext>
            </a:extLst>
          </p:cNvPr>
          <p:cNvSpPr>
            <a:spLocks/>
          </p:cNvSpPr>
          <p:nvPr/>
        </p:nvSpPr>
        <p:spPr bwMode="auto">
          <a:xfrm>
            <a:off x="3907853" y="3946022"/>
            <a:ext cx="5115123" cy="1058282"/>
          </a:xfrm>
          <a:custGeom>
            <a:avLst/>
            <a:gdLst>
              <a:gd name="T0" fmla="*/ 180 w 180"/>
              <a:gd name="T1" fmla="*/ 0 h 48"/>
              <a:gd name="T2" fmla="*/ 180 w 180"/>
              <a:gd name="T3" fmla="*/ 48 h 48"/>
              <a:gd name="T4" fmla="*/ 0 w 180"/>
              <a:gd name="T5" fmla="*/ 48 h 48"/>
              <a:gd name="T6" fmla="*/ 7 w 180"/>
              <a:gd name="T7" fmla="*/ 39 h 48"/>
              <a:gd name="T8" fmla="*/ 8 w 180"/>
              <a:gd name="T9" fmla="*/ 38 h 48"/>
              <a:gd name="T10" fmla="*/ 45 w 180"/>
              <a:gd name="T11" fmla="*/ 33 h 48"/>
              <a:gd name="T12" fmla="*/ 68 w 180"/>
              <a:gd name="T13" fmla="*/ 29 h 48"/>
              <a:gd name="T14" fmla="*/ 71 w 180"/>
              <a:gd name="T15" fmla="*/ 28 h 48"/>
              <a:gd name="T16" fmla="*/ 88 w 180"/>
              <a:gd name="T17" fmla="*/ 18 h 48"/>
              <a:gd name="T18" fmla="*/ 92 w 180"/>
              <a:gd name="T19" fmla="*/ 17 h 48"/>
              <a:gd name="T20" fmla="*/ 125 w 180"/>
              <a:gd name="T21" fmla="*/ 17 h 48"/>
              <a:gd name="T22" fmla="*/ 129 w 180"/>
              <a:gd name="T23" fmla="*/ 16 h 48"/>
              <a:gd name="T24" fmla="*/ 165 w 180"/>
              <a:gd name="T25" fmla="*/ 4 h 48"/>
              <a:gd name="T26" fmla="*/ 180 w 180"/>
              <a:gd name="T27" fmla="*/ 0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80" h="48">
                <a:moveTo>
                  <a:pt x="180" y="0"/>
                </a:moveTo>
                <a:cubicBezTo>
                  <a:pt x="180" y="16"/>
                  <a:pt x="180" y="32"/>
                  <a:pt x="180" y="48"/>
                </a:cubicBezTo>
                <a:cubicBezTo>
                  <a:pt x="120" y="48"/>
                  <a:pt x="60" y="48"/>
                  <a:pt x="0" y="48"/>
                </a:cubicBezTo>
                <a:cubicBezTo>
                  <a:pt x="2" y="45"/>
                  <a:pt x="4" y="42"/>
                  <a:pt x="7" y="39"/>
                </a:cubicBezTo>
                <a:cubicBezTo>
                  <a:pt x="7" y="39"/>
                  <a:pt x="8" y="38"/>
                  <a:pt x="8" y="38"/>
                </a:cubicBezTo>
                <a:cubicBezTo>
                  <a:pt x="20" y="36"/>
                  <a:pt x="33" y="35"/>
                  <a:pt x="45" y="33"/>
                </a:cubicBezTo>
                <a:cubicBezTo>
                  <a:pt x="53" y="31"/>
                  <a:pt x="60" y="30"/>
                  <a:pt x="68" y="29"/>
                </a:cubicBezTo>
                <a:cubicBezTo>
                  <a:pt x="69" y="29"/>
                  <a:pt x="70" y="29"/>
                  <a:pt x="71" y="28"/>
                </a:cubicBezTo>
                <a:cubicBezTo>
                  <a:pt x="76" y="25"/>
                  <a:pt x="82" y="21"/>
                  <a:pt x="88" y="18"/>
                </a:cubicBezTo>
                <a:cubicBezTo>
                  <a:pt x="89" y="17"/>
                  <a:pt x="91" y="17"/>
                  <a:pt x="92" y="17"/>
                </a:cubicBezTo>
                <a:cubicBezTo>
                  <a:pt x="103" y="17"/>
                  <a:pt x="114" y="17"/>
                  <a:pt x="125" y="17"/>
                </a:cubicBezTo>
                <a:cubicBezTo>
                  <a:pt x="126" y="17"/>
                  <a:pt x="128" y="16"/>
                  <a:pt x="129" y="16"/>
                </a:cubicBezTo>
                <a:cubicBezTo>
                  <a:pt x="141" y="12"/>
                  <a:pt x="153" y="8"/>
                  <a:pt x="165" y="4"/>
                </a:cubicBezTo>
                <a:cubicBezTo>
                  <a:pt x="170" y="3"/>
                  <a:pt x="175" y="1"/>
                  <a:pt x="180" y="0"/>
                </a:cubicBezTo>
                <a:close/>
              </a:path>
            </a:pathLst>
          </a:custGeom>
          <a:solidFill>
            <a:srgbClr val="F7AC2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3" name="Freeform 5">
            <a:extLst>
              <a:ext uri="{FF2B5EF4-FFF2-40B4-BE49-F238E27FC236}">
                <a16:creationId xmlns:a16="http://schemas.microsoft.com/office/drawing/2014/main" id="{3D269F40-BB05-4EF9-B8A6-FEF173A5FDE8}"/>
              </a:ext>
            </a:extLst>
          </p:cNvPr>
          <p:cNvSpPr>
            <a:spLocks/>
          </p:cNvSpPr>
          <p:nvPr/>
        </p:nvSpPr>
        <p:spPr bwMode="auto">
          <a:xfrm rot="10800000">
            <a:off x="105526" y="139197"/>
            <a:ext cx="5115123" cy="1058282"/>
          </a:xfrm>
          <a:custGeom>
            <a:avLst/>
            <a:gdLst>
              <a:gd name="T0" fmla="*/ 180 w 180"/>
              <a:gd name="T1" fmla="*/ 0 h 48"/>
              <a:gd name="T2" fmla="*/ 180 w 180"/>
              <a:gd name="T3" fmla="*/ 48 h 48"/>
              <a:gd name="T4" fmla="*/ 0 w 180"/>
              <a:gd name="T5" fmla="*/ 48 h 48"/>
              <a:gd name="T6" fmla="*/ 7 w 180"/>
              <a:gd name="T7" fmla="*/ 39 h 48"/>
              <a:gd name="T8" fmla="*/ 8 w 180"/>
              <a:gd name="T9" fmla="*/ 38 h 48"/>
              <a:gd name="T10" fmla="*/ 45 w 180"/>
              <a:gd name="T11" fmla="*/ 33 h 48"/>
              <a:gd name="T12" fmla="*/ 68 w 180"/>
              <a:gd name="T13" fmla="*/ 29 h 48"/>
              <a:gd name="T14" fmla="*/ 71 w 180"/>
              <a:gd name="T15" fmla="*/ 28 h 48"/>
              <a:gd name="T16" fmla="*/ 88 w 180"/>
              <a:gd name="T17" fmla="*/ 18 h 48"/>
              <a:gd name="T18" fmla="*/ 92 w 180"/>
              <a:gd name="T19" fmla="*/ 17 h 48"/>
              <a:gd name="T20" fmla="*/ 125 w 180"/>
              <a:gd name="T21" fmla="*/ 17 h 48"/>
              <a:gd name="T22" fmla="*/ 129 w 180"/>
              <a:gd name="T23" fmla="*/ 16 h 48"/>
              <a:gd name="T24" fmla="*/ 165 w 180"/>
              <a:gd name="T25" fmla="*/ 4 h 48"/>
              <a:gd name="T26" fmla="*/ 180 w 180"/>
              <a:gd name="T27" fmla="*/ 0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80" h="48">
                <a:moveTo>
                  <a:pt x="180" y="0"/>
                </a:moveTo>
                <a:cubicBezTo>
                  <a:pt x="180" y="16"/>
                  <a:pt x="180" y="32"/>
                  <a:pt x="180" y="48"/>
                </a:cubicBezTo>
                <a:cubicBezTo>
                  <a:pt x="120" y="48"/>
                  <a:pt x="60" y="48"/>
                  <a:pt x="0" y="48"/>
                </a:cubicBezTo>
                <a:cubicBezTo>
                  <a:pt x="2" y="45"/>
                  <a:pt x="4" y="42"/>
                  <a:pt x="7" y="39"/>
                </a:cubicBezTo>
                <a:cubicBezTo>
                  <a:pt x="7" y="39"/>
                  <a:pt x="8" y="38"/>
                  <a:pt x="8" y="38"/>
                </a:cubicBezTo>
                <a:cubicBezTo>
                  <a:pt x="20" y="36"/>
                  <a:pt x="33" y="35"/>
                  <a:pt x="45" y="33"/>
                </a:cubicBezTo>
                <a:cubicBezTo>
                  <a:pt x="53" y="31"/>
                  <a:pt x="60" y="30"/>
                  <a:pt x="68" y="29"/>
                </a:cubicBezTo>
                <a:cubicBezTo>
                  <a:pt x="69" y="29"/>
                  <a:pt x="70" y="29"/>
                  <a:pt x="71" y="28"/>
                </a:cubicBezTo>
                <a:cubicBezTo>
                  <a:pt x="76" y="25"/>
                  <a:pt x="82" y="21"/>
                  <a:pt x="88" y="18"/>
                </a:cubicBezTo>
                <a:cubicBezTo>
                  <a:pt x="89" y="17"/>
                  <a:pt x="91" y="17"/>
                  <a:pt x="92" y="17"/>
                </a:cubicBezTo>
                <a:cubicBezTo>
                  <a:pt x="103" y="17"/>
                  <a:pt x="114" y="17"/>
                  <a:pt x="125" y="17"/>
                </a:cubicBezTo>
                <a:cubicBezTo>
                  <a:pt x="126" y="17"/>
                  <a:pt x="128" y="16"/>
                  <a:pt x="129" y="16"/>
                </a:cubicBezTo>
                <a:cubicBezTo>
                  <a:pt x="141" y="12"/>
                  <a:pt x="153" y="8"/>
                  <a:pt x="165" y="4"/>
                </a:cubicBezTo>
                <a:cubicBezTo>
                  <a:pt x="170" y="3"/>
                  <a:pt x="175" y="1"/>
                  <a:pt x="180" y="0"/>
                </a:cubicBezTo>
                <a:close/>
              </a:path>
            </a:pathLst>
          </a:custGeom>
          <a:solidFill>
            <a:srgbClr val="09224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2;p3">
            <a:extLst>
              <a:ext uri="{FF2B5EF4-FFF2-40B4-BE49-F238E27FC236}">
                <a16:creationId xmlns:a16="http://schemas.microsoft.com/office/drawing/2014/main" id="{2EFB17F9-58EA-417B-A125-9F4BC05C536D}"/>
              </a:ext>
            </a:extLst>
          </p:cNvPr>
          <p:cNvSpPr/>
          <p:nvPr/>
        </p:nvSpPr>
        <p:spPr>
          <a:xfrm>
            <a:off x="5758299" y="469084"/>
            <a:ext cx="1492200" cy="1492200"/>
          </a:xfrm>
          <a:prstGeom prst="ellipse">
            <a:avLst/>
          </a:prstGeom>
          <a:solidFill>
            <a:srgbClr val="09224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9" name="Google Shape;1139;p41"/>
          <p:cNvSpPr txBox="1">
            <a:spLocks noGrp="1"/>
          </p:cNvSpPr>
          <p:nvPr>
            <p:ph type="title"/>
          </p:nvPr>
        </p:nvSpPr>
        <p:spPr>
          <a:xfrm>
            <a:off x="4577349" y="2169509"/>
            <a:ext cx="3854100" cy="98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Bikes</a:t>
            </a:r>
            <a:endParaRPr/>
          </a:p>
        </p:txBody>
      </p:sp>
      <p:sp>
        <p:nvSpPr>
          <p:cNvPr id="1141" name="Google Shape;1141;p41"/>
          <p:cNvSpPr txBox="1">
            <a:spLocks noGrp="1"/>
          </p:cNvSpPr>
          <p:nvPr>
            <p:ph type="title" idx="2"/>
          </p:nvPr>
        </p:nvSpPr>
        <p:spPr>
          <a:xfrm>
            <a:off x="5650149" y="618639"/>
            <a:ext cx="1708500" cy="1193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6"/>
                </a:solidFill>
              </a:rPr>
              <a:t>1</a:t>
            </a:r>
            <a:endParaRPr dirty="0">
              <a:solidFill>
                <a:schemeClr val="accent6"/>
              </a:solidFill>
            </a:endParaRPr>
          </a:p>
        </p:txBody>
      </p:sp>
      <p:sp>
        <p:nvSpPr>
          <p:cNvPr id="4" name="Elipse 3">
            <a:extLst>
              <a:ext uri="{FF2B5EF4-FFF2-40B4-BE49-F238E27FC236}">
                <a16:creationId xmlns:a16="http://schemas.microsoft.com/office/drawing/2014/main" id="{3472807A-187E-494E-88C5-D19BBFED650C}"/>
              </a:ext>
            </a:extLst>
          </p:cNvPr>
          <p:cNvSpPr/>
          <p:nvPr/>
        </p:nvSpPr>
        <p:spPr>
          <a:xfrm>
            <a:off x="2474259" y="4905376"/>
            <a:ext cx="6414247" cy="110376"/>
          </a:xfrm>
          <a:prstGeom prst="ellipse">
            <a:avLst/>
          </a:prstGeom>
          <a:solidFill>
            <a:srgbClr val="F7AC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6" name="Freeform 5">
            <a:extLst>
              <a:ext uri="{FF2B5EF4-FFF2-40B4-BE49-F238E27FC236}">
                <a16:creationId xmlns:a16="http://schemas.microsoft.com/office/drawing/2014/main" id="{A94F48E7-7D02-4392-BADB-B743147E0CEF}"/>
              </a:ext>
            </a:extLst>
          </p:cNvPr>
          <p:cNvSpPr>
            <a:spLocks/>
          </p:cNvSpPr>
          <p:nvPr/>
        </p:nvSpPr>
        <p:spPr bwMode="auto">
          <a:xfrm>
            <a:off x="0" y="3413127"/>
            <a:ext cx="9143999" cy="1730374"/>
          </a:xfrm>
          <a:custGeom>
            <a:avLst/>
            <a:gdLst>
              <a:gd name="T0" fmla="*/ 180 w 180"/>
              <a:gd name="T1" fmla="*/ 0 h 48"/>
              <a:gd name="T2" fmla="*/ 180 w 180"/>
              <a:gd name="T3" fmla="*/ 48 h 48"/>
              <a:gd name="T4" fmla="*/ 0 w 180"/>
              <a:gd name="T5" fmla="*/ 48 h 48"/>
              <a:gd name="T6" fmla="*/ 7 w 180"/>
              <a:gd name="T7" fmla="*/ 39 h 48"/>
              <a:gd name="T8" fmla="*/ 8 w 180"/>
              <a:gd name="T9" fmla="*/ 38 h 48"/>
              <a:gd name="T10" fmla="*/ 45 w 180"/>
              <a:gd name="T11" fmla="*/ 33 h 48"/>
              <a:gd name="T12" fmla="*/ 68 w 180"/>
              <a:gd name="T13" fmla="*/ 29 h 48"/>
              <a:gd name="T14" fmla="*/ 71 w 180"/>
              <a:gd name="T15" fmla="*/ 28 h 48"/>
              <a:gd name="T16" fmla="*/ 88 w 180"/>
              <a:gd name="T17" fmla="*/ 18 h 48"/>
              <a:gd name="T18" fmla="*/ 92 w 180"/>
              <a:gd name="T19" fmla="*/ 17 h 48"/>
              <a:gd name="T20" fmla="*/ 125 w 180"/>
              <a:gd name="T21" fmla="*/ 17 h 48"/>
              <a:gd name="T22" fmla="*/ 129 w 180"/>
              <a:gd name="T23" fmla="*/ 16 h 48"/>
              <a:gd name="T24" fmla="*/ 165 w 180"/>
              <a:gd name="T25" fmla="*/ 4 h 48"/>
              <a:gd name="T26" fmla="*/ 180 w 180"/>
              <a:gd name="T27" fmla="*/ 0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80" h="48">
                <a:moveTo>
                  <a:pt x="180" y="0"/>
                </a:moveTo>
                <a:cubicBezTo>
                  <a:pt x="180" y="16"/>
                  <a:pt x="180" y="32"/>
                  <a:pt x="180" y="48"/>
                </a:cubicBezTo>
                <a:cubicBezTo>
                  <a:pt x="120" y="48"/>
                  <a:pt x="60" y="48"/>
                  <a:pt x="0" y="48"/>
                </a:cubicBezTo>
                <a:cubicBezTo>
                  <a:pt x="2" y="45"/>
                  <a:pt x="4" y="42"/>
                  <a:pt x="7" y="39"/>
                </a:cubicBezTo>
                <a:cubicBezTo>
                  <a:pt x="7" y="39"/>
                  <a:pt x="8" y="38"/>
                  <a:pt x="8" y="38"/>
                </a:cubicBezTo>
                <a:cubicBezTo>
                  <a:pt x="20" y="36"/>
                  <a:pt x="33" y="35"/>
                  <a:pt x="45" y="33"/>
                </a:cubicBezTo>
                <a:cubicBezTo>
                  <a:pt x="53" y="31"/>
                  <a:pt x="60" y="30"/>
                  <a:pt x="68" y="29"/>
                </a:cubicBezTo>
                <a:cubicBezTo>
                  <a:pt x="69" y="29"/>
                  <a:pt x="70" y="29"/>
                  <a:pt x="71" y="28"/>
                </a:cubicBezTo>
                <a:cubicBezTo>
                  <a:pt x="76" y="25"/>
                  <a:pt x="82" y="21"/>
                  <a:pt x="88" y="18"/>
                </a:cubicBezTo>
                <a:cubicBezTo>
                  <a:pt x="89" y="17"/>
                  <a:pt x="91" y="17"/>
                  <a:pt x="92" y="17"/>
                </a:cubicBezTo>
                <a:cubicBezTo>
                  <a:pt x="103" y="17"/>
                  <a:pt x="114" y="17"/>
                  <a:pt x="125" y="17"/>
                </a:cubicBezTo>
                <a:cubicBezTo>
                  <a:pt x="126" y="17"/>
                  <a:pt x="128" y="16"/>
                  <a:pt x="129" y="16"/>
                </a:cubicBezTo>
                <a:cubicBezTo>
                  <a:pt x="141" y="12"/>
                  <a:pt x="153" y="8"/>
                  <a:pt x="165" y="4"/>
                </a:cubicBezTo>
                <a:cubicBezTo>
                  <a:pt x="170" y="3"/>
                  <a:pt x="175" y="1"/>
                  <a:pt x="180" y="0"/>
                </a:cubicBezTo>
                <a:close/>
              </a:path>
            </a:pathLst>
          </a:custGeom>
          <a:solidFill>
            <a:srgbClr val="09224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grpSp>
        <p:nvGrpSpPr>
          <p:cNvPr id="14" name="Grupo 13">
            <a:extLst>
              <a:ext uri="{FF2B5EF4-FFF2-40B4-BE49-F238E27FC236}">
                <a16:creationId xmlns:a16="http://schemas.microsoft.com/office/drawing/2014/main" id="{F68863AD-C323-4989-9FE1-7E724A26D5D7}"/>
              </a:ext>
            </a:extLst>
          </p:cNvPr>
          <p:cNvGrpSpPr/>
          <p:nvPr/>
        </p:nvGrpSpPr>
        <p:grpSpPr>
          <a:xfrm rot="21242722">
            <a:off x="440165" y="2248167"/>
            <a:ext cx="2954221" cy="2510746"/>
            <a:chOff x="268287" y="3240088"/>
            <a:chExt cx="2062163" cy="1752600"/>
          </a:xfrm>
          <a:solidFill>
            <a:srgbClr val="F7AC2D"/>
          </a:solidFill>
        </p:grpSpPr>
        <p:sp>
          <p:nvSpPr>
            <p:cNvPr id="7" name="Freeform 5">
              <a:extLst>
                <a:ext uri="{FF2B5EF4-FFF2-40B4-BE49-F238E27FC236}">
                  <a16:creationId xmlns:a16="http://schemas.microsoft.com/office/drawing/2014/main" id="{B90DBC4C-1D8D-49CC-9E7C-B942ABD61E0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8287" y="3240088"/>
              <a:ext cx="2062163" cy="1752600"/>
            </a:xfrm>
            <a:custGeom>
              <a:avLst/>
              <a:gdLst>
                <a:gd name="T0" fmla="*/ 544 w 545"/>
                <a:gd name="T1" fmla="*/ 350 h 463"/>
                <a:gd name="T2" fmla="*/ 534 w 545"/>
                <a:gd name="T3" fmla="*/ 461 h 463"/>
                <a:gd name="T4" fmla="*/ 86 w 545"/>
                <a:gd name="T5" fmla="*/ 456 h 463"/>
                <a:gd name="T6" fmla="*/ 178 w 545"/>
                <a:gd name="T7" fmla="*/ 266 h 463"/>
                <a:gd name="T8" fmla="*/ 195 w 545"/>
                <a:gd name="T9" fmla="*/ 398 h 463"/>
                <a:gd name="T10" fmla="*/ 87 w 545"/>
                <a:gd name="T11" fmla="*/ 345 h 463"/>
                <a:gd name="T12" fmla="*/ 124 w 545"/>
                <a:gd name="T13" fmla="*/ 388 h 463"/>
                <a:gd name="T14" fmla="*/ 149 w 545"/>
                <a:gd name="T15" fmla="*/ 356 h 463"/>
                <a:gd name="T16" fmla="*/ 208 w 545"/>
                <a:gd name="T17" fmla="*/ 340 h 463"/>
                <a:gd name="T18" fmla="*/ 169 w 545"/>
                <a:gd name="T19" fmla="*/ 337 h 463"/>
                <a:gd name="T20" fmla="*/ 263 w 545"/>
                <a:gd name="T21" fmla="*/ 326 h 463"/>
                <a:gd name="T22" fmla="*/ 241 w 545"/>
                <a:gd name="T23" fmla="*/ 329 h 463"/>
                <a:gd name="T24" fmla="*/ 188 w 545"/>
                <a:gd name="T25" fmla="*/ 287 h 463"/>
                <a:gd name="T26" fmla="*/ 163 w 545"/>
                <a:gd name="T27" fmla="*/ 310 h 463"/>
                <a:gd name="T28" fmla="*/ 96 w 545"/>
                <a:gd name="T29" fmla="*/ 353 h 463"/>
                <a:gd name="T30" fmla="*/ 185 w 545"/>
                <a:gd name="T31" fmla="*/ 270 h 463"/>
                <a:gd name="T32" fmla="*/ 166 w 545"/>
                <a:gd name="T33" fmla="*/ 154 h 463"/>
                <a:gd name="T34" fmla="*/ 191 w 545"/>
                <a:gd name="T35" fmla="*/ 63 h 463"/>
                <a:gd name="T36" fmla="*/ 212 w 545"/>
                <a:gd name="T37" fmla="*/ 47 h 463"/>
                <a:gd name="T38" fmla="*/ 353 w 545"/>
                <a:gd name="T39" fmla="*/ 16 h 463"/>
                <a:gd name="T40" fmla="*/ 419 w 545"/>
                <a:gd name="T41" fmla="*/ 1 h 463"/>
                <a:gd name="T42" fmla="*/ 411 w 545"/>
                <a:gd name="T43" fmla="*/ 51 h 463"/>
                <a:gd name="T44" fmla="*/ 432 w 545"/>
                <a:gd name="T45" fmla="*/ 88 h 463"/>
                <a:gd name="T46" fmla="*/ 395 w 545"/>
                <a:gd name="T47" fmla="*/ 96 h 463"/>
                <a:gd name="T48" fmla="*/ 387 w 545"/>
                <a:gd name="T49" fmla="*/ 139 h 463"/>
                <a:gd name="T50" fmla="*/ 351 w 545"/>
                <a:gd name="T51" fmla="*/ 101 h 463"/>
                <a:gd name="T52" fmla="*/ 337 w 545"/>
                <a:gd name="T53" fmla="*/ 99 h 463"/>
                <a:gd name="T54" fmla="*/ 337 w 545"/>
                <a:gd name="T55" fmla="*/ 108 h 463"/>
                <a:gd name="T56" fmla="*/ 325 w 545"/>
                <a:gd name="T57" fmla="*/ 202 h 463"/>
                <a:gd name="T58" fmla="*/ 381 w 545"/>
                <a:gd name="T59" fmla="*/ 189 h 463"/>
                <a:gd name="T60" fmla="*/ 362 w 545"/>
                <a:gd name="T61" fmla="*/ 148 h 463"/>
                <a:gd name="T62" fmla="*/ 467 w 545"/>
                <a:gd name="T63" fmla="*/ 206 h 463"/>
                <a:gd name="T64" fmla="*/ 398 w 545"/>
                <a:gd name="T65" fmla="*/ 223 h 463"/>
                <a:gd name="T66" fmla="*/ 436 w 545"/>
                <a:gd name="T67" fmla="*/ 206 h 463"/>
                <a:gd name="T68" fmla="*/ 372 w 545"/>
                <a:gd name="T69" fmla="*/ 217 h 463"/>
                <a:gd name="T70" fmla="*/ 428 w 545"/>
                <a:gd name="T71" fmla="*/ 358 h 463"/>
                <a:gd name="T72" fmla="*/ 338 w 545"/>
                <a:gd name="T73" fmla="*/ 387 h 463"/>
                <a:gd name="T74" fmla="*/ 278 w 545"/>
                <a:gd name="T75" fmla="*/ 345 h 463"/>
                <a:gd name="T76" fmla="*/ 252 w 545"/>
                <a:gd name="T77" fmla="*/ 426 h 463"/>
                <a:gd name="T78" fmla="*/ 229 w 545"/>
                <a:gd name="T79" fmla="*/ 400 h 463"/>
                <a:gd name="T80" fmla="*/ 148 w 545"/>
                <a:gd name="T81" fmla="*/ 455 h 463"/>
                <a:gd name="T82" fmla="*/ 230 w 545"/>
                <a:gd name="T83" fmla="*/ 200 h 463"/>
                <a:gd name="T84" fmla="*/ 310 w 545"/>
                <a:gd name="T85" fmla="*/ 176 h 463"/>
                <a:gd name="T86" fmla="*/ 258 w 545"/>
                <a:gd name="T87" fmla="*/ 246 h 463"/>
                <a:gd name="T88" fmla="*/ 284 w 545"/>
                <a:gd name="T89" fmla="*/ 267 h 463"/>
                <a:gd name="T90" fmla="*/ 292 w 545"/>
                <a:gd name="T91" fmla="*/ 264 h 463"/>
                <a:gd name="T92" fmla="*/ 345 w 545"/>
                <a:gd name="T93" fmla="*/ 245 h 463"/>
                <a:gd name="T94" fmla="*/ 298 w 545"/>
                <a:gd name="T95" fmla="*/ 225 h 463"/>
                <a:gd name="T96" fmla="*/ 276 w 545"/>
                <a:gd name="T97" fmla="*/ 108 h 463"/>
                <a:gd name="T98" fmla="*/ 217 w 545"/>
                <a:gd name="T99" fmla="*/ 153 h 463"/>
                <a:gd name="T100" fmla="*/ 277 w 545"/>
                <a:gd name="T101" fmla="*/ 193 h 463"/>
                <a:gd name="T102" fmla="*/ 220 w 545"/>
                <a:gd name="T103" fmla="*/ 268 h 463"/>
                <a:gd name="T104" fmla="*/ 200 w 545"/>
                <a:gd name="T105" fmla="*/ 211 h 463"/>
                <a:gd name="T106" fmla="*/ 181 w 545"/>
                <a:gd name="T107" fmla="*/ 153 h 463"/>
                <a:gd name="T108" fmla="*/ 293 w 545"/>
                <a:gd name="T109" fmla="*/ 38 h 463"/>
                <a:gd name="T110" fmla="*/ 234 w 545"/>
                <a:gd name="T111" fmla="*/ 211 h 463"/>
                <a:gd name="T112" fmla="*/ 225 w 545"/>
                <a:gd name="T113" fmla="*/ 370 h 463"/>
                <a:gd name="T114" fmla="*/ 218 w 545"/>
                <a:gd name="T115" fmla="*/ 395 h 4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45" h="463">
                  <a:moveTo>
                    <a:pt x="395" y="252"/>
                  </a:moveTo>
                  <a:cubicBezTo>
                    <a:pt x="393" y="249"/>
                    <a:pt x="392" y="246"/>
                    <a:pt x="391" y="243"/>
                  </a:cubicBezTo>
                  <a:cubicBezTo>
                    <a:pt x="410" y="235"/>
                    <a:pt x="430" y="233"/>
                    <a:pt x="450" y="237"/>
                  </a:cubicBezTo>
                  <a:cubicBezTo>
                    <a:pt x="481" y="242"/>
                    <a:pt x="506" y="257"/>
                    <a:pt x="524" y="283"/>
                  </a:cubicBezTo>
                  <a:cubicBezTo>
                    <a:pt x="538" y="303"/>
                    <a:pt x="545" y="325"/>
                    <a:pt x="544" y="350"/>
                  </a:cubicBezTo>
                  <a:cubicBezTo>
                    <a:pt x="543" y="375"/>
                    <a:pt x="536" y="397"/>
                    <a:pt x="520" y="416"/>
                  </a:cubicBezTo>
                  <a:cubicBezTo>
                    <a:pt x="505" y="436"/>
                    <a:pt x="486" y="449"/>
                    <a:pt x="462" y="456"/>
                  </a:cubicBezTo>
                  <a:cubicBezTo>
                    <a:pt x="490" y="457"/>
                    <a:pt x="518" y="458"/>
                    <a:pt x="545" y="458"/>
                  </a:cubicBezTo>
                  <a:cubicBezTo>
                    <a:pt x="545" y="459"/>
                    <a:pt x="545" y="459"/>
                    <a:pt x="545" y="460"/>
                  </a:cubicBezTo>
                  <a:cubicBezTo>
                    <a:pt x="542" y="460"/>
                    <a:pt x="538" y="461"/>
                    <a:pt x="534" y="461"/>
                  </a:cubicBezTo>
                  <a:cubicBezTo>
                    <a:pt x="492" y="461"/>
                    <a:pt x="450" y="463"/>
                    <a:pt x="408" y="463"/>
                  </a:cubicBezTo>
                  <a:cubicBezTo>
                    <a:pt x="322" y="463"/>
                    <a:pt x="236" y="463"/>
                    <a:pt x="150" y="463"/>
                  </a:cubicBezTo>
                  <a:cubicBezTo>
                    <a:pt x="110" y="463"/>
                    <a:pt x="71" y="462"/>
                    <a:pt x="31" y="461"/>
                  </a:cubicBezTo>
                  <a:cubicBezTo>
                    <a:pt x="23" y="461"/>
                    <a:pt x="14" y="460"/>
                    <a:pt x="6" y="459"/>
                  </a:cubicBezTo>
                  <a:cubicBezTo>
                    <a:pt x="33" y="457"/>
                    <a:pt x="60" y="457"/>
                    <a:pt x="86" y="456"/>
                  </a:cubicBezTo>
                  <a:cubicBezTo>
                    <a:pt x="35" y="437"/>
                    <a:pt x="4" y="401"/>
                    <a:pt x="5" y="345"/>
                  </a:cubicBezTo>
                  <a:cubicBezTo>
                    <a:pt x="5" y="297"/>
                    <a:pt x="30" y="263"/>
                    <a:pt x="74" y="244"/>
                  </a:cubicBezTo>
                  <a:cubicBezTo>
                    <a:pt x="112" y="227"/>
                    <a:pt x="150" y="233"/>
                    <a:pt x="185" y="258"/>
                  </a:cubicBezTo>
                  <a:cubicBezTo>
                    <a:pt x="183" y="259"/>
                    <a:pt x="182" y="261"/>
                    <a:pt x="181" y="262"/>
                  </a:cubicBezTo>
                  <a:cubicBezTo>
                    <a:pt x="181" y="263"/>
                    <a:pt x="180" y="264"/>
                    <a:pt x="178" y="266"/>
                  </a:cubicBezTo>
                  <a:cubicBezTo>
                    <a:pt x="148" y="244"/>
                    <a:pt x="115" y="239"/>
                    <a:pt x="79" y="253"/>
                  </a:cubicBezTo>
                  <a:cubicBezTo>
                    <a:pt x="53" y="262"/>
                    <a:pt x="35" y="281"/>
                    <a:pt x="24" y="306"/>
                  </a:cubicBezTo>
                  <a:cubicBezTo>
                    <a:pt x="0" y="358"/>
                    <a:pt x="24" y="419"/>
                    <a:pt x="76" y="441"/>
                  </a:cubicBezTo>
                  <a:cubicBezTo>
                    <a:pt x="128" y="463"/>
                    <a:pt x="183" y="439"/>
                    <a:pt x="205" y="399"/>
                  </a:cubicBezTo>
                  <a:cubicBezTo>
                    <a:pt x="201" y="398"/>
                    <a:pt x="198" y="398"/>
                    <a:pt x="195" y="398"/>
                  </a:cubicBezTo>
                  <a:cubicBezTo>
                    <a:pt x="171" y="397"/>
                    <a:pt x="146" y="396"/>
                    <a:pt x="122" y="396"/>
                  </a:cubicBezTo>
                  <a:cubicBezTo>
                    <a:pt x="120" y="396"/>
                    <a:pt x="118" y="395"/>
                    <a:pt x="117" y="395"/>
                  </a:cubicBezTo>
                  <a:cubicBezTo>
                    <a:pt x="109" y="396"/>
                    <a:pt x="103" y="389"/>
                    <a:pt x="110" y="381"/>
                  </a:cubicBezTo>
                  <a:cubicBezTo>
                    <a:pt x="97" y="380"/>
                    <a:pt x="89" y="374"/>
                    <a:pt x="85" y="363"/>
                  </a:cubicBezTo>
                  <a:cubicBezTo>
                    <a:pt x="83" y="357"/>
                    <a:pt x="84" y="350"/>
                    <a:pt x="87" y="345"/>
                  </a:cubicBezTo>
                  <a:cubicBezTo>
                    <a:pt x="86" y="355"/>
                    <a:pt x="88" y="364"/>
                    <a:pt x="97" y="371"/>
                  </a:cubicBezTo>
                  <a:cubicBezTo>
                    <a:pt x="105" y="378"/>
                    <a:pt x="114" y="378"/>
                    <a:pt x="124" y="376"/>
                  </a:cubicBezTo>
                  <a:cubicBezTo>
                    <a:pt x="123" y="377"/>
                    <a:pt x="122" y="377"/>
                    <a:pt x="121" y="378"/>
                  </a:cubicBezTo>
                  <a:cubicBezTo>
                    <a:pt x="120" y="379"/>
                    <a:pt x="119" y="379"/>
                    <a:pt x="118" y="379"/>
                  </a:cubicBezTo>
                  <a:cubicBezTo>
                    <a:pt x="120" y="382"/>
                    <a:pt x="122" y="385"/>
                    <a:pt x="124" y="388"/>
                  </a:cubicBezTo>
                  <a:cubicBezTo>
                    <a:pt x="130" y="389"/>
                    <a:pt x="138" y="389"/>
                    <a:pt x="145" y="390"/>
                  </a:cubicBezTo>
                  <a:cubicBezTo>
                    <a:pt x="164" y="391"/>
                    <a:pt x="183" y="393"/>
                    <a:pt x="202" y="394"/>
                  </a:cubicBezTo>
                  <a:cubicBezTo>
                    <a:pt x="206" y="395"/>
                    <a:pt x="208" y="394"/>
                    <a:pt x="209" y="390"/>
                  </a:cubicBezTo>
                  <a:cubicBezTo>
                    <a:pt x="212" y="383"/>
                    <a:pt x="214" y="376"/>
                    <a:pt x="217" y="368"/>
                  </a:cubicBezTo>
                  <a:cubicBezTo>
                    <a:pt x="194" y="364"/>
                    <a:pt x="172" y="360"/>
                    <a:pt x="149" y="356"/>
                  </a:cubicBezTo>
                  <a:cubicBezTo>
                    <a:pt x="149" y="356"/>
                    <a:pt x="149" y="356"/>
                    <a:pt x="149" y="356"/>
                  </a:cubicBezTo>
                  <a:cubicBezTo>
                    <a:pt x="172" y="357"/>
                    <a:pt x="195" y="359"/>
                    <a:pt x="218" y="360"/>
                  </a:cubicBezTo>
                  <a:cubicBezTo>
                    <a:pt x="218" y="354"/>
                    <a:pt x="218" y="348"/>
                    <a:pt x="218" y="342"/>
                  </a:cubicBezTo>
                  <a:cubicBezTo>
                    <a:pt x="218" y="342"/>
                    <a:pt x="217" y="341"/>
                    <a:pt x="217" y="341"/>
                  </a:cubicBezTo>
                  <a:cubicBezTo>
                    <a:pt x="214" y="340"/>
                    <a:pt x="211" y="340"/>
                    <a:pt x="208" y="340"/>
                  </a:cubicBezTo>
                  <a:cubicBezTo>
                    <a:pt x="208" y="343"/>
                    <a:pt x="208" y="346"/>
                    <a:pt x="208" y="349"/>
                  </a:cubicBezTo>
                  <a:cubicBezTo>
                    <a:pt x="208" y="349"/>
                    <a:pt x="208" y="349"/>
                    <a:pt x="208" y="349"/>
                  </a:cubicBezTo>
                  <a:cubicBezTo>
                    <a:pt x="207" y="347"/>
                    <a:pt x="207" y="345"/>
                    <a:pt x="207" y="343"/>
                  </a:cubicBezTo>
                  <a:cubicBezTo>
                    <a:pt x="206" y="340"/>
                    <a:pt x="205" y="339"/>
                    <a:pt x="202" y="339"/>
                  </a:cubicBezTo>
                  <a:cubicBezTo>
                    <a:pt x="191" y="339"/>
                    <a:pt x="180" y="338"/>
                    <a:pt x="169" y="337"/>
                  </a:cubicBezTo>
                  <a:cubicBezTo>
                    <a:pt x="163" y="337"/>
                    <a:pt x="158" y="336"/>
                    <a:pt x="153" y="336"/>
                  </a:cubicBezTo>
                  <a:cubicBezTo>
                    <a:pt x="153" y="336"/>
                    <a:pt x="153" y="335"/>
                    <a:pt x="153" y="335"/>
                  </a:cubicBezTo>
                  <a:cubicBezTo>
                    <a:pt x="182" y="335"/>
                    <a:pt x="212" y="335"/>
                    <a:pt x="242" y="335"/>
                  </a:cubicBezTo>
                  <a:cubicBezTo>
                    <a:pt x="242" y="328"/>
                    <a:pt x="242" y="321"/>
                    <a:pt x="242" y="314"/>
                  </a:cubicBezTo>
                  <a:cubicBezTo>
                    <a:pt x="249" y="319"/>
                    <a:pt x="256" y="323"/>
                    <a:pt x="263" y="326"/>
                  </a:cubicBezTo>
                  <a:cubicBezTo>
                    <a:pt x="271" y="330"/>
                    <a:pt x="279" y="330"/>
                    <a:pt x="286" y="327"/>
                  </a:cubicBezTo>
                  <a:cubicBezTo>
                    <a:pt x="281" y="326"/>
                    <a:pt x="276" y="326"/>
                    <a:pt x="271" y="324"/>
                  </a:cubicBezTo>
                  <a:cubicBezTo>
                    <a:pt x="260" y="322"/>
                    <a:pt x="251" y="315"/>
                    <a:pt x="242" y="307"/>
                  </a:cubicBezTo>
                  <a:cubicBezTo>
                    <a:pt x="236" y="302"/>
                    <a:pt x="229" y="298"/>
                    <a:pt x="223" y="293"/>
                  </a:cubicBezTo>
                  <a:cubicBezTo>
                    <a:pt x="235" y="302"/>
                    <a:pt x="235" y="316"/>
                    <a:pt x="241" y="329"/>
                  </a:cubicBezTo>
                  <a:cubicBezTo>
                    <a:pt x="233" y="329"/>
                    <a:pt x="226" y="330"/>
                    <a:pt x="219" y="330"/>
                  </a:cubicBezTo>
                  <a:cubicBezTo>
                    <a:pt x="218" y="330"/>
                    <a:pt x="217" y="328"/>
                    <a:pt x="217" y="327"/>
                  </a:cubicBezTo>
                  <a:cubicBezTo>
                    <a:pt x="214" y="312"/>
                    <a:pt x="208" y="299"/>
                    <a:pt x="199" y="287"/>
                  </a:cubicBezTo>
                  <a:cubicBezTo>
                    <a:pt x="198" y="285"/>
                    <a:pt x="196" y="283"/>
                    <a:pt x="194" y="281"/>
                  </a:cubicBezTo>
                  <a:cubicBezTo>
                    <a:pt x="192" y="283"/>
                    <a:pt x="190" y="285"/>
                    <a:pt x="188" y="287"/>
                  </a:cubicBezTo>
                  <a:cubicBezTo>
                    <a:pt x="198" y="300"/>
                    <a:pt x="205" y="314"/>
                    <a:pt x="207" y="330"/>
                  </a:cubicBezTo>
                  <a:cubicBezTo>
                    <a:pt x="204" y="331"/>
                    <a:pt x="203" y="330"/>
                    <a:pt x="202" y="327"/>
                  </a:cubicBezTo>
                  <a:cubicBezTo>
                    <a:pt x="198" y="316"/>
                    <a:pt x="191" y="306"/>
                    <a:pt x="183" y="296"/>
                  </a:cubicBezTo>
                  <a:cubicBezTo>
                    <a:pt x="183" y="295"/>
                    <a:pt x="182" y="295"/>
                    <a:pt x="181" y="293"/>
                  </a:cubicBezTo>
                  <a:cubicBezTo>
                    <a:pt x="175" y="299"/>
                    <a:pt x="169" y="304"/>
                    <a:pt x="163" y="310"/>
                  </a:cubicBezTo>
                  <a:cubicBezTo>
                    <a:pt x="154" y="317"/>
                    <a:pt x="146" y="325"/>
                    <a:pt x="137" y="332"/>
                  </a:cubicBezTo>
                  <a:cubicBezTo>
                    <a:pt x="135" y="334"/>
                    <a:pt x="135" y="336"/>
                    <a:pt x="136" y="338"/>
                  </a:cubicBezTo>
                  <a:cubicBezTo>
                    <a:pt x="140" y="346"/>
                    <a:pt x="139" y="354"/>
                    <a:pt x="134" y="361"/>
                  </a:cubicBezTo>
                  <a:cubicBezTo>
                    <a:pt x="128" y="368"/>
                    <a:pt x="121" y="371"/>
                    <a:pt x="112" y="369"/>
                  </a:cubicBezTo>
                  <a:cubicBezTo>
                    <a:pt x="104" y="367"/>
                    <a:pt x="98" y="361"/>
                    <a:pt x="96" y="353"/>
                  </a:cubicBezTo>
                  <a:cubicBezTo>
                    <a:pt x="94" y="344"/>
                    <a:pt x="96" y="336"/>
                    <a:pt x="103" y="330"/>
                  </a:cubicBezTo>
                  <a:cubicBezTo>
                    <a:pt x="110" y="325"/>
                    <a:pt x="118" y="324"/>
                    <a:pt x="127" y="328"/>
                  </a:cubicBezTo>
                  <a:cubicBezTo>
                    <a:pt x="128" y="328"/>
                    <a:pt x="129" y="329"/>
                    <a:pt x="130" y="330"/>
                  </a:cubicBezTo>
                  <a:cubicBezTo>
                    <a:pt x="132" y="328"/>
                    <a:pt x="134" y="326"/>
                    <a:pt x="136" y="324"/>
                  </a:cubicBezTo>
                  <a:cubicBezTo>
                    <a:pt x="152" y="306"/>
                    <a:pt x="168" y="288"/>
                    <a:pt x="185" y="270"/>
                  </a:cubicBezTo>
                  <a:cubicBezTo>
                    <a:pt x="186" y="268"/>
                    <a:pt x="187" y="267"/>
                    <a:pt x="189" y="265"/>
                  </a:cubicBezTo>
                  <a:cubicBezTo>
                    <a:pt x="197" y="256"/>
                    <a:pt x="198" y="246"/>
                    <a:pt x="195" y="235"/>
                  </a:cubicBezTo>
                  <a:cubicBezTo>
                    <a:pt x="193" y="229"/>
                    <a:pt x="191" y="223"/>
                    <a:pt x="189" y="218"/>
                  </a:cubicBezTo>
                  <a:cubicBezTo>
                    <a:pt x="183" y="198"/>
                    <a:pt x="177" y="178"/>
                    <a:pt x="170" y="158"/>
                  </a:cubicBezTo>
                  <a:cubicBezTo>
                    <a:pt x="170" y="155"/>
                    <a:pt x="168" y="154"/>
                    <a:pt x="166" y="154"/>
                  </a:cubicBezTo>
                  <a:cubicBezTo>
                    <a:pt x="149" y="154"/>
                    <a:pt x="137" y="141"/>
                    <a:pt x="139" y="123"/>
                  </a:cubicBezTo>
                  <a:cubicBezTo>
                    <a:pt x="146" y="124"/>
                    <a:pt x="153" y="126"/>
                    <a:pt x="159" y="127"/>
                  </a:cubicBezTo>
                  <a:cubicBezTo>
                    <a:pt x="159" y="127"/>
                    <a:pt x="160" y="127"/>
                    <a:pt x="160" y="126"/>
                  </a:cubicBezTo>
                  <a:cubicBezTo>
                    <a:pt x="155" y="114"/>
                    <a:pt x="160" y="102"/>
                    <a:pt x="167" y="92"/>
                  </a:cubicBezTo>
                  <a:cubicBezTo>
                    <a:pt x="173" y="81"/>
                    <a:pt x="182" y="72"/>
                    <a:pt x="191" y="63"/>
                  </a:cubicBezTo>
                  <a:cubicBezTo>
                    <a:pt x="193" y="62"/>
                    <a:pt x="195" y="61"/>
                    <a:pt x="197" y="61"/>
                  </a:cubicBezTo>
                  <a:cubicBezTo>
                    <a:pt x="214" y="59"/>
                    <a:pt x="229" y="64"/>
                    <a:pt x="243" y="74"/>
                  </a:cubicBezTo>
                  <a:cubicBezTo>
                    <a:pt x="244" y="75"/>
                    <a:pt x="245" y="75"/>
                    <a:pt x="246" y="76"/>
                  </a:cubicBezTo>
                  <a:cubicBezTo>
                    <a:pt x="241" y="66"/>
                    <a:pt x="231" y="59"/>
                    <a:pt x="209" y="49"/>
                  </a:cubicBezTo>
                  <a:cubicBezTo>
                    <a:pt x="210" y="48"/>
                    <a:pt x="211" y="47"/>
                    <a:pt x="212" y="47"/>
                  </a:cubicBezTo>
                  <a:cubicBezTo>
                    <a:pt x="232" y="34"/>
                    <a:pt x="252" y="28"/>
                    <a:pt x="275" y="25"/>
                  </a:cubicBezTo>
                  <a:cubicBezTo>
                    <a:pt x="311" y="20"/>
                    <a:pt x="347" y="26"/>
                    <a:pt x="381" y="38"/>
                  </a:cubicBezTo>
                  <a:cubicBezTo>
                    <a:pt x="382" y="38"/>
                    <a:pt x="383" y="39"/>
                    <a:pt x="385" y="39"/>
                  </a:cubicBezTo>
                  <a:cubicBezTo>
                    <a:pt x="374" y="31"/>
                    <a:pt x="363" y="24"/>
                    <a:pt x="353" y="17"/>
                  </a:cubicBezTo>
                  <a:cubicBezTo>
                    <a:pt x="353" y="16"/>
                    <a:pt x="353" y="16"/>
                    <a:pt x="353" y="16"/>
                  </a:cubicBezTo>
                  <a:cubicBezTo>
                    <a:pt x="380" y="29"/>
                    <a:pt x="407" y="40"/>
                    <a:pt x="436" y="45"/>
                  </a:cubicBezTo>
                  <a:cubicBezTo>
                    <a:pt x="424" y="40"/>
                    <a:pt x="411" y="35"/>
                    <a:pt x="398" y="30"/>
                  </a:cubicBezTo>
                  <a:cubicBezTo>
                    <a:pt x="385" y="24"/>
                    <a:pt x="373" y="17"/>
                    <a:pt x="361" y="9"/>
                  </a:cubicBezTo>
                  <a:cubicBezTo>
                    <a:pt x="370" y="7"/>
                    <a:pt x="378" y="5"/>
                    <a:pt x="386" y="4"/>
                  </a:cubicBezTo>
                  <a:cubicBezTo>
                    <a:pt x="397" y="3"/>
                    <a:pt x="408" y="1"/>
                    <a:pt x="419" y="1"/>
                  </a:cubicBezTo>
                  <a:cubicBezTo>
                    <a:pt x="436" y="0"/>
                    <a:pt x="450" y="7"/>
                    <a:pt x="461" y="20"/>
                  </a:cubicBezTo>
                  <a:cubicBezTo>
                    <a:pt x="467" y="27"/>
                    <a:pt x="468" y="35"/>
                    <a:pt x="468" y="43"/>
                  </a:cubicBezTo>
                  <a:cubicBezTo>
                    <a:pt x="468" y="52"/>
                    <a:pt x="466" y="60"/>
                    <a:pt x="461" y="70"/>
                  </a:cubicBezTo>
                  <a:cubicBezTo>
                    <a:pt x="442" y="65"/>
                    <a:pt x="425" y="57"/>
                    <a:pt x="408" y="49"/>
                  </a:cubicBezTo>
                  <a:cubicBezTo>
                    <a:pt x="409" y="50"/>
                    <a:pt x="410" y="51"/>
                    <a:pt x="411" y="51"/>
                  </a:cubicBezTo>
                  <a:cubicBezTo>
                    <a:pt x="411" y="52"/>
                    <a:pt x="412" y="53"/>
                    <a:pt x="413" y="53"/>
                  </a:cubicBezTo>
                  <a:cubicBezTo>
                    <a:pt x="415" y="55"/>
                    <a:pt x="417" y="56"/>
                    <a:pt x="419" y="57"/>
                  </a:cubicBezTo>
                  <a:cubicBezTo>
                    <a:pt x="424" y="61"/>
                    <a:pt x="429" y="65"/>
                    <a:pt x="431" y="72"/>
                  </a:cubicBezTo>
                  <a:cubicBezTo>
                    <a:pt x="432" y="76"/>
                    <a:pt x="435" y="80"/>
                    <a:pt x="438" y="84"/>
                  </a:cubicBezTo>
                  <a:cubicBezTo>
                    <a:pt x="436" y="85"/>
                    <a:pt x="436" y="90"/>
                    <a:pt x="432" y="88"/>
                  </a:cubicBezTo>
                  <a:cubicBezTo>
                    <a:pt x="431" y="88"/>
                    <a:pt x="430" y="90"/>
                    <a:pt x="429" y="90"/>
                  </a:cubicBezTo>
                  <a:cubicBezTo>
                    <a:pt x="426" y="94"/>
                    <a:pt x="423" y="99"/>
                    <a:pt x="420" y="104"/>
                  </a:cubicBezTo>
                  <a:cubicBezTo>
                    <a:pt x="416" y="101"/>
                    <a:pt x="412" y="98"/>
                    <a:pt x="409" y="95"/>
                  </a:cubicBezTo>
                  <a:cubicBezTo>
                    <a:pt x="407" y="94"/>
                    <a:pt x="406" y="93"/>
                    <a:pt x="403" y="94"/>
                  </a:cubicBezTo>
                  <a:cubicBezTo>
                    <a:pt x="401" y="95"/>
                    <a:pt x="398" y="96"/>
                    <a:pt x="395" y="96"/>
                  </a:cubicBezTo>
                  <a:cubicBezTo>
                    <a:pt x="392" y="97"/>
                    <a:pt x="391" y="98"/>
                    <a:pt x="391" y="101"/>
                  </a:cubicBezTo>
                  <a:cubicBezTo>
                    <a:pt x="390" y="120"/>
                    <a:pt x="390" y="138"/>
                    <a:pt x="394" y="157"/>
                  </a:cubicBezTo>
                  <a:cubicBezTo>
                    <a:pt x="394" y="158"/>
                    <a:pt x="395" y="159"/>
                    <a:pt x="395" y="160"/>
                  </a:cubicBezTo>
                  <a:cubicBezTo>
                    <a:pt x="395" y="160"/>
                    <a:pt x="395" y="160"/>
                    <a:pt x="394" y="160"/>
                  </a:cubicBezTo>
                  <a:cubicBezTo>
                    <a:pt x="392" y="153"/>
                    <a:pt x="389" y="146"/>
                    <a:pt x="387" y="139"/>
                  </a:cubicBezTo>
                  <a:cubicBezTo>
                    <a:pt x="386" y="136"/>
                    <a:pt x="385" y="133"/>
                    <a:pt x="385" y="130"/>
                  </a:cubicBezTo>
                  <a:cubicBezTo>
                    <a:pt x="384" y="127"/>
                    <a:pt x="383" y="126"/>
                    <a:pt x="380" y="125"/>
                  </a:cubicBezTo>
                  <a:cubicBezTo>
                    <a:pt x="372" y="123"/>
                    <a:pt x="364" y="121"/>
                    <a:pt x="356" y="118"/>
                  </a:cubicBezTo>
                  <a:cubicBezTo>
                    <a:pt x="353" y="117"/>
                    <a:pt x="351" y="116"/>
                    <a:pt x="351" y="113"/>
                  </a:cubicBezTo>
                  <a:cubicBezTo>
                    <a:pt x="351" y="109"/>
                    <a:pt x="351" y="105"/>
                    <a:pt x="351" y="101"/>
                  </a:cubicBezTo>
                  <a:cubicBezTo>
                    <a:pt x="351" y="99"/>
                    <a:pt x="350" y="97"/>
                    <a:pt x="348" y="97"/>
                  </a:cubicBezTo>
                  <a:cubicBezTo>
                    <a:pt x="339" y="94"/>
                    <a:pt x="330" y="92"/>
                    <a:pt x="321" y="90"/>
                  </a:cubicBezTo>
                  <a:cubicBezTo>
                    <a:pt x="319" y="89"/>
                    <a:pt x="317" y="89"/>
                    <a:pt x="315" y="89"/>
                  </a:cubicBezTo>
                  <a:cubicBezTo>
                    <a:pt x="319" y="91"/>
                    <a:pt x="324" y="93"/>
                    <a:pt x="329" y="95"/>
                  </a:cubicBezTo>
                  <a:cubicBezTo>
                    <a:pt x="331" y="96"/>
                    <a:pt x="334" y="98"/>
                    <a:pt x="337" y="99"/>
                  </a:cubicBezTo>
                  <a:cubicBezTo>
                    <a:pt x="343" y="103"/>
                    <a:pt x="348" y="107"/>
                    <a:pt x="349" y="117"/>
                  </a:cubicBezTo>
                  <a:cubicBezTo>
                    <a:pt x="350" y="128"/>
                    <a:pt x="354" y="140"/>
                    <a:pt x="357" y="151"/>
                  </a:cubicBezTo>
                  <a:cubicBezTo>
                    <a:pt x="357" y="152"/>
                    <a:pt x="357" y="152"/>
                    <a:pt x="357" y="153"/>
                  </a:cubicBezTo>
                  <a:cubicBezTo>
                    <a:pt x="354" y="149"/>
                    <a:pt x="351" y="145"/>
                    <a:pt x="349" y="140"/>
                  </a:cubicBezTo>
                  <a:cubicBezTo>
                    <a:pt x="344" y="130"/>
                    <a:pt x="339" y="120"/>
                    <a:pt x="337" y="108"/>
                  </a:cubicBezTo>
                  <a:cubicBezTo>
                    <a:pt x="337" y="106"/>
                    <a:pt x="336" y="105"/>
                    <a:pt x="334" y="104"/>
                  </a:cubicBezTo>
                  <a:cubicBezTo>
                    <a:pt x="306" y="95"/>
                    <a:pt x="277" y="89"/>
                    <a:pt x="247" y="88"/>
                  </a:cubicBezTo>
                  <a:cubicBezTo>
                    <a:pt x="243" y="88"/>
                    <a:pt x="238" y="88"/>
                    <a:pt x="233" y="89"/>
                  </a:cubicBezTo>
                  <a:cubicBezTo>
                    <a:pt x="286" y="102"/>
                    <a:pt x="332" y="126"/>
                    <a:pt x="364" y="172"/>
                  </a:cubicBezTo>
                  <a:cubicBezTo>
                    <a:pt x="351" y="182"/>
                    <a:pt x="338" y="192"/>
                    <a:pt x="325" y="202"/>
                  </a:cubicBezTo>
                  <a:cubicBezTo>
                    <a:pt x="327" y="203"/>
                    <a:pt x="327" y="203"/>
                    <a:pt x="328" y="203"/>
                  </a:cubicBezTo>
                  <a:cubicBezTo>
                    <a:pt x="337" y="203"/>
                    <a:pt x="347" y="203"/>
                    <a:pt x="357" y="203"/>
                  </a:cubicBezTo>
                  <a:cubicBezTo>
                    <a:pt x="358" y="203"/>
                    <a:pt x="361" y="202"/>
                    <a:pt x="362" y="201"/>
                  </a:cubicBezTo>
                  <a:cubicBezTo>
                    <a:pt x="364" y="200"/>
                    <a:pt x="365" y="198"/>
                    <a:pt x="366" y="197"/>
                  </a:cubicBezTo>
                  <a:cubicBezTo>
                    <a:pt x="370" y="192"/>
                    <a:pt x="374" y="187"/>
                    <a:pt x="381" y="189"/>
                  </a:cubicBezTo>
                  <a:cubicBezTo>
                    <a:pt x="381" y="189"/>
                    <a:pt x="381" y="188"/>
                    <a:pt x="381" y="188"/>
                  </a:cubicBezTo>
                  <a:cubicBezTo>
                    <a:pt x="376" y="187"/>
                    <a:pt x="373" y="184"/>
                    <a:pt x="372" y="180"/>
                  </a:cubicBezTo>
                  <a:cubicBezTo>
                    <a:pt x="367" y="168"/>
                    <a:pt x="363" y="157"/>
                    <a:pt x="359" y="146"/>
                  </a:cubicBezTo>
                  <a:cubicBezTo>
                    <a:pt x="359" y="145"/>
                    <a:pt x="360" y="145"/>
                    <a:pt x="360" y="145"/>
                  </a:cubicBezTo>
                  <a:cubicBezTo>
                    <a:pt x="360" y="146"/>
                    <a:pt x="361" y="147"/>
                    <a:pt x="362" y="148"/>
                  </a:cubicBezTo>
                  <a:cubicBezTo>
                    <a:pt x="368" y="159"/>
                    <a:pt x="373" y="169"/>
                    <a:pt x="380" y="179"/>
                  </a:cubicBezTo>
                  <a:cubicBezTo>
                    <a:pt x="381" y="180"/>
                    <a:pt x="383" y="181"/>
                    <a:pt x="385" y="182"/>
                  </a:cubicBezTo>
                  <a:cubicBezTo>
                    <a:pt x="409" y="189"/>
                    <a:pt x="434" y="193"/>
                    <a:pt x="460" y="193"/>
                  </a:cubicBezTo>
                  <a:cubicBezTo>
                    <a:pt x="460" y="193"/>
                    <a:pt x="461" y="193"/>
                    <a:pt x="462" y="193"/>
                  </a:cubicBezTo>
                  <a:cubicBezTo>
                    <a:pt x="464" y="198"/>
                    <a:pt x="466" y="202"/>
                    <a:pt x="467" y="206"/>
                  </a:cubicBezTo>
                  <a:cubicBezTo>
                    <a:pt x="463" y="206"/>
                    <a:pt x="458" y="206"/>
                    <a:pt x="452" y="205"/>
                  </a:cubicBezTo>
                  <a:cubicBezTo>
                    <a:pt x="453" y="208"/>
                    <a:pt x="454" y="210"/>
                    <a:pt x="454" y="212"/>
                  </a:cubicBezTo>
                  <a:cubicBezTo>
                    <a:pt x="456" y="218"/>
                    <a:pt x="453" y="223"/>
                    <a:pt x="447" y="224"/>
                  </a:cubicBezTo>
                  <a:cubicBezTo>
                    <a:pt x="441" y="225"/>
                    <a:pt x="436" y="225"/>
                    <a:pt x="430" y="225"/>
                  </a:cubicBezTo>
                  <a:cubicBezTo>
                    <a:pt x="419" y="225"/>
                    <a:pt x="409" y="224"/>
                    <a:pt x="398" y="223"/>
                  </a:cubicBezTo>
                  <a:cubicBezTo>
                    <a:pt x="396" y="223"/>
                    <a:pt x="395" y="223"/>
                    <a:pt x="393" y="222"/>
                  </a:cubicBezTo>
                  <a:cubicBezTo>
                    <a:pt x="395" y="221"/>
                    <a:pt x="398" y="221"/>
                    <a:pt x="400" y="221"/>
                  </a:cubicBezTo>
                  <a:cubicBezTo>
                    <a:pt x="411" y="219"/>
                    <a:pt x="421" y="218"/>
                    <a:pt x="432" y="217"/>
                  </a:cubicBezTo>
                  <a:cubicBezTo>
                    <a:pt x="434" y="217"/>
                    <a:pt x="436" y="215"/>
                    <a:pt x="437" y="214"/>
                  </a:cubicBezTo>
                  <a:cubicBezTo>
                    <a:pt x="437" y="211"/>
                    <a:pt x="436" y="209"/>
                    <a:pt x="436" y="206"/>
                  </a:cubicBezTo>
                  <a:cubicBezTo>
                    <a:pt x="436" y="205"/>
                    <a:pt x="434" y="205"/>
                    <a:pt x="434" y="205"/>
                  </a:cubicBezTo>
                  <a:cubicBezTo>
                    <a:pt x="426" y="205"/>
                    <a:pt x="419" y="205"/>
                    <a:pt x="411" y="205"/>
                  </a:cubicBezTo>
                  <a:cubicBezTo>
                    <a:pt x="409" y="205"/>
                    <a:pt x="408" y="206"/>
                    <a:pt x="407" y="208"/>
                  </a:cubicBezTo>
                  <a:cubicBezTo>
                    <a:pt x="406" y="210"/>
                    <a:pt x="405" y="211"/>
                    <a:pt x="402" y="212"/>
                  </a:cubicBezTo>
                  <a:cubicBezTo>
                    <a:pt x="392" y="213"/>
                    <a:pt x="382" y="215"/>
                    <a:pt x="372" y="217"/>
                  </a:cubicBezTo>
                  <a:cubicBezTo>
                    <a:pt x="374" y="221"/>
                    <a:pt x="376" y="225"/>
                    <a:pt x="378" y="229"/>
                  </a:cubicBezTo>
                  <a:cubicBezTo>
                    <a:pt x="395" y="264"/>
                    <a:pt x="412" y="299"/>
                    <a:pt x="430" y="333"/>
                  </a:cubicBezTo>
                  <a:cubicBezTo>
                    <a:pt x="431" y="335"/>
                    <a:pt x="432" y="336"/>
                    <a:pt x="434" y="337"/>
                  </a:cubicBezTo>
                  <a:cubicBezTo>
                    <a:pt x="441" y="338"/>
                    <a:pt x="444" y="344"/>
                    <a:pt x="443" y="351"/>
                  </a:cubicBezTo>
                  <a:cubicBezTo>
                    <a:pt x="441" y="357"/>
                    <a:pt x="434" y="360"/>
                    <a:pt x="428" y="358"/>
                  </a:cubicBezTo>
                  <a:cubicBezTo>
                    <a:pt x="422" y="356"/>
                    <a:pt x="419" y="349"/>
                    <a:pt x="422" y="343"/>
                  </a:cubicBezTo>
                  <a:cubicBezTo>
                    <a:pt x="423" y="341"/>
                    <a:pt x="423" y="340"/>
                    <a:pt x="422" y="338"/>
                  </a:cubicBezTo>
                  <a:cubicBezTo>
                    <a:pt x="407" y="313"/>
                    <a:pt x="393" y="289"/>
                    <a:pt x="379" y="264"/>
                  </a:cubicBezTo>
                  <a:cubicBezTo>
                    <a:pt x="378" y="263"/>
                    <a:pt x="378" y="262"/>
                    <a:pt x="377" y="262"/>
                  </a:cubicBezTo>
                  <a:cubicBezTo>
                    <a:pt x="338" y="285"/>
                    <a:pt x="317" y="338"/>
                    <a:pt x="338" y="387"/>
                  </a:cubicBezTo>
                  <a:cubicBezTo>
                    <a:pt x="359" y="437"/>
                    <a:pt x="416" y="462"/>
                    <a:pt x="467" y="443"/>
                  </a:cubicBezTo>
                  <a:cubicBezTo>
                    <a:pt x="518" y="425"/>
                    <a:pt x="545" y="369"/>
                    <a:pt x="530" y="318"/>
                  </a:cubicBezTo>
                  <a:cubicBezTo>
                    <a:pt x="514" y="264"/>
                    <a:pt x="454" y="230"/>
                    <a:pt x="395" y="252"/>
                  </a:cubicBezTo>
                  <a:close/>
                  <a:moveTo>
                    <a:pt x="341" y="280"/>
                  </a:moveTo>
                  <a:cubicBezTo>
                    <a:pt x="320" y="302"/>
                    <a:pt x="299" y="324"/>
                    <a:pt x="278" y="345"/>
                  </a:cubicBezTo>
                  <a:cubicBezTo>
                    <a:pt x="286" y="354"/>
                    <a:pt x="289" y="365"/>
                    <a:pt x="287" y="376"/>
                  </a:cubicBezTo>
                  <a:cubicBezTo>
                    <a:pt x="285" y="387"/>
                    <a:pt x="278" y="395"/>
                    <a:pt x="268" y="401"/>
                  </a:cubicBezTo>
                  <a:cubicBezTo>
                    <a:pt x="277" y="408"/>
                    <a:pt x="288" y="409"/>
                    <a:pt x="300" y="410"/>
                  </a:cubicBezTo>
                  <a:cubicBezTo>
                    <a:pt x="296" y="418"/>
                    <a:pt x="290" y="422"/>
                    <a:pt x="282" y="423"/>
                  </a:cubicBezTo>
                  <a:cubicBezTo>
                    <a:pt x="272" y="425"/>
                    <a:pt x="262" y="425"/>
                    <a:pt x="252" y="426"/>
                  </a:cubicBezTo>
                  <a:cubicBezTo>
                    <a:pt x="246" y="427"/>
                    <a:pt x="240" y="427"/>
                    <a:pt x="233" y="427"/>
                  </a:cubicBezTo>
                  <a:cubicBezTo>
                    <a:pt x="233" y="425"/>
                    <a:pt x="233" y="424"/>
                    <a:pt x="233" y="422"/>
                  </a:cubicBezTo>
                  <a:cubicBezTo>
                    <a:pt x="233" y="422"/>
                    <a:pt x="232" y="422"/>
                    <a:pt x="232" y="422"/>
                  </a:cubicBezTo>
                  <a:cubicBezTo>
                    <a:pt x="225" y="420"/>
                    <a:pt x="225" y="420"/>
                    <a:pt x="226" y="412"/>
                  </a:cubicBezTo>
                  <a:cubicBezTo>
                    <a:pt x="227" y="408"/>
                    <a:pt x="228" y="404"/>
                    <a:pt x="229" y="400"/>
                  </a:cubicBezTo>
                  <a:cubicBezTo>
                    <a:pt x="229" y="399"/>
                    <a:pt x="228" y="399"/>
                    <a:pt x="228" y="399"/>
                  </a:cubicBezTo>
                  <a:cubicBezTo>
                    <a:pt x="225" y="399"/>
                    <a:pt x="222" y="399"/>
                    <a:pt x="219" y="399"/>
                  </a:cubicBezTo>
                  <a:cubicBezTo>
                    <a:pt x="217" y="399"/>
                    <a:pt x="216" y="400"/>
                    <a:pt x="215" y="402"/>
                  </a:cubicBezTo>
                  <a:cubicBezTo>
                    <a:pt x="201" y="426"/>
                    <a:pt x="181" y="443"/>
                    <a:pt x="155" y="453"/>
                  </a:cubicBezTo>
                  <a:cubicBezTo>
                    <a:pt x="153" y="454"/>
                    <a:pt x="151" y="454"/>
                    <a:pt x="148" y="455"/>
                  </a:cubicBezTo>
                  <a:cubicBezTo>
                    <a:pt x="233" y="455"/>
                    <a:pt x="316" y="455"/>
                    <a:pt x="400" y="455"/>
                  </a:cubicBezTo>
                  <a:cubicBezTo>
                    <a:pt x="363" y="443"/>
                    <a:pt x="338" y="420"/>
                    <a:pt x="326" y="383"/>
                  </a:cubicBezTo>
                  <a:cubicBezTo>
                    <a:pt x="313" y="346"/>
                    <a:pt x="319" y="312"/>
                    <a:pt x="341" y="280"/>
                  </a:cubicBezTo>
                  <a:close/>
                  <a:moveTo>
                    <a:pt x="226" y="188"/>
                  </a:moveTo>
                  <a:cubicBezTo>
                    <a:pt x="227" y="192"/>
                    <a:pt x="229" y="196"/>
                    <a:pt x="230" y="200"/>
                  </a:cubicBezTo>
                  <a:cubicBezTo>
                    <a:pt x="231" y="202"/>
                    <a:pt x="232" y="203"/>
                    <a:pt x="234" y="203"/>
                  </a:cubicBezTo>
                  <a:cubicBezTo>
                    <a:pt x="247" y="203"/>
                    <a:pt x="259" y="203"/>
                    <a:pt x="272" y="203"/>
                  </a:cubicBezTo>
                  <a:cubicBezTo>
                    <a:pt x="274" y="203"/>
                    <a:pt x="275" y="202"/>
                    <a:pt x="276" y="200"/>
                  </a:cubicBezTo>
                  <a:cubicBezTo>
                    <a:pt x="283" y="192"/>
                    <a:pt x="290" y="186"/>
                    <a:pt x="300" y="181"/>
                  </a:cubicBezTo>
                  <a:cubicBezTo>
                    <a:pt x="303" y="179"/>
                    <a:pt x="306" y="178"/>
                    <a:pt x="310" y="176"/>
                  </a:cubicBezTo>
                  <a:cubicBezTo>
                    <a:pt x="301" y="173"/>
                    <a:pt x="292" y="171"/>
                    <a:pt x="283" y="168"/>
                  </a:cubicBezTo>
                  <a:cubicBezTo>
                    <a:pt x="296" y="170"/>
                    <a:pt x="308" y="171"/>
                    <a:pt x="321" y="172"/>
                  </a:cubicBezTo>
                  <a:cubicBezTo>
                    <a:pt x="308" y="178"/>
                    <a:pt x="299" y="187"/>
                    <a:pt x="291" y="196"/>
                  </a:cubicBezTo>
                  <a:cubicBezTo>
                    <a:pt x="280" y="210"/>
                    <a:pt x="272" y="225"/>
                    <a:pt x="265" y="241"/>
                  </a:cubicBezTo>
                  <a:cubicBezTo>
                    <a:pt x="263" y="244"/>
                    <a:pt x="262" y="247"/>
                    <a:pt x="258" y="246"/>
                  </a:cubicBezTo>
                  <a:cubicBezTo>
                    <a:pt x="262" y="249"/>
                    <a:pt x="267" y="253"/>
                    <a:pt x="272" y="256"/>
                  </a:cubicBezTo>
                  <a:cubicBezTo>
                    <a:pt x="267" y="264"/>
                    <a:pt x="262" y="271"/>
                    <a:pt x="264" y="280"/>
                  </a:cubicBezTo>
                  <a:cubicBezTo>
                    <a:pt x="265" y="288"/>
                    <a:pt x="269" y="296"/>
                    <a:pt x="275" y="303"/>
                  </a:cubicBezTo>
                  <a:cubicBezTo>
                    <a:pt x="275" y="301"/>
                    <a:pt x="276" y="299"/>
                    <a:pt x="276" y="298"/>
                  </a:cubicBezTo>
                  <a:cubicBezTo>
                    <a:pt x="279" y="288"/>
                    <a:pt x="281" y="277"/>
                    <a:pt x="284" y="267"/>
                  </a:cubicBezTo>
                  <a:cubicBezTo>
                    <a:pt x="285" y="262"/>
                    <a:pt x="286" y="258"/>
                    <a:pt x="284" y="254"/>
                  </a:cubicBezTo>
                  <a:cubicBezTo>
                    <a:pt x="283" y="253"/>
                    <a:pt x="283" y="251"/>
                    <a:pt x="284" y="250"/>
                  </a:cubicBezTo>
                  <a:cubicBezTo>
                    <a:pt x="285" y="248"/>
                    <a:pt x="288" y="246"/>
                    <a:pt x="290" y="243"/>
                  </a:cubicBezTo>
                  <a:cubicBezTo>
                    <a:pt x="291" y="247"/>
                    <a:pt x="292" y="251"/>
                    <a:pt x="293" y="254"/>
                  </a:cubicBezTo>
                  <a:cubicBezTo>
                    <a:pt x="293" y="258"/>
                    <a:pt x="293" y="261"/>
                    <a:pt x="292" y="264"/>
                  </a:cubicBezTo>
                  <a:cubicBezTo>
                    <a:pt x="287" y="277"/>
                    <a:pt x="282" y="290"/>
                    <a:pt x="278" y="303"/>
                  </a:cubicBezTo>
                  <a:cubicBezTo>
                    <a:pt x="278" y="304"/>
                    <a:pt x="278" y="306"/>
                    <a:pt x="278" y="306"/>
                  </a:cubicBezTo>
                  <a:cubicBezTo>
                    <a:pt x="280" y="309"/>
                    <a:pt x="283" y="311"/>
                    <a:pt x="285" y="313"/>
                  </a:cubicBezTo>
                  <a:cubicBezTo>
                    <a:pt x="286" y="312"/>
                    <a:pt x="286" y="312"/>
                    <a:pt x="286" y="312"/>
                  </a:cubicBezTo>
                  <a:cubicBezTo>
                    <a:pt x="306" y="289"/>
                    <a:pt x="326" y="267"/>
                    <a:pt x="345" y="245"/>
                  </a:cubicBezTo>
                  <a:cubicBezTo>
                    <a:pt x="352" y="237"/>
                    <a:pt x="350" y="223"/>
                    <a:pt x="337" y="221"/>
                  </a:cubicBezTo>
                  <a:cubicBezTo>
                    <a:pt x="328" y="219"/>
                    <a:pt x="320" y="218"/>
                    <a:pt x="311" y="217"/>
                  </a:cubicBezTo>
                  <a:cubicBezTo>
                    <a:pt x="310" y="217"/>
                    <a:pt x="308" y="218"/>
                    <a:pt x="307" y="219"/>
                  </a:cubicBezTo>
                  <a:cubicBezTo>
                    <a:pt x="304" y="221"/>
                    <a:pt x="302" y="223"/>
                    <a:pt x="299" y="226"/>
                  </a:cubicBezTo>
                  <a:cubicBezTo>
                    <a:pt x="299" y="226"/>
                    <a:pt x="299" y="225"/>
                    <a:pt x="298" y="225"/>
                  </a:cubicBezTo>
                  <a:cubicBezTo>
                    <a:pt x="316" y="205"/>
                    <a:pt x="334" y="185"/>
                    <a:pt x="352" y="165"/>
                  </a:cubicBezTo>
                  <a:cubicBezTo>
                    <a:pt x="347" y="158"/>
                    <a:pt x="341" y="153"/>
                    <a:pt x="334" y="148"/>
                  </a:cubicBezTo>
                  <a:cubicBezTo>
                    <a:pt x="318" y="137"/>
                    <a:pt x="301" y="130"/>
                    <a:pt x="284" y="123"/>
                  </a:cubicBezTo>
                  <a:cubicBezTo>
                    <a:pt x="281" y="122"/>
                    <a:pt x="280" y="120"/>
                    <a:pt x="279" y="117"/>
                  </a:cubicBezTo>
                  <a:cubicBezTo>
                    <a:pt x="278" y="114"/>
                    <a:pt x="277" y="111"/>
                    <a:pt x="276" y="108"/>
                  </a:cubicBezTo>
                  <a:cubicBezTo>
                    <a:pt x="276" y="108"/>
                    <a:pt x="275" y="109"/>
                    <a:pt x="275" y="109"/>
                  </a:cubicBezTo>
                  <a:cubicBezTo>
                    <a:pt x="276" y="124"/>
                    <a:pt x="271" y="137"/>
                    <a:pt x="263" y="149"/>
                  </a:cubicBezTo>
                  <a:cubicBezTo>
                    <a:pt x="260" y="155"/>
                    <a:pt x="256" y="158"/>
                    <a:pt x="250" y="156"/>
                  </a:cubicBezTo>
                  <a:cubicBezTo>
                    <a:pt x="248" y="156"/>
                    <a:pt x="246" y="156"/>
                    <a:pt x="244" y="156"/>
                  </a:cubicBezTo>
                  <a:cubicBezTo>
                    <a:pt x="235" y="155"/>
                    <a:pt x="227" y="154"/>
                    <a:pt x="217" y="153"/>
                  </a:cubicBezTo>
                  <a:cubicBezTo>
                    <a:pt x="220" y="154"/>
                    <a:pt x="221" y="155"/>
                    <a:pt x="223" y="155"/>
                  </a:cubicBezTo>
                  <a:cubicBezTo>
                    <a:pt x="236" y="158"/>
                    <a:pt x="250" y="162"/>
                    <a:pt x="263" y="165"/>
                  </a:cubicBezTo>
                  <a:cubicBezTo>
                    <a:pt x="265" y="165"/>
                    <a:pt x="267" y="166"/>
                    <a:pt x="267" y="168"/>
                  </a:cubicBezTo>
                  <a:cubicBezTo>
                    <a:pt x="270" y="174"/>
                    <a:pt x="272" y="180"/>
                    <a:pt x="274" y="186"/>
                  </a:cubicBezTo>
                  <a:cubicBezTo>
                    <a:pt x="275" y="188"/>
                    <a:pt x="276" y="190"/>
                    <a:pt x="277" y="193"/>
                  </a:cubicBezTo>
                  <a:cubicBezTo>
                    <a:pt x="274" y="190"/>
                    <a:pt x="271" y="186"/>
                    <a:pt x="269" y="183"/>
                  </a:cubicBezTo>
                  <a:cubicBezTo>
                    <a:pt x="265" y="179"/>
                    <a:pt x="265" y="179"/>
                    <a:pt x="260" y="180"/>
                  </a:cubicBezTo>
                  <a:cubicBezTo>
                    <a:pt x="259" y="181"/>
                    <a:pt x="257" y="182"/>
                    <a:pt x="256" y="182"/>
                  </a:cubicBezTo>
                  <a:cubicBezTo>
                    <a:pt x="246" y="184"/>
                    <a:pt x="236" y="186"/>
                    <a:pt x="226" y="188"/>
                  </a:cubicBezTo>
                  <a:close/>
                  <a:moveTo>
                    <a:pt x="220" y="268"/>
                  </a:moveTo>
                  <a:cubicBezTo>
                    <a:pt x="227" y="263"/>
                    <a:pt x="234" y="259"/>
                    <a:pt x="240" y="254"/>
                  </a:cubicBezTo>
                  <a:cubicBezTo>
                    <a:pt x="241" y="253"/>
                    <a:pt x="243" y="252"/>
                    <a:pt x="242" y="250"/>
                  </a:cubicBezTo>
                  <a:cubicBezTo>
                    <a:pt x="236" y="238"/>
                    <a:pt x="230" y="225"/>
                    <a:pt x="224" y="213"/>
                  </a:cubicBezTo>
                  <a:cubicBezTo>
                    <a:pt x="224" y="212"/>
                    <a:pt x="222" y="212"/>
                    <a:pt x="222" y="211"/>
                  </a:cubicBezTo>
                  <a:cubicBezTo>
                    <a:pt x="215" y="211"/>
                    <a:pt x="208" y="211"/>
                    <a:pt x="200" y="211"/>
                  </a:cubicBezTo>
                  <a:cubicBezTo>
                    <a:pt x="207" y="231"/>
                    <a:pt x="213" y="249"/>
                    <a:pt x="220" y="268"/>
                  </a:cubicBezTo>
                  <a:close/>
                  <a:moveTo>
                    <a:pt x="219" y="203"/>
                  </a:moveTo>
                  <a:cubicBezTo>
                    <a:pt x="218" y="201"/>
                    <a:pt x="218" y="200"/>
                    <a:pt x="217" y="199"/>
                  </a:cubicBezTo>
                  <a:cubicBezTo>
                    <a:pt x="209" y="185"/>
                    <a:pt x="201" y="172"/>
                    <a:pt x="193" y="158"/>
                  </a:cubicBezTo>
                  <a:cubicBezTo>
                    <a:pt x="189" y="151"/>
                    <a:pt x="189" y="151"/>
                    <a:pt x="181" y="153"/>
                  </a:cubicBezTo>
                  <a:cubicBezTo>
                    <a:pt x="181" y="154"/>
                    <a:pt x="181" y="154"/>
                    <a:pt x="181" y="155"/>
                  </a:cubicBezTo>
                  <a:cubicBezTo>
                    <a:pt x="186" y="170"/>
                    <a:pt x="192" y="186"/>
                    <a:pt x="197" y="201"/>
                  </a:cubicBezTo>
                  <a:cubicBezTo>
                    <a:pt x="197" y="202"/>
                    <a:pt x="198" y="203"/>
                    <a:pt x="199" y="203"/>
                  </a:cubicBezTo>
                  <a:cubicBezTo>
                    <a:pt x="205" y="203"/>
                    <a:pt x="212" y="203"/>
                    <a:pt x="219" y="203"/>
                  </a:cubicBezTo>
                  <a:close/>
                  <a:moveTo>
                    <a:pt x="293" y="38"/>
                  </a:moveTo>
                  <a:cubicBezTo>
                    <a:pt x="328" y="40"/>
                    <a:pt x="359" y="52"/>
                    <a:pt x="388" y="69"/>
                  </a:cubicBezTo>
                  <a:cubicBezTo>
                    <a:pt x="389" y="61"/>
                    <a:pt x="387" y="55"/>
                    <a:pt x="379" y="53"/>
                  </a:cubicBezTo>
                  <a:cubicBezTo>
                    <a:pt x="378" y="52"/>
                    <a:pt x="377" y="52"/>
                    <a:pt x="377" y="52"/>
                  </a:cubicBezTo>
                  <a:cubicBezTo>
                    <a:pt x="350" y="39"/>
                    <a:pt x="322" y="36"/>
                    <a:pt x="293" y="38"/>
                  </a:cubicBezTo>
                  <a:close/>
                  <a:moveTo>
                    <a:pt x="234" y="211"/>
                  </a:moveTo>
                  <a:cubicBezTo>
                    <a:pt x="239" y="223"/>
                    <a:pt x="243" y="235"/>
                    <a:pt x="248" y="247"/>
                  </a:cubicBezTo>
                  <a:cubicBezTo>
                    <a:pt x="256" y="236"/>
                    <a:pt x="261" y="225"/>
                    <a:pt x="268" y="213"/>
                  </a:cubicBezTo>
                  <a:cubicBezTo>
                    <a:pt x="256" y="213"/>
                    <a:pt x="246" y="212"/>
                    <a:pt x="234" y="211"/>
                  </a:cubicBezTo>
                  <a:close/>
                  <a:moveTo>
                    <a:pt x="250" y="396"/>
                  </a:moveTo>
                  <a:cubicBezTo>
                    <a:pt x="237" y="392"/>
                    <a:pt x="229" y="383"/>
                    <a:pt x="225" y="370"/>
                  </a:cubicBezTo>
                  <a:cubicBezTo>
                    <a:pt x="225" y="384"/>
                    <a:pt x="237" y="397"/>
                    <a:pt x="250" y="396"/>
                  </a:cubicBezTo>
                  <a:close/>
                  <a:moveTo>
                    <a:pt x="280" y="367"/>
                  </a:moveTo>
                  <a:cubicBezTo>
                    <a:pt x="281" y="361"/>
                    <a:pt x="276" y="351"/>
                    <a:pt x="269" y="348"/>
                  </a:cubicBezTo>
                  <a:cubicBezTo>
                    <a:pt x="273" y="355"/>
                    <a:pt x="277" y="361"/>
                    <a:pt x="280" y="367"/>
                  </a:cubicBezTo>
                  <a:close/>
                  <a:moveTo>
                    <a:pt x="218" y="395"/>
                  </a:moveTo>
                  <a:cubicBezTo>
                    <a:pt x="222" y="396"/>
                    <a:pt x="226" y="396"/>
                    <a:pt x="230" y="396"/>
                  </a:cubicBezTo>
                  <a:cubicBezTo>
                    <a:pt x="227" y="393"/>
                    <a:pt x="225" y="390"/>
                    <a:pt x="222" y="387"/>
                  </a:cubicBezTo>
                  <a:cubicBezTo>
                    <a:pt x="221" y="390"/>
                    <a:pt x="220" y="392"/>
                    <a:pt x="218" y="39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0EED8851-BA05-45CD-A63A-B4758CEACA32}"/>
                </a:ext>
              </a:extLst>
            </p:cNvPr>
            <p:cNvSpPr>
              <a:spLocks/>
            </p:cNvSpPr>
            <p:nvPr/>
          </p:nvSpPr>
          <p:spPr bwMode="auto">
            <a:xfrm>
              <a:off x="1546225" y="4546601"/>
              <a:ext cx="382588" cy="363538"/>
            </a:xfrm>
            <a:custGeom>
              <a:avLst/>
              <a:gdLst>
                <a:gd name="T0" fmla="*/ 3 w 101"/>
                <a:gd name="T1" fmla="*/ 0 h 96"/>
                <a:gd name="T2" fmla="*/ 101 w 101"/>
                <a:gd name="T3" fmla="*/ 93 h 96"/>
                <a:gd name="T4" fmla="*/ 32 w 101"/>
                <a:gd name="T5" fmla="*/ 72 h 96"/>
                <a:gd name="T6" fmla="*/ 3 w 101"/>
                <a:gd name="T7" fmla="*/ 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1" h="96">
                  <a:moveTo>
                    <a:pt x="3" y="0"/>
                  </a:moveTo>
                  <a:cubicBezTo>
                    <a:pt x="10" y="49"/>
                    <a:pt x="53" y="89"/>
                    <a:pt x="101" y="93"/>
                  </a:cubicBezTo>
                  <a:cubicBezTo>
                    <a:pt x="75" y="96"/>
                    <a:pt x="52" y="89"/>
                    <a:pt x="32" y="72"/>
                  </a:cubicBezTo>
                  <a:cubicBezTo>
                    <a:pt x="9" y="52"/>
                    <a:pt x="0" y="21"/>
                    <a:pt x="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7F1B81F6-6683-4C44-BB17-F68723F4EFD8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6425" y="4183063"/>
              <a:ext cx="381000" cy="374650"/>
            </a:xfrm>
            <a:custGeom>
              <a:avLst/>
              <a:gdLst>
                <a:gd name="T0" fmla="*/ 98 w 101"/>
                <a:gd name="T1" fmla="*/ 99 h 99"/>
                <a:gd name="T2" fmla="*/ 0 w 101"/>
                <a:gd name="T3" fmla="*/ 8 h 99"/>
                <a:gd name="T4" fmla="*/ 98 w 101"/>
                <a:gd name="T5" fmla="*/ 99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1" h="99">
                  <a:moveTo>
                    <a:pt x="98" y="99"/>
                  </a:moveTo>
                  <a:cubicBezTo>
                    <a:pt x="86" y="47"/>
                    <a:pt x="53" y="16"/>
                    <a:pt x="0" y="8"/>
                  </a:cubicBezTo>
                  <a:cubicBezTo>
                    <a:pt x="51" y="0"/>
                    <a:pt x="101" y="42"/>
                    <a:pt x="98" y="9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8">
              <a:extLst>
                <a:ext uri="{FF2B5EF4-FFF2-40B4-BE49-F238E27FC236}">
                  <a16:creationId xmlns:a16="http://schemas.microsoft.com/office/drawing/2014/main" id="{BD950433-ADC4-4731-AD5C-15B825433365}"/>
                </a:ext>
              </a:extLst>
            </p:cNvPr>
            <p:cNvSpPr>
              <a:spLocks/>
            </p:cNvSpPr>
            <p:nvPr/>
          </p:nvSpPr>
          <p:spPr bwMode="auto">
            <a:xfrm>
              <a:off x="361950" y="4557713"/>
              <a:ext cx="374650" cy="347663"/>
            </a:xfrm>
            <a:custGeom>
              <a:avLst/>
              <a:gdLst>
                <a:gd name="T0" fmla="*/ 1 w 99"/>
                <a:gd name="T1" fmla="*/ 0 h 92"/>
                <a:gd name="T2" fmla="*/ 99 w 99"/>
                <a:gd name="T3" fmla="*/ 90 h 92"/>
                <a:gd name="T4" fmla="*/ 37 w 99"/>
                <a:gd name="T5" fmla="*/ 74 h 92"/>
                <a:gd name="T6" fmla="*/ 1 w 99"/>
                <a:gd name="T7" fmla="*/ 0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9" h="92">
                  <a:moveTo>
                    <a:pt x="1" y="0"/>
                  </a:moveTo>
                  <a:cubicBezTo>
                    <a:pt x="14" y="52"/>
                    <a:pt x="47" y="82"/>
                    <a:pt x="99" y="90"/>
                  </a:cubicBezTo>
                  <a:cubicBezTo>
                    <a:pt x="76" y="92"/>
                    <a:pt x="55" y="88"/>
                    <a:pt x="37" y="74"/>
                  </a:cubicBezTo>
                  <a:cubicBezTo>
                    <a:pt x="11" y="56"/>
                    <a:pt x="0" y="3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9">
              <a:extLst>
                <a:ext uri="{FF2B5EF4-FFF2-40B4-BE49-F238E27FC236}">
                  <a16:creationId xmlns:a16="http://schemas.microsoft.com/office/drawing/2014/main" id="{AE133B46-4E35-4D88-A37C-2524DB21B694}"/>
                </a:ext>
              </a:extLst>
            </p:cNvPr>
            <p:cNvSpPr>
              <a:spLocks/>
            </p:cNvSpPr>
            <p:nvPr/>
          </p:nvSpPr>
          <p:spPr bwMode="auto">
            <a:xfrm>
              <a:off x="1789113" y="3863976"/>
              <a:ext cx="400050" cy="163513"/>
            </a:xfrm>
            <a:custGeom>
              <a:avLst/>
              <a:gdLst>
                <a:gd name="T0" fmla="*/ 0 w 106"/>
                <a:gd name="T1" fmla="*/ 0 h 43"/>
                <a:gd name="T2" fmla="*/ 17 w 106"/>
                <a:gd name="T3" fmla="*/ 3 h 43"/>
                <a:gd name="T4" fmla="*/ 68 w 106"/>
                <a:gd name="T5" fmla="*/ 11 h 43"/>
                <a:gd name="T6" fmla="*/ 95 w 106"/>
                <a:gd name="T7" fmla="*/ 22 h 43"/>
                <a:gd name="T8" fmla="*/ 106 w 106"/>
                <a:gd name="T9" fmla="*/ 32 h 43"/>
                <a:gd name="T10" fmla="*/ 78 w 106"/>
                <a:gd name="T11" fmla="*/ 43 h 43"/>
                <a:gd name="T12" fmla="*/ 85 w 106"/>
                <a:gd name="T13" fmla="*/ 40 h 43"/>
                <a:gd name="T14" fmla="*/ 94 w 106"/>
                <a:gd name="T15" fmla="*/ 32 h 43"/>
                <a:gd name="T16" fmla="*/ 93 w 106"/>
                <a:gd name="T17" fmla="*/ 27 h 43"/>
                <a:gd name="T18" fmla="*/ 59 w 106"/>
                <a:gd name="T19" fmla="*/ 14 h 43"/>
                <a:gd name="T20" fmla="*/ 3 w 106"/>
                <a:gd name="T21" fmla="*/ 1 h 43"/>
                <a:gd name="T22" fmla="*/ 0 w 106"/>
                <a:gd name="T23" fmla="*/ 0 h 43"/>
                <a:gd name="T24" fmla="*/ 0 w 106"/>
                <a:gd name="T25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6" h="43">
                  <a:moveTo>
                    <a:pt x="0" y="0"/>
                  </a:moveTo>
                  <a:cubicBezTo>
                    <a:pt x="6" y="1"/>
                    <a:pt x="12" y="2"/>
                    <a:pt x="17" y="3"/>
                  </a:cubicBezTo>
                  <a:cubicBezTo>
                    <a:pt x="34" y="6"/>
                    <a:pt x="51" y="8"/>
                    <a:pt x="68" y="11"/>
                  </a:cubicBezTo>
                  <a:cubicBezTo>
                    <a:pt x="78" y="13"/>
                    <a:pt x="87" y="16"/>
                    <a:pt x="95" y="22"/>
                  </a:cubicBezTo>
                  <a:cubicBezTo>
                    <a:pt x="99" y="25"/>
                    <a:pt x="102" y="28"/>
                    <a:pt x="106" y="32"/>
                  </a:cubicBezTo>
                  <a:cubicBezTo>
                    <a:pt x="98" y="40"/>
                    <a:pt x="88" y="42"/>
                    <a:pt x="78" y="43"/>
                  </a:cubicBezTo>
                  <a:cubicBezTo>
                    <a:pt x="80" y="42"/>
                    <a:pt x="83" y="41"/>
                    <a:pt x="85" y="40"/>
                  </a:cubicBezTo>
                  <a:cubicBezTo>
                    <a:pt x="88" y="37"/>
                    <a:pt x="91" y="35"/>
                    <a:pt x="94" y="32"/>
                  </a:cubicBezTo>
                  <a:cubicBezTo>
                    <a:pt x="96" y="30"/>
                    <a:pt x="95" y="29"/>
                    <a:pt x="93" y="27"/>
                  </a:cubicBezTo>
                  <a:cubicBezTo>
                    <a:pt x="83" y="20"/>
                    <a:pt x="71" y="17"/>
                    <a:pt x="59" y="14"/>
                  </a:cubicBezTo>
                  <a:cubicBezTo>
                    <a:pt x="40" y="10"/>
                    <a:pt x="21" y="7"/>
                    <a:pt x="3" y="1"/>
                  </a:cubicBezTo>
                  <a:cubicBezTo>
                    <a:pt x="2" y="1"/>
                    <a:pt x="1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10">
              <a:extLst>
                <a:ext uri="{FF2B5EF4-FFF2-40B4-BE49-F238E27FC236}">
                  <a16:creationId xmlns:a16="http://schemas.microsoft.com/office/drawing/2014/main" id="{E407C8E7-0B64-4508-9BDA-B4797A243B19}"/>
                </a:ext>
              </a:extLst>
            </p:cNvPr>
            <p:cNvSpPr>
              <a:spLocks/>
            </p:cNvSpPr>
            <p:nvPr/>
          </p:nvSpPr>
          <p:spPr bwMode="auto">
            <a:xfrm>
              <a:off x="679450" y="4202113"/>
              <a:ext cx="242888" cy="101600"/>
            </a:xfrm>
            <a:custGeom>
              <a:avLst/>
              <a:gdLst>
                <a:gd name="T0" fmla="*/ 0 w 64"/>
                <a:gd name="T1" fmla="*/ 3 h 27"/>
                <a:gd name="T2" fmla="*/ 64 w 64"/>
                <a:gd name="T3" fmla="*/ 19 h 27"/>
                <a:gd name="T4" fmla="*/ 58 w 64"/>
                <a:gd name="T5" fmla="*/ 27 h 27"/>
                <a:gd name="T6" fmla="*/ 0 w 64"/>
                <a:gd name="T7" fmla="*/ 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4" h="27">
                  <a:moveTo>
                    <a:pt x="0" y="3"/>
                  </a:moveTo>
                  <a:cubicBezTo>
                    <a:pt x="22" y="0"/>
                    <a:pt x="49" y="7"/>
                    <a:pt x="64" y="19"/>
                  </a:cubicBezTo>
                  <a:cubicBezTo>
                    <a:pt x="62" y="22"/>
                    <a:pt x="60" y="24"/>
                    <a:pt x="58" y="27"/>
                  </a:cubicBezTo>
                  <a:cubicBezTo>
                    <a:pt x="41" y="13"/>
                    <a:pt x="22" y="5"/>
                    <a:pt x="0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11">
              <a:extLst>
                <a:ext uri="{FF2B5EF4-FFF2-40B4-BE49-F238E27FC236}">
                  <a16:creationId xmlns:a16="http://schemas.microsoft.com/office/drawing/2014/main" id="{D4BFEDC0-C46C-4A25-8B60-6858A3D41F81}"/>
                </a:ext>
              </a:extLst>
            </p:cNvPr>
            <p:cNvSpPr>
              <a:spLocks/>
            </p:cNvSpPr>
            <p:nvPr/>
          </p:nvSpPr>
          <p:spPr bwMode="auto">
            <a:xfrm>
              <a:off x="1819275" y="4533901"/>
              <a:ext cx="87313" cy="98425"/>
            </a:xfrm>
            <a:custGeom>
              <a:avLst/>
              <a:gdLst>
                <a:gd name="T0" fmla="*/ 23 w 23"/>
                <a:gd name="T1" fmla="*/ 23 h 26"/>
                <a:gd name="T2" fmla="*/ 4 w 23"/>
                <a:gd name="T3" fmla="*/ 18 h 26"/>
                <a:gd name="T4" fmla="*/ 6 w 23"/>
                <a:gd name="T5" fmla="*/ 0 h 26"/>
                <a:gd name="T6" fmla="*/ 23 w 23"/>
                <a:gd name="T7" fmla="*/ 2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6">
                  <a:moveTo>
                    <a:pt x="23" y="23"/>
                  </a:moveTo>
                  <a:cubicBezTo>
                    <a:pt x="17" y="26"/>
                    <a:pt x="8" y="24"/>
                    <a:pt x="4" y="18"/>
                  </a:cubicBezTo>
                  <a:cubicBezTo>
                    <a:pt x="0" y="12"/>
                    <a:pt x="0" y="4"/>
                    <a:pt x="6" y="0"/>
                  </a:cubicBezTo>
                  <a:cubicBezTo>
                    <a:pt x="4" y="16"/>
                    <a:pt x="7" y="19"/>
                    <a:pt x="23" y="2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1140" name="Google Shape;1140;p41"/>
          <p:cNvSpPr txBox="1">
            <a:spLocks noGrp="1"/>
          </p:cNvSpPr>
          <p:nvPr>
            <p:ph type="subTitle" idx="1"/>
          </p:nvPr>
        </p:nvSpPr>
        <p:spPr>
          <a:xfrm>
            <a:off x="4925499" y="3072368"/>
            <a:ext cx="3157800" cy="55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7AC2D"/>
                </a:solidFill>
              </a:rPr>
              <a:t>You can enter a subtitle here if you need it</a:t>
            </a:r>
            <a:endParaRPr dirty="0">
              <a:solidFill>
                <a:srgbClr val="F7AC2D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" name="Google Shape;1146;p42"/>
          <p:cNvSpPr txBox="1">
            <a:spLocks noGrp="1"/>
          </p:cNvSpPr>
          <p:nvPr>
            <p:ph type="title"/>
          </p:nvPr>
        </p:nvSpPr>
        <p:spPr>
          <a:xfrm>
            <a:off x="713225" y="372390"/>
            <a:ext cx="76992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7AC2D"/>
                </a:solidFill>
              </a:rPr>
              <a:t>We'll be celebrating ways to bike</a:t>
            </a:r>
            <a:endParaRPr>
              <a:solidFill>
                <a:srgbClr val="F7AC2D"/>
              </a:solidFill>
            </a:endParaRPr>
          </a:p>
        </p:txBody>
      </p:sp>
      <p:sp>
        <p:nvSpPr>
          <p:cNvPr id="1147" name="Google Shape;1147;p42"/>
          <p:cNvSpPr txBox="1">
            <a:spLocks noGrp="1"/>
          </p:cNvSpPr>
          <p:nvPr>
            <p:ph type="subTitle" idx="1"/>
          </p:nvPr>
        </p:nvSpPr>
        <p:spPr>
          <a:xfrm>
            <a:off x="998125" y="1174925"/>
            <a:ext cx="3448800" cy="3267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Do you know what helps you make your point clear? Lists like this one: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/>
              <a:t>They’re simple</a:t>
            </a:r>
            <a:endParaRPr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/>
              <a:t>You can organize your ideas </a:t>
            </a:r>
            <a:endParaRPr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/>
              <a:t>You’ll never forget to buy milk!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the most important thing: the audience won’t miss the point of your presentation</a:t>
            </a:r>
            <a:endParaRPr/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1413F18B-CF7B-4755-ABF8-E112E423EA32}"/>
              </a:ext>
            </a:extLst>
          </p:cNvPr>
          <p:cNvSpPr>
            <a:spLocks/>
          </p:cNvSpPr>
          <p:nvPr/>
        </p:nvSpPr>
        <p:spPr bwMode="auto">
          <a:xfrm>
            <a:off x="0" y="3413127"/>
            <a:ext cx="9143999" cy="1730374"/>
          </a:xfrm>
          <a:custGeom>
            <a:avLst/>
            <a:gdLst>
              <a:gd name="T0" fmla="*/ 180 w 180"/>
              <a:gd name="T1" fmla="*/ 0 h 48"/>
              <a:gd name="T2" fmla="*/ 180 w 180"/>
              <a:gd name="T3" fmla="*/ 48 h 48"/>
              <a:gd name="T4" fmla="*/ 0 w 180"/>
              <a:gd name="T5" fmla="*/ 48 h 48"/>
              <a:gd name="T6" fmla="*/ 7 w 180"/>
              <a:gd name="T7" fmla="*/ 39 h 48"/>
              <a:gd name="T8" fmla="*/ 8 w 180"/>
              <a:gd name="T9" fmla="*/ 38 h 48"/>
              <a:gd name="T10" fmla="*/ 45 w 180"/>
              <a:gd name="T11" fmla="*/ 33 h 48"/>
              <a:gd name="T12" fmla="*/ 68 w 180"/>
              <a:gd name="T13" fmla="*/ 29 h 48"/>
              <a:gd name="T14" fmla="*/ 71 w 180"/>
              <a:gd name="T15" fmla="*/ 28 h 48"/>
              <a:gd name="T16" fmla="*/ 88 w 180"/>
              <a:gd name="T17" fmla="*/ 18 h 48"/>
              <a:gd name="T18" fmla="*/ 92 w 180"/>
              <a:gd name="T19" fmla="*/ 17 h 48"/>
              <a:gd name="T20" fmla="*/ 125 w 180"/>
              <a:gd name="T21" fmla="*/ 17 h 48"/>
              <a:gd name="T22" fmla="*/ 129 w 180"/>
              <a:gd name="T23" fmla="*/ 16 h 48"/>
              <a:gd name="T24" fmla="*/ 165 w 180"/>
              <a:gd name="T25" fmla="*/ 4 h 48"/>
              <a:gd name="T26" fmla="*/ 180 w 180"/>
              <a:gd name="T27" fmla="*/ 0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80" h="48">
                <a:moveTo>
                  <a:pt x="180" y="0"/>
                </a:moveTo>
                <a:cubicBezTo>
                  <a:pt x="180" y="16"/>
                  <a:pt x="180" y="32"/>
                  <a:pt x="180" y="48"/>
                </a:cubicBezTo>
                <a:cubicBezTo>
                  <a:pt x="120" y="48"/>
                  <a:pt x="60" y="48"/>
                  <a:pt x="0" y="48"/>
                </a:cubicBezTo>
                <a:cubicBezTo>
                  <a:pt x="2" y="45"/>
                  <a:pt x="4" y="42"/>
                  <a:pt x="7" y="39"/>
                </a:cubicBezTo>
                <a:cubicBezTo>
                  <a:pt x="7" y="39"/>
                  <a:pt x="8" y="38"/>
                  <a:pt x="8" y="38"/>
                </a:cubicBezTo>
                <a:cubicBezTo>
                  <a:pt x="20" y="36"/>
                  <a:pt x="33" y="35"/>
                  <a:pt x="45" y="33"/>
                </a:cubicBezTo>
                <a:cubicBezTo>
                  <a:pt x="53" y="31"/>
                  <a:pt x="60" y="30"/>
                  <a:pt x="68" y="29"/>
                </a:cubicBezTo>
                <a:cubicBezTo>
                  <a:pt x="69" y="29"/>
                  <a:pt x="70" y="29"/>
                  <a:pt x="71" y="28"/>
                </a:cubicBezTo>
                <a:cubicBezTo>
                  <a:pt x="76" y="25"/>
                  <a:pt x="82" y="21"/>
                  <a:pt x="88" y="18"/>
                </a:cubicBezTo>
                <a:cubicBezTo>
                  <a:pt x="89" y="17"/>
                  <a:pt x="91" y="17"/>
                  <a:pt x="92" y="17"/>
                </a:cubicBezTo>
                <a:cubicBezTo>
                  <a:pt x="103" y="17"/>
                  <a:pt x="114" y="17"/>
                  <a:pt x="125" y="17"/>
                </a:cubicBezTo>
                <a:cubicBezTo>
                  <a:pt x="126" y="17"/>
                  <a:pt x="128" y="16"/>
                  <a:pt x="129" y="16"/>
                </a:cubicBezTo>
                <a:cubicBezTo>
                  <a:pt x="141" y="12"/>
                  <a:pt x="153" y="8"/>
                  <a:pt x="165" y="4"/>
                </a:cubicBezTo>
                <a:cubicBezTo>
                  <a:pt x="170" y="3"/>
                  <a:pt x="175" y="1"/>
                  <a:pt x="180" y="0"/>
                </a:cubicBezTo>
                <a:close/>
              </a:path>
            </a:pathLst>
          </a:custGeom>
          <a:solidFill>
            <a:srgbClr val="09224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E5D9686D-64F0-1C38-C675-4502C464F97A}"/>
              </a:ext>
            </a:extLst>
          </p:cNvPr>
          <p:cNvGrpSpPr/>
          <p:nvPr/>
        </p:nvGrpSpPr>
        <p:grpSpPr>
          <a:xfrm>
            <a:off x="5786437" y="1633538"/>
            <a:ext cx="3046413" cy="3022600"/>
            <a:chOff x="5786437" y="1633538"/>
            <a:chExt cx="3046413" cy="3022600"/>
          </a:xfrm>
        </p:grpSpPr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9A69F896-9CF3-4FC3-BE49-096B432C5EC4}"/>
                </a:ext>
              </a:extLst>
            </p:cNvPr>
            <p:cNvSpPr>
              <a:spLocks/>
            </p:cNvSpPr>
            <p:nvPr/>
          </p:nvSpPr>
          <p:spPr bwMode="auto">
            <a:xfrm>
              <a:off x="6392863" y="2103438"/>
              <a:ext cx="1514475" cy="1881188"/>
            </a:xfrm>
            <a:custGeom>
              <a:avLst/>
              <a:gdLst>
                <a:gd name="T0" fmla="*/ 43 w 90"/>
                <a:gd name="T1" fmla="*/ 25 h 112"/>
                <a:gd name="T2" fmla="*/ 25 w 90"/>
                <a:gd name="T3" fmla="*/ 49 h 112"/>
                <a:gd name="T4" fmla="*/ 32 w 90"/>
                <a:gd name="T5" fmla="*/ 54 h 112"/>
                <a:gd name="T6" fmla="*/ 49 w 90"/>
                <a:gd name="T7" fmla="*/ 65 h 112"/>
                <a:gd name="T8" fmla="*/ 53 w 90"/>
                <a:gd name="T9" fmla="*/ 72 h 112"/>
                <a:gd name="T10" fmla="*/ 56 w 90"/>
                <a:gd name="T11" fmla="*/ 104 h 112"/>
                <a:gd name="T12" fmla="*/ 51 w 90"/>
                <a:gd name="T13" fmla="*/ 111 h 112"/>
                <a:gd name="T14" fmla="*/ 43 w 90"/>
                <a:gd name="T15" fmla="*/ 106 h 112"/>
                <a:gd name="T16" fmla="*/ 40 w 90"/>
                <a:gd name="T17" fmla="*/ 93 h 112"/>
                <a:gd name="T18" fmla="*/ 38 w 90"/>
                <a:gd name="T19" fmla="*/ 82 h 112"/>
                <a:gd name="T20" fmla="*/ 36 w 90"/>
                <a:gd name="T21" fmla="*/ 79 h 112"/>
                <a:gd name="T22" fmla="*/ 8 w 90"/>
                <a:gd name="T23" fmla="*/ 66 h 112"/>
                <a:gd name="T24" fmla="*/ 0 w 90"/>
                <a:gd name="T25" fmla="*/ 54 h 112"/>
                <a:gd name="T26" fmla="*/ 1 w 90"/>
                <a:gd name="T27" fmla="*/ 47 h 112"/>
                <a:gd name="T28" fmla="*/ 17 w 90"/>
                <a:gd name="T29" fmla="*/ 14 h 112"/>
                <a:gd name="T30" fmla="*/ 30 w 90"/>
                <a:gd name="T31" fmla="*/ 3 h 112"/>
                <a:gd name="T32" fmla="*/ 44 w 90"/>
                <a:gd name="T33" fmla="*/ 4 h 112"/>
                <a:gd name="T34" fmla="*/ 60 w 90"/>
                <a:gd name="T35" fmla="*/ 15 h 112"/>
                <a:gd name="T36" fmla="*/ 63 w 90"/>
                <a:gd name="T37" fmla="*/ 16 h 112"/>
                <a:gd name="T38" fmla="*/ 83 w 90"/>
                <a:gd name="T39" fmla="*/ 17 h 112"/>
                <a:gd name="T40" fmla="*/ 89 w 90"/>
                <a:gd name="T41" fmla="*/ 25 h 112"/>
                <a:gd name="T42" fmla="*/ 86 w 90"/>
                <a:gd name="T43" fmla="*/ 28 h 112"/>
                <a:gd name="T44" fmla="*/ 62 w 90"/>
                <a:gd name="T45" fmla="*/ 32 h 112"/>
                <a:gd name="T46" fmla="*/ 58 w 90"/>
                <a:gd name="T47" fmla="*/ 31 h 112"/>
                <a:gd name="T48" fmla="*/ 43 w 90"/>
                <a:gd name="T49" fmla="*/ 25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90" h="112">
                  <a:moveTo>
                    <a:pt x="43" y="25"/>
                  </a:moveTo>
                  <a:cubicBezTo>
                    <a:pt x="37" y="33"/>
                    <a:pt x="31" y="41"/>
                    <a:pt x="25" y="49"/>
                  </a:cubicBezTo>
                  <a:cubicBezTo>
                    <a:pt x="28" y="51"/>
                    <a:pt x="30" y="52"/>
                    <a:pt x="32" y="54"/>
                  </a:cubicBezTo>
                  <a:cubicBezTo>
                    <a:pt x="38" y="58"/>
                    <a:pt x="43" y="61"/>
                    <a:pt x="49" y="65"/>
                  </a:cubicBezTo>
                  <a:cubicBezTo>
                    <a:pt x="52" y="66"/>
                    <a:pt x="53" y="69"/>
                    <a:pt x="53" y="72"/>
                  </a:cubicBezTo>
                  <a:cubicBezTo>
                    <a:pt x="54" y="83"/>
                    <a:pt x="55" y="93"/>
                    <a:pt x="56" y="104"/>
                  </a:cubicBezTo>
                  <a:cubicBezTo>
                    <a:pt x="57" y="108"/>
                    <a:pt x="55" y="111"/>
                    <a:pt x="51" y="111"/>
                  </a:cubicBezTo>
                  <a:cubicBezTo>
                    <a:pt x="47" y="112"/>
                    <a:pt x="44" y="110"/>
                    <a:pt x="43" y="106"/>
                  </a:cubicBezTo>
                  <a:cubicBezTo>
                    <a:pt x="42" y="102"/>
                    <a:pt x="41" y="97"/>
                    <a:pt x="40" y="93"/>
                  </a:cubicBezTo>
                  <a:cubicBezTo>
                    <a:pt x="40" y="89"/>
                    <a:pt x="39" y="86"/>
                    <a:pt x="38" y="82"/>
                  </a:cubicBezTo>
                  <a:cubicBezTo>
                    <a:pt x="38" y="81"/>
                    <a:pt x="38" y="80"/>
                    <a:pt x="36" y="79"/>
                  </a:cubicBezTo>
                  <a:cubicBezTo>
                    <a:pt x="27" y="75"/>
                    <a:pt x="18" y="70"/>
                    <a:pt x="8" y="66"/>
                  </a:cubicBezTo>
                  <a:cubicBezTo>
                    <a:pt x="3" y="64"/>
                    <a:pt x="0" y="60"/>
                    <a:pt x="0" y="54"/>
                  </a:cubicBezTo>
                  <a:cubicBezTo>
                    <a:pt x="0" y="52"/>
                    <a:pt x="0" y="50"/>
                    <a:pt x="1" y="47"/>
                  </a:cubicBezTo>
                  <a:cubicBezTo>
                    <a:pt x="4" y="35"/>
                    <a:pt x="9" y="24"/>
                    <a:pt x="17" y="14"/>
                  </a:cubicBezTo>
                  <a:cubicBezTo>
                    <a:pt x="21" y="10"/>
                    <a:pt x="25" y="5"/>
                    <a:pt x="30" y="3"/>
                  </a:cubicBezTo>
                  <a:cubicBezTo>
                    <a:pt x="35" y="0"/>
                    <a:pt x="39" y="0"/>
                    <a:pt x="44" y="4"/>
                  </a:cubicBezTo>
                  <a:cubicBezTo>
                    <a:pt x="49" y="8"/>
                    <a:pt x="55" y="12"/>
                    <a:pt x="60" y="15"/>
                  </a:cubicBezTo>
                  <a:cubicBezTo>
                    <a:pt x="61" y="16"/>
                    <a:pt x="62" y="16"/>
                    <a:pt x="63" y="16"/>
                  </a:cubicBezTo>
                  <a:cubicBezTo>
                    <a:pt x="70" y="17"/>
                    <a:pt x="77" y="17"/>
                    <a:pt x="83" y="17"/>
                  </a:cubicBezTo>
                  <a:cubicBezTo>
                    <a:pt x="88" y="17"/>
                    <a:pt x="90" y="20"/>
                    <a:pt x="89" y="25"/>
                  </a:cubicBezTo>
                  <a:cubicBezTo>
                    <a:pt x="89" y="26"/>
                    <a:pt x="88" y="28"/>
                    <a:pt x="86" y="28"/>
                  </a:cubicBezTo>
                  <a:cubicBezTo>
                    <a:pt x="78" y="30"/>
                    <a:pt x="70" y="31"/>
                    <a:pt x="62" y="32"/>
                  </a:cubicBezTo>
                  <a:cubicBezTo>
                    <a:pt x="61" y="32"/>
                    <a:pt x="60" y="32"/>
                    <a:pt x="58" y="31"/>
                  </a:cubicBezTo>
                  <a:cubicBezTo>
                    <a:pt x="53" y="29"/>
                    <a:pt x="48" y="27"/>
                    <a:pt x="43" y="25"/>
                  </a:cubicBezTo>
                  <a:close/>
                </a:path>
              </a:pathLst>
            </a:custGeom>
            <a:solidFill>
              <a:srgbClr val="F7AC2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2983E757-D01F-4BE8-BB0F-4100720D9FA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85050" y="2724150"/>
              <a:ext cx="1447800" cy="1546225"/>
            </a:xfrm>
            <a:custGeom>
              <a:avLst/>
              <a:gdLst>
                <a:gd name="T0" fmla="*/ 27 w 86"/>
                <a:gd name="T1" fmla="*/ 25 h 92"/>
                <a:gd name="T2" fmla="*/ 20 w 86"/>
                <a:gd name="T3" fmla="*/ 12 h 92"/>
                <a:gd name="T4" fmla="*/ 3 w 86"/>
                <a:gd name="T5" fmla="*/ 44 h 92"/>
                <a:gd name="T6" fmla="*/ 2 w 86"/>
                <a:gd name="T7" fmla="*/ 32 h 92"/>
                <a:gd name="T8" fmla="*/ 2 w 86"/>
                <a:gd name="T9" fmla="*/ 31 h 92"/>
                <a:gd name="T10" fmla="*/ 3 w 86"/>
                <a:gd name="T11" fmla="*/ 24 h 92"/>
                <a:gd name="T12" fmla="*/ 13 w 86"/>
                <a:gd name="T13" fmla="*/ 3 h 92"/>
                <a:gd name="T14" fmla="*/ 19 w 86"/>
                <a:gd name="T15" fmla="*/ 1 h 92"/>
                <a:gd name="T16" fmla="*/ 22 w 86"/>
                <a:gd name="T17" fmla="*/ 1 h 92"/>
                <a:gd name="T18" fmla="*/ 26 w 86"/>
                <a:gd name="T19" fmla="*/ 2 h 92"/>
                <a:gd name="T20" fmla="*/ 35 w 86"/>
                <a:gd name="T21" fmla="*/ 20 h 92"/>
                <a:gd name="T22" fmla="*/ 64 w 86"/>
                <a:gd name="T23" fmla="*/ 22 h 92"/>
                <a:gd name="T24" fmla="*/ 80 w 86"/>
                <a:gd name="T25" fmla="*/ 40 h 92"/>
                <a:gd name="T26" fmla="*/ 64 w 86"/>
                <a:gd name="T27" fmla="*/ 83 h 92"/>
                <a:gd name="T28" fmla="*/ 19 w 86"/>
                <a:gd name="T29" fmla="*/ 73 h 92"/>
                <a:gd name="T30" fmla="*/ 27 w 86"/>
                <a:gd name="T31" fmla="*/ 25 h 92"/>
                <a:gd name="T32" fmla="*/ 40 w 86"/>
                <a:gd name="T33" fmla="*/ 29 h 92"/>
                <a:gd name="T34" fmla="*/ 47 w 86"/>
                <a:gd name="T35" fmla="*/ 42 h 92"/>
                <a:gd name="T36" fmla="*/ 51 w 86"/>
                <a:gd name="T37" fmla="*/ 46 h 92"/>
                <a:gd name="T38" fmla="*/ 55 w 86"/>
                <a:gd name="T39" fmla="*/ 56 h 92"/>
                <a:gd name="T40" fmla="*/ 45 w 86"/>
                <a:gd name="T41" fmla="*/ 60 h 92"/>
                <a:gd name="T42" fmla="*/ 40 w 86"/>
                <a:gd name="T43" fmla="*/ 51 h 92"/>
                <a:gd name="T44" fmla="*/ 40 w 86"/>
                <a:gd name="T45" fmla="*/ 48 h 92"/>
                <a:gd name="T46" fmla="*/ 38 w 86"/>
                <a:gd name="T47" fmla="*/ 45 h 92"/>
                <a:gd name="T48" fmla="*/ 32 w 86"/>
                <a:gd name="T49" fmla="*/ 34 h 92"/>
                <a:gd name="T50" fmla="*/ 26 w 86"/>
                <a:gd name="T51" fmla="*/ 66 h 92"/>
                <a:gd name="T52" fmla="*/ 57 w 86"/>
                <a:gd name="T53" fmla="*/ 76 h 92"/>
                <a:gd name="T54" fmla="*/ 71 w 86"/>
                <a:gd name="T55" fmla="*/ 44 h 92"/>
                <a:gd name="T56" fmla="*/ 40 w 86"/>
                <a:gd name="T57" fmla="*/ 29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6" h="92">
                  <a:moveTo>
                    <a:pt x="27" y="25"/>
                  </a:moveTo>
                  <a:cubicBezTo>
                    <a:pt x="25" y="20"/>
                    <a:pt x="22" y="16"/>
                    <a:pt x="20" y="12"/>
                  </a:cubicBezTo>
                  <a:cubicBezTo>
                    <a:pt x="14" y="22"/>
                    <a:pt x="9" y="33"/>
                    <a:pt x="3" y="44"/>
                  </a:cubicBezTo>
                  <a:cubicBezTo>
                    <a:pt x="3" y="40"/>
                    <a:pt x="2" y="36"/>
                    <a:pt x="2" y="32"/>
                  </a:cubicBezTo>
                  <a:cubicBezTo>
                    <a:pt x="2" y="32"/>
                    <a:pt x="2" y="32"/>
                    <a:pt x="2" y="31"/>
                  </a:cubicBezTo>
                  <a:cubicBezTo>
                    <a:pt x="0" y="29"/>
                    <a:pt x="1" y="26"/>
                    <a:pt x="3" y="24"/>
                  </a:cubicBezTo>
                  <a:cubicBezTo>
                    <a:pt x="6" y="17"/>
                    <a:pt x="10" y="10"/>
                    <a:pt x="13" y="3"/>
                  </a:cubicBezTo>
                  <a:cubicBezTo>
                    <a:pt x="14" y="1"/>
                    <a:pt x="17" y="2"/>
                    <a:pt x="19" y="1"/>
                  </a:cubicBezTo>
                  <a:cubicBezTo>
                    <a:pt x="20" y="1"/>
                    <a:pt x="21" y="1"/>
                    <a:pt x="22" y="1"/>
                  </a:cubicBezTo>
                  <a:cubicBezTo>
                    <a:pt x="24" y="0"/>
                    <a:pt x="25" y="1"/>
                    <a:pt x="26" y="2"/>
                  </a:cubicBezTo>
                  <a:cubicBezTo>
                    <a:pt x="29" y="8"/>
                    <a:pt x="32" y="14"/>
                    <a:pt x="35" y="20"/>
                  </a:cubicBezTo>
                  <a:cubicBezTo>
                    <a:pt x="45" y="17"/>
                    <a:pt x="55" y="17"/>
                    <a:pt x="64" y="22"/>
                  </a:cubicBezTo>
                  <a:cubicBezTo>
                    <a:pt x="71" y="26"/>
                    <a:pt x="77" y="32"/>
                    <a:pt x="80" y="40"/>
                  </a:cubicBezTo>
                  <a:cubicBezTo>
                    <a:pt x="86" y="57"/>
                    <a:pt x="80" y="74"/>
                    <a:pt x="64" y="83"/>
                  </a:cubicBezTo>
                  <a:cubicBezTo>
                    <a:pt x="49" y="92"/>
                    <a:pt x="29" y="87"/>
                    <a:pt x="19" y="73"/>
                  </a:cubicBezTo>
                  <a:cubicBezTo>
                    <a:pt x="10" y="59"/>
                    <a:pt x="10" y="38"/>
                    <a:pt x="27" y="25"/>
                  </a:cubicBezTo>
                  <a:close/>
                  <a:moveTo>
                    <a:pt x="40" y="29"/>
                  </a:moveTo>
                  <a:cubicBezTo>
                    <a:pt x="43" y="33"/>
                    <a:pt x="45" y="38"/>
                    <a:pt x="47" y="42"/>
                  </a:cubicBezTo>
                  <a:cubicBezTo>
                    <a:pt x="48" y="44"/>
                    <a:pt x="49" y="45"/>
                    <a:pt x="51" y="46"/>
                  </a:cubicBezTo>
                  <a:cubicBezTo>
                    <a:pt x="55" y="48"/>
                    <a:pt x="56" y="52"/>
                    <a:pt x="55" y="56"/>
                  </a:cubicBezTo>
                  <a:cubicBezTo>
                    <a:pt x="53" y="59"/>
                    <a:pt x="49" y="61"/>
                    <a:pt x="45" y="60"/>
                  </a:cubicBezTo>
                  <a:cubicBezTo>
                    <a:pt x="41" y="59"/>
                    <a:pt x="39" y="55"/>
                    <a:pt x="40" y="51"/>
                  </a:cubicBezTo>
                  <a:cubicBezTo>
                    <a:pt x="40" y="50"/>
                    <a:pt x="40" y="49"/>
                    <a:pt x="40" y="48"/>
                  </a:cubicBezTo>
                  <a:cubicBezTo>
                    <a:pt x="39" y="47"/>
                    <a:pt x="38" y="46"/>
                    <a:pt x="38" y="45"/>
                  </a:cubicBezTo>
                  <a:cubicBezTo>
                    <a:pt x="36" y="41"/>
                    <a:pt x="34" y="37"/>
                    <a:pt x="32" y="34"/>
                  </a:cubicBezTo>
                  <a:cubicBezTo>
                    <a:pt x="22" y="41"/>
                    <a:pt x="20" y="56"/>
                    <a:pt x="26" y="66"/>
                  </a:cubicBezTo>
                  <a:cubicBezTo>
                    <a:pt x="34" y="78"/>
                    <a:pt x="46" y="80"/>
                    <a:pt x="57" y="76"/>
                  </a:cubicBezTo>
                  <a:cubicBezTo>
                    <a:pt x="71" y="70"/>
                    <a:pt x="75" y="55"/>
                    <a:pt x="71" y="44"/>
                  </a:cubicBezTo>
                  <a:cubicBezTo>
                    <a:pt x="66" y="31"/>
                    <a:pt x="53" y="25"/>
                    <a:pt x="40" y="29"/>
                  </a:cubicBezTo>
                  <a:close/>
                </a:path>
              </a:pathLst>
            </a:custGeom>
            <a:solidFill>
              <a:srgbClr val="F7AC2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159B8604-7EC7-4649-B889-CCFAF2FACAC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86437" y="3379788"/>
              <a:ext cx="1195388" cy="1276350"/>
            </a:xfrm>
            <a:custGeom>
              <a:avLst/>
              <a:gdLst>
                <a:gd name="T0" fmla="*/ 46 w 71"/>
                <a:gd name="T1" fmla="*/ 0 h 76"/>
                <a:gd name="T2" fmla="*/ 54 w 71"/>
                <a:gd name="T3" fmla="*/ 4 h 76"/>
                <a:gd name="T4" fmla="*/ 52 w 71"/>
                <a:gd name="T5" fmla="*/ 9 h 76"/>
                <a:gd name="T6" fmla="*/ 60 w 71"/>
                <a:gd name="T7" fmla="*/ 17 h 76"/>
                <a:gd name="T8" fmla="*/ 67 w 71"/>
                <a:gd name="T9" fmla="*/ 50 h 76"/>
                <a:gd name="T10" fmla="*/ 41 w 71"/>
                <a:gd name="T11" fmla="*/ 73 h 76"/>
                <a:gd name="T12" fmla="*/ 5 w 71"/>
                <a:gd name="T13" fmla="*/ 58 h 76"/>
                <a:gd name="T14" fmla="*/ 0 w 71"/>
                <a:gd name="T15" fmla="*/ 39 h 76"/>
                <a:gd name="T16" fmla="*/ 18 w 71"/>
                <a:gd name="T17" fmla="*/ 9 h 76"/>
                <a:gd name="T18" fmla="*/ 41 w 71"/>
                <a:gd name="T19" fmla="*/ 5 h 76"/>
                <a:gd name="T20" fmla="*/ 44 w 71"/>
                <a:gd name="T21" fmla="*/ 4 h 76"/>
                <a:gd name="T22" fmla="*/ 46 w 71"/>
                <a:gd name="T23" fmla="*/ 0 h 76"/>
                <a:gd name="T24" fmla="*/ 39 w 71"/>
                <a:gd name="T25" fmla="*/ 15 h 76"/>
                <a:gd name="T26" fmla="*/ 13 w 71"/>
                <a:gd name="T27" fmla="*/ 27 h 76"/>
                <a:gd name="T28" fmla="*/ 17 w 71"/>
                <a:gd name="T29" fmla="*/ 58 h 76"/>
                <a:gd name="T30" fmla="*/ 46 w 71"/>
                <a:gd name="T31" fmla="*/ 62 h 76"/>
                <a:gd name="T32" fmla="*/ 59 w 71"/>
                <a:gd name="T33" fmla="*/ 39 h 76"/>
                <a:gd name="T34" fmla="*/ 42 w 71"/>
                <a:gd name="T35" fmla="*/ 43 h 76"/>
                <a:gd name="T36" fmla="*/ 41 w 71"/>
                <a:gd name="T37" fmla="*/ 43 h 76"/>
                <a:gd name="T38" fmla="*/ 33 w 71"/>
                <a:gd name="T39" fmla="*/ 47 h 76"/>
                <a:gd name="T40" fmla="*/ 26 w 71"/>
                <a:gd name="T41" fmla="*/ 40 h 76"/>
                <a:gd name="T42" fmla="*/ 30 w 71"/>
                <a:gd name="T43" fmla="*/ 33 h 76"/>
                <a:gd name="T44" fmla="*/ 33 w 71"/>
                <a:gd name="T45" fmla="*/ 29 h 76"/>
                <a:gd name="T46" fmla="*/ 39 w 71"/>
                <a:gd name="T47" fmla="*/ 15 h 76"/>
                <a:gd name="T48" fmla="*/ 57 w 71"/>
                <a:gd name="T49" fmla="*/ 29 h 76"/>
                <a:gd name="T50" fmla="*/ 48 w 71"/>
                <a:gd name="T51" fmla="*/ 19 h 76"/>
                <a:gd name="T52" fmla="*/ 42 w 71"/>
                <a:gd name="T53" fmla="*/ 33 h 76"/>
                <a:gd name="T54" fmla="*/ 56 w 71"/>
                <a:gd name="T55" fmla="*/ 29 h 76"/>
                <a:gd name="T56" fmla="*/ 57 w 71"/>
                <a:gd name="T57" fmla="*/ 29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71" h="76">
                  <a:moveTo>
                    <a:pt x="46" y="0"/>
                  </a:moveTo>
                  <a:cubicBezTo>
                    <a:pt x="48" y="2"/>
                    <a:pt x="51" y="3"/>
                    <a:pt x="54" y="4"/>
                  </a:cubicBezTo>
                  <a:cubicBezTo>
                    <a:pt x="53" y="6"/>
                    <a:pt x="53" y="8"/>
                    <a:pt x="52" y="9"/>
                  </a:cubicBezTo>
                  <a:cubicBezTo>
                    <a:pt x="55" y="12"/>
                    <a:pt x="58" y="14"/>
                    <a:pt x="60" y="17"/>
                  </a:cubicBezTo>
                  <a:cubicBezTo>
                    <a:pt x="69" y="27"/>
                    <a:pt x="71" y="38"/>
                    <a:pt x="67" y="50"/>
                  </a:cubicBezTo>
                  <a:cubicBezTo>
                    <a:pt x="63" y="63"/>
                    <a:pt x="54" y="71"/>
                    <a:pt x="41" y="73"/>
                  </a:cubicBezTo>
                  <a:cubicBezTo>
                    <a:pt x="27" y="76"/>
                    <a:pt x="13" y="70"/>
                    <a:pt x="5" y="58"/>
                  </a:cubicBezTo>
                  <a:cubicBezTo>
                    <a:pt x="1" y="52"/>
                    <a:pt x="0" y="46"/>
                    <a:pt x="0" y="39"/>
                  </a:cubicBezTo>
                  <a:cubicBezTo>
                    <a:pt x="0" y="25"/>
                    <a:pt x="6" y="16"/>
                    <a:pt x="18" y="9"/>
                  </a:cubicBezTo>
                  <a:cubicBezTo>
                    <a:pt x="25" y="5"/>
                    <a:pt x="33" y="4"/>
                    <a:pt x="41" y="5"/>
                  </a:cubicBezTo>
                  <a:cubicBezTo>
                    <a:pt x="43" y="6"/>
                    <a:pt x="43" y="5"/>
                    <a:pt x="44" y="4"/>
                  </a:cubicBezTo>
                  <a:cubicBezTo>
                    <a:pt x="44" y="3"/>
                    <a:pt x="45" y="2"/>
                    <a:pt x="46" y="0"/>
                  </a:cubicBezTo>
                  <a:close/>
                  <a:moveTo>
                    <a:pt x="39" y="15"/>
                  </a:moveTo>
                  <a:cubicBezTo>
                    <a:pt x="29" y="13"/>
                    <a:pt x="18" y="18"/>
                    <a:pt x="13" y="27"/>
                  </a:cubicBezTo>
                  <a:cubicBezTo>
                    <a:pt x="7" y="37"/>
                    <a:pt x="8" y="49"/>
                    <a:pt x="17" y="58"/>
                  </a:cubicBezTo>
                  <a:cubicBezTo>
                    <a:pt x="24" y="65"/>
                    <a:pt x="37" y="66"/>
                    <a:pt x="46" y="62"/>
                  </a:cubicBezTo>
                  <a:cubicBezTo>
                    <a:pt x="55" y="57"/>
                    <a:pt x="60" y="46"/>
                    <a:pt x="59" y="39"/>
                  </a:cubicBezTo>
                  <a:cubicBezTo>
                    <a:pt x="53" y="40"/>
                    <a:pt x="48" y="41"/>
                    <a:pt x="42" y="43"/>
                  </a:cubicBezTo>
                  <a:cubicBezTo>
                    <a:pt x="41" y="43"/>
                    <a:pt x="41" y="43"/>
                    <a:pt x="41" y="43"/>
                  </a:cubicBezTo>
                  <a:cubicBezTo>
                    <a:pt x="39" y="46"/>
                    <a:pt x="36" y="48"/>
                    <a:pt x="33" y="47"/>
                  </a:cubicBezTo>
                  <a:cubicBezTo>
                    <a:pt x="30" y="47"/>
                    <a:pt x="27" y="44"/>
                    <a:pt x="26" y="40"/>
                  </a:cubicBezTo>
                  <a:cubicBezTo>
                    <a:pt x="26" y="38"/>
                    <a:pt x="27" y="34"/>
                    <a:pt x="30" y="33"/>
                  </a:cubicBezTo>
                  <a:cubicBezTo>
                    <a:pt x="32" y="32"/>
                    <a:pt x="33" y="31"/>
                    <a:pt x="33" y="29"/>
                  </a:cubicBezTo>
                  <a:cubicBezTo>
                    <a:pt x="35" y="24"/>
                    <a:pt x="37" y="20"/>
                    <a:pt x="39" y="15"/>
                  </a:cubicBezTo>
                  <a:close/>
                  <a:moveTo>
                    <a:pt x="57" y="29"/>
                  </a:moveTo>
                  <a:cubicBezTo>
                    <a:pt x="55" y="25"/>
                    <a:pt x="52" y="21"/>
                    <a:pt x="48" y="19"/>
                  </a:cubicBezTo>
                  <a:cubicBezTo>
                    <a:pt x="46" y="23"/>
                    <a:pt x="44" y="28"/>
                    <a:pt x="42" y="33"/>
                  </a:cubicBezTo>
                  <a:cubicBezTo>
                    <a:pt x="47" y="31"/>
                    <a:pt x="52" y="30"/>
                    <a:pt x="56" y="29"/>
                  </a:cubicBezTo>
                  <a:cubicBezTo>
                    <a:pt x="56" y="29"/>
                    <a:pt x="57" y="29"/>
                    <a:pt x="57" y="29"/>
                  </a:cubicBezTo>
                  <a:close/>
                </a:path>
              </a:pathLst>
            </a:custGeom>
            <a:solidFill>
              <a:srgbClr val="F7AC2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5B784D80-530C-4E7C-A3C2-2407A2B95135}"/>
                </a:ext>
              </a:extLst>
            </p:cNvPr>
            <p:cNvSpPr>
              <a:spLocks/>
            </p:cNvSpPr>
            <p:nvPr/>
          </p:nvSpPr>
          <p:spPr bwMode="auto">
            <a:xfrm>
              <a:off x="7032625" y="1633538"/>
              <a:ext cx="520700" cy="503238"/>
            </a:xfrm>
            <a:custGeom>
              <a:avLst/>
              <a:gdLst>
                <a:gd name="T0" fmla="*/ 0 w 31"/>
                <a:gd name="T1" fmla="*/ 15 h 30"/>
                <a:gd name="T2" fmla="*/ 16 w 31"/>
                <a:gd name="T3" fmla="*/ 0 h 30"/>
                <a:gd name="T4" fmla="*/ 31 w 31"/>
                <a:gd name="T5" fmla="*/ 15 h 30"/>
                <a:gd name="T6" fmla="*/ 15 w 31"/>
                <a:gd name="T7" fmla="*/ 30 h 30"/>
                <a:gd name="T8" fmla="*/ 0 w 31"/>
                <a:gd name="T9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0">
                  <a:moveTo>
                    <a:pt x="0" y="15"/>
                  </a:moveTo>
                  <a:cubicBezTo>
                    <a:pt x="0" y="6"/>
                    <a:pt x="7" y="0"/>
                    <a:pt x="16" y="0"/>
                  </a:cubicBezTo>
                  <a:cubicBezTo>
                    <a:pt x="24" y="0"/>
                    <a:pt x="31" y="7"/>
                    <a:pt x="31" y="15"/>
                  </a:cubicBezTo>
                  <a:cubicBezTo>
                    <a:pt x="31" y="24"/>
                    <a:pt x="24" y="30"/>
                    <a:pt x="15" y="30"/>
                  </a:cubicBezTo>
                  <a:cubicBezTo>
                    <a:pt x="7" y="30"/>
                    <a:pt x="0" y="23"/>
                    <a:pt x="0" y="15"/>
                  </a:cubicBezTo>
                  <a:close/>
                </a:path>
              </a:pathLst>
            </a:custGeom>
            <a:solidFill>
              <a:srgbClr val="F7AC2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2" name="Google Shape;1152;p43"/>
          <p:cNvSpPr txBox="1">
            <a:spLocks noGrp="1"/>
          </p:cNvSpPr>
          <p:nvPr>
            <p:ph type="subTitle" idx="4"/>
          </p:nvPr>
        </p:nvSpPr>
        <p:spPr>
          <a:xfrm>
            <a:off x="4892042" y="3052947"/>
            <a:ext cx="3090600" cy="116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Venus has a beautiful name and is the second planet from the Sun. It’s terribly hot</a:t>
            </a:r>
            <a:endParaRPr/>
          </a:p>
        </p:txBody>
      </p:sp>
      <p:sp>
        <p:nvSpPr>
          <p:cNvPr id="1153" name="Google Shape;1153;p43"/>
          <p:cNvSpPr txBox="1">
            <a:spLocks noGrp="1"/>
          </p:cNvSpPr>
          <p:nvPr>
            <p:ph type="subTitle" idx="3"/>
          </p:nvPr>
        </p:nvSpPr>
        <p:spPr>
          <a:xfrm>
            <a:off x="1170425" y="3052947"/>
            <a:ext cx="3090600" cy="116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Mercury is the closest planet to the Sun and the smallest one in the Solar System</a:t>
            </a:r>
            <a:endParaRPr/>
          </a:p>
        </p:txBody>
      </p:sp>
      <p:sp>
        <p:nvSpPr>
          <p:cNvPr id="1154" name="Google Shape;1154;p43"/>
          <p:cNvSpPr txBox="1">
            <a:spLocks noGrp="1"/>
          </p:cNvSpPr>
          <p:nvPr>
            <p:ph type="title"/>
          </p:nvPr>
        </p:nvSpPr>
        <p:spPr>
          <a:xfrm>
            <a:off x="713225" y="372390"/>
            <a:ext cx="76992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Women bike</a:t>
            </a:r>
            <a:endParaRPr/>
          </a:p>
        </p:txBody>
      </p:sp>
      <p:sp>
        <p:nvSpPr>
          <p:cNvPr id="1155" name="Google Shape;1155;p43"/>
          <p:cNvSpPr txBox="1">
            <a:spLocks noGrp="1"/>
          </p:cNvSpPr>
          <p:nvPr>
            <p:ph type="subTitle" idx="1"/>
          </p:nvPr>
        </p:nvSpPr>
        <p:spPr>
          <a:xfrm>
            <a:off x="1174400" y="2577750"/>
            <a:ext cx="30903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/>
              <a:t>The initiative</a:t>
            </a:r>
            <a:endParaRPr sz="2200"/>
          </a:p>
        </p:txBody>
      </p:sp>
      <p:sp>
        <p:nvSpPr>
          <p:cNvPr id="1156" name="Google Shape;1156;p43"/>
          <p:cNvSpPr txBox="1">
            <a:spLocks noGrp="1"/>
          </p:cNvSpPr>
          <p:nvPr>
            <p:ph type="subTitle" idx="2"/>
          </p:nvPr>
        </p:nvSpPr>
        <p:spPr>
          <a:xfrm>
            <a:off x="4891750" y="2577750"/>
            <a:ext cx="30903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/>
              <a:t>Join our community</a:t>
            </a:r>
            <a:endParaRPr sz="2200"/>
          </a:p>
        </p:txBody>
      </p:sp>
      <p:grpSp>
        <p:nvGrpSpPr>
          <p:cNvPr id="1157" name="Google Shape;1157;p43"/>
          <p:cNvGrpSpPr/>
          <p:nvPr/>
        </p:nvGrpSpPr>
        <p:grpSpPr>
          <a:xfrm>
            <a:off x="5999277" y="1649412"/>
            <a:ext cx="876157" cy="604718"/>
            <a:chOff x="4392825" y="2661725"/>
            <a:chExt cx="615625" cy="424900"/>
          </a:xfrm>
        </p:grpSpPr>
        <p:sp>
          <p:nvSpPr>
            <p:cNvPr id="1158" name="Google Shape;1158;p43"/>
            <p:cNvSpPr/>
            <p:nvPr/>
          </p:nvSpPr>
          <p:spPr>
            <a:xfrm>
              <a:off x="4676600" y="2846125"/>
              <a:ext cx="83800" cy="237500"/>
            </a:xfrm>
            <a:custGeom>
              <a:avLst/>
              <a:gdLst/>
              <a:ahLst/>
              <a:cxnLst/>
              <a:rect l="l" t="t" r="r" b="b"/>
              <a:pathLst>
                <a:path w="3352" h="9500" extrusionOk="0">
                  <a:moveTo>
                    <a:pt x="0" y="0"/>
                  </a:moveTo>
                  <a:lnTo>
                    <a:pt x="962" y="9500"/>
                  </a:lnTo>
                  <a:lnTo>
                    <a:pt x="3351" y="9023"/>
                  </a:lnTo>
                  <a:lnTo>
                    <a:pt x="1720" y="8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" name="Google Shape;1159;p43"/>
            <p:cNvSpPr/>
            <p:nvPr/>
          </p:nvSpPr>
          <p:spPr>
            <a:xfrm>
              <a:off x="4644375" y="2846125"/>
              <a:ext cx="56275" cy="240500"/>
            </a:xfrm>
            <a:custGeom>
              <a:avLst/>
              <a:gdLst/>
              <a:ahLst/>
              <a:cxnLst/>
              <a:rect l="l" t="t" r="r" b="b"/>
              <a:pathLst>
                <a:path w="2251" h="9620" extrusionOk="0">
                  <a:moveTo>
                    <a:pt x="2251" y="0"/>
                  </a:moveTo>
                  <a:lnTo>
                    <a:pt x="0" y="1409"/>
                  </a:lnTo>
                  <a:lnTo>
                    <a:pt x="1635" y="9619"/>
                  </a:lnTo>
                  <a:lnTo>
                    <a:pt x="2251" y="9500"/>
                  </a:lnTo>
                  <a:lnTo>
                    <a:pt x="225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" name="Google Shape;1160;p43"/>
            <p:cNvSpPr/>
            <p:nvPr/>
          </p:nvSpPr>
          <p:spPr>
            <a:xfrm>
              <a:off x="4676600" y="2741175"/>
              <a:ext cx="80725" cy="129025"/>
            </a:xfrm>
            <a:custGeom>
              <a:avLst/>
              <a:gdLst/>
              <a:ahLst/>
              <a:cxnLst/>
              <a:rect l="l" t="t" r="r" b="b"/>
              <a:pathLst>
                <a:path w="3229" h="5161" extrusionOk="0">
                  <a:moveTo>
                    <a:pt x="962" y="1"/>
                  </a:moveTo>
                  <a:lnTo>
                    <a:pt x="0" y="2675"/>
                  </a:lnTo>
                  <a:lnTo>
                    <a:pt x="962" y="5160"/>
                  </a:lnTo>
                  <a:lnTo>
                    <a:pt x="3228" y="4714"/>
                  </a:lnTo>
                  <a:lnTo>
                    <a:pt x="2389" y="501"/>
                  </a:lnTo>
                  <a:lnTo>
                    <a:pt x="9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" name="Google Shape;1161;p43"/>
            <p:cNvSpPr/>
            <p:nvPr/>
          </p:nvSpPr>
          <p:spPr>
            <a:xfrm>
              <a:off x="4592125" y="2721475"/>
              <a:ext cx="108525" cy="167475"/>
            </a:xfrm>
            <a:custGeom>
              <a:avLst/>
              <a:gdLst/>
              <a:ahLst/>
              <a:cxnLst/>
              <a:rect l="l" t="t" r="r" b="b"/>
              <a:pathLst>
                <a:path w="4341" h="6699" extrusionOk="0">
                  <a:moveTo>
                    <a:pt x="2090" y="0"/>
                  </a:moveTo>
                  <a:lnTo>
                    <a:pt x="1" y="3751"/>
                  </a:lnTo>
                  <a:lnTo>
                    <a:pt x="590" y="6699"/>
                  </a:lnTo>
                  <a:lnTo>
                    <a:pt x="4341" y="5948"/>
                  </a:lnTo>
                  <a:lnTo>
                    <a:pt x="4341" y="789"/>
                  </a:lnTo>
                  <a:lnTo>
                    <a:pt x="209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" name="Google Shape;1162;p43"/>
            <p:cNvSpPr/>
            <p:nvPr/>
          </p:nvSpPr>
          <p:spPr>
            <a:xfrm>
              <a:off x="4700625" y="2661725"/>
              <a:ext cx="307825" cy="118450"/>
            </a:xfrm>
            <a:custGeom>
              <a:avLst/>
              <a:gdLst/>
              <a:ahLst/>
              <a:cxnLst/>
              <a:rect l="l" t="t" r="r" b="b"/>
              <a:pathLst>
                <a:path w="12313" h="4738" extrusionOk="0">
                  <a:moveTo>
                    <a:pt x="1" y="1"/>
                  </a:moveTo>
                  <a:lnTo>
                    <a:pt x="1" y="4737"/>
                  </a:lnTo>
                  <a:cubicBezTo>
                    <a:pt x="1286" y="3983"/>
                    <a:pt x="2752" y="3579"/>
                    <a:pt x="4252" y="3579"/>
                  </a:cubicBezTo>
                  <a:lnTo>
                    <a:pt x="12313" y="3579"/>
                  </a:lnTo>
                  <a:lnTo>
                    <a:pt x="1231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3"/>
                </a:solidFill>
              </a:endParaRPr>
            </a:p>
          </p:txBody>
        </p:sp>
        <p:sp>
          <p:nvSpPr>
            <p:cNvPr id="1163" name="Google Shape;1163;p43"/>
            <p:cNvSpPr/>
            <p:nvPr/>
          </p:nvSpPr>
          <p:spPr>
            <a:xfrm>
              <a:off x="4392825" y="2661725"/>
              <a:ext cx="307825" cy="166600"/>
            </a:xfrm>
            <a:custGeom>
              <a:avLst/>
              <a:gdLst/>
              <a:ahLst/>
              <a:cxnLst/>
              <a:rect l="l" t="t" r="r" b="b"/>
              <a:pathLst>
                <a:path w="12313" h="6664" extrusionOk="0">
                  <a:moveTo>
                    <a:pt x="1" y="1"/>
                  </a:moveTo>
                  <a:lnTo>
                    <a:pt x="1" y="3579"/>
                  </a:lnTo>
                  <a:lnTo>
                    <a:pt x="1790" y="4945"/>
                  </a:lnTo>
                  <a:cubicBezTo>
                    <a:pt x="3288" y="6089"/>
                    <a:pt x="5082" y="6664"/>
                    <a:pt x="6877" y="6664"/>
                  </a:cubicBezTo>
                  <a:cubicBezTo>
                    <a:pt x="8572" y="6664"/>
                    <a:pt x="10269" y="6151"/>
                    <a:pt x="11720" y="5122"/>
                  </a:cubicBezTo>
                  <a:cubicBezTo>
                    <a:pt x="11913" y="4987"/>
                    <a:pt x="12109" y="4856"/>
                    <a:pt x="12313" y="4737"/>
                  </a:cubicBezTo>
                  <a:lnTo>
                    <a:pt x="1231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3"/>
                </a:solidFill>
              </a:endParaRPr>
            </a:p>
          </p:txBody>
        </p:sp>
      </p:grpSp>
      <p:grpSp>
        <p:nvGrpSpPr>
          <p:cNvPr id="1164" name="Google Shape;1164;p43"/>
          <p:cNvGrpSpPr/>
          <p:nvPr/>
        </p:nvGrpSpPr>
        <p:grpSpPr>
          <a:xfrm>
            <a:off x="2277640" y="1600012"/>
            <a:ext cx="876158" cy="703523"/>
            <a:chOff x="4936575" y="1704613"/>
            <a:chExt cx="615625" cy="494325"/>
          </a:xfrm>
        </p:grpSpPr>
        <p:sp>
          <p:nvSpPr>
            <p:cNvPr id="1165" name="Google Shape;1165;p43"/>
            <p:cNvSpPr/>
            <p:nvPr/>
          </p:nvSpPr>
          <p:spPr>
            <a:xfrm>
              <a:off x="5232350" y="1879088"/>
              <a:ext cx="319850" cy="319850"/>
            </a:xfrm>
            <a:custGeom>
              <a:avLst/>
              <a:gdLst/>
              <a:ahLst/>
              <a:cxnLst/>
              <a:rect l="l" t="t" r="r" b="b"/>
              <a:pathLst>
                <a:path w="12794" h="12794" extrusionOk="0">
                  <a:moveTo>
                    <a:pt x="6395" y="1448"/>
                  </a:moveTo>
                  <a:cubicBezTo>
                    <a:pt x="9127" y="1448"/>
                    <a:pt x="11351" y="3672"/>
                    <a:pt x="11351" y="6403"/>
                  </a:cubicBezTo>
                  <a:cubicBezTo>
                    <a:pt x="11351" y="9135"/>
                    <a:pt x="9127" y="11355"/>
                    <a:pt x="6395" y="11355"/>
                  </a:cubicBezTo>
                  <a:cubicBezTo>
                    <a:pt x="3664" y="11355"/>
                    <a:pt x="1444" y="9135"/>
                    <a:pt x="1444" y="6403"/>
                  </a:cubicBezTo>
                  <a:cubicBezTo>
                    <a:pt x="1444" y="3672"/>
                    <a:pt x="3664" y="1448"/>
                    <a:pt x="6395" y="1448"/>
                  </a:cubicBezTo>
                  <a:close/>
                  <a:moveTo>
                    <a:pt x="6395" y="1"/>
                  </a:moveTo>
                  <a:cubicBezTo>
                    <a:pt x="2871" y="1"/>
                    <a:pt x="1" y="2871"/>
                    <a:pt x="1" y="6396"/>
                  </a:cubicBezTo>
                  <a:cubicBezTo>
                    <a:pt x="1" y="9924"/>
                    <a:pt x="2871" y="12794"/>
                    <a:pt x="6395" y="12794"/>
                  </a:cubicBezTo>
                  <a:cubicBezTo>
                    <a:pt x="9928" y="12794"/>
                    <a:pt x="12794" y="9924"/>
                    <a:pt x="12794" y="6396"/>
                  </a:cubicBezTo>
                  <a:cubicBezTo>
                    <a:pt x="12794" y="2871"/>
                    <a:pt x="9920" y="1"/>
                    <a:pt x="63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" name="Google Shape;1166;p43"/>
            <p:cNvSpPr/>
            <p:nvPr/>
          </p:nvSpPr>
          <p:spPr>
            <a:xfrm>
              <a:off x="5232350" y="1722613"/>
              <a:ext cx="177975" cy="316375"/>
            </a:xfrm>
            <a:custGeom>
              <a:avLst/>
              <a:gdLst/>
              <a:ahLst/>
              <a:cxnLst/>
              <a:rect l="l" t="t" r="r" b="b"/>
              <a:pathLst>
                <a:path w="7119" h="12655" extrusionOk="0">
                  <a:moveTo>
                    <a:pt x="5676" y="0"/>
                  </a:moveTo>
                  <a:lnTo>
                    <a:pt x="5676" y="4"/>
                  </a:lnTo>
                  <a:lnTo>
                    <a:pt x="5676" y="3374"/>
                  </a:lnTo>
                  <a:lnTo>
                    <a:pt x="3125" y="3374"/>
                  </a:lnTo>
                  <a:cubicBezTo>
                    <a:pt x="2221" y="3374"/>
                    <a:pt x="1336" y="3478"/>
                    <a:pt x="482" y="3682"/>
                  </a:cubicBezTo>
                  <a:lnTo>
                    <a:pt x="1" y="4613"/>
                  </a:lnTo>
                  <a:lnTo>
                    <a:pt x="482" y="5171"/>
                  </a:lnTo>
                  <a:cubicBezTo>
                    <a:pt x="1321" y="4940"/>
                    <a:pt x="2213" y="4817"/>
                    <a:pt x="3125" y="4817"/>
                  </a:cubicBezTo>
                  <a:lnTo>
                    <a:pt x="5676" y="4817"/>
                  </a:lnTo>
                  <a:lnTo>
                    <a:pt x="5676" y="12655"/>
                  </a:lnTo>
                  <a:lnTo>
                    <a:pt x="7119" y="12655"/>
                  </a:lnTo>
                  <a:lnTo>
                    <a:pt x="711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" name="Google Shape;1167;p43"/>
            <p:cNvSpPr/>
            <p:nvPr/>
          </p:nvSpPr>
          <p:spPr>
            <a:xfrm>
              <a:off x="4936575" y="1987788"/>
              <a:ext cx="211175" cy="211150"/>
            </a:xfrm>
            <a:custGeom>
              <a:avLst/>
              <a:gdLst/>
              <a:ahLst/>
              <a:cxnLst/>
              <a:rect l="l" t="t" r="r" b="b"/>
              <a:pathLst>
                <a:path w="8447" h="8446" extrusionOk="0">
                  <a:moveTo>
                    <a:pt x="4222" y="1443"/>
                  </a:moveTo>
                  <a:cubicBezTo>
                    <a:pt x="5757" y="1443"/>
                    <a:pt x="6999" y="2690"/>
                    <a:pt x="7003" y="4221"/>
                  </a:cubicBezTo>
                  <a:cubicBezTo>
                    <a:pt x="7003" y="5757"/>
                    <a:pt x="5757" y="7003"/>
                    <a:pt x="4222" y="7003"/>
                  </a:cubicBezTo>
                  <a:cubicBezTo>
                    <a:pt x="2686" y="7003"/>
                    <a:pt x="1444" y="5757"/>
                    <a:pt x="1444" y="4221"/>
                  </a:cubicBezTo>
                  <a:cubicBezTo>
                    <a:pt x="1444" y="2690"/>
                    <a:pt x="2686" y="1443"/>
                    <a:pt x="4222" y="1443"/>
                  </a:cubicBezTo>
                  <a:close/>
                  <a:moveTo>
                    <a:pt x="4222" y="1"/>
                  </a:moveTo>
                  <a:cubicBezTo>
                    <a:pt x="1894" y="1"/>
                    <a:pt x="1" y="1894"/>
                    <a:pt x="1" y="4221"/>
                  </a:cubicBezTo>
                  <a:cubicBezTo>
                    <a:pt x="1" y="6549"/>
                    <a:pt x="1894" y="8446"/>
                    <a:pt x="4222" y="8446"/>
                  </a:cubicBezTo>
                  <a:cubicBezTo>
                    <a:pt x="6549" y="8446"/>
                    <a:pt x="8442" y="6549"/>
                    <a:pt x="8446" y="4221"/>
                  </a:cubicBezTo>
                  <a:cubicBezTo>
                    <a:pt x="8446" y="1894"/>
                    <a:pt x="6549" y="1"/>
                    <a:pt x="42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" name="Google Shape;1168;p43"/>
            <p:cNvSpPr/>
            <p:nvPr/>
          </p:nvSpPr>
          <p:spPr>
            <a:xfrm>
              <a:off x="5291225" y="1704613"/>
              <a:ext cx="155075" cy="36100"/>
            </a:xfrm>
            <a:custGeom>
              <a:avLst/>
              <a:gdLst/>
              <a:ahLst/>
              <a:cxnLst/>
              <a:rect l="l" t="t" r="r" b="b"/>
              <a:pathLst>
                <a:path w="6203" h="1444" extrusionOk="0">
                  <a:moveTo>
                    <a:pt x="1" y="1"/>
                  </a:moveTo>
                  <a:lnTo>
                    <a:pt x="1" y="1443"/>
                  </a:lnTo>
                  <a:lnTo>
                    <a:pt x="6203" y="1443"/>
                  </a:lnTo>
                  <a:lnTo>
                    <a:pt x="620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" name="Google Shape;1169;p43"/>
            <p:cNvSpPr/>
            <p:nvPr/>
          </p:nvSpPr>
          <p:spPr>
            <a:xfrm>
              <a:off x="5024125" y="1799838"/>
              <a:ext cx="220275" cy="293700"/>
            </a:xfrm>
            <a:custGeom>
              <a:avLst/>
              <a:gdLst/>
              <a:ahLst/>
              <a:cxnLst/>
              <a:rect l="l" t="t" r="r" b="b"/>
              <a:pathLst>
                <a:path w="8811" h="11748" extrusionOk="0">
                  <a:moveTo>
                    <a:pt x="1620" y="1"/>
                  </a:moveTo>
                  <a:cubicBezTo>
                    <a:pt x="1620" y="1463"/>
                    <a:pt x="2105" y="2871"/>
                    <a:pt x="3001" y="4017"/>
                  </a:cubicBezTo>
                  <a:cubicBezTo>
                    <a:pt x="1062" y="6134"/>
                    <a:pt x="0" y="8854"/>
                    <a:pt x="0" y="11747"/>
                  </a:cubicBezTo>
                  <a:lnTo>
                    <a:pt x="1443" y="11747"/>
                  </a:lnTo>
                  <a:cubicBezTo>
                    <a:pt x="1443" y="7138"/>
                    <a:pt x="4567" y="3252"/>
                    <a:pt x="8811" y="2090"/>
                  </a:cubicBezTo>
                  <a:lnTo>
                    <a:pt x="8811" y="597"/>
                  </a:lnTo>
                  <a:cubicBezTo>
                    <a:pt x="7056" y="1001"/>
                    <a:pt x="5433" y="1824"/>
                    <a:pt x="4044" y="3006"/>
                  </a:cubicBezTo>
                  <a:cubicBezTo>
                    <a:pt x="3409" y="2136"/>
                    <a:pt x="3063" y="1089"/>
                    <a:pt x="306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" name="Google Shape;1170;p43"/>
            <p:cNvSpPr/>
            <p:nvPr/>
          </p:nvSpPr>
          <p:spPr>
            <a:xfrm>
              <a:off x="5023050" y="1781663"/>
              <a:ext cx="119100" cy="36100"/>
            </a:xfrm>
            <a:custGeom>
              <a:avLst/>
              <a:gdLst/>
              <a:ahLst/>
              <a:cxnLst/>
              <a:rect l="l" t="t" r="r" b="b"/>
              <a:pathLst>
                <a:path w="4764" h="1444" extrusionOk="0">
                  <a:moveTo>
                    <a:pt x="1" y="0"/>
                  </a:moveTo>
                  <a:lnTo>
                    <a:pt x="1" y="1443"/>
                  </a:lnTo>
                  <a:lnTo>
                    <a:pt x="4764" y="1443"/>
                  </a:lnTo>
                  <a:lnTo>
                    <a:pt x="476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" name="Grupo 1">
            <a:extLst>
              <a:ext uri="{FF2B5EF4-FFF2-40B4-BE49-F238E27FC236}">
                <a16:creationId xmlns:a16="http://schemas.microsoft.com/office/drawing/2014/main" id="{7F6BD7DA-2FFC-4897-8B14-11E78E69BE72}"/>
              </a:ext>
            </a:extLst>
          </p:cNvPr>
          <p:cNvGrpSpPr/>
          <p:nvPr/>
        </p:nvGrpSpPr>
        <p:grpSpPr>
          <a:xfrm>
            <a:off x="-9175" y="3017810"/>
            <a:ext cx="9153174" cy="2125691"/>
            <a:chOff x="-9175" y="3017810"/>
            <a:chExt cx="9153174" cy="2125691"/>
          </a:xfrm>
        </p:grpSpPr>
        <p:sp>
          <p:nvSpPr>
            <p:cNvPr id="22" name="Freeform 5">
              <a:extLst>
                <a:ext uri="{FF2B5EF4-FFF2-40B4-BE49-F238E27FC236}">
                  <a16:creationId xmlns:a16="http://schemas.microsoft.com/office/drawing/2014/main" id="{D5344227-E992-4F81-8CB9-5982CA783247}"/>
                </a:ext>
              </a:extLst>
            </p:cNvPr>
            <p:cNvSpPr>
              <a:spLocks/>
            </p:cNvSpPr>
            <p:nvPr/>
          </p:nvSpPr>
          <p:spPr bwMode="auto">
            <a:xfrm>
              <a:off x="-9175" y="3017810"/>
              <a:ext cx="9143999" cy="2125689"/>
            </a:xfrm>
            <a:custGeom>
              <a:avLst/>
              <a:gdLst>
                <a:gd name="T0" fmla="*/ 180 w 180"/>
                <a:gd name="T1" fmla="*/ 0 h 48"/>
                <a:gd name="T2" fmla="*/ 180 w 180"/>
                <a:gd name="T3" fmla="*/ 48 h 48"/>
                <a:gd name="T4" fmla="*/ 0 w 180"/>
                <a:gd name="T5" fmla="*/ 48 h 48"/>
                <a:gd name="T6" fmla="*/ 7 w 180"/>
                <a:gd name="T7" fmla="*/ 39 h 48"/>
                <a:gd name="T8" fmla="*/ 8 w 180"/>
                <a:gd name="T9" fmla="*/ 38 h 48"/>
                <a:gd name="T10" fmla="*/ 45 w 180"/>
                <a:gd name="T11" fmla="*/ 33 h 48"/>
                <a:gd name="T12" fmla="*/ 68 w 180"/>
                <a:gd name="T13" fmla="*/ 29 h 48"/>
                <a:gd name="T14" fmla="*/ 71 w 180"/>
                <a:gd name="T15" fmla="*/ 28 h 48"/>
                <a:gd name="T16" fmla="*/ 88 w 180"/>
                <a:gd name="T17" fmla="*/ 18 h 48"/>
                <a:gd name="T18" fmla="*/ 92 w 180"/>
                <a:gd name="T19" fmla="*/ 17 h 48"/>
                <a:gd name="T20" fmla="*/ 125 w 180"/>
                <a:gd name="T21" fmla="*/ 17 h 48"/>
                <a:gd name="T22" fmla="*/ 129 w 180"/>
                <a:gd name="T23" fmla="*/ 16 h 48"/>
                <a:gd name="T24" fmla="*/ 165 w 180"/>
                <a:gd name="T25" fmla="*/ 4 h 48"/>
                <a:gd name="T26" fmla="*/ 180 w 180"/>
                <a:gd name="T27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80" h="48">
                  <a:moveTo>
                    <a:pt x="180" y="0"/>
                  </a:moveTo>
                  <a:cubicBezTo>
                    <a:pt x="180" y="16"/>
                    <a:pt x="180" y="32"/>
                    <a:pt x="180" y="48"/>
                  </a:cubicBezTo>
                  <a:cubicBezTo>
                    <a:pt x="120" y="48"/>
                    <a:pt x="60" y="48"/>
                    <a:pt x="0" y="48"/>
                  </a:cubicBezTo>
                  <a:cubicBezTo>
                    <a:pt x="2" y="45"/>
                    <a:pt x="4" y="42"/>
                    <a:pt x="7" y="39"/>
                  </a:cubicBezTo>
                  <a:cubicBezTo>
                    <a:pt x="7" y="39"/>
                    <a:pt x="8" y="38"/>
                    <a:pt x="8" y="38"/>
                  </a:cubicBezTo>
                  <a:cubicBezTo>
                    <a:pt x="20" y="36"/>
                    <a:pt x="33" y="35"/>
                    <a:pt x="45" y="33"/>
                  </a:cubicBezTo>
                  <a:cubicBezTo>
                    <a:pt x="53" y="31"/>
                    <a:pt x="60" y="30"/>
                    <a:pt x="68" y="29"/>
                  </a:cubicBezTo>
                  <a:cubicBezTo>
                    <a:pt x="69" y="29"/>
                    <a:pt x="70" y="29"/>
                    <a:pt x="71" y="28"/>
                  </a:cubicBezTo>
                  <a:cubicBezTo>
                    <a:pt x="76" y="25"/>
                    <a:pt x="82" y="21"/>
                    <a:pt x="88" y="18"/>
                  </a:cubicBezTo>
                  <a:cubicBezTo>
                    <a:pt x="89" y="17"/>
                    <a:pt x="91" y="17"/>
                    <a:pt x="92" y="17"/>
                  </a:cubicBezTo>
                  <a:cubicBezTo>
                    <a:pt x="103" y="17"/>
                    <a:pt x="114" y="17"/>
                    <a:pt x="125" y="17"/>
                  </a:cubicBezTo>
                  <a:cubicBezTo>
                    <a:pt x="126" y="17"/>
                    <a:pt x="128" y="16"/>
                    <a:pt x="129" y="16"/>
                  </a:cubicBezTo>
                  <a:cubicBezTo>
                    <a:pt x="141" y="12"/>
                    <a:pt x="153" y="8"/>
                    <a:pt x="165" y="4"/>
                  </a:cubicBezTo>
                  <a:cubicBezTo>
                    <a:pt x="170" y="3"/>
                    <a:pt x="175" y="1"/>
                    <a:pt x="180" y="0"/>
                  </a:cubicBezTo>
                  <a:close/>
                </a:path>
              </a:pathLst>
            </a:custGeom>
            <a:solidFill>
              <a:srgbClr val="F7AC2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" name="Freeform 5">
              <a:extLst>
                <a:ext uri="{FF2B5EF4-FFF2-40B4-BE49-F238E27FC236}">
                  <a16:creationId xmlns:a16="http://schemas.microsoft.com/office/drawing/2014/main" id="{FE4DCE4C-6753-40CB-B8CB-66A07AB0B07E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3413127"/>
              <a:ext cx="9143999" cy="1730374"/>
            </a:xfrm>
            <a:custGeom>
              <a:avLst/>
              <a:gdLst>
                <a:gd name="T0" fmla="*/ 180 w 180"/>
                <a:gd name="T1" fmla="*/ 0 h 48"/>
                <a:gd name="T2" fmla="*/ 180 w 180"/>
                <a:gd name="T3" fmla="*/ 48 h 48"/>
                <a:gd name="T4" fmla="*/ 0 w 180"/>
                <a:gd name="T5" fmla="*/ 48 h 48"/>
                <a:gd name="T6" fmla="*/ 7 w 180"/>
                <a:gd name="T7" fmla="*/ 39 h 48"/>
                <a:gd name="T8" fmla="*/ 8 w 180"/>
                <a:gd name="T9" fmla="*/ 38 h 48"/>
                <a:gd name="T10" fmla="*/ 45 w 180"/>
                <a:gd name="T11" fmla="*/ 33 h 48"/>
                <a:gd name="T12" fmla="*/ 68 w 180"/>
                <a:gd name="T13" fmla="*/ 29 h 48"/>
                <a:gd name="T14" fmla="*/ 71 w 180"/>
                <a:gd name="T15" fmla="*/ 28 h 48"/>
                <a:gd name="T16" fmla="*/ 88 w 180"/>
                <a:gd name="T17" fmla="*/ 18 h 48"/>
                <a:gd name="T18" fmla="*/ 92 w 180"/>
                <a:gd name="T19" fmla="*/ 17 h 48"/>
                <a:gd name="T20" fmla="*/ 125 w 180"/>
                <a:gd name="T21" fmla="*/ 17 h 48"/>
                <a:gd name="T22" fmla="*/ 129 w 180"/>
                <a:gd name="T23" fmla="*/ 16 h 48"/>
                <a:gd name="T24" fmla="*/ 165 w 180"/>
                <a:gd name="T25" fmla="*/ 4 h 48"/>
                <a:gd name="T26" fmla="*/ 180 w 180"/>
                <a:gd name="T27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80" h="48">
                  <a:moveTo>
                    <a:pt x="180" y="0"/>
                  </a:moveTo>
                  <a:cubicBezTo>
                    <a:pt x="180" y="16"/>
                    <a:pt x="180" y="32"/>
                    <a:pt x="180" y="48"/>
                  </a:cubicBezTo>
                  <a:cubicBezTo>
                    <a:pt x="120" y="48"/>
                    <a:pt x="60" y="48"/>
                    <a:pt x="0" y="48"/>
                  </a:cubicBezTo>
                  <a:cubicBezTo>
                    <a:pt x="2" y="45"/>
                    <a:pt x="4" y="42"/>
                    <a:pt x="7" y="39"/>
                  </a:cubicBezTo>
                  <a:cubicBezTo>
                    <a:pt x="7" y="39"/>
                    <a:pt x="8" y="38"/>
                    <a:pt x="8" y="38"/>
                  </a:cubicBezTo>
                  <a:cubicBezTo>
                    <a:pt x="20" y="36"/>
                    <a:pt x="33" y="35"/>
                    <a:pt x="45" y="33"/>
                  </a:cubicBezTo>
                  <a:cubicBezTo>
                    <a:pt x="53" y="31"/>
                    <a:pt x="60" y="30"/>
                    <a:pt x="68" y="29"/>
                  </a:cubicBezTo>
                  <a:cubicBezTo>
                    <a:pt x="69" y="29"/>
                    <a:pt x="70" y="29"/>
                    <a:pt x="71" y="28"/>
                  </a:cubicBezTo>
                  <a:cubicBezTo>
                    <a:pt x="76" y="25"/>
                    <a:pt x="82" y="21"/>
                    <a:pt x="88" y="18"/>
                  </a:cubicBezTo>
                  <a:cubicBezTo>
                    <a:pt x="89" y="17"/>
                    <a:pt x="91" y="17"/>
                    <a:pt x="92" y="17"/>
                  </a:cubicBezTo>
                  <a:cubicBezTo>
                    <a:pt x="103" y="17"/>
                    <a:pt x="114" y="17"/>
                    <a:pt x="125" y="17"/>
                  </a:cubicBezTo>
                  <a:cubicBezTo>
                    <a:pt x="126" y="17"/>
                    <a:pt x="128" y="16"/>
                    <a:pt x="129" y="16"/>
                  </a:cubicBezTo>
                  <a:cubicBezTo>
                    <a:pt x="141" y="12"/>
                    <a:pt x="153" y="8"/>
                    <a:pt x="165" y="4"/>
                  </a:cubicBezTo>
                  <a:cubicBezTo>
                    <a:pt x="170" y="3"/>
                    <a:pt x="175" y="1"/>
                    <a:pt x="180" y="0"/>
                  </a:cubicBezTo>
                  <a:close/>
                </a:path>
              </a:pathLst>
            </a:custGeom>
            <a:solidFill>
              <a:srgbClr val="09224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Freeform 5">
            <a:extLst>
              <a:ext uri="{FF2B5EF4-FFF2-40B4-BE49-F238E27FC236}">
                <a16:creationId xmlns:a16="http://schemas.microsoft.com/office/drawing/2014/main" id="{F1199847-0648-47A7-ABEF-A26BDC8939D7}"/>
              </a:ext>
            </a:extLst>
          </p:cNvPr>
          <p:cNvSpPr>
            <a:spLocks/>
          </p:cNvSpPr>
          <p:nvPr/>
        </p:nvSpPr>
        <p:spPr bwMode="auto">
          <a:xfrm rot="10800000">
            <a:off x="0" y="0"/>
            <a:ext cx="5115123" cy="1058282"/>
          </a:xfrm>
          <a:custGeom>
            <a:avLst/>
            <a:gdLst>
              <a:gd name="T0" fmla="*/ 180 w 180"/>
              <a:gd name="T1" fmla="*/ 0 h 48"/>
              <a:gd name="T2" fmla="*/ 180 w 180"/>
              <a:gd name="T3" fmla="*/ 48 h 48"/>
              <a:gd name="T4" fmla="*/ 0 w 180"/>
              <a:gd name="T5" fmla="*/ 48 h 48"/>
              <a:gd name="T6" fmla="*/ 7 w 180"/>
              <a:gd name="T7" fmla="*/ 39 h 48"/>
              <a:gd name="T8" fmla="*/ 8 w 180"/>
              <a:gd name="T9" fmla="*/ 38 h 48"/>
              <a:gd name="T10" fmla="*/ 45 w 180"/>
              <a:gd name="T11" fmla="*/ 33 h 48"/>
              <a:gd name="T12" fmla="*/ 68 w 180"/>
              <a:gd name="T13" fmla="*/ 29 h 48"/>
              <a:gd name="T14" fmla="*/ 71 w 180"/>
              <a:gd name="T15" fmla="*/ 28 h 48"/>
              <a:gd name="T16" fmla="*/ 88 w 180"/>
              <a:gd name="T17" fmla="*/ 18 h 48"/>
              <a:gd name="T18" fmla="*/ 92 w 180"/>
              <a:gd name="T19" fmla="*/ 17 h 48"/>
              <a:gd name="T20" fmla="*/ 125 w 180"/>
              <a:gd name="T21" fmla="*/ 17 h 48"/>
              <a:gd name="T22" fmla="*/ 129 w 180"/>
              <a:gd name="T23" fmla="*/ 16 h 48"/>
              <a:gd name="T24" fmla="*/ 165 w 180"/>
              <a:gd name="T25" fmla="*/ 4 h 48"/>
              <a:gd name="T26" fmla="*/ 180 w 180"/>
              <a:gd name="T27" fmla="*/ 0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80" h="48">
                <a:moveTo>
                  <a:pt x="180" y="0"/>
                </a:moveTo>
                <a:cubicBezTo>
                  <a:pt x="180" y="16"/>
                  <a:pt x="180" y="32"/>
                  <a:pt x="180" y="48"/>
                </a:cubicBezTo>
                <a:cubicBezTo>
                  <a:pt x="120" y="48"/>
                  <a:pt x="60" y="48"/>
                  <a:pt x="0" y="48"/>
                </a:cubicBezTo>
                <a:cubicBezTo>
                  <a:pt x="2" y="45"/>
                  <a:pt x="4" y="42"/>
                  <a:pt x="7" y="39"/>
                </a:cubicBezTo>
                <a:cubicBezTo>
                  <a:pt x="7" y="39"/>
                  <a:pt x="8" y="38"/>
                  <a:pt x="8" y="38"/>
                </a:cubicBezTo>
                <a:cubicBezTo>
                  <a:pt x="20" y="36"/>
                  <a:pt x="33" y="35"/>
                  <a:pt x="45" y="33"/>
                </a:cubicBezTo>
                <a:cubicBezTo>
                  <a:pt x="53" y="31"/>
                  <a:pt x="60" y="30"/>
                  <a:pt x="68" y="29"/>
                </a:cubicBezTo>
                <a:cubicBezTo>
                  <a:pt x="69" y="29"/>
                  <a:pt x="70" y="29"/>
                  <a:pt x="71" y="28"/>
                </a:cubicBezTo>
                <a:cubicBezTo>
                  <a:pt x="76" y="25"/>
                  <a:pt x="82" y="21"/>
                  <a:pt x="88" y="18"/>
                </a:cubicBezTo>
                <a:cubicBezTo>
                  <a:pt x="89" y="17"/>
                  <a:pt x="91" y="17"/>
                  <a:pt x="92" y="17"/>
                </a:cubicBezTo>
                <a:cubicBezTo>
                  <a:pt x="103" y="17"/>
                  <a:pt x="114" y="17"/>
                  <a:pt x="125" y="17"/>
                </a:cubicBezTo>
                <a:cubicBezTo>
                  <a:pt x="126" y="17"/>
                  <a:pt x="128" y="16"/>
                  <a:pt x="129" y="16"/>
                </a:cubicBezTo>
                <a:cubicBezTo>
                  <a:pt x="141" y="12"/>
                  <a:pt x="153" y="8"/>
                  <a:pt x="165" y="4"/>
                </a:cubicBezTo>
                <a:cubicBezTo>
                  <a:pt x="170" y="3"/>
                  <a:pt x="175" y="1"/>
                  <a:pt x="180" y="0"/>
                </a:cubicBezTo>
                <a:close/>
              </a:path>
            </a:pathLst>
          </a:custGeom>
          <a:solidFill>
            <a:srgbClr val="F7AC2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75" name="Google Shape;1175;p44"/>
          <p:cNvSpPr txBox="1">
            <a:spLocks noGrp="1"/>
          </p:cNvSpPr>
          <p:nvPr>
            <p:ph type="subTitle" idx="4"/>
          </p:nvPr>
        </p:nvSpPr>
        <p:spPr>
          <a:xfrm>
            <a:off x="2822993" y="1390935"/>
            <a:ext cx="2302800" cy="84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Mercury is the smallest planet of them all</a:t>
            </a:r>
            <a:endParaRPr/>
          </a:p>
        </p:txBody>
      </p:sp>
      <p:sp>
        <p:nvSpPr>
          <p:cNvPr id="1176" name="Google Shape;1176;p44"/>
          <p:cNvSpPr txBox="1">
            <a:spLocks noGrp="1"/>
          </p:cNvSpPr>
          <p:nvPr>
            <p:ph type="subTitle" idx="5"/>
          </p:nvPr>
        </p:nvSpPr>
        <p:spPr>
          <a:xfrm>
            <a:off x="2822988" y="2480485"/>
            <a:ext cx="2302800" cy="84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Venus has a beautiful name, but it’s very hot</a:t>
            </a:r>
            <a:endParaRPr/>
          </a:p>
        </p:txBody>
      </p:sp>
      <p:sp>
        <p:nvSpPr>
          <p:cNvPr id="1177" name="Google Shape;1177;p44"/>
          <p:cNvSpPr txBox="1">
            <a:spLocks noGrp="1"/>
          </p:cNvSpPr>
          <p:nvPr>
            <p:ph type="subTitle" idx="6"/>
          </p:nvPr>
        </p:nvSpPr>
        <p:spPr>
          <a:xfrm>
            <a:off x="2822985" y="3570035"/>
            <a:ext cx="2302800" cy="84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Yes, this is the ringed planet. It’s a gas giant</a:t>
            </a:r>
            <a:endParaRPr/>
          </a:p>
        </p:txBody>
      </p:sp>
      <p:sp>
        <p:nvSpPr>
          <p:cNvPr id="1178" name="Google Shape;1178;p44"/>
          <p:cNvSpPr txBox="1">
            <a:spLocks noGrp="1"/>
          </p:cNvSpPr>
          <p:nvPr>
            <p:ph type="title"/>
          </p:nvPr>
        </p:nvSpPr>
        <p:spPr>
          <a:xfrm>
            <a:off x="713225" y="372390"/>
            <a:ext cx="76992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could use three columns, why not?</a:t>
            </a:r>
            <a:endParaRPr/>
          </a:p>
        </p:txBody>
      </p:sp>
      <p:sp>
        <p:nvSpPr>
          <p:cNvPr id="1179" name="Google Shape;1179;p44"/>
          <p:cNvSpPr txBox="1">
            <a:spLocks noGrp="1"/>
          </p:cNvSpPr>
          <p:nvPr>
            <p:ph type="subTitle" idx="1"/>
          </p:nvPr>
        </p:nvSpPr>
        <p:spPr>
          <a:xfrm>
            <a:off x="714726" y="1487975"/>
            <a:ext cx="1847100" cy="34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Mercury</a:t>
            </a:r>
            <a:endParaRPr/>
          </a:p>
        </p:txBody>
      </p:sp>
      <p:sp>
        <p:nvSpPr>
          <p:cNvPr id="1180" name="Google Shape;1180;p44"/>
          <p:cNvSpPr txBox="1">
            <a:spLocks noGrp="1"/>
          </p:cNvSpPr>
          <p:nvPr>
            <p:ph type="subTitle" idx="2"/>
          </p:nvPr>
        </p:nvSpPr>
        <p:spPr>
          <a:xfrm>
            <a:off x="714725" y="2577525"/>
            <a:ext cx="1847100" cy="34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Venus</a:t>
            </a:r>
            <a:endParaRPr/>
          </a:p>
        </p:txBody>
      </p:sp>
      <p:sp>
        <p:nvSpPr>
          <p:cNvPr id="1181" name="Google Shape;1181;p44"/>
          <p:cNvSpPr txBox="1">
            <a:spLocks noGrp="1"/>
          </p:cNvSpPr>
          <p:nvPr>
            <p:ph type="subTitle" idx="3"/>
          </p:nvPr>
        </p:nvSpPr>
        <p:spPr>
          <a:xfrm>
            <a:off x="714731" y="3667075"/>
            <a:ext cx="1847100" cy="34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Saturn</a:t>
            </a:r>
            <a:endParaRPr/>
          </a:p>
        </p:txBody>
      </p:sp>
      <p:grpSp>
        <p:nvGrpSpPr>
          <p:cNvPr id="1182" name="Google Shape;1182;p44"/>
          <p:cNvGrpSpPr/>
          <p:nvPr/>
        </p:nvGrpSpPr>
        <p:grpSpPr>
          <a:xfrm>
            <a:off x="5426248" y="1830275"/>
            <a:ext cx="3455586" cy="3090124"/>
            <a:chOff x="5554335" y="1570839"/>
            <a:chExt cx="3455586" cy="3090124"/>
          </a:xfrm>
          <a:solidFill>
            <a:srgbClr val="092242"/>
          </a:solidFill>
        </p:grpSpPr>
        <p:sp>
          <p:nvSpPr>
            <p:cNvPr id="1183" name="Google Shape;1183;p44"/>
            <p:cNvSpPr/>
            <p:nvPr/>
          </p:nvSpPr>
          <p:spPr>
            <a:xfrm>
              <a:off x="7585609" y="4551539"/>
              <a:ext cx="1424311" cy="109424"/>
            </a:xfrm>
            <a:custGeom>
              <a:avLst/>
              <a:gdLst/>
              <a:ahLst/>
              <a:cxnLst/>
              <a:rect l="l" t="t" r="r" b="b"/>
              <a:pathLst>
                <a:path w="15047" h="1156" extrusionOk="0">
                  <a:moveTo>
                    <a:pt x="7508" y="1"/>
                  </a:moveTo>
                  <a:cubicBezTo>
                    <a:pt x="3375" y="1"/>
                    <a:pt x="1" y="274"/>
                    <a:pt x="1" y="578"/>
                  </a:cubicBezTo>
                  <a:cubicBezTo>
                    <a:pt x="1" y="882"/>
                    <a:pt x="3375" y="1156"/>
                    <a:pt x="7508" y="1156"/>
                  </a:cubicBezTo>
                  <a:cubicBezTo>
                    <a:pt x="11673" y="1156"/>
                    <a:pt x="15047" y="882"/>
                    <a:pt x="15047" y="578"/>
                  </a:cubicBezTo>
                  <a:cubicBezTo>
                    <a:pt x="15047" y="274"/>
                    <a:pt x="11703" y="1"/>
                    <a:pt x="75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" name="Google Shape;1184;p44"/>
            <p:cNvSpPr/>
            <p:nvPr/>
          </p:nvSpPr>
          <p:spPr>
            <a:xfrm>
              <a:off x="5801772" y="4551539"/>
              <a:ext cx="1424311" cy="109424"/>
            </a:xfrm>
            <a:custGeom>
              <a:avLst/>
              <a:gdLst/>
              <a:ahLst/>
              <a:cxnLst/>
              <a:rect l="l" t="t" r="r" b="b"/>
              <a:pathLst>
                <a:path w="15047" h="1156" extrusionOk="0">
                  <a:moveTo>
                    <a:pt x="7508" y="1"/>
                  </a:moveTo>
                  <a:cubicBezTo>
                    <a:pt x="3374" y="1"/>
                    <a:pt x="0" y="274"/>
                    <a:pt x="0" y="578"/>
                  </a:cubicBezTo>
                  <a:cubicBezTo>
                    <a:pt x="0" y="882"/>
                    <a:pt x="3374" y="1156"/>
                    <a:pt x="7508" y="1156"/>
                  </a:cubicBezTo>
                  <a:cubicBezTo>
                    <a:pt x="11672" y="1156"/>
                    <a:pt x="15046" y="882"/>
                    <a:pt x="15046" y="578"/>
                  </a:cubicBezTo>
                  <a:cubicBezTo>
                    <a:pt x="15046" y="274"/>
                    <a:pt x="11703" y="1"/>
                    <a:pt x="75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" name="Google Shape;1185;p44"/>
            <p:cNvSpPr/>
            <p:nvPr/>
          </p:nvSpPr>
          <p:spPr>
            <a:xfrm>
              <a:off x="5980108" y="3564725"/>
              <a:ext cx="992768" cy="992673"/>
            </a:xfrm>
            <a:custGeom>
              <a:avLst/>
              <a:gdLst/>
              <a:ahLst/>
              <a:cxnLst/>
              <a:rect l="l" t="t" r="r" b="b"/>
              <a:pathLst>
                <a:path w="10488" h="10487" fill="none" extrusionOk="0">
                  <a:moveTo>
                    <a:pt x="1" y="5228"/>
                  </a:moveTo>
                  <a:cubicBezTo>
                    <a:pt x="1" y="8116"/>
                    <a:pt x="2372" y="10487"/>
                    <a:pt x="5259" y="10487"/>
                  </a:cubicBezTo>
                  <a:cubicBezTo>
                    <a:pt x="8147" y="10487"/>
                    <a:pt x="10487" y="8116"/>
                    <a:pt x="10487" y="5228"/>
                  </a:cubicBezTo>
                  <a:cubicBezTo>
                    <a:pt x="10487" y="2341"/>
                    <a:pt x="8147" y="0"/>
                    <a:pt x="5259" y="0"/>
                  </a:cubicBezTo>
                  <a:cubicBezTo>
                    <a:pt x="2372" y="0"/>
                    <a:pt x="1" y="2341"/>
                    <a:pt x="1" y="5228"/>
                  </a:cubicBezTo>
                  <a:close/>
                </a:path>
              </a:pathLst>
            </a:custGeom>
            <a:grpFill/>
            <a:ln w="18225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" name="Google Shape;1186;p44"/>
            <p:cNvSpPr/>
            <p:nvPr/>
          </p:nvSpPr>
          <p:spPr>
            <a:xfrm>
              <a:off x="6029046" y="3610729"/>
              <a:ext cx="897826" cy="897732"/>
            </a:xfrm>
            <a:custGeom>
              <a:avLst/>
              <a:gdLst/>
              <a:ahLst/>
              <a:cxnLst/>
              <a:rect l="l" t="t" r="r" b="b"/>
              <a:pathLst>
                <a:path w="9485" h="9484" fill="none" extrusionOk="0">
                  <a:moveTo>
                    <a:pt x="1" y="4742"/>
                  </a:moveTo>
                  <a:cubicBezTo>
                    <a:pt x="1" y="7356"/>
                    <a:pt x="2128" y="9484"/>
                    <a:pt x="4742" y="9484"/>
                  </a:cubicBezTo>
                  <a:cubicBezTo>
                    <a:pt x="7356" y="9484"/>
                    <a:pt x="9484" y="7356"/>
                    <a:pt x="9484" y="4742"/>
                  </a:cubicBezTo>
                  <a:cubicBezTo>
                    <a:pt x="9484" y="2128"/>
                    <a:pt x="7356" y="1"/>
                    <a:pt x="4742" y="1"/>
                  </a:cubicBezTo>
                  <a:cubicBezTo>
                    <a:pt x="2128" y="1"/>
                    <a:pt x="1" y="2128"/>
                    <a:pt x="1" y="4742"/>
                  </a:cubicBezTo>
                  <a:close/>
                </a:path>
              </a:pathLst>
            </a:custGeom>
            <a:grpFill/>
            <a:ln w="9875" cap="flat" cmpd="sng">
              <a:solidFill>
                <a:schemeClr val="accent2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" name="Google Shape;1187;p44"/>
            <p:cNvSpPr/>
            <p:nvPr/>
          </p:nvSpPr>
          <p:spPr>
            <a:xfrm>
              <a:off x="5554335" y="2401656"/>
              <a:ext cx="891958" cy="423971"/>
            </a:xfrm>
            <a:custGeom>
              <a:avLst/>
              <a:gdLst/>
              <a:ahLst/>
              <a:cxnLst/>
              <a:rect l="l" t="t" r="r" b="b"/>
              <a:pathLst>
                <a:path w="9423" h="4479" extrusionOk="0">
                  <a:moveTo>
                    <a:pt x="7001" y="1"/>
                  </a:moveTo>
                  <a:cubicBezTo>
                    <a:pt x="6745" y="1"/>
                    <a:pt x="6404" y="48"/>
                    <a:pt x="5958" y="190"/>
                  </a:cubicBezTo>
                  <a:cubicBezTo>
                    <a:pt x="4655" y="604"/>
                    <a:pt x="4564" y="2260"/>
                    <a:pt x="3322" y="2260"/>
                  </a:cubicBezTo>
                  <a:cubicBezTo>
                    <a:pt x="3290" y="2260"/>
                    <a:pt x="3256" y="2259"/>
                    <a:pt x="3222" y="2257"/>
                  </a:cubicBezTo>
                  <a:cubicBezTo>
                    <a:pt x="2336" y="2178"/>
                    <a:pt x="1692" y="1729"/>
                    <a:pt x="1059" y="1729"/>
                  </a:cubicBezTo>
                  <a:cubicBezTo>
                    <a:pt x="715" y="1729"/>
                    <a:pt x="375" y="1861"/>
                    <a:pt x="0" y="2257"/>
                  </a:cubicBezTo>
                  <a:cubicBezTo>
                    <a:pt x="0" y="2257"/>
                    <a:pt x="185" y="2161"/>
                    <a:pt x="448" y="2161"/>
                  </a:cubicBezTo>
                  <a:cubicBezTo>
                    <a:pt x="738" y="2161"/>
                    <a:pt x="1124" y="2278"/>
                    <a:pt x="1459" y="2773"/>
                  </a:cubicBezTo>
                  <a:cubicBezTo>
                    <a:pt x="2066" y="3592"/>
                    <a:pt x="2605" y="4479"/>
                    <a:pt x="3871" y="4479"/>
                  </a:cubicBezTo>
                  <a:cubicBezTo>
                    <a:pt x="4063" y="4479"/>
                    <a:pt x="4271" y="4459"/>
                    <a:pt x="4499" y="4415"/>
                  </a:cubicBezTo>
                  <a:cubicBezTo>
                    <a:pt x="5753" y="4138"/>
                    <a:pt x="6472" y="3268"/>
                    <a:pt x="7622" y="3268"/>
                  </a:cubicBezTo>
                  <a:cubicBezTo>
                    <a:pt x="8117" y="3268"/>
                    <a:pt x="8692" y="3429"/>
                    <a:pt x="9423" y="3868"/>
                  </a:cubicBezTo>
                  <a:lnTo>
                    <a:pt x="7690" y="190"/>
                  </a:lnTo>
                  <a:cubicBezTo>
                    <a:pt x="7690" y="190"/>
                    <a:pt x="7515" y="1"/>
                    <a:pt x="70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" name="Google Shape;1188;p44"/>
            <p:cNvSpPr/>
            <p:nvPr/>
          </p:nvSpPr>
          <p:spPr>
            <a:xfrm>
              <a:off x="6265030" y="2373543"/>
              <a:ext cx="586971" cy="1280432"/>
            </a:xfrm>
            <a:custGeom>
              <a:avLst/>
              <a:gdLst/>
              <a:ahLst/>
              <a:cxnLst/>
              <a:rect l="l" t="t" r="r" b="b"/>
              <a:pathLst>
                <a:path w="6201" h="13527" fill="none" extrusionOk="0">
                  <a:moveTo>
                    <a:pt x="6201" y="13526"/>
                  </a:moveTo>
                  <a:lnTo>
                    <a:pt x="0" y="0"/>
                  </a:lnTo>
                </a:path>
              </a:pathLst>
            </a:custGeom>
            <a:grpFill/>
            <a:ln w="9875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" name="Google Shape;1189;p44"/>
            <p:cNvSpPr/>
            <p:nvPr/>
          </p:nvSpPr>
          <p:spPr>
            <a:xfrm>
              <a:off x="6477917" y="3886942"/>
              <a:ext cx="748173" cy="345311"/>
            </a:xfrm>
            <a:custGeom>
              <a:avLst/>
              <a:gdLst/>
              <a:ahLst/>
              <a:cxnLst/>
              <a:rect l="l" t="t" r="r" b="b"/>
              <a:pathLst>
                <a:path w="7904" h="3648" fill="none" extrusionOk="0">
                  <a:moveTo>
                    <a:pt x="7721" y="0"/>
                  </a:moveTo>
                  <a:lnTo>
                    <a:pt x="0" y="1064"/>
                  </a:lnTo>
                  <a:lnTo>
                    <a:pt x="0" y="2554"/>
                  </a:lnTo>
                  <a:lnTo>
                    <a:pt x="7903" y="3648"/>
                  </a:lnTo>
                </a:path>
              </a:pathLst>
            </a:custGeom>
            <a:grpFill/>
            <a:ln w="5325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" name="Google Shape;1190;p44"/>
            <p:cNvSpPr/>
            <p:nvPr/>
          </p:nvSpPr>
          <p:spPr>
            <a:xfrm>
              <a:off x="7243230" y="3717219"/>
              <a:ext cx="143974" cy="342471"/>
            </a:xfrm>
            <a:custGeom>
              <a:avLst/>
              <a:gdLst/>
              <a:ahLst/>
              <a:cxnLst/>
              <a:rect l="l" t="t" r="r" b="b"/>
              <a:pathLst>
                <a:path w="1521" h="3618" fill="none" extrusionOk="0">
                  <a:moveTo>
                    <a:pt x="1520" y="0"/>
                  </a:moveTo>
                  <a:lnTo>
                    <a:pt x="1" y="3617"/>
                  </a:lnTo>
                </a:path>
              </a:pathLst>
            </a:custGeom>
            <a:grpFill/>
            <a:ln w="7600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" name="Google Shape;1191;p44"/>
            <p:cNvSpPr/>
            <p:nvPr/>
          </p:nvSpPr>
          <p:spPr>
            <a:xfrm>
              <a:off x="7277780" y="3697057"/>
              <a:ext cx="210140" cy="43258"/>
            </a:xfrm>
            <a:custGeom>
              <a:avLst/>
              <a:gdLst/>
              <a:ahLst/>
              <a:cxnLst/>
              <a:rect l="l" t="t" r="r" b="b"/>
              <a:pathLst>
                <a:path w="2220" h="457" extrusionOk="0">
                  <a:moveTo>
                    <a:pt x="0" y="0"/>
                  </a:moveTo>
                  <a:lnTo>
                    <a:pt x="0" y="456"/>
                  </a:lnTo>
                  <a:lnTo>
                    <a:pt x="2219" y="456"/>
                  </a:lnTo>
                  <a:lnTo>
                    <a:pt x="221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" name="Google Shape;1192;p44"/>
            <p:cNvSpPr/>
            <p:nvPr/>
          </p:nvSpPr>
          <p:spPr>
            <a:xfrm>
              <a:off x="7191452" y="2877031"/>
              <a:ext cx="457574" cy="816610"/>
            </a:xfrm>
            <a:custGeom>
              <a:avLst/>
              <a:gdLst/>
              <a:ahLst/>
              <a:cxnLst/>
              <a:rect l="l" t="t" r="r" b="b"/>
              <a:pathLst>
                <a:path w="4834" h="8627" extrusionOk="0">
                  <a:moveTo>
                    <a:pt x="2037" y="1"/>
                  </a:moveTo>
                  <a:lnTo>
                    <a:pt x="0" y="2007"/>
                  </a:lnTo>
                  <a:lnTo>
                    <a:pt x="2493" y="3162"/>
                  </a:lnTo>
                  <a:lnTo>
                    <a:pt x="1459" y="8572"/>
                  </a:lnTo>
                  <a:cubicBezTo>
                    <a:pt x="1459" y="8572"/>
                    <a:pt x="2635" y="8626"/>
                    <a:pt x="3445" y="8626"/>
                  </a:cubicBezTo>
                  <a:cubicBezTo>
                    <a:pt x="3851" y="8626"/>
                    <a:pt x="4165" y="8613"/>
                    <a:pt x="4195" y="8572"/>
                  </a:cubicBezTo>
                  <a:cubicBezTo>
                    <a:pt x="4286" y="8481"/>
                    <a:pt x="2462" y="8055"/>
                    <a:pt x="2462" y="8055"/>
                  </a:cubicBezTo>
                  <a:cubicBezTo>
                    <a:pt x="2462" y="8055"/>
                    <a:pt x="4833" y="3830"/>
                    <a:pt x="4499" y="2402"/>
                  </a:cubicBezTo>
                  <a:cubicBezTo>
                    <a:pt x="4165" y="973"/>
                    <a:pt x="2037" y="1"/>
                    <a:pt x="20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" name="Google Shape;1193;p44"/>
            <p:cNvSpPr/>
            <p:nvPr/>
          </p:nvSpPr>
          <p:spPr>
            <a:xfrm>
              <a:off x="7712262" y="3564725"/>
              <a:ext cx="992673" cy="992673"/>
            </a:xfrm>
            <a:custGeom>
              <a:avLst/>
              <a:gdLst/>
              <a:ahLst/>
              <a:cxnLst/>
              <a:rect l="l" t="t" r="r" b="b"/>
              <a:pathLst>
                <a:path w="10487" h="10487" fill="none" extrusionOk="0">
                  <a:moveTo>
                    <a:pt x="0" y="5228"/>
                  </a:moveTo>
                  <a:cubicBezTo>
                    <a:pt x="0" y="8116"/>
                    <a:pt x="2341" y="10487"/>
                    <a:pt x="5228" y="10487"/>
                  </a:cubicBezTo>
                  <a:cubicBezTo>
                    <a:pt x="8116" y="10487"/>
                    <a:pt x="10487" y="8116"/>
                    <a:pt x="10487" y="5228"/>
                  </a:cubicBezTo>
                  <a:cubicBezTo>
                    <a:pt x="10487" y="2341"/>
                    <a:pt x="8116" y="0"/>
                    <a:pt x="5228" y="0"/>
                  </a:cubicBezTo>
                  <a:cubicBezTo>
                    <a:pt x="2341" y="0"/>
                    <a:pt x="0" y="2341"/>
                    <a:pt x="0" y="5228"/>
                  </a:cubicBezTo>
                  <a:close/>
                </a:path>
              </a:pathLst>
            </a:custGeom>
            <a:grpFill/>
            <a:ln w="18225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" name="Google Shape;1194;p44"/>
            <p:cNvSpPr/>
            <p:nvPr/>
          </p:nvSpPr>
          <p:spPr>
            <a:xfrm>
              <a:off x="7758266" y="3610729"/>
              <a:ext cx="897732" cy="897732"/>
            </a:xfrm>
            <a:custGeom>
              <a:avLst/>
              <a:gdLst/>
              <a:ahLst/>
              <a:cxnLst/>
              <a:rect l="l" t="t" r="r" b="b"/>
              <a:pathLst>
                <a:path w="9484" h="9484" fill="none" extrusionOk="0">
                  <a:moveTo>
                    <a:pt x="0" y="4742"/>
                  </a:moveTo>
                  <a:cubicBezTo>
                    <a:pt x="0" y="7356"/>
                    <a:pt x="2128" y="9484"/>
                    <a:pt x="4742" y="9484"/>
                  </a:cubicBezTo>
                  <a:cubicBezTo>
                    <a:pt x="7356" y="9484"/>
                    <a:pt x="9484" y="7356"/>
                    <a:pt x="9484" y="4742"/>
                  </a:cubicBezTo>
                  <a:cubicBezTo>
                    <a:pt x="9484" y="2128"/>
                    <a:pt x="7356" y="1"/>
                    <a:pt x="4742" y="1"/>
                  </a:cubicBezTo>
                  <a:cubicBezTo>
                    <a:pt x="2128" y="1"/>
                    <a:pt x="0" y="2128"/>
                    <a:pt x="0" y="4742"/>
                  </a:cubicBezTo>
                  <a:close/>
                </a:path>
              </a:pathLst>
            </a:custGeom>
            <a:grpFill/>
            <a:ln w="9875" cap="flat" cmpd="sng">
              <a:solidFill>
                <a:schemeClr val="accent2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" name="Google Shape;1195;p44"/>
            <p:cNvSpPr/>
            <p:nvPr/>
          </p:nvSpPr>
          <p:spPr>
            <a:xfrm>
              <a:off x="8117874" y="3970336"/>
              <a:ext cx="178524" cy="178524"/>
            </a:xfrm>
            <a:custGeom>
              <a:avLst/>
              <a:gdLst/>
              <a:ahLst/>
              <a:cxnLst/>
              <a:rect l="l" t="t" r="r" b="b"/>
              <a:pathLst>
                <a:path w="1886" h="1886" extrusionOk="0">
                  <a:moveTo>
                    <a:pt x="943" y="1"/>
                  </a:moveTo>
                  <a:cubicBezTo>
                    <a:pt x="426" y="1"/>
                    <a:pt x="1" y="426"/>
                    <a:pt x="1" y="943"/>
                  </a:cubicBezTo>
                  <a:cubicBezTo>
                    <a:pt x="1" y="1490"/>
                    <a:pt x="426" y="1885"/>
                    <a:pt x="943" y="1885"/>
                  </a:cubicBezTo>
                  <a:cubicBezTo>
                    <a:pt x="1490" y="1885"/>
                    <a:pt x="1885" y="1490"/>
                    <a:pt x="1885" y="943"/>
                  </a:cubicBezTo>
                  <a:cubicBezTo>
                    <a:pt x="1885" y="426"/>
                    <a:pt x="1490" y="1"/>
                    <a:pt x="94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" name="Google Shape;1196;p44"/>
            <p:cNvSpPr/>
            <p:nvPr/>
          </p:nvSpPr>
          <p:spPr>
            <a:xfrm>
              <a:off x="6998633" y="3173407"/>
              <a:ext cx="227462" cy="860342"/>
            </a:xfrm>
            <a:custGeom>
              <a:avLst/>
              <a:gdLst/>
              <a:ahLst/>
              <a:cxnLst/>
              <a:rect l="l" t="t" r="r" b="b"/>
              <a:pathLst>
                <a:path w="2403" h="9089" fill="none" extrusionOk="0">
                  <a:moveTo>
                    <a:pt x="2402" y="9089"/>
                  </a:moveTo>
                  <a:lnTo>
                    <a:pt x="1" y="0"/>
                  </a:lnTo>
                </a:path>
              </a:pathLst>
            </a:custGeom>
            <a:grpFill/>
            <a:ln w="190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" name="Google Shape;1197;p44"/>
            <p:cNvSpPr/>
            <p:nvPr/>
          </p:nvSpPr>
          <p:spPr>
            <a:xfrm>
              <a:off x="7979767" y="3020912"/>
              <a:ext cx="227462" cy="1012835"/>
            </a:xfrm>
            <a:custGeom>
              <a:avLst/>
              <a:gdLst/>
              <a:ahLst/>
              <a:cxnLst/>
              <a:rect l="l" t="t" r="r" b="b"/>
              <a:pathLst>
                <a:path w="2403" h="10700" fill="none" extrusionOk="0">
                  <a:moveTo>
                    <a:pt x="2402" y="10700"/>
                  </a:moveTo>
                  <a:lnTo>
                    <a:pt x="1" y="1642"/>
                  </a:lnTo>
                  <a:lnTo>
                    <a:pt x="1" y="0"/>
                  </a:lnTo>
                </a:path>
              </a:pathLst>
            </a:custGeom>
            <a:grpFill/>
            <a:ln w="190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" name="Google Shape;1198;p44"/>
            <p:cNvSpPr/>
            <p:nvPr/>
          </p:nvSpPr>
          <p:spPr>
            <a:xfrm>
              <a:off x="6388748" y="3970336"/>
              <a:ext cx="178429" cy="178524"/>
            </a:xfrm>
            <a:custGeom>
              <a:avLst/>
              <a:gdLst/>
              <a:ahLst/>
              <a:cxnLst/>
              <a:rect l="l" t="t" r="r" b="b"/>
              <a:pathLst>
                <a:path w="1885" h="1886" extrusionOk="0">
                  <a:moveTo>
                    <a:pt x="942" y="1"/>
                  </a:moveTo>
                  <a:cubicBezTo>
                    <a:pt x="395" y="1"/>
                    <a:pt x="0" y="426"/>
                    <a:pt x="0" y="943"/>
                  </a:cubicBezTo>
                  <a:cubicBezTo>
                    <a:pt x="0" y="1490"/>
                    <a:pt x="395" y="1885"/>
                    <a:pt x="942" y="1885"/>
                  </a:cubicBezTo>
                  <a:cubicBezTo>
                    <a:pt x="1459" y="1885"/>
                    <a:pt x="1885" y="1490"/>
                    <a:pt x="1885" y="943"/>
                  </a:cubicBezTo>
                  <a:cubicBezTo>
                    <a:pt x="1885" y="426"/>
                    <a:pt x="1459" y="1"/>
                    <a:pt x="94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" name="Google Shape;1199;p44"/>
            <p:cNvSpPr/>
            <p:nvPr/>
          </p:nvSpPr>
          <p:spPr>
            <a:xfrm>
              <a:off x="7617225" y="3020912"/>
              <a:ext cx="448961" cy="95"/>
            </a:xfrm>
            <a:custGeom>
              <a:avLst/>
              <a:gdLst/>
              <a:ahLst/>
              <a:cxnLst/>
              <a:rect l="l" t="t" r="r" b="b"/>
              <a:pathLst>
                <a:path w="4743" h="1" fill="none" extrusionOk="0">
                  <a:moveTo>
                    <a:pt x="1" y="0"/>
                  </a:moveTo>
                  <a:lnTo>
                    <a:pt x="4743" y="0"/>
                  </a:lnTo>
                </a:path>
              </a:pathLst>
            </a:custGeom>
            <a:grpFill/>
            <a:ln w="190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" name="Google Shape;1200;p44"/>
            <p:cNvSpPr/>
            <p:nvPr/>
          </p:nvSpPr>
          <p:spPr>
            <a:xfrm>
              <a:off x="6477917" y="3239573"/>
              <a:ext cx="1553708" cy="834501"/>
            </a:xfrm>
            <a:custGeom>
              <a:avLst/>
              <a:gdLst/>
              <a:ahLst/>
              <a:cxnLst/>
              <a:rect l="l" t="t" r="r" b="b"/>
              <a:pathLst>
                <a:path w="16414" h="8816" fill="none" extrusionOk="0">
                  <a:moveTo>
                    <a:pt x="16414" y="1459"/>
                  </a:moveTo>
                  <a:lnTo>
                    <a:pt x="8055" y="8815"/>
                  </a:lnTo>
                  <a:lnTo>
                    <a:pt x="0" y="8663"/>
                  </a:lnTo>
                  <a:lnTo>
                    <a:pt x="6201" y="1946"/>
                  </a:lnTo>
                  <a:lnTo>
                    <a:pt x="16019" y="0"/>
                  </a:lnTo>
                </a:path>
              </a:pathLst>
            </a:custGeom>
            <a:grpFill/>
            <a:ln w="190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" name="Google Shape;1201;p44"/>
            <p:cNvSpPr/>
            <p:nvPr/>
          </p:nvSpPr>
          <p:spPr>
            <a:xfrm>
              <a:off x="7018795" y="4381816"/>
              <a:ext cx="207300" cy="43258"/>
            </a:xfrm>
            <a:custGeom>
              <a:avLst/>
              <a:gdLst/>
              <a:ahLst/>
              <a:cxnLst/>
              <a:rect l="l" t="t" r="r" b="b"/>
              <a:pathLst>
                <a:path w="2190" h="457" extrusionOk="0">
                  <a:moveTo>
                    <a:pt x="1" y="1"/>
                  </a:moveTo>
                  <a:lnTo>
                    <a:pt x="1" y="456"/>
                  </a:lnTo>
                  <a:lnTo>
                    <a:pt x="2189" y="456"/>
                  </a:lnTo>
                  <a:lnTo>
                    <a:pt x="218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" name="Google Shape;1202;p44"/>
            <p:cNvSpPr/>
            <p:nvPr/>
          </p:nvSpPr>
          <p:spPr>
            <a:xfrm>
              <a:off x="7044731" y="3861005"/>
              <a:ext cx="397088" cy="397183"/>
            </a:xfrm>
            <a:custGeom>
              <a:avLst/>
              <a:gdLst/>
              <a:ahLst/>
              <a:cxnLst/>
              <a:rect l="l" t="t" r="r" b="b"/>
              <a:pathLst>
                <a:path w="4195" h="4196" extrusionOk="0">
                  <a:moveTo>
                    <a:pt x="2098" y="1"/>
                  </a:moveTo>
                  <a:cubicBezTo>
                    <a:pt x="973" y="1"/>
                    <a:pt x="0" y="913"/>
                    <a:pt x="0" y="2098"/>
                  </a:cubicBezTo>
                  <a:cubicBezTo>
                    <a:pt x="0" y="3284"/>
                    <a:pt x="973" y="4196"/>
                    <a:pt x="2098" y="4196"/>
                  </a:cubicBezTo>
                  <a:cubicBezTo>
                    <a:pt x="3253" y="4196"/>
                    <a:pt x="4195" y="3253"/>
                    <a:pt x="4195" y="2098"/>
                  </a:cubicBezTo>
                  <a:cubicBezTo>
                    <a:pt x="4195" y="913"/>
                    <a:pt x="3253" y="1"/>
                    <a:pt x="209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" name="Google Shape;1203;p44"/>
            <p:cNvSpPr/>
            <p:nvPr/>
          </p:nvSpPr>
          <p:spPr>
            <a:xfrm>
              <a:off x="7102284" y="4062439"/>
              <a:ext cx="141040" cy="342471"/>
            </a:xfrm>
            <a:custGeom>
              <a:avLst/>
              <a:gdLst/>
              <a:ahLst/>
              <a:cxnLst/>
              <a:rect l="l" t="t" r="r" b="b"/>
              <a:pathLst>
                <a:path w="1490" h="3618" fill="none" extrusionOk="0">
                  <a:moveTo>
                    <a:pt x="1490" y="1"/>
                  </a:moveTo>
                  <a:lnTo>
                    <a:pt x="0" y="3618"/>
                  </a:lnTo>
                </a:path>
              </a:pathLst>
            </a:custGeom>
            <a:grpFill/>
            <a:ln w="7600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" name="Google Shape;1204;p44"/>
            <p:cNvSpPr/>
            <p:nvPr/>
          </p:nvSpPr>
          <p:spPr>
            <a:xfrm>
              <a:off x="6820296" y="3153244"/>
              <a:ext cx="494017" cy="1234428"/>
            </a:xfrm>
            <a:custGeom>
              <a:avLst/>
              <a:gdLst/>
              <a:ahLst/>
              <a:cxnLst/>
              <a:rect l="l" t="t" r="r" b="b"/>
              <a:pathLst>
                <a:path w="5219" h="13041" extrusionOk="0">
                  <a:moveTo>
                    <a:pt x="2584" y="1"/>
                  </a:moveTo>
                  <a:lnTo>
                    <a:pt x="0" y="730"/>
                  </a:lnTo>
                  <a:cubicBezTo>
                    <a:pt x="0" y="730"/>
                    <a:pt x="2189" y="12706"/>
                    <a:pt x="2341" y="12797"/>
                  </a:cubicBezTo>
                  <a:cubicBezTo>
                    <a:pt x="2442" y="12878"/>
                    <a:pt x="3705" y="13040"/>
                    <a:pt x="4518" y="13040"/>
                  </a:cubicBezTo>
                  <a:cubicBezTo>
                    <a:pt x="4924" y="13040"/>
                    <a:pt x="5218" y="13000"/>
                    <a:pt x="5198" y="12888"/>
                  </a:cubicBezTo>
                  <a:cubicBezTo>
                    <a:pt x="5168" y="12554"/>
                    <a:pt x="3709" y="12128"/>
                    <a:pt x="3709" y="12128"/>
                  </a:cubicBezTo>
                  <a:lnTo>
                    <a:pt x="258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" name="Google Shape;1205;p44"/>
            <p:cNvSpPr/>
            <p:nvPr/>
          </p:nvSpPr>
          <p:spPr>
            <a:xfrm>
              <a:off x="6851912" y="2661210"/>
              <a:ext cx="604293" cy="492124"/>
            </a:xfrm>
            <a:custGeom>
              <a:avLst/>
              <a:gdLst/>
              <a:ahLst/>
              <a:cxnLst/>
              <a:rect l="l" t="t" r="r" b="b"/>
              <a:pathLst>
                <a:path w="6384" h="5199" extrusionOk="0">
                  <a:moveTo>
                    <a:pt x="2645" y="1"/>
                  </a:moveTo>
                  <a:lnTo>
                    <a:pt x="1" y="3800"/>
                  </a:lnTo>
                  <a:lnTo>
                    <a:pt x="4530" y="5199"/>
                  </a:lnTo>
                  <a:lnTo>
                    <a:pt x="6384" y="2645"/>
                  </a:lnTo>
                  <a:lnTo>
                    <a:pt x="264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" name="Google Shape;1206;p44"/>
            <p:cNvSpPr/>
            <p:nvPr/>
          </p:nvSpPr>
          <p:spPr>
            <a:xfrm>
              <a:off x="7389950" y="2416707"/>
              <a:ext cx="546742" cy="618019"/>
            </a:xfrm>
            <a:custGeom>
              <a:avLst/>
              <a:gdLst/>
              <a:ahLst/>
              <a:cxnLst/>
              <a:rect l="l" t="t" r="r" b="b"/>
              <a:pathLst>
                <a:path w="5776" h="6529" extrusionOk="0">
                  <a:moveTo>
                    <a:pt x="1308" y="0"/>
                  </a:moveTo>
                  <a:lnTo>
                    <a:pt x="1" y="821"/>
                  </a:lnTo>
                  <a:cubicBezTo>
                    <a:pt x="1" y="821"/>
                    <a:pt x="3344" y="5198"/>
                    <a:pt x="3557" y="5684"/>
                  </a:cubicBezTo>
                  <a:cubicBezTo>
                    <a:pt x="3739" y="6201"/>
                    <a:pt x="4530" y="6353"/>
                    <a:pt x="4530" y="6353"/>
                  </a:cubicBezTo>
                  <a:cubicBezTo>
                    <a:pt x="4530" y="6353"/>
                    <a:pt x="5084" y="6529"/>
                    <a:pt x="5453" y="6529"/>
                  </a:cubicBezTo>
                  <a:cubicBezTo>
                    <a:pt x="5637" y="6529"/>
                    <a:pt x="5776" y="6485"/>
                    <a:pt x="5776" y="6353"/>
                  </a:cubicBezTo>
                  <a:cubicBezTo>
                    <a:pt x="5776" y="5927"/>
                    <a:pt x="4499" y="5472"/>
                    <a:pt x="4499" y="5472"/>
                  </a:cubicBezTo>
                  <a:lnTo>
                    <a:pt x="130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" name="Google Shape;1207;p44"/>
            <p:cNvSpPr/>
            <p:nvPr/>
          </p:nvSpPr>
          <p:spPr>
            <a:xfrm>
              <a:off x="7254778" y="1775112"/>
              <a:ext cx="446026" cy="299307"/>
            </a:xfrm>
            <a:custGeom>
              <a:avLst/>
              <a:gdLst/>
              <a:ahLst/>
              <a:cxnLst/>
              <a:rect l="l" t="t" r="r" b="b"/>
              <a:pathLst>
                <a:path w="4712" h="3162" extrusionOk="0">
                  <a:moveTo>
                    <a:pt x="2189" y="0"/>
                  </a:moveTo>
                  <a:lnTo>
                    <a:pt x="0" y="2341"/>
                  </a:lnTo>
                  <a:lnTo>
                    <a:pt x="1429" y="3161"/>
                  </a:lnTo>
                  <a:cubicBezTo>
                    <a:pt x="1429" y="3161"/>
                    <a:pt x="1733" y="2888"/>
                    <a:pt x="2158" y="2645"/>
                  </a:cubicBezTo>
                  <a:cubicBezTo>
                    <a:pt x="2252" y="2584"/>
                    <a:pt x="2346" y="2562"/>
                    <a:pt x="2443" y="2562"/>
                  </a:cubicBezTo>
                  <a:cubicBezTo>
                    <a:pt x="2697" y="2562"/>
                    <a:pt x="2971" y="2712"/>
                    <a:pt x="3317" y="2712"/>
                  </a:cubicBezTo>
                  <a:cubicBezTo>
                    <a:pt x="3438" y="2712"/>
                    <a:pt x="3568" y="2694"/>
                    <a:pt x="3708" y="2645"/>
                  </a:cubicBezTo>
                  <a:cubicBezTo>
                    <a:pt x="4438" y="2371"/>
                    <a:pt x="4377" y="1459"/>
                    <a:pt x="4377" y="1459"/>
                  </a:cubicBezTo>
                  <a:lnTo>
                    <a:pt x="4711" y="1338"/>
                  </a:lnTo>
                  <a:lnTo>
                    <a:pt x="437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" name="Google Shape;1208;p44"/>
            <p:cNvSpPr/>
            <p:nvPr/>
          </p:nvSpPr>
          <p:spPr>
            <a:xfrm>
              <a:off x="7326719" y="1740562"/>
              <a:ext cx="264757" cy="184203"/>
            </a:xfrm>
            <a:custGeom>
              <a:avLst/>
              <a:gdLst/>
              <a:ahLst/>
              <a:cxnLst/>
              <a:rect l="l" t="t" r="r" b="b"/>
              <a:pathLst>
                <a:path w="2797" h="1946" extrusionOk="0">
                  <a:moveTo>
                    <a:pt x="0" y="0"/>
                  </a:moveTo>
                  <a:lnTo>
                    <a:pt x="0" y="1946"/>
                  </a:lnTo>
                  <a:lnTo>
                    <a:pt x="1125" y="1946"/>
                  </a:lnTo>
                  <a:cubicBezTo>
                    <a:pt x="790" y="1794"/>
                    <a:pt x="1125" y="1247"/>
                    <a:pt x="1246" y="1125"/>
                  </a:cubicBezTo>
                  <a:cubicBezTo>
                    <a:pt x="1261" y="1114"/>
                    <a:pt x="1278" y="1109"/>
                    <a:pt x="1298" y="1109"/>
                  </a:cubicBezTo>
                  <a:cubicBezTo>
                    <a:pt x="1443" y="1109"/>
                    <a:pt x="1702" y="1368"/>
                    <a:pt x="1702" y="1368"/>
                  </a:cubicBezTo>
                  <a:lnTo>
                    <a:pt x="279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" name="Google Shape;1209;p44"/>
            <p:cNvSpPr/>
            <p:nvPr/>
          </p:nvSpPr>
          <p:spPr>
            <a:xfrm>
              <a:off x="6607409" y="2661210"/>
              <a:ext cx="535194" cy="638843"/>
            </a:xfrm>
            <a:custGeom>
              <a:avLst/>
              <a:gdLst/>
              <a:ahLst/>
              <a:cxnLst/>
              <a:rect l="l" t="t" r="r" b="b"/>
              <a:pathLst>
                <a:path w="5654" h="6749" extrusionOk="0">
                  <a:moveTo>
                    <a:pt x="821" y="1"/>
                  </a:moveTo>
                  <a:cubicBezTo>
                    <a:pt x="821" y="1"/>
                    <a:pt x="0" y="2037"/>
                    <a:pt x="790" y="3375"/>
                  </a:cubicBezTo>
                  <a:cubicBezTo>
                    <a:pt x="1672" y="4712"/>
                    <a:pt x="1338" y="6749"/>
                    <a:pt x="1338" y="6749"/>
                  </a:cubicBezTo>
                  <a:lnTo>
                    <a:pt x="5654" y="6110"/>
                  </a:lnTo>
                  <a:lnTo>
                    <a:pt x="519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" name="Google Shape;1210;p44"/>
            <p:cNvSpPr/>
            <p:nvPr/>
          </p:nvSpPr>
          <p:spPr>
            <a:xfrm>
              <a:off x="6518147" y="1935274"/>
              <a:ext cx="1044546" cy="747321"/>
            </a:xfrm>
            <a:custGeom>
              <a:avLst/>
              <a:gdLst/>
              <a:ahLst/>
              <a:cxnLst/>
              <a:rect l="l" t="t" r="r" b="b"/>
              <a:pathLst>
                <a:path w="11035" h="7895" extrusionOk="0">
                  <a:moveTo>
                    <a:pt x="7894" y="1"/>
                  </a:moveTo>
                  <a:cubicBezTo>
                    <a:pt x="6682" y="1"/>
                    <a:pt x="5624" y="1493"/>
                    <a:pt x="5016" y="2168"/>
                  </a:cubicBezTo>
                  <a:cubicBezTo>
                    <a:pt x="4165" y="3080"/>
                    <a:pt x="3527" y="3323"/>
                    <a:pt x="2797" y="3901"/>
                  </a:cubicBezTo>
                  <a:cubicBezTo>
                    <a:pt x="2068" y="4478"/>
                    <a:pt x="2493" y="4752"/>
                    <a:pt x="2129" y="5390"/>
                  </a:cubicBezTo>
                  <a:cubicBezTo>
                    <a:pt x="1733" y="6029"/>
                    <a:pt x="1" y="7336"/>
                    <a:pt x="518" y="7670"/>
                  </a:cubicBezTo>
                  <a:cubicBezTo>
                    <a:pt x="802" y="7844"/>
                    <a:pt x="2006" y="7894"/>
                    <a:pt x="3191" y="7894"/>
                  </a:cubicBezTo>
                  <a:cubicBezTo>
                    <a:pt x="4285" y="7894"/>
                    <a:pt x="5364" y="7851"/>
                    <a:pt x="5685" y="7822"/>
                  </a:cubicBezTo>
                  <a:cubicBezTo>
                    <a:pt x="6384" y="7731"/>
                    <a:pt x="6901" y="7488"/>
                    <a:pt x="6901" y="6910"/>
                  </a:cubicBezTo>
                  <a:cubicBezTo>
                    <a:pt x="6901" y="6333"/>
                    <a:pt x="8268" y="4478"/>
                    <a:pt x="8268" y="4478"/>
                  </a:cubicBezTo>
                  <a:lnTo>
                    <a:pt x="9211" y="6302"/>
                  </a:lnTo>
                  <a:lnTo>
                    <a:pt x="11034" y="5299"/>
                  </a:lnTo>
                  <a:cubicBezTo>
                    <a:pt x="11034" y="5299"/>
                    <a:pt x="10244" y="1652"/>
                    <a:pt x="9211" y="649"/>
                  </a:cubicBezTo>
                  <a:cubicBezTo>
                    <a:pt x="8761" y="184"/>
                    <a:pt x="8318" y="1"/>
                    <a:pt x="789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" name="Google Shape;1211;p44"/>
            <p:cNvSpPr/>
            <p:nvPr/>
          </p:nvSpPr>
          <p:spPr>
            <a:xfrm>
              <a:off x="7274846" y="1570839"/>
              <a:ext cx="569838" cy="230207"/>
            </a:xfrm>
            <a:custGeom>
              <a:avLst/>
              <a:gdLst/>
              <a:ahLst/>
              <a:cxnLst/>
              <a:rect l="l" t="t" r="r" b="b"/>
              <a:pathLst>
                <a:path w="6020" h="2432" extrusionOk="0">
                  <a:moveTo>
                    <a:pt x="2037" y="0"/>
                  </a:moveTo>
                  <a:cubicBezTo>
                    <a:pt x="214" y="0"/>
                    <a:pt x="1" y="2432"/>
                    <a:pt x="1" y="2432"/>
                  </a:cubicBezTo>
                  <a:lnTo>
                    <a:pt x="6019" y="2432"/>
                  </a:lnTo>
                  <a:lnTo>
                    <a:pt x="4317" y="2067"/>
                  </a:lnTo>
                  <a:cubicBezTo>
                    <a:pt x="4317" y="2067"/>
                    <a:pt x="3861" y="0"/>
                    <a:pt x="203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5">
            <a:extLst>
              <a:ext uri="{FF2B5EF4-FFF2-40B4-BE49-F238E27FC236}">
                <a16:creationId xmlns:a16="http://schemas.microsoft.com/office/drawing/2014/main" id="{D8613643-2C08-4EB8-8F4B-1A0057B27240}"/>
              </a:ext>
            </a:extLst>
          </p:cNvPr>
          <p:cNvSpPr>
            <a:spLocks/>
          </p:cNvSpPr>
          <p:nvPr/>
        </p:nvSpPr>
        <p:spPr bwMode="auto">
          <a:xfrm rot="10800000">
            <a:off x="0" y="0"/>
            <a:ext cx="5115123" cy="1058282"/>
          </a:xfrm>
          <a:custGeom>
            <a:avLst/>
            <a:gdLst>
              <a:gd name="T0" fmla="*/ 180 w 180"/>
              <a:gd name="T1" fmla="*/ 0 h 48"/>
              <a:gd name="T2" fmla="*/ 180 w 180"/>
              <a:gd name="T3" fmla="*/ 48 h 48"/>
              <a:gd name="T4" fmla="*/ 0 w 180"/>
              <a:gd name="T5" fmla="*/ 48 h 48"/>
              <a:gd name="T6" fmla="*/ 7 w 180"/>
              <a:gd name="T7" fmla="*/ 39 h 48"/>
              <a:gd name="T8" fmla="*/ 8 w 180"/>
              <a:gd name="T9" fmla="*/ 38 h 48"/>
              <a:gd name="T10" fmla="*/ 45 w 180"/>
              <a:gd name="T11" fmla="*/ 33 h 48"/>
              <a:gd name="T12" fmla="*/ 68 w 180"/>
              <a:gd name="T13" fmla="*/ 29 h 48"/>
              <a:gd name="T14" fmla="*/ 71 w 180"/>
              <a:gd name="T15" fmla="*/ 28 h 48"/>
              <a:gd name="T16" fmla="*/ 88 w 180"/>
              <a:gd name="T17" fmla="*/ 18 h 48"/>
              <a:gd name="T18" fmla="*/ 92 w 180"/>
              <a:gd name="T19" fmla="*/ 17 h 48"/>
              <a:gd name="T20" fmla="*/ 125 w 180"/>
              <a:gd name="T21" fmla="*/ 17 h 48"/>
              <a:gd name="T22" fmla="*/ 129 w 180"/>
              <a:gd name="T23" fmla="*/ 16 h 48"/>
              <a:gd name="T24" fmla="*/ 165 w 180"/>
              <a:gd name="T25" fmla="*/ 4 h 48"/>
              <a:gd name="T26" fmla="*/ 180 w 180"/>
              <a:gd name="T27" fmla="*/ 0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80" h="48">
                <a:moveTo>
                  <a:pt x="180" y="0"/>
                </a:moveTo>
                <a:cubicBezTo>
                  <a:pt x="180" y="16"/>
                  <a:pt x="180" y="32"/>
                  <a:pt x="180" y="48"/>
                </a:cubicBezTo>
                <a:cubicBezTo>
                  <a:pt x="120" y="48"/>
                  <a:pt x="60" y="48"/>
                  <a:pt x="0" y="48"/>
                </a:cubicBezTo>
                <a:cubicBezTo>
                  <a:pt x="2" y="45"/>
                  <a:pt x="4" y="42"/>
                  <a:pt x="7" y="39"/>
                </a:cubicBezTo>
                <a:cubicBezTo>
                  <a:pt x="7" y="39"/>
                  <a:pt x="8" y="38"/>
                  <a:pt x="8" y="38"/>
                </a:cubicBezTo>
                <a:cubicBezTo>
                  <a:pt x="20" y="36"/>
                  <a:pt x="33" y="35"/>
                  <a:pt x="45" y="33"/>
                </a:cubicBezTo>
                <a:cubicBezTo>
                  <a:pt x="53" y="31"/>
                  <a:pt x="60" y="30"/>
                  <a:pt x="68" y="29"/>
                </a:cubicBezTo>
                <a:cubicBezTo>
                  <a:pt x="69" y="29"/>
                  <a:pt x="70" y="29"/>
                  <a:pt x="71" y="28"/>
                </a:cubicBezTo>
                <a:cubicBezTo>
                  <a:pt x="76" y="25"/>
                  <a:pt x="82" y="21"/>
                  <a:pt x="88" y="18"/>
                </a:cubicBezTo>
                <a:cubicBezTo>
                  <a:pt x="89" y="17"/>
                  <a:pt x="91" y="17"/>
                  <a:pt x="92" y="17"/>
                </a:cubicBezTo>
                <a:cubicBezTo>
                  <a:pt x="103" y="17"/>
                  <a:pt x="114" y="17"/>
                  <a:pt x="125" y="17"/>
                </a:cubicBezTo>
                <a:cubicBezTo>
                  <a:pt x="126" y="17"/>
                  <a:pt x="128" y="16"/>
                  <a:pt x="129" y="16"/>
                </a:cubicBezTo>
                <a:cubicBezTo>
                  <a:pt x="141" y="12"/>
                  <a:pt x="153" y="8"/>
                  <a:pt x="165" y="4"/>
                </a:cubicBezTo>
                <a:cubicBezTo>
                  <a:pt x="170" y="3"/>
                  <a:pt x="175" y="1"/>
                  <a:pt x="180" y="0"/>
                </a:cubicBezTo>
                <a:close/>
              </a:path>
            </a:pathLst>
          </a:custGeom>
          <a:solidFill>
            <a:srgbClr val="F7AC2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FE7D512C-3460-4A4F-89A9-56A1F352BCB4}"/>
              </a:ext>
            </a:extLst>
          </p:cNvPr>
          <p:cNvSpPr/>
          <p:nvPr/>
        </p:nvSpPr>
        <p:spPr>
          <a:xfrm>
            <a:off x="147918" y="4742821"/>
            <a:ext cx="8875058" cy="267037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1" name="Freeform 5">
            <a:extLst>
              <a:ext uri="{FF2B5EF4-FFF2-40B4-BE49-F238E27FC236}">
                <a16:creationId xmlns:a16="http://schemas.microsoft.com/office/drawing/2014/main" id="{FB3A28F6-9021-4CE2-8A44-334C24BBD0BC}"/>
              </a:ext>
            </a:extLst>
          </p:cNvPr>
          <p:cNvSpPr>
            <a:spLocks/>
          </p:cNvSpPr>
          <p:nvPr/>
        </p:nvSpPr>
        <p:spPr bwMode="auto">
          <a:xfrm>
            <a:off x="3907853" y="3946022"/>
            <a:ext cx="5115123" cy="1058282"/>
          </a:xfrm>
          <a:custGeom>
            <a:avLst/>
            <a:gdLst>
              <a:gd name="T0" fmla="*/ 180 w 180"/>
              <a:gd name="T1" fmla="*/ 0 h 48"/>
              <a:gd name="T2" fmla="*/ 180 w 180"/>
              <a:gd name="T3" fmla="*/ 48 h 48"/>
              <a:gd name="T4" fmla="*/ 0 w 180"/>
              <a:gd name="T5" fmla="*/ 48 h 48"/>
              <a:gd name="T6" fmla="*/ 7 w 180"/>
              <a:gd name="T7" fmla="*/ 39 h 48"/>
              <a:gd name="T8" fmla="*/ 8 w 180"/>
              <a:gd name="T9" fmla="*/ 38 h 48"/>
              <a:gd name="T10" fmla="*/ 45 w 180"/>
              <a:gd name="T11" fmla="*/ 33 h 48"/>
              <a:gd name="T12" fmla="*/ 68 w 180"/>
              <a:gd name="T13" fmla="*/ 29 h 48"/>
              <a:gd name="T14" fmla="*/ 71 w 180"/>
              <a:gd name="T15" fmla="*/ 28 h 48"/>
              <a:gd name="T16" fmla="*/ 88 w 180"/>
              <a:gd name="T17" fmla="*/ 18 h 48"/>
              <a:gd name="T18" fmla="*/ 92 w 180"/>
              <a:gd name="T19" fmla="*/ 17 h 48"/>
              <a:gd name="T20" fmla="*/ 125 w 180"/>
              <a:gd name="T21" fmla="*/ 17 h 48"/>
              <a:gd name="T22" fmla="*/ 129 w 180"/>
              <a:gd name="T23" fmla="*/ 16 h 48"/>
              <a:gd name="T24" fmla="*/ 165 w 180"/>
              <a:gd name="T25" fmla="*/ 4 h 48"/>
              <a:gd name="T26" fmla="*/ 180 w 180"/>
              <a:gd name="T27" fmla="*/ 0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80" h="48">
                <a:moveTo>
                  <a:pt x="180" y="0"/>
                </a:moveTo>
                <a:cubicBezTo>
                  <a:pt x="180" y="16"/>
                  <a:pt x="180" y="32"/>
                  <a:pt x="180" y="48"/>
                </a:cubicBezTo>
                <a:cubicBezTo>
                  <a:pt x="120" y="48"/>
                  <a:pt x="60" y="48"/>
                  <a:pt x="0" y="48"/>
                </a:cubicBezTo>
                <a:cubicBezTo>
                  <a:pt x="2" y="45"/>
                  <a:pt x="4" y="42"/>
                  <a:pt x="7" y="39"/>
                </a:cubicBezTo>
                <a:cubicBezTo>
                  <a:pt x="7" y="39"/>
                  <a:pt x="8" y="38"/>
                  <a:pt x="8" y="38"/>
                </a:cubicBezTo>
                <a:cubicBezTo>
                  <a:pt x="20" y="36"/>
                  <a:pt x="33" y="35"/>
                  <a:pt x="45" y="33"/>
                </a:cubicBezTo>
                <a:cubicBezTo>
                  <a:pt x="53" y="31"/>
                  <a:pt x="60" y="30"/>
                  <a:pt x="68" y="29"/>
                </a:cubicBezTo>
                <a:cubicBezTo>
                  <a:pt x="69" y="29"/>
                  <a:pt x="70" y="29"/>
                  <a:pt x="71" y="28"/>
                </a:cubicBezTo>
                <a:cubicBezTo>
                  <a:pt x="76" y="25"/>
                  <a:pt x="82" y="21"/>
                  <a:pt x="88" y="18"/>
                </a:cubicBezTo>
                <a:cubicBezTo>
                  <a:pt x="89" y="17"/>
                  <a:pt x="91" y="17"/>
                  <a:pt x="92" y="17"/>
                </a:cubicBezTo>
                <a:cubicBezTo>
                  <a:pt x="103" y="17"/>
                  <a:pt x="114" y="17"/>
                  <a:pt x="125" y="17"/>
                </a:cubicBezTo>
                <a:cubicBezTo>
                  <a:pt x="126" y="17"/>
                  <a:pt x="128" y="16"/>
                  <a:pt x="129" y="16"/>
                </a:cubicBezTo>
                <a:cubicBezTo>
                  <a:pt x="141" y="12"/>
                  <a:pt x="153" y="8"/>
                  <a:pt x="165" y="4"/>
                </a:cubicBezTo>
                <a:cubicBezTo>
                  <a:pt x="170" y="3"/>
                  <a:pt x="175" y="1"/>
                  <a:pt x="180" y="0"/>
                </a:cubicBezTo>
                <a:close/>
              </a:path>
            </a:pathLst>
          </a:custGeom>
          <a:solidFill>
            <a:srgbClr val="F7AC2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pic>
        <p:nvPicPr>
          <p:cNvPr id="1216" name="Google Shape;1216;p45"/>
          <p:cNvPicPr preferRelativeResize="0"/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l="16634" r="16634"/>
          <a:stretch/>
        </p:blipFill>
        <p:spPr>
          <a:xfrm>
            <a:off x="5528074" y="1058283"/>
            <a:ext cx="2161802" cy="2159684"/>
          </a:xfrm>
          <a:prstGeom prst="ellipse">
            <a:avLst/>
          </a:prstGeom>
          <a:blipFill>
            <a:blip r:embed="rId5"/>
            <a:stretch>
              <a:fillRect/>
            </a:stretch>
          </a:blipFill>
          <a:ln>
            <a:noFill/>
          </a:ln>
        </p:spPr>
      </p:pic>
      <p:sp>
        <p:nvSpPr>
          <p:cNvPr id="1217" name="Google Shape;1217;p45"/>
          <p:cNvSpPr txBox="1">
            <a:spLocks noGrp="1"/>
          </p:cNvSpPr>
          <p:nvPr>
            <p:ph type="title"/>
          </p:nvPr>
        </p:nvSpPr>
        <p:spPr>
          <a:xfrm>
            <a:off x="713225" y="372390"/>
            <a:ext cx="76992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picture always reinforces the concept</a:t>
            </a:r>
            <a:endParaRPr/>
          </a:p>
        </p:txBody>
      </p:sp>
      <p:sp>
        <p:nvSpPr>
          <p:cNvPr id="1218" name="Google Shape;1218;p45"/>
          <p:cNvSpPr txBox="1">
            <a:spLocks noGrp="1"/>
          </p:cNvSpPr>
          <p:nvPr>
            <p:ph type="subTitle" idx="1"/>
          </p:nvPr>
        </p:nvSpPr>
        <p:spPr>
          <a:xfrm>
            <a:off x="4987682" y="3292324"/>
            <a:ext cx="3343200" cy="89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Images reveal large amounts of data, so remember: use an image instead of long texts</a:t>
            </a: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F1701826-2EDE-4482-BFF7-033F2FDA1CBB}"/>
              </a:ext>
            </a:extLst>
          </p:cNvPr>
          <p:cNvSpPr>
            <a:spLocks noEditPoints="1"/>
          </p:cNvSpPr>
          <p:nvPr/>
        </p:nvSpPr>
        <p:spPr bwMode="auto">
          <a:xfrm rot="21368479">
            <a:off x="501669" y="1485789"/>
            <a:ext cx="4132262" cy="3522662"/>
          </a:xfrm>
          <a:custGeom>
            <a:avLst/>
            <a:gdLst>
              <a:gd name="T0" fmla="*/ 306 w 979"/>
              <a:gd name="T1" fmla="*/ 290 h 834"/>
              <a:gd name="T2" fmla="*/ 616 w 979"/>
              <a:gd name="T3" fmla="*/ 76 h 834"/>
              <a:gd name="T4" fmla="*/ 752 w 979"/>
              <a:gd name="T5" fmla="*/ 94 h 834"/>
              <a:gd name="T6" fmla="*/ 709 w 979"/>
              <a:gd name="T7" fmla="*/ 150 h 834"/>
              <a:gd name="T8" fmla="*/ 669 w 979"/>
              <a:gd name="T9" fmla="*/ 242 h 834"/>
              <a:gd name="T10" fmla="*/ 833 w 979"/>
              <a:gd name="T11" fmla="*/ 250 h 834"/>
              <a:gd name="T12" fmla="*/ 795 w 979"/>
              <a:gd name="T13" fmla="*/ 346 h 834"/>
              <a:gd name="T14" fmla="*/ 695 w 979"/>
              <a:gd name="T15" fmla="*/ 389 h 834"/>
              <a:gd name="T16" fmla="*/ 572 w 979"/>
              <a:gd name="T17" fmla="*/ 605 h 834"/>
              <a:gd name="T18" fmla="*/ 472 w 979"/>
              <a:gd name="T19" fmla="*/ 692 h 834"/>
              <a:gd name="T20" fmla="*/ 346 w 979"/>
              <a:gd name="T21" fmla="*/ 777 h 834"/>
              <a:gd name="T22" fmla="*/ 743 w 979"/>
              <a:gd name="T23" fmla="*/ 619 h 834"/>
              <a:gd name="T24" fmla="*/ 664 w 979"/>
              <a:gd name="T25" fmla="*/ 607 h 834"/>
              <a:gd name="T26" fmla="*/ 654 w 979"/>
              <a:gd name="T27" fmla="*/ 713 h 834"/>
              <a:gd name="T28" fmla="*/ 614 w 979"/>
              <a:gd name="T29" fmla="*/ 350 h 834"/>
              <a:gd name="T30" fmla="*/ 462 w 979"/>
              <a:gd name="T31" fmla="*/ 589 h 834"/>
              <a:gd name="T32" fmla="*/ 525 w 979"/>
              <a:gd name="T33" fmla="*/ 463 h 834"/>
              <a:gd name="T34" fmla="*/ 777 w 979"/>
              <a:gd name="T35" fmla="*/ 646 h 834"/>
              <a:gd name="T36" fmla="*/ 804 w 979"/>
              <a:gd name="T37" fmla="*/ 641 h 834"/>
              <a:gd name="T38" fmla="*/ 198 w 979"/>
              <a:gd name="T39" fmla="*/ 608 h 834"/>
              <a:gd name="T40" fmla="*/ 161 w 979"/>
              <a:gd name="T41" fmla="*/ 470 h 834"/>
              <a:gd name="T42" fmla="*/ 160 w 979"/>
              <a:gd name="T43" fmla="*/ 748 h 834"/>
              <a:gd name="T44" fmla="*/ 207 w 979"/>
              <a:gd name="T45" fmla="*/ 583 h 834"/>
              <a:gd name="T46" fmla="*/ 161 w 979"/>
              <a:gd name="T47" fmla="*/ 749 h 834"/>
              <a:gd name="T48" fmla="*/ 207 w 979"/>
              <a:gd name="T49" fmla="*/ 636 h 834"/>
              <a:gd name="T50" fmla="*/ 659 w 979"/>
              <a:gd name="T51" fmla="*/ 602 h 834"/>
              <a:gd name="T52" fmla="*/ 200 w 979"/>
              <a:gd name="T53" fmla="*/ 623 h 834"/>
              <a:gd name="T54" fmla="*/ 903 w 979"/>
              <a:gd name="T55" fmla="*/ 705 h 834"/>
              <a:gd name="T56" fmla="*/ 627 w 979"/>
              <a:gd name="T57" fmla="*/ 545 h 834"/>
              <a:gd name="T58" fmla="*/ 321 w 979"/>
              <a:gd name="T59" fmla="*/ 697 h 834"/>
              <a:gd name="T60" fmla="*/ 905 w 979"/>
              <a:gd name="T61" fmla="*/ 703 h 834"/>
              <a:gd name="T62" fmla="*/ 807 w 979"/>
              <a:gd name="T63" fmla="*/ 462 h 834"/>
              <a:gd name="T64" fmla="*/ 811 w 979"/>
              <a:gd name="T65" fmla="*/ 453 h 834"/>
              <a:gd name="T66" fmla="*/ 382 w 979"/>
              <a:gd name="T67" fmla="*/ 609 h 834"/>
              <a:gd name="T68" fmla="*/ 897 w 979"/>
              <a:gd name="T69" fmla="*/ 506 h 834"/>
              <a:gd name="T70" fmla="*/ 817 w 979"/>
              <a:gd name="T71" fmla="*/ 576 h 834"/>
              <a:gd name="T72" fmla="*/ 775 w 979"/>
              <a:gd name="T73" fmla="*/ 560 h 834"/>
              <a:gd name="T74" fmla="*/ 413 w 979"/>
              <a:gd name="T75" fmla="*/ 422 h 834"/>
              <a:gd name="T76" fmla="*/ 361 w 979"/>
              <a:gd name="T77" fmla="*/ 654 h 834"/>
              <a:gd name="T78" fmla="*/ 361 w 979"/>
              <a:gd name="T79" fmla="*/ 654 h 834"/>
              <a:gd name="T80" fmla="*/ 351 w 979"/>
              <a:gd name="T81" fmla="*/ 492 h 834"/>
              <a:gd name="T82" fmla="*/ 621 w 979"/>
              <a:gd name="T83" fmla="*/ 389 h 834"/>
              <a:gd name="T84" fmla="*/ 604 w 979"/>
              <a:gd name="T85" fmla="*/ 508 h 834"/>
              <a:gd name="T86" fmla="*/ 347 w 979"/>
              <a:gd name="T87" fmla="*/ 697 h 834"/>
              <a:gd name="T88" fmla="*/ 382 w 979"/>
              <a:gd name="T89" fmla="*/ 450 h 834"/>
              <a:gd name="T90" fmla="*/ 346 w 979"/>
              <a:gd name="T91" fmla="*/ 645 h 834"/>
              <a:gd name="T92" fmla="*/ 807 w 979"/>
              <a:gd name="T93" fmla="*/ 609 h 834"/>
              <a:gd name="T94" fmla="*/ 781 w 979"/>
              <a:gd name="T95" fmla="*/ 627 h 834"/>
              <a:gd name="T96" fmla="*/ 219 w 979"/>
              <a:gd name="T97" fmla="*/ 602 h 834"/>
              <a:gd name="T98" fmla="*/ 229 w 979"/>
              <a:gd name="T99" fmla="*/ 631 h 834"/>
              <a:gd name="T100" fmla="*/ 801 w 979"/>
              <a:gd name="T101" fmla="*/ 617 h 834"/>
              <a:gd name="T102" fmla="*/ 222 w 979"/>
              <a:gd name="T103" fmla="*/ 624 h 834"/>
              <a:gd name="T104" fmla="*/ 240 w 979"/>
              <a:gd name="T105" fmla="*/ 628 h 834"/>
              <a:gd name="T106" fmla="*/ 803 w 979"/>
              <a:gd name="T107" fmla="*/ 589 h 834"/>
              <a:gd name="T108" fmla="*/ 223 w 979"/>
              <a:gd name="T109" fmla="*/ 613 h 834"/>
              <a:gd name="T110" fmla="*/ 771 w 979"/>
              <a:gd name="T111" fmla="*/ 624 h 834"/>
              <a:gd name="T112" fmla="*/ 795 w 979"/>
              <a:gd name="T113" fmla="*/ 589 h 834"/>
              <a:gd name="T114" fmla="*/ 789 w 979"/>
              <a:gd name="T115" fmla="*/ 579 h 8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979" h="834">
                <a:moveTo>
                  <a:pt x="343" y="440"/>
                </a:moveTo>
                <a:cubicBezTo>
                  <a:pt x="354" y="426"/>
                  <a:pt x="364" y="412"/>
                  <a:pt x="374" y="399"/>
                </a:cubicBezTo>
                <a:cubicBezTo>
                  <a:pt x="374" y="398"/>
                  <a:pt x="374" y="396"/>
                  <a:pt x="374" y="394"/>
                </a:cubicBezTo>
                <a:cubicBezTo>
                  <a:pt x="367" y="378"/>
                  <a:pt x="361" y="361"/>
                  <a:pt x="355" y="345"/>
                </a:cubicBezTo>
                <a:cubicBezTo>
                  <a:pt x="354" y="341"/>
                  <a:pt x="351" y="341"/>
                  <a:pt x="349" y="342"/>
                </a:cubicBezTo>
                <a:cubicBezTo>
                  <a:pt x="336" y="342"/>
                  <a:pt x="324" y="341"/>
                  <a:pt x="313" y="333"/>
                </a:cubicBezTo>
                <a:cubicBezTo>
                  <a:pt x="304" y="327"/>
                  <a:pt x="299" y="319"/>
                  <a:pt x="297" y="308"/>
                </a:cubicBezTo>
                <a:cubicBezTo>
                  <a:pt x="296" y="300"/>
                  <a:pt x="297" y="293"/>
                  <a:pt x="306" y="290"/>
                </a:cubicBezTo>
                <a:cubicBezTo>
                  <a:pt x="299" y="262"/>
                  <a:pt x="312" y="239"/>
                  <a:pt x="324" y="216"/>
                </a:cubicBezTo>
                <a:cubicBezTo>
                  <a:pt x="329" y="207"/>
                  <a:pt x="335" y="199"/>
                  <a:pt x="341" y="190"/>
                </a:cubicBezTo>
                <a:cubicBezTo>
                  <a:pt x="342" y="188"/>
                  <a:pt x="343" y="186"/>
                  <a:pt x="343" y="185"/>
                </a:cubicBezTo>
                <a:cubicBezTo>
                  <a:pt x="342" y="170"/>
                  <a:pt x="350" y="160"/>
                  <a:pt x="364" y="157"/>
                </a:cubicBezTo>
                <a:cubicBezTo>
                  <a:pt x="389" y="151"/>
                  <a:pt x="414" y="145"/>
                  <a:pt x="439" y="139"/>
                </a:cubicBezTo>
                <a:cubicBezTo>
                  <a:pt x="484" y="127"/>
                  <a:pt x="528" y="110"/>
                  <a:pt x="571" y="93"/>
                </a:cubicBezTo>
                <a:cubicBezTo>
                  <a:pt x="584" y="87"/>
                  <a:pt x="598" y="84"/>
                  <a:pt x="612" y="79"/>
                </a:cubicBezTo>
                <a:cubicBezTo>
                  <a:pt x="614" y="79"/>
                  <a:pt x="615" y="77"/>
                  <a:pt x="616" y="76"/>
                </a:cubicBezTo>
                <a:cubicBezTo>
                  <a:pt x="617" y="72"/>
                  <a:pt x="619" y="69"/>
                  <a:pt x="620" y="65"/>
                </a:cubicBezTo>
                <a:cubicBezTo>
                  <a:pt x="618" y="63"/>
                  <a:pt x="615" y="61"/>
                  <a:pt x="612" y="58"/>
                </a:cubicBezTo>
                <a:cubicBezTo>
                  <a:pt x="610" y="57"/>
                  <a:pt x="609" y="54"/>
                  <a:pt x="609" y="52"/>
                </a:cubicBezTo>
                <a:cubicBezTo>
                  <a:pt x="612" y="40"/>
                  <a:pt x="614" y="28"/>
                  <a:pt x="617" y="15"/>
                </a:cubicBezTo>
                <a:cubicBezTo>
                  <a:pt x="619" y="9"/>
                  <a:pt x="623" y="5"/>
                  <a:pt x="629" y="4"/>
                </a:cubicBezTo>
                <a:cubicBezTo>
                  <a:pt x="654" y="0"/>
                  <a:pt x="678" y="1"/>
                  <a:pt x="701" y="10"/>
                </a:cubicBezTo>
                <a:cubicBezTo>
                  <a:pt x="720" y="19"/>
                  <a:pt x="732" y="35"/>
                  <a:pt x="741" y="53"/>
                </a:cubicBezTo>
                <a:cubicBezTo>
                  <a:pt x="748" y="66"/>
                  <a:pt x="752" y="79"/>
                  <a:pt x="752" y="94"/>
                </a:cubicBezTo>
                <a:cubicBezTo>
                  <a:pt x="752" y="97"/>
                  <a:pt x="751" y="100"/>
                  <a:pt x="750" y="103"/>
                </a:cubicBezTo>
                <a:cubicBezTo>
                  <a:pt x="748" y="110"/>
                  <a:pt x="742" y="112"/>
                  <a:pt x="736" y="107"/>
                </a:cubicBezTo>
                <a:cubicBezTo>
                  <a:pt x="735" y="106"/>
                  <a:pt x="734" y="106"/>
                  <a:pt x="732" y="105"/>
                </a:cubicBezTo>
                <a:cubicBezTo>
                  <a:pt x="732" y="107"/>
                  <a:pt x="730" y="108"/>
                  <a:pt x="730" y="110"/>
                </a:cubicBezTo>
                <a:cubicBezTo>
                  <a:pt x="731" y="116"/>
                  <a:pt x="728" y="121"/>
                  <a:pt x="723" y="125"/>
                </a:cubicBezTo>
                <a:cubicBezTo>
                  <a:pt x="719" y="128"/>
                  <a:pt x="717" y="132"/>
                  <a:pt x="718" y="137"/>
                </a:cubicBezTo>
                <a:cubicBezTo>
                  <a:pt x="718" y="139"/>
                  <a:pt x="718" y="142"/>
                  <a:pt x="718" y="144"/>
                </a:cubicBezTo>
                <a:cubicBezTo>
                  <a:pt x="718" y="152"/>
                  <a:pt x="716" y="153"/>
                  <a:pt x="709" y="150"/>
                </a:cubicBezTo>
                <a:cubicBezTo>
                  <a:pt x="707" y="154"/>
                  <a:pt x="706" y="158"/>
                  <a:pt x="701" y="159"/>
                </a:cubicBezTo>
                <a:cubicBezTo>
                  <a:pt x="699" y="165"/>
                  <a:pt x="692" y="166"/>
                  <a:pt x="689" y="171"/>
                </a:cubicBezTo>
                <a:cubicBezTo>
                  <a:pt x="683" y="179"/>
                  <a:pt x="680" y="179"/>
                  <a:pt x="672" y="173"/>
                </a:cubicBezTo>
                <a:cubicBezTo>
                  <a:pt x="666" y="167"/>
                  <a:pt x="660" y="161"/>
                  <a:pt x="653" y="157"/>
                </a:cubicBezTo>
                <a:cubicBezTo>
                  <a:pt x="647" y="152"/>
                  <a:pt x="644" y="153"/>
                  <a:pt x="644" y="161"/>
                </a:cubicBezTo>
                <a:cubicBezTo>
                  <a:pt x="643" y="177"/>
                  <a:pt x="646" y="191"/>
                  <a:pt x="650" y="206"/>
                </a:cubicBezTo>
                <a:cubicBezTo>
                  <a:pt x="653" y="214"/>
                  <a:pt x="654" y="222"/>
                  <a:pt x="656" y="231"/>
                </a:cubicBezTo>
                <a:cubicBezTo>
                  <a:pt x="657" y="242"/>
                  <a:pt x="658" y="243"/>
                  <a:pt x="669" y="242"/>
                </a:cubicBezTo>
                <a:cubicBezTo>
                  <a:pt x="691" y="238"/>
                  <a:pt x="712" y="242"/>
                  <a:pt x="733" y="244"/>
                </a:cubicBezTo>
                <a:cubicBezTo>
                  <a:pt x="746" y="245"/>
                  <a:pt x="760" y="244"/>
                  <a:pt x="773" y="243"/>
                </a:cubicBezTo>
                <a:cubicBezTo>
                  <a:pt x="778" y="243"/>
                  <a:pt x="781" y="241"/>
                  <a:pt x="781" y="235"/>
                </a:cubicBezTo>
                <a:cubicBezTo>
                  <a:pt x="782" y="227"/>
                  <a:pt x="789" y="220"/>
                  <a:pt x="798" y="219"/>
                </a:cubicBezTo>
                <a:cubicBezTo>
                  <a:pt x="806" y="219"/>
                  <a:pt x="814" y="223"/>
                  <a:pt x="816" y="231"/>
                </a:cubicBezTo>
                <a:cubicBezTo>
                  <a:pt x="817" y="234"/>
                  <a:pt x="819" y="236"/>
                  <a:pt x="822" y="236"/>
                </a:cubicBezTo>
                <a:cubicBezTo>
                  <a:pt x="826" y="237"/>
                  <a:pt x="829" y="239"/>
                  <a:pt x="833" y="241"/>
                </a:cubicBezTo>
                <a:cubicBezTo>
                  <a:pt x="837" y="243"/>
                  <a:pt x="837" y="247"/>
                  <a:pt x="833" y="250"/>
                </a:cubicBezTo>
                <a:cubicBezTo>
                  <a:pt x="831" y="251"/>
                  <a:pt x="830" y="252"/>
                  <a:pt x="828" y="252"/>
                </a:cubicBezTo>
                <a:cubicBezTo>
                  <a:pt x="823" y="253"/>
                  <a:pt x="823" y="256"/>
                  <a:pt x="826" y="259"/>
                </a:cubicBezTo>
                <a:cubicBezTo>
                  <a:pt x="832" y="265"/>
                  <a:pt x="833" y="271"/>
                  <a:pt x="828" y="279"/>
                </a:cubicBezTo>
                <a:cubicBezTo>
                  <a:pt x="825" y="284"/>
                  <a:pt x="824" y="289"/>
                  <a:pt x="821" y="294"/>
                </a:cubicBezTo>
                <a:cubicBezTo>
                  <a:pt x="818" y="302"/>
                  <a:pt x="814" y="303"/>
                  <a:pt x="806" y="300"/>
                </a:cubicBezTo>
                <a:cubicBezTo>
                  <a:pt x="805" y="300"/>
                  <a:pt x="803" y="299"/>
                  <a:pt x="802" y="299"/>
                </a:cubicBezTo>
                <a:cubicBezTo>
                  <a:pt x="794" y="296"/>
                  <a:pt x="788" y="300"/>
                  <a:pt x="788" y="308"/>
                </a:cubicBezTo>
                <a:cubicBezTo>
                  <a:pt x="787" y="322"/>
                  <a:pt x="788" y="334"/>
                  <a:pt x="795" y="346"/>
                </a:cubicBezTo>
                <a:cubicBezTo>
                  <a:pt x="801" y="355"/>
                  <a:pt x="798" y="366"/>
                  <a:pt x="790" y="371"/>
                </a:cubicBezTo>
                <a:cubicBezTo>
                  <a:pt x="781" y="377"/>
                  <a:pt x="771" y="375"/>
                  <a:pt x="765" y="366"/>
                </a:cubicBezTo>
                <a:cubicBezTo>
                  <a:pt x="755" y="352"/>
                  <a:pt x="751" y="336"/>
                  <a:pt x="751" y="319"/>
                </a:cubicBezTo>
                <a:cubicBezTo>
                  <a:pt x="750" y="318"/>
                  <a:pt x="750" y="316"/>
                  <a:pt x="750" y="314"/>
                </a:cubicBezTo>
                <a:cubicBezTo>
                  <a:pt x="726" y="314"/>
                  <a:pt x="702" y="314"/>
                  <a:pt x="677" y="314"/>
                </a:cubicBezTo>
                <a:cubicBezTo>
                  <a:pt x="678" y="319"/>
                  <a:pt x="678" y="324"/>
                  <a:pt x="679" y="328"/>
                </a:cubicBezTo>
                <a:cubicBezTo>
                  <a:pt x="683" y="347"/>
                  <a:pt x="686" y="365"/>
                  <a:pt x="694" y="383"/>
                </a:cubicBezTo>
                <a:cubicBezTo>
                  <a:pt x="694" y="385"/>
                  <a:pt x="695" y="387"/>
                  <a:pt x="695" y="389"/>
                </a:cubicBezTo>
                <a:cubicBezTo>
                  <a:pt x="693" y="401"/>
                  <a:pt x="700" y="412"/>
                  <a:pt x="702" y="425"/>
                </a:cubicBezTo>
                <a:cubicBezTo>
                  <a:pt x="704" y="424"/>
                  <a:pt x="706" y="424"/>
                  <a:pt x="707" y="424"/>
                </a:cubicBezTo>
                <a:cubicBezTo>
                  <a:pt x="777" y="400"/>
                  <a:pt x="843" y="410"/>
                  <a:pt x="900" y="458"/>
                </a:cubicBezTo>
                <a:cubicBezTo>
                  <a:pt x="955" y="504"/>
                  <a:pt x="979" y="564"/>
                  <a:pt x="969" y="636"/>
                </a:cubicBezTo>
                <a:cubicBezTo>
                  <a:pt x="958" y="724"/>
                  <a:pt x="891" y="791"/>
                  <a:pt x="803" y="805"/>
                </a:cubicBezTo>
                <a:cubicBezTo>
                  <a:pt x="700" y="821"/>
                  <a:pt x="598" y="749"/>
                  <a:pt x="580" y="647"/>
                </a:cubicBezTo>
                <a:cubicBezTo>
                  <a:pt x="578" y="636"/>
                  <a:pt x="577" y="624"/>
                  <a:pt x="577" y="612"/>
                </a:cubicBezTo>
                <a:cubicBezTo>
                  <a:pt x="576" y="608"/>
                  <a:pt x="575" y="605"/>
                  <a:pt x="572" y="605"/>
                </a:cubicBezTo>
                <a:cubicBezTo>
                  <a:pt x="569" y="606"/>
                  <a:pt x="566" y="607"/>
                  <a:pt x="563" y="607"/>
                </a:cubicBezTo>
                <a:cubicBezTo>
                  <a:pt x="548" y="607"/>
                  <a:pt x="534" y="607"/>
                  <a:pt x="519" y="607"/>
                </a:cubicBezTo>
                <a:cubicBezTo>
                  <a:pt x="517" y="607"/>
                  <a:pt x="515" y="607"/>
                  <a:pt x="513" y="607"/>
                </a:cubicBezTo>
                <a:cubicBezTo>
                  <a:pt x="513" y="604"/>
                  <a:pt x="513" y="601"/>
                  <a:pt x="513" y="599"/>
                </a:cubicBezTo>
                <a:cubicBezTo>
                  <a:pt x="512" y="599"/>
                  <a:pt x="512" y="598"/>
                  <a:pt x="511" y="598"/>
                </a:cubicBezTo>
                <a:cubicBezTo>
                  <a:pt x="509" y="601"/>
                  <a:pt x="506" y="605"/>
                  <a:pt x="503" y="608"/>
                </a:cubicBezTo>
                <a:cubicBezTo>
                  <a:pt x="496" y="613"/>
                  <a:pt x="495" y="618"/>
                  <a:pt x="498" y="626"/>
                </a:cubicBezTo>
                <a:cubicBezTo>
                  <a:pt x="507" y="651"/>
                  <a:pt x="495" y="679"/>
                  <a:pt x="472" y="692"/>
                </a:cubicBezTo>
                <a:cubicBezTo>
                  <a:pt x="470" y="693"/>
                  <a:pt x="468" y="694"/>
                  <a:pt x="465" y="695"/>
                </a:cubicBezTo>
                <a:cubicBezTo>
                  <a:pt x="473" y="698"/>
                  <a:pt x="479" y="700"/>
                  <a:pt x="484" y="703"/>
                </a:cubicBezTo>
                <a:cubicBezTo>
                  <a:pt x="488" y="705"/>
                  <a:pt x="493" y="706"/>
                  <a:pt x="493" y="711"/>
                </a:cubicBezTo>
                <a:cubicBezTo>
                  <a:pt x="493" y="717"/>
                  <a:pt x="488" y="719"/>
                  <a:pt x="483" y="720"/>
                </a:cubicBezTo>
                <a:cubicBezTo>
                  <a:pt x="464" y="724"/>
                  <a:pt x="446" y="721"/>
                  <a:pt x="427" y="718"/>
                </a:cubicBezTo>
                <a:cubicBezTo>
                  <a:pt x="423" y="717"/>
                  <a:pt x="419" y="716"/>
                  <a:pt x="415" y="714"/>
                </a:cubicBezTo>
                <a:cubicBezTo>
                  <a:pt x="411" y="712"/>
                  <a:pt x="409" y="713"/>
                  <a:pt x="407" y="716"/>
                </a:cubicBezTo>
                <a:cubicBezTo>
                  <a:pt x="391" y="741"/>
                  <a:pt x="371" y="761"/>
                  <a:pt x="346" y="777"/>
                </a:cubicBezTo>
                <a:cubicBezTo>
                  <a:pt x="256" y="834"/>
                  <a:pt x="137" y="808"/>
                  <a:pt x="77" y="720"/>
                </a:cubicBezTo>
                <a:cubicBezTo>
                  <a:pt x="0" y="604"/>
                  <a:pt x="62" y="447"/>
                  <a:pt x="198" y="417"/>
                </a:cubicBezTo>
                <a:cubicBezTo>
                  <a:pt x="247" y="406"/>
                  <a:pt x="294" y="413"/>
                  <a:pt x="338" y="438"/>
                </a:cubicBezTo>
                <a:cubicBezTo>
                  <a:pt x="340" y="438"/>
                  <a:pt x="341" y="439"/>
                  <a:pt x="343" y="440"/>
                </a:cubicBezTo>
                <a:close/>
                <a:moveTo>
                  <a:pt x="654" y="713"/>
                </a:moveTo>
                <a:cubicBezTo>
                  <a:pt x="653" y="713"/>
                  <a:pt x="653" y="712"/>
                  <a:pt x="652" y="712"/>
                </a:cubicBezTo>
                <a:cubicBezTo>
                  <a:pt x="685" y="684"/>
                  <a:pt x="717" y="657"/>
                  <a:pt x="750" y="630"/>
                </a:cubicBezTo>
                <a:cubicBezTo>
                  <a:pt x="747" y="626"/>
                  <a:pt x="745" y="622"/>
                  <a:pt x="743" y="619"/>
                </a:cubicBezTo>
                <a:cubicBezTo>
                  <a:pt x="703" y="633"/>
                  <a:pt x="663" y="648"/>
                  <a:pt x="624" y="662"/>
                </a:cubicBezTo>
                <a:cubicBezTo>
                  <a:pt x="623" y="661"/>
                  <a:pt x="623" y="661"/>
                  <a:pt x="623" y="660"/>
                </a:cubicBezTo>
                <a:cubicBezTo>
                  <a:pt x="663" y="646"/>
                  <a:pt x="702" y="631"/>
                  <a:pt x="742" y="617"/>
                </a:cubicBezTo>
                <a:cubicBezTo>
                  <a:pt x="742" y="614"/>
                  <a:pt x="741" y="611"/>
                  <a:pt x="741" y="609"/>
                </a:cubicBezTo>
                <a:cubicBezTo>
                  <a:pt x="741" y="605"/>
                  <a:pt x="739" y="604"/>
                  <a:pt x="735" y="604"/>
                </a:cubicBezTo>
                <a:cubicBezTo>
                  <a:pt x="712" y="604"/>
                  <a:pt x="688" y="604"/>
                  <a:pt x="665" y="604"/>
                </a:cubicBezTo>
                <a:cubicBezTo>
                  <a:pt x="663" y="604"/>
                  <a:pt x="662" y="604"/>
                  <a:pt x="661" y="604"/>
                </a:cubicBezTo>
                <a:cubicBezTo>
                  <a:pt x="662" y="605"/>
                  <a:pt x="663" y="606"/>
                  <a:pt x="664" y="607"/>
                </a:cubicBezTo>
                <a:cubicBezTo>
                  <a:pt x="670" y="610"/>
                  <a:pt x="670" y="616"/>
                  <a:pt x="665" y="619"/>
                </a:cubicBezTo>
                <a:cubicBezTo>
                  <a:pt x="663" y="621"/>
                  <a:pt x="661" y="622"/>
                  <a:pt x="658" y="622"/>
                </a:cubicBezTo>
                <a:cubicBezTo>
                  <a:pt x="650" y="622"/>
                  <a:pt x="641" y="623"/>
                  <a:pt x="633" y="623"/>
                </a:cubicBezTo>
                <a:cubicBezTo>
                  <a:pt x="626" y="623"/>
                  <a:pt x="620" y="622"/>
                  <a:pt x="614" y="621"/>
                </a:cubicBezTo>
                <a:cubicBezTo>
                  <a:pt x="615" y="672"/>
                  <a:pt x="651" y="727"/>
                  <a:pt x="697" y="750"/>
                </a:cubicBezTo>
                <a:cubicBezTo>
                  <a:pt x="718" y="713"/>
                  <a:pt x="740" y="677"/>
                  <a:pt x="761" y="640"/>
                </a:cubicBezTo>
                <a:cubicBezTo>
                  <a:pt x="758" y="637"/>
                  <a:pt x="754" y="634"/>
                  <a:pt x="751" y="631"/>
                </a:cubicBezTo>
                <a:cubicBezTo>
                  <a:pt x="718" y="659"/>
                  <a:pt x="686" y="686"/>
                  <a:pt x="654" y="713"/>
                </a:cubicBezTo>
                <a:close/>
                <a:moveTo>
                  <a:pt x="575" y="229"/>
                </a:moveTo>
                <a:cubicBezTo>
                  <a:pt x="570" y="232"/>
                  <a:pt x="565" y="235"/>
                  <a:pt x="559" y="238"/>
                </a:cubicBezTo>
                <a:cubicBezTo>
                  <a:pt x="545" y="245"/>
                  <a:pt x="530" y="247"/>
                  <a:pt x="515" y="248"/>
                </a:cubicBezTo>
                <a:cubicBezTo>
                  <a:pt x="504" y="248"/>
                  <a:pt x="494" y="249"/>
                  <a:pt x="484" y="254"/>
                </a:cubicBezTo>
                <a:cubicBezTo>
                  <a:pt x="481" y="255"/>
                  <a:pt x="479" y="258"/>
                  <a:pt x="476" y="260"/>
                </a:cubicBezTo>
                <a:cubicBezTo>
                  <a:pt x="485" y="265"/>
                  <a:pt x="493" y="270"/>
                  <a:pt x="502" y="274"/>
                </a:cubicBezTo>
                <a:cubicBezTo>
                  <a:pt x="533" y="291"/>
                  <a:pt x="565" y="309"/>
                  <a:pt x="595" y="330"/>
                </a:cubicBezTo>
                <a:cubicBezTo>
                  <a:pt x="602" y="336"/>
                  <a:pt x="610" y="341"/>
                  <a:pt x="614" y="350"/>
                </a:cubicBezTo>
                <a:cubicBezTo>
                  <a:pt x="615" y="351"/>
                  <a:pt x="616" y="352"/>
                  <a:pt x="617" y="352"/>
                </a:cubicBezTo>
                <a:cubicBezTo>
                  <a:pt x="626" y="351"/>
                  <a:pt x="636" y="349"/>
                  <a:pt x="646" y="348"/>
                </a:cubicBezTo>
                <a:cubicBezTo>
                  <a:pt x="643" y="333"/>
                  <a:pt x="640" y="319"/>
                  <a:pt x="638" y="306"/>
                </a:cubicBezTo>
                <a:cubicBezTo>
                  <a:pt x="637" y="304"/>
                  <a:pt x="636" y="303"/>
                  <a:pt x="634" y="303"/>
                </a:cubicBezTo>
                <a:cubicBezTo>
                  <a:pt x="626" y="302"/>
                  <a:pt x="620" y="297"/>
                  <a:pt x="615" y="291"/>
                </a:cubicBezTo>
                <a:cubicBezTo>
                  <a:pt x="609" y="285"/>
                  <a:pt x="604" y="279"/>
                  <a:pt x="600" y="272"/>
                </a:cubicBezTo>
                <a:cubicBezTo>
                  <a:pt x="592" y="258"/>
                  <a:pt x="584" y="243"/>
                  <a:pt x="575" y="229"/>
                </a:cubicBezTo>
                <a:close/>
                <a:moveTo>
                  <a:pt x="462" y="589"/>
                </a:moveTo>
                <a:cubicBezTo>
                  <a:pt x="466" y="592"/>
                  <a:pt x="468" y="592"/>
                  <a:pt x="470" y="589"/>
                </a:cubicBezTo>
                <a:cubicBezTo>
                  <a:pt x="495" y="561"/>
                  <a:pt x="520" y="534"/>
                  <a:pt x="545" y="507"/>
                </a:cubicBezTo>
                <a:cubicBezTo>
                  <a:pt x="550" y="502"/>
                  <a:pt x="551" y="497"/>
                  <a:pt x="550" y="490"/>
                </a:cubicBezTo>
                <a:cubicBezTo>
                  <a:pt x="546" y="461"/>
                  <a:pt x="546" y="432"/>
                  <a:pt x="555" y="403"/>
                </a:cubicBezTo>
                <a:cubicBezTo>
                  <a:pt x="555" y="402"/>
                  <a:pt x="555" y="401"/>
                  <a:pt x="555" y="399"/>
                </a:cubicBezTo>
                <a:cubicBezTo>
                  <a:pt x="545" y="401"/>
                  <a:pt x="537" y="402"/>
                  <a:pt x="528" y="404"/>
                </a:cubicBezTo>
                <a:cubicBezTo>
                  <a:pt x="528" y="405"/>
                  <a:pt x="528" y="406"/>
                  <a:pt x="528" y="406"/>
                </a:cubicBezTo>
                <a:cubicBezTo>
                  <a:pt x="533" y="426"/>
                  <a:pt x="531" y="445"/>
                  <a:pt x="525" y="463"/>
                </a:cubicBezTo>
                <a:cubicBezTo>
                  <a:pt x="519" y="485"/>
                  <a:pt x="509" y="505"/>
                  <a:pt x="498" y="524"/>
                </a:cubicBezTo>
                <a:cubicBezTo>
                  <a:pt x="486" y="546"/>
                  <a:pt x="474" y="567"/>
                  <a:pt x="462" y="589"/>
                </a:cubicBezTo>
                <a:close/>
                <a:moveTo>
                  <a:pt x="763" y="641"/>
                </a:moveTo>
                <a:cubicBezTo>
                  <a:pt x="741" y="678"/>
                  <a:pt x="720" y="714"/>
                  <a:pt x="699" y="751"/>
                </a:cubicBezTo>
                <a:cubicBezTo>
                  <a:pt x="710" y="759"/>
                  <a:pt x="743" y="770"/>
                  <a:pt x="753" y="768"/>
                </a:cubicBezTo>
                <a:cubicBezTo>
                  <a:pt x="760" y="727"/>
                  <a:pt x="768" y="686"/>
                  <a:pt x="775" y="645"/>
                </a:cubicBezTo>
                <a:cubicBezTo>
                  <a:pt x="771" y="644"/>
                  <a:pt x="767" y="642"/>
                  <a:pt x="763" y="641"/>
                </a:cubicBezTo>
                <a:close/>
                <a:moveTo>
                  <a:pt x="777" y="646"/>
                </a:moveTo>
                <a:cubicBezTo>
                  <a:pt x="770" y="687"/>
                  <a:pt x="762" y="728"/>
                  <a:pt x="755" y="769"/>
                </a:cubicBezTo>
                <a:cubicBezTo>
                  <a:pt x="774" y="772"/>
                  <a:pt x="793" y="770"/>
                  <a:pt x="811" y="766"/>
                </a:cubicBezTo>
                <a:cubicBezTo>
                  <a:pt x="804" y="725"/>
                  <a:pt x="797" y="685"/>
                  <a:pt x="790" y="646"/>
                </a:cubicBezTo>
                <a:cubicBezTo>
                  <a:pt x="785" y="646"/>
                  <a:pt x="781" y="646"/>
                  <a:pt x="777" y="646"/>
                </a:cubicBezTo>
                <a:close/>
                <a:moveTo>
                  <a:pt x="792" y="645"/>
                </a:moveTo>
                <a:cubicBezTo>
                  <a:pt x="799" y="685"/>
                  <a:pt x="806" y="725"/>
                  <a:pt x="813" y="765"/>
                </a:cubicBezTo>
                <a:cubicBezTo>
                  <a:pt x="832" y="761"/>
                  <a:pt x="848" y="754"/>
                  <a:pt x="863" y="743"/>
                </a:cubicBezTo>
                <a:cubicBezTo>
                  <a:pt x="843" y="709"/>
                  <a:pt x="824" y="675"/>
                  <a:pt x="804" y="641"/>
                </a:cubicBezTo>
                <a:cubicBezTo>
                  <a:pt x="800" y="642"/>
                  <a:pt x="796" y="643"/>
                  <a:pt x="792" y="645"/>
                </a:cubicBezTo>
                <a:close/>
                <a:moveTo>
                  <a:pt x="268" y="768"/>
                </a:moveTo>
                <a:cubicBezTo>
                  <a:pt x="261" y="729"/>
                  <a:pt x="254" y="691"/>
                  <a:pt x="247" y="652"/>
                </a:cubicBezTo>
                <a:cubicBezTo>
                  <a:pt x="243" y="652"/>
                  <a:pt x="239" y="652"/>
                  <a:pt x="234" y="652"/>
                </a:cubicBezTo>
                <a:cubicBezTo>
                  <a:pt x="228" y="691"/>
                  <a:pt x="221" y="729"/>
                  <a:pt x="214" y="768"/>
                </a:cubicBezTo>
                <a:cubicBezTo>
                  <a:pt x="232" y="771"/>
                  <a:pt x="250" y="771"/>
                  <a:pt x="268" y="768"/>
                </a:cubicBezTo>
                <a:close/>
                <a:moveTo>
                  <a:pt x="80" y="608"/>
                </a:moveTo>
                <a:cubicBezTo>
                  <a:pt x="120" y="608"/>
                  <a:pt x="159" y="608"/>
                  <a:pt x="198" y="608"/>
                </a:cubicBezTo>
                <a:cubicBezTo>
                  <a:pt x="199" y="604"/>
                  <a:pt x="199" y="600"/>
                  <a:pt x="200" y="596"/>
                </a:cubicBezTo>
                <a:cubicBezTo>
                  <a:pt x="163" y="582"/>
                  <a:pt x="127" y="569"/>
                  <a:pt x="90" y="556"/>
                </a:cubicBezTo>
                <a:cubicBezTo>
                  <a:pt x="83" y="573"/>
                  <a:pt x="80" y="590"/>
                  <a:pt x="80" y="608"/>
                </a:cubicBezTo>
                <a:close/>
                <a:moveTo>
                  <a:pt x="161" y="470"/>
                </a:moveTo>
                <a:cubicBezTo>
                  <a:pt x="181" y="504"/>
                  <a:pt x="201" y="538"/>
                  <a:pt x="220" y="572"/>
                </a:cubicBezTo>
                <a:cubicBezTo>
                  <a:pt x="225" y="570"/>
                  <a:pt x="228" y="569"/>
                  <a:pt x="232" y="567"/>
                </a:cubicBezTo>
                <a:cubicBezTo>
                  <a:pt x="226" y="528"/>
                  <a:pt x="219" y="490"/>
                  <a:pt x="212" y="451"/>
                </a:cubicBezTo>
                <a:cubicBezTo>
                  <a:pt x="194" y="455"/>
                  <a:pt x="177" y="461"/>
                  <a:pt x="161" y="470"/>
                </a:cubicBezTo>
                <a:close/>
                <a:moveTo>
                  <a:pt x="249" y="652"/>
                </a:moveTo>
                <a:cubicBezTo>
                  <a:pt x="256" y="690"/>
                  <a:pt x="263" y="729"/>
                  <a:pt x="270" y="768"/>
                </a:cubicBezTo>
                <a:cubicBezTo>
                  <a:pt x="288" y="764"/>
                  <a:pt x="305" y="758"/>
                  <a:pt x="320" y="749"/>
                </a:cubicBezTo>
                <a:cubicBezTo>
                  <a:pt x="301" y="715"/>
                  <a:pt x="281" y="681"/>
                  <a:pt x="262" y="647"/>
                </a:cubicBezTo>
                <a:cubicBezTo>
                  <a:pt x="257" y="649"/>
                  <a:pt x="254" y="650"/>
                  <a:pt x="249" y="652"/>
                </a:cubicBezTo>
                <a:close/>
                <a:moveTo>
                  <a:pt x="209" y="638"/>
                </a:moveTo>
                <a:cubicBezTo>
                  <a:pt x="178" y="663"/>
                  <a:pt x="149" y="688"/>
                  <a:pt x="119" y="713"/>
                </a:cubicBezTo>
                <a:cubicBezTo>
                  <a:pt x="130" y="728"/>
                  <a:pt x="144" y="739"/>
                  <a:pt x="160" y="748"/>
                </a:cubicBezTo>
                <a:cubicBezTo>
                  <a:pt x="179" y="714"/>
                  <a:pt x="199" y="680"/>
                  <a:pt x="218" y="646"/>
                </a:cubicBezTo>
                <a:cubicBezTo>
                  <a:pt x="215" y="643"/>
                  <a:pt x="212" y="641"/>
                  <a:pt x="209" y="638"/>
                </a:cubicBezTo>
                <a:close/>
                <a:moveTo>
                  <a:pt x="214" y="451"/>
                </a:moveTo>
                <a:cubicBezTo>
                  <a:pt x="221" y="490"/>
                  <a:pt x="228" y="528"/>
                  <a:pt x="234" y="566"/>
                </a:cubicBezTo>
                <a:cubicBezTo>
                  <a:pt x="239" y="566"/>
                  <a:pt x="243" y="566"/>
                  <a:pt x="247" y="566"/>
                </a:cubicBezTo>
                <a:cubicBezTo>
                  <a:pt x="254" y="528"/>
                  <a:pt x="261" y="490"/>
                  <a:pt x="268" y="451"/>
                </a:cubicBezTo>
                <a:cubicBezTo>
                  <a:pt x="249" y="448"/>
                  <a:pt x="232" y="448"/>
                  <a:pt x="214" y="451"/>
                </a:cubicBezTo>
                <a:close/>
                <a:moveTo>
                  <a:pt x="207" y="583"/>
                </a:moveTo>
                <a:cubicBezTo>
                  <a:pt x="177" y="557"/>
                  <a:pt x="147" y="532"/>
                  <a:pt x="117" y="507"/>
                </a:cubicBezTo>
                <a:cubicBezTo>
                  <a:pt x="105" y="521"/>
                  <a:pt x="97" y="536"/>
                  <a:pt x="90" y="554"/>
                </a:cubicBezTo>
                <a:cubicBezTo>
                  <a:pt x="128" y="567"/>
                  <a:pt x="164" y="580"/>
                  <a:pt x="201" y="594"/>
                </a:cubicBezTo>
                <a:cubicBezTo>
                  <a:pt x="203" y="590"/>
                  <a:pt x="205" y="586"/>
                  <a:pt x="207" y="583"/>
                </a:cubicBezTo>
                <a:close/>
                <a:moveTo>
                  <a:pt x="212" y="768"/>
                </a:moveTo>
                <a:cubicBezTo>
                  <a:pt x="219" y="729"/>
                  <a:pt x="226" y="690"/>
                  <a:pt x="232" y="652"/>
                </a:cubicBezTo>
                <a:cubicBezTo>
                  <a:pt x="228" y="650"/>
                  <a:pt x="224" y="649"/>
                  <a:pt x="220" y="647"/>
                </a:cubicBezTo>
                <a:cubicBezTo>
                  <a:pt x="201" y="681"/>
                  <a:pt x="181" y="715"/>
                  <a:pt x="161" y="749"/>
                </a:cubicBezTo>
                <a:cubicBezTo>
                  <a:pt x="177" y="758"/>
                  <a:pt x="194" y="764"/>
                  <a:pt x="212" y="768"/>
                </a:cubicBezTo>
                <a:close/>
                <a:moveTo>
                  <a:pt x="119" y="505"/>
                </a:moveTo>
                <a:cubicBezTo>
                  <a:pt x="149" y="531"/>
                  <a:pt x="179" y="556"/>
                  <a:pt x="209" y="581"/>
                </a:cubicBezTo>
                <a:cubicBezTo>
                  <a:pt x="212" y="578"/>
                  <a:pt x="215" y="576"/>
                  <a:pt x="218" y="573"/>
                </a:cubicBezTo>
                <a:cubicBezTo>
                  <a:pt x="199" y="539"/>
                  <a:pt x="179" y="505"/>
                  <a:pt x="160" y="471"/>
                </a:cubicBezTo>
                <a:cubicBezTo>
                  <a:pt x="144" y="480"/>
                  <a:pt x="130" y="491"/>
                  <a:pt x="119" y="505"/>
                </a:cubicBezTo>
                <a:close/>
                <a:moveTo>
                  <a:pt x="117" y="712"/>
                </a:moveTo>
                <a:cubicBezTo>
                  <a:pt x="148" y="686"/>
                  <a:pt x="177" y="661"/>
                  <a:pt x="207" y="636"/>
                </a:cubicBezTo>
                <a:cubicBezTo>
                  <a:pt x="205" y="632"/>
                  <a:pt x="203" y="629"/>
                  <a:pt x="201" y="625"/>
                </a:cubicBezTo>
                <a:cubicBezTo>
                  <a:pt x="164" y="639"/>
                  <a:pt x="127" y="652"/>
                  <a:pt x="90" y="665"/>
                </a:cubicBezTo>
                <a:cubicBezTo>
                  <a:pt x="97" y="683"/>
                  <a:pt x="105" y="698"/>
                  <a:pt x="117" y="712"/>
                </a:cubicBezTo>
                <a:close/>
                <a:moveTo>
                  <a:pt x="625" y="546"/>
                </a:moveTo>
                <a:cubicBezTo>
                  <a:pt x="622" y="557"/>
                  <a:pt x="619" y="566"/>
                  <a:pt x="617" y="576"/>
                </a:cubicBezTo>
                <a:cubicBezTo>
                  <a:pt x="616" y="578"/>
                  <a:pt x="618" y="580"/>
                  <a:pt x="619" y="581"/>
                </a:cubicBezTo>
                <a:cubicBezTo>
                  <a:pt x="626" y="586"/>
                  <a:pt x="633" y="591"/>
                  <a:pt x="640" y="596"/>
                </a:cubicBezTo>
                <a:cubicBezTo>
                  <a:pt x="646" y="600"/>
                  <a:pt x="652" y="602"/>
                  <a:pt x="659" y="602"/>
                </a:cubicBezTo>
                <a:cubicBezTo>
                  <a:pt x="684" y="601"/>
                  <a:pt x="709" y="602"/>
                  <a:pt x="734" y="602"/>
                </a:cubicBezTo>
                <a:cubicBezTo>
                  <a:pt x="736" y="602"/>
                  <a:pt x="738" y="602"/>
                  <a:pt x="740" y="602"/>
                </a:cubicBezTo>
                <a:cubicBezTo>
                  <a:pt x="741" y="599"/>
                  <a:pt x="741" y="597"/>
                  <a:pt x="741" y="595"/>
                </a:cubicBezTo>
                <a:cubicBezTo>
                  <a:pt x="743" y="590"/>
                  <a:pt x="741" y="588"/>
                  <a:pt x="736" y="587"/>
                </a:cubicBezTo>
                <a:cubicBezTo>
                  <a:pt x="718" y="580"/>
                  <a:pt x="700" y="573"/>
                  <a:pt x="682" y="567"/>
                </a:cubicBezTo>
                <a:cubicBezTo>
                  <a:pt x="663" y="560"/>
                  <a:pt x="645" y="553"/>
                  <a:pt x="625" y="546"/>
                </a:cubicBezTo>
                <a:close/>
                <a:moveTo>
                  <a:pt x="90" y="663"/>
                </a:moveTo>
                <a:cubicBezTo>
                  <a:pt x="127" y="650"/>
                  <a:pt x="164" y="637"/>
                  <a:pt x="200" y="623"/>
                </a:cubicBezTo>
                <a:cubicBezTo>
                  <a:pt x="199" y="619"/>
                  <a:pt x="199" y="615"/>
                  <a:pt x="198" y="611"/>
                </a:cubicBezTo>
                <a:cubicBezTo>
                  <a:pt x="159" y="611"/>
                  <a:pt x="120" y="611"/>
                  <a:pt x="80" y="611"/>
                </a:cubicBezTo>
                <a:cubicBezTo>
                  <a:pt x="80" y="629"/>
                  <a:pt x="83" y="646"/>
                  <a:pt x="90" y="663"/>
                </a:cubicBezTo>
                <a:close/>
                <a:moveTo>
                  <a:pt x="903" y="705"/>
                </a:moveTo>
                <a:cubicBezTo>
                  <a:pt x="874" y="680"/>
                  <a:pt x="845" y="656"/>
                  <a:pt x="816" y="631"/>
                </a:cubicBezTo>
                <a:cubicBezTo>
                  <a:pt x="812" y="634"/>
                  <a:pt x="809" y="637"/>
                  <a:pt x="806" y="640"/>
                </a:cubicBezTo>
                <a:cubicBezTo>
                  <a:pt x="826" y="674"/>
                  <a:pt x="845" y="708"/>
                  <a:pt x="865" y="742"/>
                </a:cubicBezTo>
                <a:cubicBezTo>
                  <a:pt x="877" y="735"/>
                  <a:pt x="896" y="716"/>
                  <a:pt x="903" y="705"/>
                </a:cubicBezTo>
                <a:close/>
                <a:moveTo>
                  <a:pt x="392" y="553"/>
                </a:moveTo>
                <a:cubicBezTo>
                  <a:pt x="385" y="536"/>
                  <a:pt x="377" y="521"/>
                  <a:pt x="365" y="507"/>
                </a:cubicBezTo>
                <a:cubicBezTo>
                  <a:pt x="356" y="514"/>
                  <a:pt x="347" y="522"/>
                  <a:pt x="338" y="529"/>
                </a:cubicBezTo>
                <a:cubicBezTo>
                  <a:pt x="318" y="546"/>
                  <a:pt x="295" y="562"/>
                  <a:pt x="281" y="586"/>
                </a:cubicBezTo>
                <a:cubicBezTo>
                  <a:pt x="280" y="589"/>
                  <a:pt x="278" y="591"/>
                  <a:pt x="282" y="594"/>
                </a:cubicBezTo>
                <a:cubicBezTo>
                  <a:pt x="318" y="580"/>
                  <a:pt x="355" y="567"/>
                  <a:pt x="392" y="553"/>
                </a:cubicBezTo>
                <a:close/>
                <a:moveTo>
                  <a:pt x="658" y="498"/>
                </a:moveTo>
                <a:cubicBezTo>
                  <a:pt x="645" y="512"/>
                  <a:pt x="634" y="527"/>
                  <a:pt x="627" y="545"/>
                </a:cubicBezTo>
                <a:cubicBezTo>
                  <a:pt x="664" y="558"/>
                  <a:pt x="700" y="571"/>
                  <a:pt x="737" y="585"/>
                </a:cubicBezTo>
                <a:cubicBezTo>
                  <a:pt x="728" y="571"/>
                  <a:pt x="719" y="557"/>
                  <a:pt x="710" y="543"/>
                </a:cubicBezTo>
                <a:cubicBezTo>
                  <a:pt x="710" y="543"/>
                  <a:pt x="709" y="542"/>
                  <a:pt x="709" y="542"/>
                </a:cubicBezTo>
                <a:cubicBezTo>
                  <a:pt x="692" y="527"/>
                  <a:pt x="675" y="513"/>
                  <a:pt x="658" y="498"/>
                </a:cubicBezTo>
                <a:close/>
                <a:moveTo>
                  <a:pt x="363" y="713"/>
                </a:moveTo>
                <a:cubicBezTo>
                  <a:pt x="357" y="709"/>
                  <a:pt x="352" y="704"/>
                  <a:pt x="346" y="699"/>
                </a:cubicBezTo>
                <a:cubicBezTo>
                  <a:pt x="344" y="698"/>
                  <a:pt x="341" y="697"/>
                  <a:pt x="339" y="697"/>
                </a:cubicBezTo>
                <a:cubicBezTo>
                  <a:pt x="333" y="696"/>
                  <a:pt x="327" y="697"/>
                  <a:pt x="321" y="697"/>
                </a:cubicBezTo>
                <a:cubicBezTo>
                  <a:pt x="321" y="694"/>
                  <a:pt x="321" y="693"/>
                  <a:pt x="321" y="691"/>
                </a:cubicBezTo>
                <a:cubicBezTo>
                  <a:pt x="323" y="682"/>
                  <a:pt x="319" y="675"/>
                  <a:pt x="311" y="670"/>
                </a:cubicBezTo>
                <a:cubicBezTo>
                  <a:pt x="298" y="660"/>
                  <a:pt x="286" y="649"/>
                  <a:pt x="273" y="638"/>
                </a:cubicBezTo>
                <a:cubicBezTo>
                  <a:pt x="270" y="641"/>
                  <a:pt x="267" y="644"/>
                  <a:pt x="263" y="646"/>
                </a:cubicBezTo>
                <a:cubicBezTo>
                  <a:pt x="283" y="680"/>
                  <a:pt x="302" y="714"/>
                  <a:pt x="322" y="748"/>
                </a:cubicBezTo>
                <a:cubicBezTo>
                  <a:pt x="333" y="743"/>
                  <a:pt x="356" y="724"/>
                  <a:pt x="363" y="713"/>
                </a:cubicBezTo>
                <a:close/>
                <a:moveTo>
                  <a:pt x="817" y="630"/>
                </a:moveTo>
                <a:cubicBezTo>
                  <a:pt x="846" y="654"/>
                  <a:pt x="875" y="678"/>
                  <a:pt x="905" y="703"/>
                </a:cubicBezTo>
                <a:cubicBezTo>
                  <a:pt x="915" y="688"/>
                  <a:pt x="923" y="673"/>
                  <a:pt x="928" y="656"/>
                </a:cubicBezTo>
                <a:cubicBezTo>
                  <a:pt x="893" y="644"/>
                  <a:pt x="858" y="631"/>
                  <a:pt x="823" y="618"/>
                </a:cubicBezTo>
                <a:cubicBezTo>
                  <a:pt x="821" y="622"/>
                  <a:pt x="819" y="626"/>
                  <a:pt x="817" y="630"/>
                </a:cubicBezTo>
                <a:close/>
                <a:moveTo>
                  <a:pt x="757" y="449"/>
                </a:moveTo>
                <a:cubicBezTo>
                  <a:pt x="764" y="487"/>
                  <a:pt x="771" y="523"/>
                  <a:pt x="777" y="560"/>
                </a:cubicBezTo>
                <a:cubicBezTo>
                  <a:pt x="780" y="560"/>
                  <a:pt x="782" y="560"/>
                  <a:pt x="784" y="560"/>
                </a:cubicBezTo>
                <a:cubicBezTo>
                  <a:pt x="789" y="561"/>
                  <a:pt x="790" y="559"/>
                  <a:pt x="791" y="555"/>
                </a:cubicBezTo>
                <a:cubicBezTo>
                  <a:pt x="796" y="524"/>
                  <a:pt x="802" y="493"/>
                  <a:pt x="807" y="462"/>
                </a:cubicBezTo>
                <a:cubicBezTo>
                  <a:pt x="808" y="459"/>
                  <a:pt x="808" y="456"/>
                  <a:pt x="809" y="452"/>
                </a:cubicBezTo>
                <a:cubicBezTo>
                  <a:pt x="792" y="449"/>
                  <a:pt x="775" y="448"/>
                  <a:pt x="757" y="449"/>
                </a:cubicBezTo>
                <a:close/>
                <a:moveTo>
                  <a:pt x="935" y="604"/>
                </a:moveTo>
                <a:cubicBezTo>
                  <a:pt x="898" y="604"/>
                  <a:pt x="862" y="604"/>
                  <a:pt x="826" y="604"/>
                </a:cubicBezTo>
                <a:cubicBezTo>
                  <a:pt x="826" y="608"/>
                  <a:pt x="825" y="612"/>
                  <a:pt x="824" y="617"/>
                </a:cubicBezTo>
                <a:cubicBezTo>
                  <a:pt x="859" y="629"/>
                  <a:pt x="893" y="642"/>
                  <a:pt x="928" y="654"/>
                </a:cubicBezTo>
                <a:cubicBezTo>
                  <a:pt x="933" y="638"/>
                  <a:pt x="935" y="621"/>
                  <a:pt x="935" y="604"/>
                </a:cubicBezTo>
                <a:close/>
                <a:moveTo>
                  <a:pt x="811" y="453"/>
                </a:moveTo>
                <a:cubicBezTo>
                  <a:pt x="805" y="489"/>
                  <a:pt x="798" y="525"/>
                  <a:pt x="792" y="560"/>
                </a:cubicBezTo>
                <a:cubicBezTo>
                  <a:pt x="796" y="562"/>
                  <a:pt x="800" y="563"/>
                  <a:pt x="804" y="565"/>
                </a:cubicBezTo>
                <a:cubicBezTo>
                  <a:pt x="822" y="534"/>
                  <a:pt x="840" y="503"/>
                  <a:pt x="858" y="472"/>
                </a:cubicBezTo>
                <a:cubicBezTo>
                  <a:pt x="843" y="463"/>
                  <a:pt x="828" y="457"/>
                  <a:pt x="811" y="453"/>
                </a:cubicBezTo>
                <a:close/>
                <a:moveTo>
                  <a:pt x="282" y="596"/>
                </a:moveTo>
                <a:cubicBezTo>
                  <a:pt x="282" y="596"/>
                  <a:pt x="282" y="597"/>
                  <a:pt x="282" y="597"/>
                </a:cubicBezTo>
                <a:cubicBezTo>
                  <a:pt x="288" y="599"/>
                  <a:pt x="295" y="600"/>
                  <a:pt x="301" y="601"/>
                </a:cubicBezTo>
                <a:cubicBezTo>
                  <a:pt x="328" y="605"/>
                  <a:pt x="355" y="610"/>
                  <a:pt x="382" y="609"/>
                </a:cubicBezTo>
                <a:cubicBezTo>
                  <a:pt x="387" y="608"/>
                  <a:pt x="389" y="607"/>
                  <a:pt x="390" y="603"/>
                </a:cubicBezTo>
                <a:cubicBezTo>
                  <a:pt x="392" y="596"/>
                  <a:pt x="394" y="588"/>
                  <a:pt x="396" y="581"/>
                </a:cubicBezTo>
                <a:cubicBezTo>
                  <a:pt x="399" y="572"/>
                  <a:pt x="395" y="564"/>
                  <a:pt x="393" y="555"/>
                </a:cubicBezTo>
                <a:cubicBezTo>
                  <a:pt x="355" y="569"/>
                  <a:pt x="319" y="582"/>
                  <a:pt x="282" y="596"/>
                </a:cubicBezTo>
                <a:close/>
                <a:moveTo>
                  <a:pt x="859" y="473"/>
                </a:moveTo>
                <a:cubicBezTo>
                  <a:pt x="841" y="504"/>
                  <a:pt x="824" y="535"/>
                  <a:pt x="806" y="566"/>
                </a:cubicBezTo>
                <a:cubicBezTo>
                  <a:pt x="809" y="569"/>
                  <a:pt x="812" y="571"/>
                  <a:pt x="816" y="574"/>
                </a:cubicBezTo>
                <a:cubicBezTo>
                  <a:pt x="843" y="552"/>
                  <a:pt x="870" y="529"/>
                  <a:pt x="897" y="506"/>
                </a:cubicBezTo>
                <a:cubicBezTo>
                  <a:pt x="886" y="493"/>
                  <a:pt x="874" y="482"/>
                  <a:pt x="859" y="473"/>
                </a:cubicBezTo>
                <a:close/>
                <a:moveTo>
                  <a:pt x="817" y="576"/>
                </a:moveTo>
                <a:cubicBezTo>
                  <a:pt x="818" y="578"/>
                  <a:pt x="820" y="580"/>
                  <a:pt x="821" y="583"/>
                </a:cubicBezTo>
                <a:cubicBezTo>
                  <a:pt x="822" y="587"/>
                  <a:pt x="825" y="587"/>
                  <a:pt x="828" y="585"/>
                </a:cubicBezTo>
                <a:cubicBezTo>
                  <a:pt x="856" y="575"/>
                  <a:pt x="884" y="565"/>
                  <a:pt x="912" y="555"/>
                </a:cubicBezTo>
                <a:cubicBezTo>
                  <a:pt x="916" y="554"/>
                  <a:pt x="919" y="552"/>
                  <a:pt x="924" y="551"/>
                </a:cubicBezTo>
                <a:cubicBezTo>
                  <a:pt x="917" y="535"/>
                  <a:pt x="909" y="521"/>
                  <a:pt x="898" y="508"/>
                </a:cubicBezTo>
                <a:cubicBezTo>
                  <a:pt x="871" y="531"/>
                  <a:pt x="844" y="553"/>
                  <a:pt x="817" y="576"/>
                </a:cubicBezTo>
                <a:close/>
                <a:moveTo>
                  <a:pt x="934" y="601"/>
                </a:moveTo>
                <a:cubicBezTo>
                  <a:pt x="935" y="591"/>
                  <a:pt x="929" y="559"/>
                  <a:pt x="924" y="553"/>
                </a:cubicBezTo>
                <a:cubicBezTo>
                  <a:pt x="891" y="565"/>
                  <a:pt x="857" y="577"/>
                  <a:pt x="824" y="589"/>
                </a:cubicBezTo>
                <a:cubicBezTo>
                  <a:pt x="825" y="594"/>
                  <a:pt x="826" y="597"/>
                  <a:pt x="826" y="601"/>
                </a:cubicBezTo>
                <a:cubicBezTo>
                  <a:pt x="862" y="601"/>
                  <a:pt x="898" y="601"/>
                  <a:pt x="934" y="601"/>
                </a:cubicBezTo>
                <a:close/>
                <a:moveTo>
                  <a:pt x="713" y="459"/>
                </a:moveTo>
                <a:cubicBezTo>
                  <a:pt x="726" y="495"/>
                  <a:pt x="741" y="529"/>
                  <a:pt x="763" y="558"/>
                </a:cubicBezTo>
                <a:cubicBezTo>
                  <a:pt x="767" y="563"/>
                  <a:pt x="770" y="563"/>
                  <a:pt x="775" y="560"/>
                </a:cubicBezTo>
                <a:cubicBezTo>
                  <a:pt x="768" y="523"/>
                  <a:pt x="762" y="487"/>
                  <a:pt x="755" y="449"/>
                </a:cubicBezTo>
                <a:cubicBezTo>
                  <a:pt x="741" y="452"/>
                  <a:pt x="728" y="456"/>
                  <a:pt x="713" y="459"/>
                </a:cubicBezTo>
                <a:close/>
                <a:moveTo>
                  <a:pt x="250" y="565"/>
                </a:moveTo>
                <a:cubicBezTo>
                  <a:pt x="250" y="565"/>
                  <a:pt x="251" y="565"/>
                  <a:pt x="251" y="565"/>
                </a:cubicBezTo>
                <a:cubicBezTo>
                  <a:pt x="274" y="534"/>
                  <a:pt x="297" y="502"/>
                  <a:pt x="321" y="470"/>
                </a:cubicBezTo>
                <a:cubicBezTo>
                  <a:pt x="304" y="461"/>
                  <a:pt x="288" y="454"/>
                  <a:pt x="270" y="451"/>
                </a:cubicBezTo>
                <a:cubicBezTo>
                  <a:pt x="263" y="490"/>
                  <a:pt x="256" y="527"/>
                  <a:pt x="250" y="565"/>
                </a:cubicBezTo>
                <a:close/>
                <a:moveTo>
                  <a:pt x="413" y="422"/>
                </a:moveTo>
                <a:cubicBezTo>
                  <a:pt x="418" y="445"/>
                  <a:pt x="423" y="467"/>
                  <a:pt x="428" y="489"/>
                </a:cubicBezTo>
                <a:cubicBezTo>
                  <a:pt x="429" y="489"/>
                  <a:pt x="430" y="489"/>
                  <a:pt x="430" y="489"/>
                </a:cubicBezTo>
                <a:cubicBezTo>
                  <a:pt x="438" y="477"/>
                  <a:pt x="446" y="466"/>
                  <a:pt x="454" y="454"/>
                </a:cubicBezTo>
                <a:cubicBezTo>
                  <a:pt x="459" y="446"/>
                  <a:pt x="461" y="438"/>
                  <a:pt x="459" y="429"/>
                </a:cubicBezTo>
                <a:cubicBezTo>
                  <a:pt x="457" y="417"/>
                  <a:pt x="455" y="415"/>
                  <a:pt x="444" y="417"/>
                </a:cubicBezTo>
                <a:cubicBezTo>
                  <a:pt x="443" y="417"/>
                  <a:pt x="443" y="417"/>
                  <a:pt x="443" y="417"/>
                </a:cubicBezTo>
                <a:cubicBezTo>
                  <a:pt x="433" y="419"/>
                  <a:pt x="423" y="420"/>
                  <a:pt x="413" y="422"/>
                </a:cubicBezTo>
                <a:close/>
                <a:moveTo>
                  <a:pt x="361" y="654"/>
                </a:moveTo>
                <a:cubicBezTo>
                  <a:pt x="349" y="650"/>
                  <a:pt x="337" y="645"/>
                  <a:pt x="324" y="642"/>
                </a:cubicBezTo>
                <a:cubicBezTo>
                  <a:pt x="310" y="638"/>
                  <a:pt x="295" y="637"/>
                  <a:pt x="280" y="634"/>
                </a:cubicBezTo>
                <a:cubicBezTo>
                  <a:pt x="278" y="634"/>
                  <a:pt x="277" y="635"/>
                  <a:pt x="275" y="635"/>
                </a:cubicBezTo>
                <a:cubicBezTo>
                  <a:pt x="276" y="636"/>
                  <a:pt x="276" y="638"/>
                  <a:pt x="277" y="639"/>
                </a:cubicBezTo>
                <a:cubicBezTo>
                  <a:pt x="292" y="651"/>
                  <a:pt x="307" y="664"/>
                  <a:pt x="322" y="676"/>
                </a:cubicBezTo>
                <a:cubicBezTo>
                  <a:pt x="323" y="677"/>
                  <a:pt x="324" y="678"/>
                  <a:pt x="325" y="678"/>
                </a:cubicBezTo>
                <a:cubicBezTo>
                  <a:pt x="335" y="678"/>
                  <a:pt x="344" y="678"/>
                  <a:pt x="352" y="678"/>
                </a:cubicBezTo>
                <a:cubicBezTo>
                  <a:pt x="355" y="670"/>
                  <a:pt x="358" y="663"/>
                  <a:pt x="361" y="654"/>
                </a:cubicBezTo>
                <a:close/>
                <a:moveTo>
                  <a:pt x="659" y="497"/>
                </a:moveTo>
                <a:cubicBezTo>
                  <a:pt x="674" y="510"/>
                  <a:pt x="689" y="523"/>
                  <a:pt x="706" y="536"/>
                </a:cubicBezTo>
                <a:cubicBezTo>
                  <a:pt x="697" y="516"/>
                  <a:pt x="689" y="497"/>
                  <a:pt x="680" y="478"/>
                </a:cubicBezTo>
                <a:cubicBezTo>
                  <a:pt x="673" y="484"/>
                  <a:pt x="666" y="490"/>
                  <a:pt x="659" y="497"/>
                </a:cubicBezTo>
                <a:close/>
                <a:moveTo>
                  <a:pt x="307" y="551"/>
                </a:moveTo>
                <a:cubicBezTo>
                  <a:pt x="307" y="552"/>
                  <a:pt x="307" y="552"/>
                  <a:pt x="308" y="552"/>
                </a:cubicBezTo>
                <a:cubicBezTo>
                  <a:pt x="326" y="536"/>
                  <a:pt x="345" y="521"/>
                  <a:pt x="364" y="505"/>
                </a:cubicBezTo>
                <a:cubicBezTo>
                  <a:pt x="359" y="500"/>
                  <a:pt x="355" y="496"/>
                  <a:pt x="351" y="492"/>
                </a:cubicBezTo>
                <a:cubicBezTo>
                  <a:pt x="336" y="512"/>
                  <a:pt x="321" y="532"/>
                  <a:pt x="307" y="551"/>
                </a:cubicBezTo>
                <a:close/>
                <a:moveTo>
                  <a:pt x="621" y="389"/>
                </a:moveTo>
                <a:cubicBezTo>
                  <a:pt x="620" y="401"/>
                  <a:pt x="619" y="413"/>
                  <a:pt x="618" y="426"/>
                </a:cubicBezTo>
                <a:cubicBezTo>
                  <a:pt x="623" y="421"/>
                  <a:pt x="628" y="416"/>
                  <a:pt x="632" y="411"/>
                </a:cubicBezTo>
                <a:cubicBezTo>
                  <a:pt x="639" y="404"/>
                  <a:pt x="645" y="396"/>
                  <a:pt x="652" y="389"/>
                </a:cubicBezTo>
                <a:cubicBezTo>
                  <a:pt x="653" y="388"/>
                  <a:pt x="653" y="386"/>
                  <a:pt x="654" y="385"/>
                </a:cubicBezTo>
                <a:cubicBezTo>
                  <a:pt x="652" y="385"/>
                  <a:pt x="651" y="384"/>
                  <a:pt x="650" y="384"/>
                </a:cubicBezTo>
                <a:cubicBezTo>
                  <a:pt x="640" y="386"/>
                  <a:pt x="631" y="387"/>
                  <a:pt x="621" y="389"/>
                </a:cubicBezTo>
                <a:close/>
                <a:moveTo>
                  <a:pt x="604" y="508"/>
                </a:moveTo>
                <a:cubicBezTo>
                  <a:pt x="608" y="503"/>
                  <a:pt x="611" y="497"/>
                  <a:pt x="615" y="492"/>
                </a:cubicBezTo>
                <a:cubicBezTo>
                  <a:pt x="629" y="473"/>
                  <a:pt x="646" y="458"/>
                  <a:pt x="665" y="444"/>
                </a:cubicBezTo>
                <a:cubicBezTo>
                  <a:pt x="667" y="444"/>
                  <a:pt x="668" y="441"/>
                  <a:pt x="668" y="440"/>
                </a:cubicBezTo>
                <a:cubicBezTo>
                  <a:pt x="668" y="437"/>
                  <a:pt x="666" y="433"/>
                  <a:pt x="665" y="429"/>
                </a:cubicBezTo>
                <a:cubicBezTo>
                  <a:pt x="664" y="431"/>
                  <a:pt x="663" y="432"/>
                  <a:pt x="662" y="433"/>
                </a:cubicBezTo>
                <a:cubicBezTo>
                  <a:pt x="644" y="452"/>
                  <a:pt x="627" y="471"/>
                  <a:pt x="610" y="490"/>
                </a:cubicBezTo>
                <a:cubicBezTo>
                  <a:pt x="605" y="495"/>
                  <a:pt x="605" y="502"/>
                  <a:pt x="604" y="508"/>
                </a:cubicBezTo>
                <a:close/>
                <a:moveTo>
                  <a:pt x="383" y="357"/>
                </a:moveTo>
                <a:cubicBezTo>
                  <a:pt x="387" y="367"/>
                  <a:pt x="390" y="376"/>
                  <a:pt x="394" y="385"/>
                </a:cubicBezTo>
                <a:cubicBezTo>
                  <a:pt x="395" y="386"/>
                  <a:pt x="396" y="387"/>
                  <a:pt x="397" y="387"/>
                </a:cubicBezTo>
                <a:cubicBezTo>
                  <a:pt x="404" y="386"/>
                  <a:pt x="412" y="385"/>
                  <a:pt x="420" y="384"/>
                </a:cubicBezTo>
                <a:cubicBezTo>
                  <a:pt x="408" y="374"/>
                  <a:pt x="396" y="366"/>
                  <a:pt x="383" y="357"/>
                </a:cubicBezTo>
                <a:close/>
                <a:moveTo>
                  <a:pt x="365" y="712"/>
                </a:moveTo>
                <a:cubicBezTo>
                  <a:pt x="369" y="707"/>
                  <a:pt x="372" y="702"/>
                  <a:pt x="376" y="697"/>
                </a:cubicBezTo>
                <a:cubicBezTo>
                  <a:pt x="366" y="697"/>
                  <a:pt x="357" y="697"/>
                  <a:pt x="347" y="697"/>
                </a:cubicBezTo>
                <a:cubicBezTo>
                  <a:pt x="353" y="703"/>
                  <a:pt x="359" y="707"/>
                  <a:pt x="365" y="712"/>
                </a:cubicBezTo>
                <a:close/>
                <a:moveTo>
                  <a:pt x="520" y="588"/>
                </a:moveTo>
                <a:cubicBezTo>
                  <a:pt x="526" y="588"/>
                  <a:pt x="530" y="588"/>
                  <a:pt x="535" y="588"/>
                </a:cubicBezTo>
                <a:cubicBezTo>
                  <a:pt x="537" y="581"/>
                  <a:pt x="539" y="573"/>
                  <a:pt x="542" y="564"/>
                </a:cubicBezTo>
                <a:cubicBezTo>
                  <a:pt x="534" y="573"/>
                  <a:pt x="528" y="580"/>
                  <a:pt x="520" y="588"/>
                </a:cubicBezTo>
                <a:close/>
                <a:moveTo>
                  <a:pt x="387" y="476"/>
                </a:moveTo>
                <a:cubicBezTo>
                  <a:pt x="387" y="475"/>
                  <a:pt x="387" y="475"/>
                  <a:pt x="388" y="475"/>
                </a:cubicBezTo>
                <a:cubicBezTo>
                  <a:pt x="386" y="467"/>
                  <a:pt x="384" y="459"/>
                  <a:pt x="382" y="450"/>
                </a:cubicBezTo>
                <a:cubicBezTo>
                  <a:pt x="378" y="455"/>
                  <a:pt x="376" y="458"/>
                  <a:pt x="373" y="461"/>
                </a:cubicBezTo>
                <a:cubicBezTo>
                  <a:pt x="378" y="466"/>
                  <a:pt x="382" y="471"/>
                  <a:pt x="387" y="476"/>
                </a:cubicBezTo>
                <a:close/>
                <a:moveTo>
                  <a:pt x="346" y="645"/>
                </a:moveTo>
                <a:cubicBezTo>
                  <a:pt x="346" y="646"/>
                  <a:pt x="345" y="646"/>
                  <a:pt x="345" y="646"/>
                </a:cubicBezTo>
                <a:cubicBezTo>
                  <a:pt x="350" y="648"/>
                  <a:pt x="355" y="650"/>
                  <a:pt x="361" y="652"/>
                </a:cubicBezTo>
                <a:cubicBezTo>
                  <a:pt x="362" y="652"/>
                  <a:pt x="364" y="651"/>
                  <a:pt x="365" y="650"/>
                </a:cubicBezTo>
                <a:cubicBezTo>
                  <a:pt x="365" y="650"/>
                  <a:pt x="365" y="649"/>
                  <a:pt x="365" y="648"/>
                </a:cubicBezTo>
                <a:cubicBezTo>
                  <a:pt x="359" y="647"/>
                  <a:pt x="352" y="646"/>
                  <a:pt x="346" y="645"/>
                </a:cubicBezTo>
                <a:close/>
                <a:moveTo>
                  <a:pt x="386" y="611"/>
                </a:moveTo>
                <a:cubicBezTo>
                  <a:pt x="380" y="611"/>
                  <a:pt x="374" y="611"/>
                  <a:pt x="367" y="611"/>
                </a:cubicBezTo>
                <a:cubicBezTo>
                  <a:pt x="379" y="615"/>
                  <a:pt x="384" y="615"/>
                  <a:pt x="386" y="611"/>
                </a:cubicBezTo>
                <a:close/>
                <a:moveTo>
                  <a:pt x="807" y="605"/>
                </a:moveTo>
                <a:cubicBezTo>
                  <a:pt x="807" y="604"/>
                  <a:pt x="807" y="604"/>
                  <a:pt x="806" y="603"/>
                </a:cubicBezTo>
                <a:cubicBezTo>
                  <a:pt x="805" y="604"/>
                  <a:pt x="803" y="605"/>
                  <a:pt x="801" y="606"/>
                </a:cubicBezTo>
                <a:cubicBezTo>
                  <a:pt x="803" y="607"/>
                  <a:pt x="804" y="609"/>
                  <a:pt x="805" y="610"/>
                </a:cubicBezTo>
                <a:cubicBezTo>
                  <a:pt x="806" y="610"/>
                  <a:pt x="806" y="610"/>
                  <a:pt x="807" y="609"/>
                </a:cubicBezTo>
                <a:cubicBezTo>
                  <a:pt x="807" y="608"/>
                  <a:pt x="807" y="606"/>
                  <a:pt x="807" y="605"/>
                </a:cubicBezTo>
                <a:close/>
                <a:moveTo>
                  <a:pt x="777" y="626"/>
                </a:moveTo>
                <a:cubicBezTo>
                  <a:pt x="778" y="626"/>
                  <a:pt x="778" y="626"/>
                  <a:pt x="779" y="625"/>
                </a:cubicBezTo>
                <a:cubicBezTo>
                  <a:pt x="778" y="624"/>
                  <a:pt x="778" y="622"/>
                  <a:pt x="777" y="620"/>
                </a:cubicBezTo>
                <a:cubicBezTo>
                  <a:pt x="776" y="621"/>
                  <a:pt x="774" y="622"/>
                  <a:pt x="771" y="624"/>
                </a:cubicBezTo>
                <a:cubicBezTo>
                  <a:pt x="774" y="625"/>
                  <a:pt x="776" y="626"/>
                  <a:pt x="777" y="626"/>
                </a:cubicBezTo>
                <a:close/>
                <a:moveTo>
                  <a:pt x="780" y="625"/>
                </a:moveTo>
                <a:cubicBezTo>
                  <a:pt x="780" y="626"/>
                  <a:pt x="781" y="626"/>
                  <a:pt x="781" y="627"/>
                </a:cubicBezTo>
                <a:cubicBezTo>
                  <a:pt x="783" y="627"/>
                  <a:pt x="784" y="627"/>
                  <a:pt x="787" y="627"/>
                </a:cubicBezTo>
                <a:cubicBezTo>
                  <a:pt x="786" y="624"/>
                  <a:pt x="785" y="623"/>
                  <a:pt x="784" y="621"/>
                </a:cubicBezTo>
                <a:cubicBezTo>
                  <a:pt x="782" y="622"/>
                  <a:pt x="781" y="624"/>
                  <a:pt x="780" y="625"/>
                </a:cubicBezTo>
                <a:close/>
                <a:moveTo>
                  <a:pt x="219" y="602"/>
                </a:moveTo>
                <a:cubicBezTo>
                  <a:pt x="219" y="602"/>
                  <a:pt x="218" y="603"/>
                  <a:pt x="218" y="603"/>
                </a:cubicBezTo>
                <a:cubicBezTo>
                  <a:pt x="217" y="605"/>
                  <a:pt x="217" y="606"/>
                  <a:pt x="217" y="610"/>
                </a:cubicBezTo>
                <a:cubicBezTo>
                  <a:pt x="220" y="608"/>
                  <a:pt x="222" y="607"/>
                  <a:pt x="223" y="606"/>
                </a:cubicBezTo>
                <a:cubicBezTo>
                  <a:pt x="222" y="605"/>
                  <a:pt x="221" y="603"/>
                  <a:pt x="219" y="602"/>
                </a:cubicBezTo>
                <a:close/>
                <a:moveTo>
                  <a:pt x="223" y="626"/>
                </a:moveTo>
                <a:cubicBezTo>
                  <a:pt x="225" y="627"/>
                  <a:pt x="226" y="628"/>
                  <a:pt x="228" y="630"/>
                </a:cubicBezTo>
                <a:cubicBezTo>
                  <a:pt x="229" y="628"/>
                  <a:pt x="230" y="626"/>
                  <a:pt x="231" y="625"/>
                </a:cubicBezTo>
                <a:cubicBezTo>
                  <a:pt x="228" y="621"/>
                  <a:pt x="226" y="623"/>
                  <a:pt x="223" y="626"/>
                </a:cubicBezTo>
                <a:close/>
                <a:moveTo>
                  <a:pt x="235" y="633"/>
                </a:moveTo>
                <a:cubicBezTo>
                  <a:pt x="236" y="633"/>
                  <a:pt x="236" y="632"/>
                  <a:pt x="237" y="632"/>
                </a:cubicBezTo>
                <a:cubicBezTo>
                  <a:pt x="236" y="630"/>
                  <a:pt x="235" y="628"/>
                  <a:pt x="234" y="626"/>
                </a:cubicBezTo>
                <a:cubicBezTo>
                  <a:pt x="233" y="628"/>
                  <a:pt x="231" y="629"/>
                  <a:pt x="229" y="631"/>
                </a:cubicBezTo>
                <a:cubicBezTo>
                  <a:pt x="232" y="632"/>
                  <a:pt x="234" y="632"/>
                  <a:pt x="235" y="633"/>
                </a:cubicBezTo>
                <a:close/>
                <a:moveTo>
                  <a:pt x="219" y="599"/>
                </a:moveTo>
                <a:cubicBezTo>
                  <a:pt x="219" y="600"/>
                  <a:pt x="219" y="601"/>
                  <a:pt x="219" y="601"/>
                </a:cubicBezTo>
                <a:cubicBezTo>
                  <a:pt x="221" y="601"/>
                  <a:pt x="223" y="601"/>
                  <a:pt x="225" y="601"/>
                </a:cubicBezTo>
                <a:cubicBezTo>
                  <a:pt x="224" y="599"/>
                  <a:pt x="224" y="597"/>
                  <a:pt x="223" y="593"/>
                </a:cubicBezTo>
                <a:cubicBezTo>
                  <a:pt x="221" y="597"/>
                  <a:pt x="220" y="598"/>
                  <a:pt x="219" y="599"/>
                </a:cubicBezTo>
                <a:close/>
                <a:moveTo>
                  <a:pt x="801" y="620"/>
                </a:moveTo>
                <a:cubicBezTo>
                  <a:pt x="801" y="619"/>
                  <a:pt x="801" y="618"/>
                  <a:pt x="801" y="617"/>
                </a:cubicBezTo>
                <a:cubicBezTo>
                  <a:pt x="799" y="617"/>
                  <a:pt x="797" y="617"/>
                  <a:pt x="795" y="617"/>
                </a:cubicBezTo>
                <a:cubicBezTo>
                  <a:pt x="795" y="619"/>
                  <a:pt x="795" y="621"/>
                  <a:pt x="796" y="624"/>
                </a:cubicBezTo>
                <a:cubicBezTo>
                  <a:pt x="798" y="622"/>
                  <a:pt x="800" y="621"/>
                  <a:pt x="801" y="620"/>
                </a:cubicBezTo>
                <a:close/>
                <a:moveTo>
                  <a:pt x="222" y="624"/>
                </a:moveTo>
                <a:cubicBezTo>
                  <a:pt x="222" y="624"/>
                  <a:pt x="223" y="624"/>
                  <a:pt x="223" y="624"/>
                </a:cubicBezTo>
                <a:cubicBezTo>
                  <a:pt x="224" y="622"/>
                  <a:pt x="224" y="620"/>
                  <a:pt x="225" y="618"/>
                </a:cubicBezTo>
                <a:cubicBezTo>
                  <a:pt x="223" y="618"/>
                  <a:pt x="221" y="618"/>
                  <a:pt x="218" y="618"/>
                </a:cubicBezTo>
                <a:cubicBezTo>
                  <a:pt x="220" y="621"/>
                  <a:pt x="221" y="622"/>
                  <a:pt x="222" y="624"/>
                </a:cubicBezTo>
                <a:close/>
                <a:moveTo>
                  <a:pt x="794" y="624"/>
                </a:moveTo>
                <a:cubicBezTo>
                  <a:pt x="794" y="624"/>
                  <a:pt x="794" y="623"/>
                  <a:pt x="794" y="623"/>
                </a:cubicBezTo>
                <a:cubicBezTo>
                  <a:pt x="793" y="622"/>
                  <a:pt x="791" y="621"/>
                  <a:pt x="790" y="620"/>
                </a:cubicBezTo>
                <a:cubicBezTo>
                  <a:pt x="789" y="622"/>
                  <a:pt x="789" y="624"/>
                  <a:pt x="788" y="627"/>
                </a:cubicBezTo>
                <a:cubicBezTo>
                  <a:pt x="791" y="626"/>
                  <a:pt x="792" y="625"/>
                  <a:pt x="794" y="624"/>
                </a:cubicBezTo>
                <a:close/>
                <a:moveTo>
                  <a:pt x="243" y="633"/>
                </a:moveTo>
                <a:cubicBezTo>
                  <a:pt x="244" y="633"/>
                  <a:pt x="244" y="633"/>
                  <a:pt x="244" y="632"/>
                </a:cubicBezTo>
                <a:cubicBezTo>
                  <a:pt x="243" y="631"/>
                  <a:pt x="242" y="629"/>
                  <a:pt x="240" y="628"/>
                </a:cubicBezTo>
                <a:cubicBezTo>
                  <a:pt x="239" y="629"/>
                  <a:pt x="238" y="631"/>
                  <a:pt x="237" y="633"/>
                </a:cubicBezTo>
                <a:cubicBezTo>
                  <a:pt x="240" y="633"/>
                  <a:pt x="242" y="633"/>
                  <a:pt x="243" y="633"/>
                </a:cubicBezTo>
                <a:close/>
                <a:moveTo>
                  <a:pt x="807" y="596"/>
                </a:moveTo>
                <a:cubicBezTo>
                  <a:pt x="806" y="596"/>
                  <a:pt x="805" y="596"/>
                  <a:pt x="805" y="595"/>
                </a:cubicBezTo>
                <a:cubicBezTo>
                  <a:pt x="804" y="597"/>
                  <a:pt x="802" y="598"/>
                  <a:pt x="801" y="600"/>
                </a:cubicBezTo>
                <a:cubicBezTo>
                  <a:pt x="803" y="600"/>
                  <a:pt x="805" y="601"/>
                  <a:pt x="808" y="602"/>
                </a:cubicBezTo>
                <a:cubicBezTo>
                  <a:pt x="807" y="599"/>
                  <a:pt x="807" y="598"/>
                  <a:pt x="807" y="596"/>
                </a:cubicBezTo>
                <a:close/>
                <a:moveTo>
                  <a:pt x="803" y="589"/>
                </a:moveTo>
                <a:cubicBezTo>
                  <a:pt x="803" y="589"/>
                  <a:pt x="802" y="588"/>
                  <a:pt x="801" y="588"/>
                </a:cubicBezTo>
                <a:cubicBezTo>
                  <a:pt x="801" y="590"/>
                  <a:pt x="800" y="592"/>
                  <a:pt x="799" y="593"/>
                </a:cubicBezTo>
                <a:cubicBezTo>
                  <a:pt x="801" y="594"/>
                  <a:pt x="803" y="594"/>
                  <a:pt x="805" y="595"/>
                </a:cubicBezTo>
                <a:cubicBezTo>
                  <a:pt x="805" y="594"/>
                  <a:pt x="805" y="594"/>
                  <a:pt x="805" y="593"/>
                </a:cubicBezTo>
                <a:cubicBezTo>
                  <a:pt x="805" y="592"/>
                  <a:pt x="804" y="590"/>
                  <a:pt x="803" y="589"/>
                </a:cubicBezTo>
                <a:close/>
                <a:moveTo>
                  <a:pt x="218" y="616"/>
                </a:moveTo>
                <a:cubicBezTo>
                  <a:pt x="218" y="616"/>
                  <a:pt x="219" y="617"/>
                  <a:pt x="219" y="617"/>
                </a:cubicBezTo>
                <a:cubicBezTo>
                  <a:pt x="221" y="615"/>
                  <a:pt x="222" y="614"/>
                  <a:pt x="223" y="613"/>
                </a:cubicBezTo>
                <a:cubicBezTo>
                  <a:pt x="221" y="612"/>
                  <a:pt x="220" y="611"/>
                  <a:pt x="217" y="610"/>
                </a:cubicBezTo>
                <a:cubicBezTo>
                  <a:pt x="217" y="613"/>
                  <a:pt x="217" y="614"/>
                  <a:pt x="218" y="616"/>
                </a:cubicBezTo>
                <a:close/>
                <a:moveTo>
                  <a:pt x="806" y="611"/>
                </a:moveTo>
                <a:cubicBezTo>
                  <a:pt x="803" y="611"/>
                  <a:pt x="801" y="612"/>
                  <a:pt x="799" y="612"/>
                </a:cubicBezTo>
                <a:cubicBezTo>
                  <a:pt x="800" y="614"/>
                  <a:pt x="801" y="615"/>
                  <a:pt x="801" y="617"/>
                </a:cubicBezTo>
                <a:cubicBezTo>
                  <a:pt x="802" y="617"/>
                  <a:pt x="802" y="617"/>
                  <a:pt x="803" y="617"/>
                </a:cubicBezTo>
                <a:cubicBezTo>
                  <a:pt x="804" y="615"/>
                  <a:pt x="805" y="614"/>
                  <a:pt x="806" y="611"/>
                </a:cubicBezTo>
                <a:close/>
                <a:moveTo>
                  <a:pt x="771" y="624"/>
                </a:moveTo>
                <a:cubicBezTo>
                  <a:pt x="771" y="621"/>
                  <a:pt x="772" y="619"/>
                  <a:pt x="772" y="617"/>
                </a:cubicBezTo>
                <a:cubicBezTo>
                  <a:pt x="770" y="617"/>
                  <a:pt x="768" y="618"/>
                  <a:pt x="766" y="618"/>
                </a:cubicBezTo>
                <a:cubicBezTo>
                  <a:pt x="766" y="619"/>
                  <a:pt x="766" y="619"/>
                  <a:pt x="766" y="620"/>
                </a:cubicBezTo>
                <a:cubicBezTo>
                  <a:pt x="767" y="621"/>
                  <a:pt x="769" y="622"/>
                  <a:pt x="771" y="624"/>
                </a:cubicBezTo>
                <a:close/>
                <a:moveTo>
                  <a:pt x="802" y="587"/>
                </a:moveTo>
                <a:cubicBezTo>
                  <a:pt x="799" y="585"/>
                  <a:pt x="798" y="584"/>
                  <a:pt x="797" y="583"/>
                </a:cubicBezTo>
                <a:cubicBezTo>
                  <a:pt x="796" y="583"/>
                  <a:pt x="796" y="583"/>
                  <a:pt x="795" y="583"/>
                </a:cubicBezTo>
                <a:cubicBezTo>
                  <a:pt x="795" y="585"/>
                  <a:pt x="795" y="587"/>
                  <a:pt x="795" y="589"/>
                </a:cubicBezTo>
                <a:cubicBezTo>
                  <a:pt x="797" y="588"/>
                  <a:pt x="799" y="588"/>
                  <a:pt x="802" y="587"/>
                </a:cubicBezTo>
                <a:close/>
                <a:moveTo>
                  <a:pt x="229" y="590"/>
                </a:moveTo>
                <a:cubicBezTo>
                  <a:pt x="228" y="590"/>
                  <a:pt x="228" y="590"/>
                  <a:pt x="227" y="590"/>
                </a:cubicBezTo>
                <a:cubicBezTo>
                  <a:pt x="226" y="591"/>
                  <a:pt x="225" y="592"/>
                  <a:pt x="223" y="593"/>
                </a:cubicBezTo>
                <a:cubicBezTo>
                  <a:pt x="225" y="594"/>
                  <a:pt x="226" y="595"/>
                  <a:pt x="229" y="598"/>
                </a:cubicBezTo>
                <a:cubicBezTo>
                  <a:pt x="229" y="594"/>
                  <a:pt x="229" y="592"/>
                  <a:pt x="229" y="590"/>
                </a:cubicBezTo>
                <a:close/>
                <a:moveTo>
                  <a:pt x="794" y="581"/>
                </a:moveTo>
                <a:cubicBezTo>
                  <a:pt x="792" y="580"/>
                  <a:pt x="791" y="580"/>
                  <a:pt x="789" y="579"/>
                </a:cubicBezTo>
                <a:cubicBezTo>
                  <a:pt x="789" y="580"/>
                  <a:pt x="788" y="580"/>
                  <a:pt x="788" y="580"/>
                </a:cubicBezTo>
                <a:cubicBezTo>
                  <a:pt x="789" y="582"/>
                  <a:pt x="790" y="584"/>
                  <a:pt x="791" y="587"/>
                </a:cubicBezTo>
                <a:cubicBezTo>
                  <a:pt x="793" y="584"/>
                  <a:pt x="793" y="583"/>
                  <a:pt x="794" y="581"/>
                </a:cubicBezTo>
                <a:close/>
              </a:path>
            </a:pathLst>
          </a:custGeom>
          <a:solidFill>
            <a:srgbClr val="09224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US National Bike Week by Slidesgo">
  <a:themeElements>
    <a:clrScheme name="Simple Light">
      <a:dk1>
        <a:srgbClr val="092242"/>
      </a:dk1>
      <a:lt1>
        <a:srgbClr val="F2ECD2"/>
      </a:lt1>
      <a:dk2>
        <a:srgbClr val="609A92"/>
      </a:dk2>
      <a:lt2>
        <a:srgbClr val="E68CA3"/>
      </a:lt2>
      <a:accent1>
        <a:srgbClr val="F7AC2D"/>
      </a:accent1>
      <a:accent2>
        <a:srgbClr val="ED0F51"/>
      </a:accent2>
      <a:accent3>
        <a:srgbClr val="C76C1F"/>
      </a:accent3>
      <a:accent4>
        <a:srgbClr val="006EED"/>
      </a:accent4>
      <a:accent5>
        <a:srgbClr val="CFBF8B"/>
      </a:accent5>
      <a:accent6>
        <a:srgbClr val="FFFFFF"/>
      </a:accent6>
      <a:hlink>
        <a:srgbClr val="092242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230</TotalTime>
  <Words>889</Words>
  <Application>Microsoft Office PowerPoint</Application>
  <PresentationFormat>Presentación en pantalla (16:9)</PresentationFormat>
  <Paragraphs>192</Paragraphs>
  <Slides>36</Slides>
  <Notes>34</Notes>
  <HiddenSlides>0</HiddenSlides>
  <MMClips>0</MMClips>
  <ScaleCrop>false</ScaleCrop>
  <HeadingPairs>
    <vt:vector size="6" baseType="variant">
      <vt:variant>
        <vt:lpstr>Fuentes usadas</vt:lpstr>
      </vt:variant>
      <vt:variant>
        <vt:i4>16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36</vt:i4>
      </vt:variant>
    </vt:vector>
  </HeadingPairs>
  <TitlesOfParts>
    <vt:vector size="53" baseType="lpstr">
      <vt:lpstr>Josefin Sans</vt:lpstr>
      <vt:lpstr>Inconsolata</vt:lpstr>
      <vt:lpstr>Rubik</vt:lpstr>
      <vt:lpstr>Kanit ExtraLight</vt:lpstr>
      <vt:lpstr>DM Sans</vt:lpstr>
      <vt:lpstr>Bree Serif</vt:lpstr>
      <vt:lpstr>Ubuntu</vt:lpstr>
      <vt:lpstr>Kanit Medium</vt:lpstr>
      <vt:lpstr>Kanit Light</vt:lpstr>
      <vt:lpstr>Krona One</vt:lpstr>
      <vt:lpstr>Assistant Light</vt:lpstr>
      <vt:lpstr>Montserrat</vt:lpstr>
      <vt:lpstr>Courier New</vt:lpstr>
      <vt:lpstr>맑은 고딕</vt:lpstr>
      <vt:lpstr>Arial</vt:lpstr>
      <vt:lpstr>Bevan</vt:lpstr>
      <vt:lpstr>US National Bike Week by Slidesgo</vt:lpstr>
      <vt:lpstr>CYCLING</vt:lpstr>
      <vt:lpstr>1 </vt:lpstr>
      <vt:lpstr>Whoa!</vt:lpstr>
      <vt:lpstr>—Someone famous</vt:lpstr>
      <vt:lpstr>Bikes</vt:lpstr>
      <vt:lpstr>We'll be celebrating ways to bike</vt:lpstr>
      <vt:lpstr>Women bike</vt:lpstr>
      <vt:lpstr>You could use three columns, why not?</vt:lpstr>
      <vt:lpstr>A picture always reinforces the concept</vt:lpstr>
      <vt:lpstr>Presentación de PowerPoint</vt:lpstr>
      <vt:lpstr>Awesome words</vt:lpstr>
      <vt:lpstr>The number of bicyclists is growing rapidly</vt:lpstr>
      <vt:lpstr>The growth of bike commuting</vt:lpstr>
      <vt:lpstr>How do we do that?</vt:lpstr>
      <vt:lpstr>Equity, diversity &amp; inclusion</vt:lpstr>
      <vt:lpstr>This is a table</vt:lpstr>
      <vt:lpstr>Bicycle friendly states</vt:lpstr>
      <vt:lpstr>A timeline always works fine</vt:lpstr>
      <vt:lpstr>4,498,300,000</vt:lpstr>
      <vt:lpstr>333,000.00</vt:lpstr>
      <vt:lpstr>Our team</vt:lpstr>
      <vt:lpstr>Bike week</vt:lpstr>
      <vt:lpstr>Recommendations</vt:lpstr>
      <vt:lpstr>2 </vt:lpstr>
      <vt:lpstr>Multimedia</vt:lpstr>
      <vt:lpstr>Our best experiences</vt:lpstr>
      <vt:lpstr>Why being part of our community</vt:lpstr>
      <vt:lpstr>National bicycle communities</vt:lpstr>
      <vt:lpstr>Thanks</vt:lpstr>
      <vt:lpstr>Presentación de PowerPoint</vt:lpstr>
      <vt:lpstr>RESOURCES</vt:lpstr>
      <vt:lpstr>RESOURCES</vt:lpstr>
      <vt:lpstr>RESOURCES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 ciclismo</dc:title>
  <dc:creator>Sr GRYM</dc:creator>
  <cp:lastModifiedBy>eduardo</cp:lastModifiedBy>
  <cp:revision>23</cp:revision>
  <dcterms:modified xsi:type="dcterms:W3CDTF">2025-11-05T07:16:17Z</dcterms:modified>
</cp:coreProperties>
</file>