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20650" y="491050"/>
            <a:ext cx="464100" cy="438000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26473" y="4447309"/>
            <a:ext cx="8617500" cy="6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003950" y="3648475"/>
            <a:ext cx="2505900" cy="498000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091136" y="3484021"/>
            <a:ext cx="2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Tworzenie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30525" y="1662000"/>
            <a:ext cx="4387500" cy="19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Przykłady mowy nienawiści - zestaw 2</a:t>
            </a:r>
            <a:endParaRPr b="1" sz="4800"/>
          </a:p>
        </p:txBody>
      </p:sp>
      <p:sp>
        <p:nvSpPr>
          <p:cNvPr id="63" name="Google Shape;63;p13"/>
          <p:cNvSpPr txBox="1"/>
          <p:nvPr/>
        </p:nvSpPr>
        <p:spPr>
          <a:xfrm>
            <a:off x="988800" y="53850"/>
            <a:ext cx="80868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Czy moi znajomi faktycznie używają mowy nienawiści? &gt; Tworzenie Mediów &gt; </a:t>
            </a:r>
            <a:r>
              <a:rPr b="1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Przykłady mowy nienawiści 2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849075" y="458850"/>
            <a:ext cx="78003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Ty i twoi ziomkowie to kupa &amp;$!^*-&amp;$%@!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1129990" y="451450"/>
            <a:ext cx="7337504" cy="3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4500">
                <a:solidFill>
                  <a:schemeClr val="dk1"/>
                </a:solidFill>
              </a:rPr>
              <a:t>Xenowianie to psy! </a:t>
            </a:r>
            <a:br>
              <a:rPr lang="pl-PL" sz="4500">
                <a:solidFill>
                  <a:schemeClr val="dk1"/>
                </a:solidFill>
              </a:rPr>
            </a:br>
            <a:r>
              <a:rPr lang="pl-PL" sz="4500">
                <a:solidFill>
                  <a:schemeClr val="dk1"/>
                </a:solidFill>
              </a:rPr>
              <a:t>A z psami robi się to: </a:t>
            </a:r>
            <a:br>
              <a:rPr lang="pl-PL" sz="4500">
                <a:solidFill>
                  <a:schemeClr val="dk1"/>
                </a:solidFill>
              </a:rPr>
            </a:br>
            <a:r>
              <a:rPr lang="pl-PL" sz="4500" u="sng">
                <a:solidFill>
                  <a:srgbClr val="2BB0D4"/>
                </a:solidFill>
              </a:rPr>
              <a:t>burn-them-all.gif</a:t>
            </a:r>
            <a:endParaRPr sz="4500" u="sng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2205" y="602550"/>
            <a:ext cx="3499590" cy="35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2584675" y="677000"/>
            <a:ext cx="39384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pl-PL" sz="2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NAJLEPSZY XENOWIANIN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i="0" sz="32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i="0" sz="32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i="0" sz="32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i="0" sz="32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i="0" sz="32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pl-PL" sz="2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 MARTWY XENOWIANIN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90925" y="1080600"/>
            <a:ext cx="8832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Bez pracy, bez perspektyw, bez %$£*&amp;@~£ nadziei #WinaXenowian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Ach, piękny Xenowianinie, nie mogę się doczekać, aż urwę Ci łeb!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~%$£ ciebie, ~%$£ ich, ~%$£ wszystkich.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Uważam, że Xenowianie mają takie same prawo do mieszkania tu, co ludzie. #żart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Xenowianie, kiedy odpełzniecie do zaszlamionej dziury, z której przypełźliście?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Ci ludzie to ŚMIECI!       wszystkich co do jednego.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Wszyscy Xenowianie to %$£*&amp;@~£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Ty i twoi ziomkowie to kupa &amp;$!^*-&amp;$%@!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Xenowianie to psy! A z psami robi się to: </a:t>
            </a:r>
            <a:r>
              <a:rPr lang="pl-PL" u="sng">
                <a:solidFill>
                  <a:srgbClr val="2BB0D4"/>
                </a:solidFill>
              </a:rPr>
              <a:t>burn-them-all.gif</a:t>
            </a:r>
            <a:endParaRPr u="sng">
              <a:solidFill>
                <a:srgbClr val="2BB0D4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l-PL">
                <a:solidFill>
                  <a:srgbClr val="2BB0D4"/>
                </a:solidFill>
              </a:rPr>
              <a:t>Mem</a:t>
            </a:r>
            <a:r>
              <a:rPr lang="pl-PL">
                <a:solidFill>
                  <a:schemeClr val="dk1"/>
                </a:solidFill>
              </a:rPr>
              <a:t> - Najlepszy Xenowianin to martwy Xenowianin.</a:t>
            </a:r>
            <a:endParaRPr u="sng">
              <a:solidFill>
                <a:srgbClr val="3D85C6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9415" y="1459162"/>
            <a:ext cx="302975" cy="3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117292" y="2807039"/>
            <a:ext cx="35347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5185" y="3105203"/>
            <a:ext cx="28328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3832" y="3117934"/>
            <a:ext cx="284346" cy="24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8178" y="3117934"/>
            <a:ext cx="284346" cy="2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495850" y="141600"/>
            <a:ext cx="8648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l-PL" sz="28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Przykłady mowy nienawiści - Zestaw 2</a:t>
            </a:r>
            <a:endParaRPr b="1" i="0" sz="28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8549" y="2914814"/>
            <a:ext cx="1577899" cy="158218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835050" y="2940725"/>
            <a:ext cx="1926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pl-PL" sz="11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NAJLEPSZY XENOWIANIN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pl-PL" sz="11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 MARTWY XENOWIANIN</a:t>
            </a:r>
            <a:endParaRPr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849075" y="451450"/>
            <a:ext cx="78003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Bez pracy, bez perspektyw, bez %$£*&amp;@~£ nadziei </a:t>
            </a:r>
            <a:r>
              <a:rPr b="1" lang="pl-PL" sz="5500">
                <a:solidFill>
                  <a:srgbClr val="2BB0D4"/>
                </a:solidFill>
              </a:rPr>
              <a:t>#WinaXenowian</a:t>
            </a:r>
            <a:r>
              <a:rPr lang="pl-PL" sz="5500">
                <a:solidFill>
                  <a:schemeClr val="dk1"/>
                </a:solidFill>
              </a:rPr>
              <a:t> </a:t>
            </a:r>
            <a:endParaRPr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1001475" y="10962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Ach, piękny Xenowianinie, nie mogę się doczekać, aż urwę Ci łeb!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4191" y="3323475"/>
            <a:ext cx="612875" cy="6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~%$£ ciebie, </a:t>
            </a:r>
            <a:br>
              <a:rPr lang="pl-PL" sz="5500">
                <a:solidFill>
                  <a:schemeClr val="dk1"/>
                </a:solidFill>
              </a:rPr>
            </a:br>
            <a:r>
              <a:rPr lang="pl-PL" sz="5500">
                <a:solidFill>
                  <a:schemeClr val="dk1"/>
                </a:solidFill>
              </a:rPr>
              <a:t>~%$£ ich, </a:t>
            </a:r>
            <a:br>
              <a:rPr lang="pl-PL" sz="5500">
                <a:solidFill>
                  <a:schemeClr val="dk1"/>
                </a:solidFill>
              </a:rPr>
            </a:br>
            <a:r>
              <a:rPr lang="pl-PL" sz="5500">
                <a:solidFill>
                  <a:schemeClr val="dk1"/>
                </a:solidFill>
              </a:rPr>
              <a:t>~%$£ wszystkich.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891000" y="451450"/>
            <a:ext cx="77529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000">
                <a:solidFill>
                  <a:schemeClr val="dk1"/>
                </a:solidFill>
              </a:rPr>
              <a:t>Uważam, że Xenowianie mają takie same prawo do mieszkania tu, co ludzie. </a:t>
            </a:r>
            <a:r>
              <a:rPr b="1" lang="pl-PL" sz="5000">
                <a:solidFill>
                  <a:srgbClr val="2BB0D4"/>
                </a:solidFill>
              </a:rPr>
              <a:t>#żart</a:t>
            </a:r>
            <a:endParaRPr b="1" sz="500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107530" y="416100"/>
            <a:ext cx="7367239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4400">
                <a:solidFill>
                  <a:schemeClr val="dk1"/>
                </a:solidFill>
              </a:rPr>
              <a:t>Xenowianie, kiedy odpełzniecie do zaszlamionej dziury, z której przypełźliście?</a:t>
            </a:r>
            <a:endParaRPr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891000" y="455100"/>
            <a:ext cx="78003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Ci ludzie to ŚMIECI!   </a:t>
            </a:r>
            <a:r>
              <a:rPr lang="pl-PL" sz="4800">
                <a:solidFill>
                  <a:schemeClr val="dk1"/>
                </a:solidFill>
              </a:rPr>
              <a:t>‘</a:t>
            </a:r>
            <a:r>
              <a:rPr lang="pl-PL" sz="5500">
                <a:solidFill>
                  <a:schemeClr val="dk1"/>
                </a:solidFill>
              </a:rPr>
              <a:t> wszystkich co do jednego.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663331" y="1211688"/>
            <a:ext cx="931325" cy="7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462300" y="1133650"/>
            <a:ext cx="72290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Wszyscy Xenowianie to %$£*&amp;@~£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3284" y="2470998"/>
            <a:ext cx="742557" cy="7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324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662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