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y fecha</a:t>
            </a:r>
          </a:p>
        </p:txBody>
      </p:sp>
      <p:sp>
        <p:nvSpPr>
          <p:cNvPr id="12" name="Título de la presentació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3" name="Nivel de texto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guacates y lima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ítulo de la presentació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23" name="Autor y fecha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y fecha</a:t>
            </a:r>
          </a:p>
        </p:txBody>
      </p:sp>
      <p:sp>
        <p:nvSpPr>
          <p:cNvPr id="24" name="Nivel de texto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enco con pasteles de salmón, ensalada y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ítulo de la diapositiv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Título de la diapositiva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61" name="Nivel de texto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Cuenco de pappardelle con mantequilla de perejil, avellanas tostadas y lascas de queso parmesano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vídeo en direct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72" name="Nivel de texto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7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vídeo en direc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82" name="Nivel de texto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8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Título de sección</a:t>
            </a:r>
          </a:p>
        </p:txBody>
      </p:sp>
      <p:sp>
        <p:nvSpPr>
          <p:cNvPr id="92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100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10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agenda</a:t>
            </a:r>
          </a:p>
        </p:txBody>
      </p:sp>
      <p:sp>
        <p:nvSpPr>
          <p:cNvPr id="109" name="Subtítulo de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agenda</a:t>
            </a:r>
          </a:p>
        </p:txBody>
      </p:sp>
      <p:sp>
        <p:nvSpPr>
          <p:cNvPr id="110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Temas relacionados con la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12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Atribución</a:t>
            </a:r>
          </a:p>
        </p:txBody>
      </p:sp>
      <p:sp>
        <p:nvSpPr>
          <p:cNvPr id="136" name="Nivel de texto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enco de ensalada con arroz frito, huevos duros y palillo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uenco con pasteles de salmón, ensalada y hummus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uenco de pappardelle con mantequilla de perejil, avellanas tostadas y lascas de queso parmesano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enco de ensalada con arroz frito, huevos duros y palillo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ángulo"/>
          <p:cNvSpPr/>
          <p:nvPr/>
        </p:nvSpPr>
        <p:spPr>
          <a:xfrm>
            <a:off x="-714080" y="-922732"/>
            <a:ext cx="25812160" cy="12561629"/>
          </a:xfrm>
          <a:prstGeom prst="rect">
            <a:avLst/>
          </a:prstGeom>
          <a:solidFill>
            <a:srgbClr val="D5D5D5">
              <a:alpha val="5963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175" name="Agrupar"/>
          <p:cNvGrpSpPr/>
          <p:nvPr/>
        </p:nvGrpSpPr>
        <p:grpSpPr>
          <a:xfrm>
            <a:off x="613665" y="687877"/>
            <a:ext cx="7251456" cy="2592698"/>
            <a:chOff x="0" y="0"/>
            <a:chExt cx="7251454" cy="2592697"/>
          </a:xfrm>
        </p:grpSpPr>
        <p:pic>
          <p:nvPicPr>
            <p:cNvPr id="172" name="vídeo-pegado.png" descr="vídeo-pegado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4125" t="11106" r="14125" b="25958"/>
            <a:stretch>
              <a:fillRect/>
            </a:stretch>
          </p:blipFill>
          <p:spPr>
            <a:xfrm>
              <a:off x="3506475" y="301473"/>
              <a:ext cx="3744980" cy="19898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vídeo-pegado.png" descr="vídeo-pegado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392786" y="0"/>
              <a:ext cx="1966275" cy="25926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" name="Captura_de_pantalla_2024-03-10_a_las_12.16.37-removebg-preview.png" descr="Captura_de_pantalla_2024-03-10_a_las_12.16.37-removebg-preview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209120"/>
              <a:ext cx="1245371" cy="21744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6" name="I Congreso Internacional de Educación Inclusiva y Diseño Universal para el Aprendizaje…"/>
          <p:cNvSpPr txBox="1"/>
          <p:nvPr/>
        </p:nvSpPr>
        <p:spPr>
          <a:xfrm>
            <a:off x="8466476" y="1165742"/>
            <a:ext cx="15303859" cy="233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lnSpc>
                <a:spcPct val="100000"/>
              </a:lnSpc>
              <a:defRPr spc="192">
                <a:solidFill>
                  <a:srgbClr val="942192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t>I Congreso Internacional de Educación Inclusiva y Diseño Universal para el Aprendizaje</a:t>
            </a:r>
          </a:p>
          <a:p>
            <a:pPr algn="r">
              <a:lnSpc>
                <a:spcPct val="100000"/>
              </a:lnSpc>
              <a:spcBef>
                <a:spcPts val="2000"/>
              </a:spcBef>
              <a:defRPr spc="79" sz="4000">
                <a:solidFill>
                  <a:srgbClr val="3F71A2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t>Sevilla, del 24 al 26 de junio de 2024 </a:t>
            </a:r>
          </a:p>
        </p:txBody>
      </p:sp>
      <p:pic>
        <p:nvPicPr>
          <p:cNvPr id="177" name="vídeo-pegado.png" descr="vídeo-pegad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200115" y="12103622"/>
            <a:ext cx="17983770" cy="12093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Línea Línea" descr="Línea Línea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5400000">
            <a:off x="13888632" y="7720532"/>
            <a:ext cx="4459547" cy="165101"/>
          </a:xfrm>
          <a:prstGeom prst="rect">
            <a:avLst/>
          </a:prstGeom>
        </p:spPr>
      </p:pic>
      <p:sp>
        <p:nvSpPr>
          <p:cNvPr id="180" name="Título de la contribución"/>
          <p:cNvSpPr txBox="1"/>
          <p:nvPr/>
        </p:nvSpPr>
        <p:spPr>
          <a:xfrm>
            <a:off x="1382103" y="7131115"/>
            <a:ext cx="14787268" cy="1121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pc="159" sz="8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Título de la contribución</a:t>
            </a:r>
          </a:p>
        </p:txBody>
      </p:sp>
      <p:sp>
        <p:nvSpPr>
          <p:cNvPr id="181" name="Nombre y apellido 1ER autor/a…"/>
          <p:cNvSpPr txBox="1"/>
          <p:nvPr/>
        </p:nvSpPr>
        <p:spPr>
          <a:xfrm>
            <a:off x="16691457" y="6380682"/>
            <a:ext cx="6861863" cy="284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defRPr sz="3200">
                <a:latin typeface="Baskerville"/>
                <a:ea typeface="Baskerville"/>
                <a:cs typeface="Baskerville"/>
                <a:sym typeface="Baskerville"/>
              </a:defRPr>
            </a:pPr>
            <a:r>
              <a:t>Nombre y apellido 1</a:t>
            </a:r>
            <a:r>
              <a:rPr baseline="31999"/>
              <a:t>ER</a:t>
            </a:r>
            <a:r>
              <a:t> autor/a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i="1" sz="3200">
                <a:latin typeface="Baskerville"/>
                <a:ea typeface="Baskerville"/>
                <a:cs typeface="Baskerville"/>
                <a:sym typeface="Baskerville"/>
              </a:defRPr>
            </a:pPr>
            <a:r>
              <a:t>Universidad / Institución / Organismo</a:t>
            </a:r>
          </a:p>
          <a:p>
            <a:pPr>
              <a:lnSpc>
                <a:spcPct val="100000"/>
              </a:lnSpc>
              <a:spcBef>
                <a:spcPts val="2500"/>
              </a:spcBef>
              <a:defRPr sz="3200">
                <a:latin typeface="Baskerville"/>
                <a:ea typeface="Baskerville"/>
                <a:cs typeface="Baskerville"/>
                <a:sym typeface="Baskerville"/>
              </a:defRPr>
            </a:pPr>
            <a:r>
              <a:t>Nombre y apellido 2º autor/a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i="1" sz="3200">
                <a:latin typeface="Baskerville"/>
                <a:ea typeface="Baskerville"/>
                <a:cs typeface="Baskerville"/>
                <a:sym typeface="Baskerville"/>
              </a:defRPr>
            </a:pPr>
            <a:r>
              <a:t>Universidad / Institución / Organismo</a:t>
            </a:r>
          </a:p>
          <a:p>
            <a:pPr>
              <a:lnSpc>
                <a:spcPct val="100000"/>
              </a:lnSpc>
              <a:spcBef>
                <a:spcPts val="300"/>
              </a:spcBef>
              <a:defRPr i="1" sz="3200">
                <a:latin typeface="Baskerville"/>
                <a:ea typeface="Baskerville"/>
                <a:cs typeface="Baskerville"/>
                <a:sym typeface="Baskerville"/>
              </a:defRPr>
            </a:pPr>
            <a:r>
              <a:t>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vídeo-pegado.png" descr="vídeo-pegad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46877" y="822449"/>
            <a:ext cx="10836175" cy="10548488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Rectángulo"/>
          <p:cNvSpPr/>
          <p:nvPr/>
        </p:nvSpPr>
        <p:spPr>
          <a:xfrm>
            <a:off x="-714080" y="-922732"/>
            <a:ext cx="25812160" cy="13071811"/>
          </a:xfrm>
          <a:prstGeom prst="rect">
            <a:avLst/>
          </a:prstGeom>
          <a:solidFill>
            <a:srgbClr val="D5D5D5">
              <a:alpha val="59633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grpSp>
        <p:nvGrpSpPr>
          <p:cNvPr id="188" name="Agrupar"/>
          <p:cNvGrpSpPr/>
          <p:nvPr/>
        </p:nvGrpSpPr>
        <p:grpSpPr>
          <a:xfrm>
            <a:off x="2431885" y="12385418"/>
            <a:ext cx="2938406" cy="1050603"/>
            <a:chOff x="0" y="0"/>
            <a:chExt cx="2938405" cy="1050602"/>
          </a:xfrm>
        </p:grpSpPr>
        <p:pic>
          <p:nvPicPr>
            <p:cNvPr id="185" name="vídeo-pegado.png" descr="vídeo-pegado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4125" t="11106" r="14125" b="25958"/>
            <a:stretch>
              <a:fillRect/>
            </a:stretch>
          </p:blipFill>
          <p:spPr>
            <a:xfrm>
              <a:off x="1420879" y="122161"/>
              <a:ext cx="1517527" cy="8063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6" name="vídeo-pegado.png" descr="vídeo-pegado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64379" y="0"/>
              <a:ext cx="796766" cy="10506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Captura_de_pantalla_2024-03-10_a_las_12.16.37-removebg-preview.png" descr="Captura_de_pantalla_2024-03-10_a_las_12.16.37-removebg-preview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84739"/>
              <a:ext cx="504644" cy="8811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9" name="I Congreso Internacional de Educación Inclusiva y DUA [Sevilla, 24 al 26 junio´24 ]"/>
          <p:cNvSpPr txBox="1"/>
          <p:nvPr/>
        </p:nvSpPr>
        <p:spPr>
          <a:xfrm>
            <a:off x="5852848" y="12605919"/>
            <a:ext cx="16099267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lnSpc>
                <a:spcPct val="100000"/>
              </a:lnSpc>
              <a:defRPr spc="70" sz="3500">
                <a:solidFill>
                  <a:srgbClr val="3F71A2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t>I Congreso Internacional de Educación Inclusiva y DUA</a:t>
            </a:r>
            <a:r>
              <a:rPr>
                <a:solidFill>
                  <a:srgbClr val="872B8E"/>
                </a:solidFill>
              </a:rPr>
              <a:t> </a:t>
            </a:r>
            <a:r>
              <a:rPr baseline="-5999">
                <a:solidFill>
                  <a:srgbClr val="872B8E"/>
                </a:solidFill>
              </a:rPr>
              <a:t>[Sevilla, 24 al 26 junio´24 ]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