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 Light" panose="020B0604020202020204" charset="0"/>
      <p:regular r:id="rId33"/>
      <p:bold r:id="rId34"/>
      <p:italic r:id="rId35"/>
      <p:boldItalic r:id="rId36"/>
    </p:embeddedFont>
    <p:embeddedFont>
      <p:font typeface="Microsoft Yahei" panose="020B0503020204020204" pitchFamily="34" charset="-122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Dne96l8pQMOTuk+GoggB5sGH8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606" y="114"/>
      </p:cViewPr>
      <p:guideLst>
        <p:guide orient="horz" pos="259"/>
        <p:guide pos="2880"/>
        <p:guide orient="horz" pos="1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1" name="Google Shape;6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2" name="Google Shape;7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5" name="Google Shape;9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6" name="Google Shape;9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9" name="Google Shape;98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4" name="Google Shape;10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1" name="Google Shape;10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7" name="Google Shape;114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6" y="1408290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7" y="4204931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"/>
          <p:cNvSpPr/>
          <p:nvPr/>
        </p:nvSpPr>
        <p:spPr>
          <a:xfrm>
            <a:off x="1150938" y="3603626"/>
            <a:ext cx="823913" cy="623888"/>
          </a:xfrm>
          <a:custGeom>
            <a:avLst/>
            <a:gdLst/>
            <a:ahLst/>
            <a:cxnLst/>
            <a:rect l="l" t="t" r="r" b="b"/>
            <a:pathLst>
              <a:path w="1214" h="918" extrusionOk="0">
                <a:moveTo>
                  <a:pt x="707" y="918"/>
                </a:moveTo>
                <a:cubicBezTo>
                  <a:pt x="707" y="918"/>
                  <a:pt x="707" y="918"/>
                  <a:pt x="707" y="918"/>
                </a:cubicBezTo>
                <a:cubicBezTo>
                  <a:pt x="707" y="918"/>
                  <a:pt x="707" y="918"/>
                  <a:pt x="707" y="918"/>
                </a:cubicBezTo>
                <a:cubicBezTo>
                  <a:pt x="707" y="918"/>
                  <a:pt x="707" y="918"/>
                  <a:pt x="707" y="918"/>
                </a:cubicBezTo>
                <a:moveTo>
                  <a:pt x="708" y="918"/>
                </a:moveTo>
                <a:cubicBezTo>
                  <a:pt x="708" y="918"/>
                  <a:pt x="708" y="918"/>
                  <a:pt x="708" y="918"/>
                </a:cubicBezTo>
                <a:cubicBezTo>
                  <a:pt x="708" y="918"/>
                  <a:pt x="708" y="918"/>
                  <a:pt x="708" y="918"/>
                </a:cubicBezTo>
                <a:moveTo>
                  <a:pt x="708" y="918"/>
                </a:moveTo>
                <a:cubicBezTo>
                  <a:pt x="708" y="918"/>
                  <a:pt x="708" y="918"/>
                  <a:pt x="708" y="918"/>
                </a:cubicBezTo>
                <a:cubicBezTo>
                  <a:pt x="708" y="918"/>
                  <a:pt x="708" y="918"/>
                  <a:pt x="708" y="918"/>
                </a:cubicBezTo>
                <a:moveTo>
                  <a:pt x="709" y="918"/>
                </a:moveTo>
                <a:cubicBezTo>
                  <a:pt x="709" y="918"/>
                  <a:pt x="709" y="918"/>
                  <a:pt x="709" y="918"/>
                </a:cubicBezTo>
                <a:cubicBezTo>
                  <a:pt x="709" y="918"/>
                  <a:pt x="709" y="918"/>
                  <a:pt x="709" y="918"/>
                </a:cubicBezTo>
                <a:moveTo>
                  <a:pt x="710" y="918"/>
                </a:moveTo>
                <a:cubicBezTo>
                  <a:pt x="710" y="918"/>
                  <a:pt x="710" y="918"/>
                  <a:pt x="710" y="918"/>
                </a:cubicBezTo>
                <a:cubicBezTo>
                  <a:pt x="710" y="918"/>
                  <a:pt x="710" y="918"/>
                  <a:pt x="710" y="918"/>
                </a:cubicBezTo>
                <a:moveTo>
                  <a:pt x="710" y="918"/>
                </a:moveTo>
                <a:cubicBezTo>
                  <a:pt x="710" y="918"/>
                  <a:pt x="710" y="918"/>
                  <a:pt x="710" y="918"/>
                </a:cubicBezTo>
                <a:cubicBezTo>
                  <a:pt x="710" y="918"/>
                  <a:pt x="710" y="918"/>
                  <a:pt x="710" y="918"/>
                </a:cubicBezTo>
                <a:moveTo>
                  <a:pt x="711" y="918"/>
                </a:moveTo>
                <a:cubicBezTo>
                  <a:pt x="711" y="918"/>
                  <a:pt x="711" y="918"/>
                  <a:pt x="711" y="918"/>
                </a:cubicBezTo>
                <a:cubicBezTo>
                  <a:pt x="711" y="918"/>
                  <a:pt x="711" y="918"/>
                  <a:pt x="711" y="918"/>
                </a:cubicBezTo>
                <a:moveTo>
                  <a:pt x="711" y="918"/>
                </a:moveTo>
                <a:cubicBezTo>
                  <a:pt x="711" y="918"/>
                  <a:pt x="711" y="918"/>
                  <a:pt x="711" y="918"/>
                </a:cubicBezTo>
                <a:cubicBezTo>
                  <a:pt x="711" y="918"/>
                  <a:pt x="711" y="918"/>
                  <a:pt x="711" y="918"/>
                </a:cubicBezTo>
                <a:moveTo>
                  <a:pt x="712" y="918"/>
                </a:moveTo>
                <a:cubicBezTo>
                  <a:pt x="712" y="918"/>
                  <a:pt x="712" y="918"/>
                  <a:pt x="712" y="918"/>
                </a:cubicBezTo>
                <a:cubicBezTo>
                  <a:pt x="712" y="918"/>
                  <a:pt x="712" y="918"/>
                  <a:pt x="712" y="918"/>
                </a:cubicBezTo>
                <a:moveTo>
                  <a:pt x="713" y="918"/>
                </a:moveTo>
                <a:cubicBezTo>
                  <a:pt x="713" y="918"/>
                  <a:pt x="713" y="918"/>
                  <a:pt x="713" y="918"/>
                </a:cubicBezTo>
                <a:cubicBezTo>
                  <a:pt x="713" y="918"/>
                  <a:pt x="713" y="918"/>
                  <a:pt x="713" y="918"/>
                </a:cubicBezTo>
                <a:moveTo>
                  <a:pt x="713" y="918"/>
                </a:moveTo>
                <a:cubicBezTo>
                  <a:pt x="713" y="918"/>
                  <a:pt x="713" y="918"/>
                  <a:pt x="713" y="918"/>
                </a:cubicBezTo>
                <a:cubicBezTo>
                  <a:pt x="713" y="918"/>
                  <a:pt x="713" y="918"/>
                  <a:pt x="713" y="918"/>
                </a:cubicBezTo>
                <a:moveTo>
                  <a:pt x="714" y="918"/>
                </a:moveTo>
                <a:cubicBezTo>
                  <a:pt x="714" y="918"/>
                  <a:pt x="714" y="918"/>
                  <a:pt x="714" y="918"/>
                </a:cubicBezTo>
                <a:cubicBezTo>
                  <a:pt x="714" y="918"/>
                  <a:pt x="714" y="918"/>
                  <a:pt x="714" y="918"/>
                </a:cubicBezTo>
                <a:moveTo>
                  <a:pt x="714" y="918"/>
                </a:moveTo>
                <a:cubicBezTo>
                  <a:pt x="714" y="918"/>
                  <a:pt x="714" y="918"/>
                  <a:pt x="714" y="918"/>
                </a:cubicBezTo>
                <a:cubicBezTo>
                  <a:pt x="714" y="918"/>
                  <a:pt x="714" y="918"/>
                  <a:pt x="714" y="918"/>
                </a:cubicBezTo>
                <a:moveTo>
                  <a:pt x="715" y="918"/>
                </a:moveTo>
                <a:cubicBezTo>
                  <a:pt x="715" y="918"/>
                  <a:pt x="715" y="918"/>
                  <a:pt x="715" y="918"/>
                </a:cubicBezTo>
                <a:cubicBezTo>
                  <a:pt x="715" y="918"/>
                  <a:pt x="715" y="918"/>
                  <a:pt x="715" y="918"/>
                </a:cubicBezTo>
                <a:moveTo>
                  <a:pt x="716" y="918"/>
                </a:moveTo>
                <a:cubicBezTo>
                  <a:pt x="715" y="918"/>
                  <a:pt x="715" y="918"/>
                  <a:pt x="715" y="918"/>
                </a:cubicBezTo>
                <a:cubicBezTo>
                  <a:pt x="715" y="918"/>
                  <a:pt x="715" y="918"/>
                  <a:pt x="716" y="918"/>
                </a:cubicBezTo>
                <a:moveTo>
                  <a:pt x="716" y="918"/>
                </a:moveTo>
                <a:cubicBezTo>
                  <a:pt x="716" y="918"/>
                  <a:pt x="716" y="918"/>
                  <a:pt x="716" y="918"/>
                </a:cubicBezTo>
                <a:cubicBezTo>
                  <a:pt x="716" y="918"/>
                  <a:pt x="716" y="918"/>
                  <a:pt x="716" y="918"/>
                </a:cubicBezTo>
                <a:moveTo>
                  <a:pt x="717" y="918"/>
                </a:moveTo>
                <a:cubicBezTo>
                  <a:pt x="717" y="918"/>
                  <a:pt x="717" y="918"/>
                  <a:pt x="717" y="918"/>
                </a:cubicBezTo>
                <a:cubicBezTo>
                  <a:pt x="717" y="918"/>
                  <a:pt x="717" y="918"/>
                  <a:pt x="717" y="918"/>
                </a:cubicBezTo>
                <a:moveTo>
                  <a:pt x="717" y="918"/>
                </a:moveTo>
                <a:cubicBezTo>
                  <a:pt x="717" y="918"/>
                  <a:pt x="717" y="918"/>
                  <a:pt x="717" y="918"/>
                </a:cubicBezTo>
                <a:cubicBezTo>
                  <a:pt x="717" y="918"/>
                  <a:pt x="717" y="918"/>
                  <a:pt x="717" y="918"/>
                </a:cubicBezTo>
                <a:moveTo>
                  <a:pt x="718" y="918"/>
                </a:moveTo>
                <a:cubicBezTo>
                  <a:pt x="718" y="918"/>
                  <a:pt x="718" y="918"/>
                  <a:pt x="718" y="918"/>
                </a:cubicBezTo>
                <a:cubicBezTo>
                  <a:pt x="718" y="918"/>
                  <a:pt x="718" y="918"/>
                  <a:pt x="718" y="918"/>
                </a:cubicBezTo>
                <a:moveTo>
                  <a:pt x="718" y="918"/>
                </a:moveTo>
                <a:cubicBezTo>
                  <a:pt x="718" y="918"/>
                  <a:pt x="718" y="918"/>
                  <a:pt x="718" y="918"/>
                </a:cubicBezTo>
                <a:cubicBezTo>
                  <a:pt x="718" y="918"/>
                  <a:pt x="718" y="918"/>
                  <a:pt x="718" y="918"/>
                </a:cubicBezTo>
                <a:moveTo>
                  <a:pt x="719" y="918"/>
                </a:moveTo>
                <a:cubicBezTo>
                  <a:pt x="719" y="918"/>
                  <a:pt x="719" y="918"/>
                  <a:pt x="719" y="918"/>
                </a:cubicBezTo>
                <a:cubicBezTo>
                  <a:pt x="719" y="918"/>
                  <a:pt x="719" y="918"/>
                  <a:pt x="719" y="918"/>
                </a:cubicBezTo>
                <a:moveTo>
                  <a:pt x="720" y="918"/>
                </a:moveTo>
                <a:cubicBezTo>
                  <a:pt x="720" y="918"/>
                  <a:pt x="719" y="918"/>
                  <a:pt x="719" y="918"/>
                </a:cubicBezTo>
                <a:cubicBezTo>
                  <a:pt x="719" y="918"/>
                  <a:pt x="720" y="918"/>
                  <a:pt x="720" y="918"/>
                </a:cubicBezTo>
                <a:moveTo>
                  <a:pt x="720" y="918"/>
                </a:moveTo>
                <a:cubicBezTo>
                  <a:pt x="720" y="918"/>
                  <a:pt x="720" y="918"/>
                  <a:pt x="720" y="918"/>
                </a:cubicBezTo>
                <a:cubicBezTo>
                  <a:pt x="720" y="918"/>
                  <a:pt x="720" y="918"/>
                  <a:pt x="720" y="918"/>
                </a:cubicBezTo>
                <a:moveTo>
                  <a:pt x="721" y="918"/>
                </a:moveTo>
                <a:cubicBezTo>
                  <a:pt x="721" y="918"/>
                  <a:pt x="721" y="918"/>
                  <a:pt x="721" y="918"/>
                </a:cubicBezTo>
                <a:cubicBezTo>
                  <a:pt x="721" y="918"/>
                  <a:pt x="721" y="918"/>
                  <a:pt x="721" y="918"/>
                </a:cubicBezTo>
                <a:moveTo>
                  <a:pt x="721" y="918"/>
                </a:moveTo>
                <a:cubicBezTo>
                  <a:pt x="721" y="918"/>
                  <a:pt x="721" y="918"/>
                  <a:pt x="721" y="918"/>
                </a:cubicBezTo>
                <a:cubicBezTo>
                  <a:pt x="721" y="918"/>
                  <a:pt x="721" y="918"/>
                  <a:pt x="721" y="918"/>
                </a:cubicBezTo>
                <a:moveTo>
                  <a:pt x="722" y="918"/>
                </a:moveTo>
                <a:cubicBezTo>
                  <a:pt x="722" y="918"/>
                  <a:pt x="722" y="918"/>
                  <a:pt x="722" y="918"/>
                </a:cubicBezTo>
                <a:cubicBezTo>
                  <a:pt x="722" y="918"/>
                  <a:pt x="722" y="918"/>
                  <a:pt x="722" y="918"/>
                </a:cubicBezTo>
                <a:moveTo>
                  <a:pt x="723" y="917"/>
                </a:moveTo>
                <a:cubicBezTo>
                  <a:pt x="722" y="917"/>
                  <a:pt x="722" y="918"/>
                  <a:pt x="722" y="918"/>
                </a:cubicBezTo>
                <a:cubicBezTo>
                  <a:pt x="722" y="918"/>
                  <a:pt x="722" y="917"/>
                  <a:pt x="723" y="917"/>
                </a:cubicBezTo>
                <a:moveTo>
                  <a:pt x="723" y="917"/>
                </a:moveTo>
                <a:cubicBezTo>
                  <a:pt x="723" y="917"/>
                  <a:pt x="723" y="917"/>
                  <a:pt x="723" y="917"/>
                </a:cubicBezTo>
                <a:cubicBezTo>
                  <a:pt x="723" y="917"/>
                  <a:pt x="723" y="917"/>
                  <a:pt x="723" y="917"/>
                </a:cubicBezTo>
                <a:moveTo>
                  <a:pt x="724" y="917"/>
                </a:moveTo>
                <a:cubicBezTo>
                  <a:pt x="724" y="917"/>
                  <a:pt x="723" y="917"/>
                  <a:pt x="723" y="917"/>
                </a:cubicBezTo>
                <a:cubicBezTo>
                  <a:pt x="723" y="917"/>
                  <a:pt x="724" y="917"/>
                  <a:pt x="724" y="917"/>
                </a:cubicBezTo>
                <a:moveTo>
                  <a:pt x="724" y="917"/>
                </a:moveTo>
                <a:cubicBezTo>
                  <a:pt x="724" y="917"/>
                  <a:pt x="724" y="917"/>
                  <a:pt x="724" y="917"/>
                </a:cubicBezTo>
                <a:cubicBezTo>
                  <a:pt x="724" y="917"/>
                  <a:pt x="724" y="917"/>
                  <a:pt x="724" y="917"/>
                </a:cubicBezTo>
                <a:moveTo>
                  <a:pt x="725" y="917"/>
                </a:moveTo>
                <a:cubicBezTo>
                  <a:pt x="725" y="917"/>
                  <a:pt x="725" y="917"/>
                  <a:pt x="724" y="917"/>
                </a:cubicBezTo>
                <a:cubicBezTo>
                  <a:pt x="725" y="917"/>
                  <a:pt x="725" y="917"/>
                  <a:pt x="725" y="917"/>
                </a:cubicBezTo>
                <a:moveTo>
                  <a:pt x="726" y="917"/>
                </a:moveTo>
                <a:cubicBezTo>
                  <a:pt x="725" y="917"/>
                  <a:pt x="725" y="917"/>
                  <a:pt x="725" y="917"/>
                </a:cubicBezTo>
                <a:cubicBezTo>
                  <a:pt x="725" y="917"/>
                  <a:pt x="725" y="917"/>
                  <a:pt x="726" y="917"/>
                </a:cubicBezTo>
                <a:moveTo>
                  <a:pt x="674" y="915"/>
                </a:moveTo>
                <a:cubicBezTo>
                  <a:pt x="675" y="915"/>
                  <a:pt x="675" y="915"/>
                  <a:pt x="675" y="915"/>
                </a:cubicBezTo>
                <a:cubicBezTo>
                  <a:pt x="675" y="915"/>
                  <a:pt x="675" y="915"/>
                  <a:pt x="674" y="915"/>
                </a:cubicBezTo>
                <a:moveTo>
                  <a:pt x="826" y="875"/>
                </a:moveTo>
                <a:cubicBezTo>
                  <a:pt x="797" y="899"/>
                  <a:pt x="762" y="914"/>
                  <a:pt x="726" y="917"/>
                </a:cubicBezTo>
                <a:cubicBezTo>
                  <a:pt x="762" y="914"/>
                  <a:pt x="797" y="899"/>
                  <a:pt x="826" y="875"/>
                </a:cubicBezTo>
                <a:moveTo>
                  <a:pt x="826" y="874"/>
                </a:moveTo>
                <a:cubicBezTo>
                  <a:pt x="826" y="874"/>
                  <a:pt x="826" y="874"/>
                  <a:pt x="826" y="875"/>
                </a:cubicBezTo>
                <a:cubicBezTo>
                  <a:pt x="826" y="874"/>
                  <a:pt x="826" y="874"/>
                  <a:pt x="826" y="874"/>
                </a:cubicBezTo>
                <a:moveTo>
                  <a:pt x="827" y="874"/>
                </a:moveTo>
                <a:cubicBezTo>
                  <a:pt x="827" y="874"/>
                  <a:pt x="827" y="874"/>
                  <a:pt x="826" y="874"/>
                </a:cubicBezTo>
                <a:cubicBezTo>
                  <a:pt x="827" y="874"/>
                  <a:pt x="827" y="874"/>
                  <a:pt x="827" y="874"/>
                </a:cubicBezTo>
                <a:moveTo>
                  <a:pt x="827" y="873"/>
                </a:moveTo>
                <a:cubicBezTo>
                  <a:pt x="827" y="874"/>
                  <a:pt x="827" y="874"/>
                  <a:pt x="827" y="874"/>
                </a:cubicBezTo>
                <a:cubicBezTo>
                  <a:pt x="827" y="874"/>
                  <a:pt x="827" y="874"/>
                  <a:pt x="827" y="873"/>
                </a:cubicBezTo>
                <a:moveTo>
                  <a:pt x="828" y="873"/>
                </a:moveTo>
                <a:cubicBezTo>
                  <a:pt x="828" y="873"/>
                  <a:pt x="827" y="873"/>
                  <a:pt x="827" y="873"/>
                </a:cubicBezTo>
                <a:cubicBezTo>
                  <a:pt x="827" y="873"/>
                  <a:pt x="828" y="873"/>
                  <a:pt x="828" y="873"/>
                </a:cubicBezTo>
                <a:moveTo>
                  <a:pt x="828" y="873"/>
                </a:moveTo>
                <a:cubicBezTo>
                  <a:pt x="828" y="873"/>
                  <a:pt x="828" y="873"/>
                  <a:pt x="828" y="873"/>
                </a:cubicBezTo>
                <a:cubicBezTo>
                  <a:pt x="828" y="873"/>
                  <a:pt x="828" y="873"/>
                  <a:pt x="828" y="873"/>
                </a:cubicBezTo>
                <a:moveTo>
                  <a:pt x="829" y="872"/>
                </a:moveTo>
                <a:cubicBezTo>
                  <a:pt x="828" y="872"/>
                  <a:pt x="828" y="873"/>
                  <a:pt x="828" y="873"/>
                </a:cubicBezTo>
                <a:cubicBezTo>
                  <a:pt x="828" y="873"/>
                  <a:pt x="828" y="872"/>
                  <a:pt x="829" y="872"/>
                </a:cubicBezTo>
                <a:moveTo>
                  <a:pt x="829" y="872"/>
                </a:moveTo>
                <a:cubicBezTo>
                  <a:pt x="829" y="872"/>
                  <a:pt x="829" y="872"/>
                  <a:pt x="829" y="872"/>
                </a:cubicBezTo>
                <a:cubicBezTo>
                  <a:pt x="829" y="872"/>
                  <a:pt x="829" y="872"/>
                  <a:pt x="829" y="872"/>
                </a:cubicBezTo>
                <a:moveTo>
                  <a:pt x="829" y="872"/>
                </a:moveTo>
                <a:cubicBezTo>
                  <a:pt x="829" y="872"/>
                  <a:pt x="829" y="872"/>
                  <a:pt x="829" y="872"/>
                </a:cubicBezTo>
                <a:cubicBezTo>
                  <a:pt x="829" y="872"/>
                  <a:pt x="829" y="872"/>
                  <a:pt x="829" y="872"/>
                </a:cubicBezTo>
                <a:moveTo>
                  <a:pt x="830" y="871"/>
                </a:moveTo>
                <a:cubicBezTo>
                  <a:pt x="830" y="871"/>
                  <a:pt x="830" y="871"/>
                  <a:pt x="830" y="871"/>
                </a:cubicBezTo>
                <a:cubicBezTo>
                  <a:pt x="830" y="871"/>
                  <a:pt x="830" y="871"/>
                  <a:pt x="830" y="871"/>
                </a:cubicBezTo>
                <a:moveTo>
                  <a:pt x="830" y="871"/>
                </a:moveTo>
                <a:cubicBezTo>
                  <a:pt x="830" y="871"/>
                  <a:pt x="830" y="871"/>
                  <a:pt x="830" y="871"/>
                </a:cubicBezTo>
                <a:cubicBezTo>
                  <a:pt x="830" y="871"/>
                  <a:pt x="830" y="871"/>
                  <a:pt x="830" y="871"/>
                </a:cubicBezTo>
                <a:moveTo>
                  <a:pt x="831" y="870"/>
                </a:moveTo>
                <a:cubicBezTo>
                  <a:pt x="831" y="870"/>
                  <a:pt x="831" y="871"/>
                  <a:pt x="830" y="871"/>
                </a:cubicBezTo>
                <a:cubicBezTo>
                  <a:pt x="831" y="871"/>
                  <a:pt x="831" y="870"/>
                  <a:pt x="831" y="870"/>
                </a:cubicBezTo>
                <a:moveTo>
                  <a:pt x="831" y="870"/>
                </a:moveTo>
                <a:cubicBezTo>
                  <a:pt x="831" y="870"/>
                  <a:pt x="831" y="870"/>
                  <a:pt x="831" y="870"/>
                </a:cubicBezTo>
                <a:cubicBezTo>
                  <a:pt x="831" y="870"/>
                  <a:pt x="831" y="870"/>
                  <a:pt x="831" y="870"/>
                </a:cubicBezTo>
                <a:moveTo>
                  <a:pt x="832" y="870"/>
                </a:moveTo>
                <a:cubicBezTo>
                  <a:pt x="832" y="870"/>
                  <a:pt x="831" y="870"/>
                  <a:pt x="831" y="870"/>
                </a:cubicBezTo>
                <a:cubicBezTo>
                  <a:pt x="831" y="870"/>
                  <a:pt x="832" y="870"/>
                  <a:pt x="832" y="870"/>
                </a:cubicBezTo>
                <a:moveTo>
                  <a:pt x="832" y="869"/>
                </a:moveTo>
                <a:cubicBezTo>
                  <a:pt x="832" y="869"/>
                  <a:pt x="832" y="869"/>
                  <a:pt x="832" y="869"/>
                </a:cubicBezTo>
                <a:cubicBezTo>
                  <a:pt x="832" y="869"/>
                  <a:pt x="832" y="869"/>
                  <a:pt x="832" y="869"/>
                </a:cubicBezTo>
                <a:moveTo>
                  <a:pt x="832" y="869"/>
                </a:moveTo>
                <a:cubicBezTo>
                  <a:pt x="832" y="869"/>
                  <a:pt x="832" y="869"/>
                  <a:pt x="832" y="869"/>
                </a:cubicBezTo>
                <a:cubicBezTo>
                  <a:pt x="832" y="869"/>
                  <a:pt x="832" y="869"/>
                  <a:pt x="832" y="869"/>
                </a:cubicBezTo>
                <a:moveTo>
                  <a:pt x="833" y="868"/>
                </a:moveTo>
                <a:cubicBezTo>
                  <a:pt x="833" y="868"/>
                  <a:pt x="833" y="869"/>
                  <a:pt x="833" y="869"/>
                </a:cubicBezTo>
                <a:cubicBezTo>
                  <a:pt x="833" y="869"/>
                  <a:pt x="833" y="868"/>
                  <a:pt x="833" y="868"/>
                </a:cubicBezTo>
                <a:moveTo>
                  <a:pt x="833" y="868"/>
                </a:moveTo>
                <a:cubicBezTo>
                  <a:pt x="833" y="868"/>
                  <a:pt x="833" y="868"/>
                  <a:pt x="833" y="868"/>
                </a:cubicBezTo>
                <a:cubicBezTo>
                  <a:pt x="833" y="868"/>
                  <a:pt x="833" y="868"/>
                  <a:pt x="833" y="868"/>
                </a:cubicBezTo>
                <a:moveTo>
                  <a:pt x="834" y="868"/>
                </a:moveTo>
                <a:cubicBezTo>
                  <a:pt x="834" y="868"/>
                  <a:pt x="834" y="868"/>
                  <a:pt x="834" y="868"/>
                </a:cubicBezTo>
                <a:cubicBezTo>
                  <a:pt x="834" y="868"/>
                  <a:pt x="834" y="868"/>
                  <a:pt x="834" y="868"/>
                </a:cubicBezTo>
                <a:moveTo>
                  <a:pt x="834" y="867"/>
                </a:moveTo>
                <a:cubicBezTo>
                  <a:pt x="834" y="867"/>
                  <a:pt x="834" y="867"/>
                  <a:pt x="834" y="867"/>
                </a:cubicBezTo>
                <a:cubicBezTo>
                  <a:pt x="834" y="867"/>
                  <a:pt x="834" y="867"/>
                  <a:pt x="834" y="867"/>
                </a:cubicBezTo>
                <a:moveTo>
                  <a:pt x="835" y="867"/>
                </a:moveTo>
                <a:cubicBezTo>
                  <a:pt x="835" y="867"/>
                  <a:pt x="835" y="867"/>
                  <a:pt x="834" y="867"/>
                </a:cubicBezTo>
                <a:cubicBezTo>
                  <a:pt x="835" y="867"/>
                  <a:pt x="835" y="867"/>
                  <a:pt x="835" y="867"/>
                </a:cubicBezTo>
                <a:moveTo>
                  <a:pt x="835" y="866"/>
                </a:moveTo>
                <a:cubicBezTo>
                  <a:pt x="835" y="866"/>
                  <a:pt x="835" y="866"/>
                  <a:pt x="835" y="866"/>
                </a:cubicBezTo>
                <a:cubicBezTo>
                  <a:pt x="835" y="866"/>
                  <a:pt x="835" y="866"/>
                  <a:pt x="835" y="866"/>
                </a:cubicBezTo>
                <a:moveTo>
                  <a:pt x="835" y="866"/>
                </a:moveTo>
                <a:cubicBezTo>
                  <a:pt x="835" y="866"/>
                  <a:pt x="835" y="866"/>
                  <a:pt x="835" y="866"/>
                </a:cubicBezTo>
                <a:cubicBezTo>
                  <a:pt x="835" y="866"/>
                  <a:pt x="835" y="866"/>
                  <a:pt x="835" y="866"/>
                </a:cubicBezTo>
                <a:moveTo>
                  <a:pt x="836" y="866"/>
                </a:moveTo>
                <a:cubicBezTo>
                  <a:pt x="836" y="866"/>
                  <a:pt x="836" y="866"/>
                  <a:pt x="836" y="866"/>
                </a:cubicBezTo>
                <a:cubicBezTo>
                  <a:pt x="836" y="866"/>
                  <a:pt x="836" y="866"/>
                  <a:pt x="836" y="866"/>
                </a:cubicBezTo>
                <a:moveTo>
                  <a:pt x="836" y="865"/>
                </a:moveTo>
                <a:cubicBezTo>
                  <a:pt x="836" y="865"/>
                  <a:pt x="836" y="865"/>
                  <a:pt x="836" y="865"/>
                </a:cubicBezTo>
                <a:cubicBezTo>
                  <a:pt x="836" y="865"/>
                  <a:pt x="836" y="865"/>
                  <a:pt x="836" y="865"/>
                </a:cubicBezTo>
                <a:moveTo>
                  <a:pt x="837" y="865"/>
                </a:moveTo>
                <a:cubicBezTo>
                  <a:pt x="837" y="865"/>
                  <a:pt x="837" y="865"/>
                  <a:pt x="837" y="865"/>
                </a:cubicBezTo>
                <a:cubicBezTo>
                  <a:pt x="837" y="865"/>
                  <a:pt x="837" y="865"/>
                  <a:pt x="837" y="865"/>
                </a:cubicBezTo>
                <a:moveTo>
                  <a:pt x="837" y="864"/>
                </a:moveTo>
                <a:cubicBezTo>
                  <a:pt x="837" y="864"/>
                  <a:pt x="837" y="864"/>
                  <a:pt x="837" y="864"/>
                </a:cubicBezTo>
                <a:cubicBezTo>
                  <a:pt x="837" y="864"/>
                  <a:pt x="837" y="864"/>
                  <a:pt x="837" y="864"/>
                </a:cubicBezTo>
                <a:moveTo>
                  <a:pt x="838" y="864"/>
                </a:moveTo>
                <a:cubicBezTo>
                  <a:pt x="838" y="864"/>
                  <a:pt x="838" y="864"/>
                  <a:pt x="838" y="864"/>
                </a:cubicBezTo>
                <a:cubicBezTo>
                  <a:pt x="838" y="864"/>
                  <a:pt x="838" y="864"/>
                  <a:pt x="838" y="864"/>
                </a:cubicBezTo>
                <a:moveTo>
                  <a:pt x="838" y="864"/>
                </a:moveTo>
                <a:cubicBezTo>
                  <a:pt x="838" y="864"/>
                  <a:pt x="838" y="864"/>
                  <a:pt x="838" y="864"/>
                </a:cubicBezTo>
                <a:cubicBezTo>
                  <a:pt x="838" y="864"/>
                  <a:pt x="838" y="864"/>
                  <a:pt x="838" y="864"/>
                </a:cubicBezTo>
                <a:moveTo>
                  <a:pt x="839" y="863"/>
                </a:moveTo>
                <a:cubicBezTo>
                  <a:pt x="839" y="863"/>
                  <a:pt x="839" y="863"/>
                  <a:pt x="839" y="863"/>
                </a:cubicBezTo>
                <a:cubicBezTo>
                  <a:pt x="839" y="863"/>
                  <a:pt x="839" y="863"/>
                  <a:pt x="839" y="863"/>
                </a:cubicBezTo>
                <a:moveTo>
                  <a:pt x="839" y="862"/>
                </a:moveTo>
                <a:cubicBezTo>
                  <a:pt x="839" y="862"/>
                  <a:pt x="839" y="862"/>
                  <a:pt x="839" y="862"/>
                </a:cubicBezTo>
                <a:cubicBezTo>
                  <a:pt x="839" y="862"/>
                  <a:pt x="839" y="862"/>
                  <a:pt x="839" y="862"/>
                </a:cubicBezTo>
                <a:moveTo>
                  <a:pt x="844" y="858"/>
                </a:moveTo>
                <a:cubicBezTo>
                  <a:pt x="844" y="858"/>
                  <a:pt x="843" y="858"/>
                  <a:pt x="843" y="858"/>
                </a:cubicBezTo>
                <a:cubicBezTo>
                  <a:pt x="843" y="858"/>
                  <a:pt x="844" y="858"/>
                  <a:pt x="844" y="858"/>
                </a:cubicBezTo>
                <a:moveTo>
                  <a:pt x="1146" y="732"/>
                </a:moveTo>
                <a:cubicBezTo>
                  <a:pt x="1036" y="732"/>
                  <a:pt x="927" y="774"/>
                  <a:pt x="845" y="856"/>
                </a:cubicBezTo>
                <a:cubicBezTo>
                  <a:pt x="927" y="774"/>
                  <a:pt x="1036" y="732"/>
                  <a:pt x="1146" y="732"/>
                </a:cubicBezTo>
                <a:cubicBezTo>
                  <a:pt x="1169" y="732"/>
                  <a:pt x="1191" y="734"/>
                  <a:pt x="1214" y="737"/>
                </a:cubicBezTo>
                <a:cubicBezTo>
                  <a:pt x="1214" y="737"/>
                  <a:pt x="1214" y="737"/>
                  <a:pt x="1214" y="737"/>
                </a:cubicBezTo>
                <a:cubicBezTo>
                  <a:pt x="1192" y="734"/>
                  <a:pt x="1169" y="732"/>
                  <a:pt x="1146" y="73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410245" y="2559645"/>
            <a:ext cx="823913" cy="522288"/>
          </a:xfrm>
          <a:custGeom>
            <a:avLst/>
            <a:gdLst/>
            <a:ahLst/>
            <a:cxnLst/>
            <a:rect l="l" t="t" r="r" b="b"/>
            <a:pathLst>
              <a:path w="1213" h="766" extrusionOk="0">
                <a:moveTo>
                  <a:pt x="648" y="766"/>
                </a:moveTo>
                <a:cubicBezTo>
                  <a:pt x="648" y="766"/>
                  <a:pt x="648" y="766"/>
                  <a:pt x="648" y="766"/>
                </a:cubicBezTo>
                <a:cubicBezTo>
                  <a:pt x="648" y="766"/>
                  <a:pt x="648" y="766"/>
                  <a:pt x="648" y="766"/>
                </a:cubicBezTo>
                <a:cubicBezTo>
                  <a:pt x="648" y="766"/>
                  <a:pt x="648" y="766"/>
                  <a:pt x="648" y="766"/>
                </a:cubicBezTo>
                <a:moveTo>
                  <a:pt x="931" y="660"/>
                </a:moveTo>
                <a:cubicBezTo>
                  <a:pt x="851" y="729"/>
                  <a:pt x="751" y="766"/>
                  <a:pt x="648" y="766"/>
                </a:cubicBezTo>
                <a:cubicBezTo>
                  <a:pt x="751" y="766"/>
                  <a:pt x="851" y="729"/>
                  <a:pt x="931" y="660"/>
                </a:cubicBezTo>
                <a:moveTo>
                  <a:pt x="933" y="658"/>
                </a:moveTo>
                <a:cubicBezTo>
                  <a:pt x="932" y="659"/>
                  <a:pt x="932" y="659"/>
                  <a:pt x="931" y="660"/>
                </a:cubicBezTo>
                <a:cubicBezTo>
                  <a:pt x="932" y="659"/>
                  <a:pt x="932" y="659"/>
                  <a:pt x="933" y="658"/>
                </a:cubicBezTo>
                <a:moveTo>
                  <a:pt x="934" y="658"/>
                </a:move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moveTo>
                  <a:pt x="1159" y="635"/>
                </a:moveTo>
                <a:cubicBezTo>
                  <a:pt x="1159" y="635"/>
                  <a:pt x="1159" y="635"/>
                  <a:pt x="1159" y="635"/>
                </a:cubicBezTo>
                <a:cubicBezTo>
                  <a:pt x="1213" y="666"/>
                  <a:pt x="1213" y="666"/>
                  <a:pt x="1213" y="666"/>
                </a:cubicBezTo>
                <a:cubicBezTo>
                  <a:pt x="1213" y="666"/>
                  <a:pt x="1213" y="666"/>
                  <a:pt x="1213" y="666"/>
                </a:cubicBezTo>
                <a:cubicBezTo>
                  <a:pt x="1159" y="635"/>
                  <a:pt x="1159" y="635"/>
                  <a:pt x="1159" y="635"/>
                </a:cubicBezTo>
                <a:cubicBezTo>
                  <a:pt x="1159" y="635"/>
                  <a:pt x="1159" y="635"/>
                  <a:pt x="1159" y="635"/>
                </a:cubicBezTo>
                <a:moveTo>
                  <a:pt x="1062" y="609"/>
                </a:moveTo>
                <a:cubicBezTo>
                  <a:pt x="1016" y="609"/>
                  <a:pt x="971" y="625"/>
                  <a:pt x="934" y="657"/>
                </a:cubicBezTo>
                <a:cubicBezTo>
                  <a:pt x="971" y="625"/>
                  <a:pt x="1016" y="609"/>
                  <a:pt x="1062" y="609"/>
                </a:cubicBezTo>
                <a:moveTo>
                  <a:pt x="1062" y="609"/>
                </a:moveTo>
                <a:cubicBezTo>
                  <a:pt x="1062" y="609"/>
                  <a:pt x="1062" y="609"/>
                  <a:pt x="1062" y="609"/>
                </a:cubicBezTo>
                <a:cubicBezTo>
                  <a:pt x="1062" y="609"/>
                  <a:pt x="1062" y="609"/>
                  <a:pt x="1062" y="609"/>
                </a:cubicBezTo>
                <a:cubicBezTo>
                  <a:pt x="1062" y="609"/>
                  <a:pt x="1062" y="609"/>
                  <a:pt x="1062" y="609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317" y="646"/>
                  <a:pt x="428" y="731"/>
                  <a:pt x="562" y="758"/>
                </a:cubicBezTo>
                <a:cubicBezTo>
                  <a:pt x="562" y="758"/>
                  <a:pt x="562" y="758"/>
                  <a:pt x="562" y="758"/>
                </a:cubicBezTo>
                <a:cubicBezTo>
                  <a:pt x="562" y="758"/>
                  <a:pt x="562" y="758"/>
                  <a:pt x="562" y="758"/>
                </a:cubicBezTo>
                <a:cubicBezTo>
                  <a:pt x="428" y="731"/>
                  <a:pt x="317" y="646"/>
                  <a:pt x="257" y="5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09F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1193800" y="3841751"/>
            <a:ext cx="528638" cy="549275"/>
          </a:xfrm>
          <a:custGeom>
            <a:avLst/>
            <a:gdLst/>
            <a:ahLst/>
            <a:cxnLst/>
            <a:rect l="l" t="t" r="r" b="b"/>
            <a:pathLst>
              <a:path w="776" h="807" extrusionOk="0">
                <a:moveTo>
                  <a:pt x="776" y="785"/>
                </a:moveTo>
                <a:cubicBezTo>
                  <a:pt x="733" y="799"/>
                  <a:pt x="688" y="807"/>
                  <a:pt x="641" y="807"/>
                </a:cubicBezTo>
                <a:cubicBezTo>
                  <a:pt x="623" y="807"/>
                  <a:pt x="604" y="806"/>
                  <a:pt x="586" y="803"/>
                </a:cubicBezTo>
                <a:cubicBezTo>
                  <a:pt x="604" y="806"/>
                  <a:pt x="623" y="807"/>
                  <a:pt x="641" y="807"/>
                </a:cubicBezTo>
                <a:cubicBezTo>
                  <a:pt x="688" y="807"/>
                  <a:pt x="733" y="800"/>
                  <a:pt x="776" y="785"/>
                </a:cubicBezTo>
                <a:cubicBezTo>
                  <a:pt x="776" y="785"/>
                  <a:pt x="776" y="785"/>
                  <a:pt x="776" y="78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253" y="557"/>
                  <a:pt x="253" y="557"/>
                  <a:pt x="253" y="557"/>
                </a:cubicBezTo>
                <a:cubicBezTo>
                  <a:pt x="312" y="686"/>
                  <a:pt x="430" y="777"/>
                  <a:pt x="569" y="801"/>
                </a:cubicBezTo>
                <a:cubicBezTo>
                  <a:pt x="569" y="801"/>
                  <a:pt x="569" y="801"/>
                  <a:pt x="569" y="801"/>
                </a:cubicBezTo>
                <a:cubicBezTo>
                  <a:pt x="569" y="801"/>
                  <a:pt x="569" y="801"/>
                  <a:pt x="569" y="801"/>
                </a:cubicBezTo>
                <a:cubicBezTo>
                  <a:pt x="430" y="777"/>
                  <a:pt x="312" y="686"/>
                  <a:pt x="253" y="557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4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0" y="2"/>
                </a:moveTo>
                <a:cubicBezTo>
                  <a:pt x="0" y="3"/>
                  <a:pt x="1" y="3"/>
                  <a:pt x="1" y="3"/>
                </a:cubicBezTo>
                <a:cubicBezTo>
                  <a:pt x="1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-570893" y="-2038548"/>
            <a:ext cx="6396037" cy="6399213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1"/>
          <p:cNvGrpSpPr/>
          <p:nvPr/>
        </p:nvGrpSpPr>
        <p:grpSpPr>
          <a:xfrm>
            <a:off x="3805000" y="371277"/>
            <a:ext cx="6405562" cy="6410325"/>
            <a:chOff x="2913460" y="371277"/>
            <a:chExt cx="6405562" cy="6410325"/>
          </a:xfrm>
        </p:grpSpPr>
        <p:sp>
          <p:nvSpPr>
            <p:cNvPr id="22" name="Google Shape;22;p1"/>
            <p:cNvSpPr/>
            <p:nvPr/>
          </p:nvSpPr>
          <p:spPr>
            <a:xfrm>
              <a:off x="3127772" y="371277"/>
              <a:ext cx="6191250" cy="6410325"/>
            </a:xfrm>
            <a:custGeom>
              <a:avLst/>
              <a:gdLst/>
              <a:ahLst/>
              <a:cxnLst/>
              <a:rect l="l" t="t" r="r" b="b"/>
              <a:pathLst>
                <a:path w="1822" h="1885" extrusionOk="0">
                  <a:moveTo>
                    <a:pt x="1822" y="943"/>
                  </a:moveTo>
                  <a:cubicBezTo>
                    <a:pt x="1803" y="943"/>
                    <a:pt x="1803" y="943"/>
                    <a:pt x="1803" y="943"/>
                  </a:cubicBezTo>
                  <a:cubicBezTo>
                    <a:pt x="1785" y="943"/>
                    <a:pt x="1785" y="943"/>
                    <a:pt x="1785" y="943"/>
                  </a:cubicBezTo>
                  <a:cubicBezTo>
                    <a:pt x="1785" y="1193"/>
                    <a:pt x="1684" y="1419"/>
                    <a:pt x="1520" y="1583"/>
                  </a:cubicBezTo>
                  <a:cubicBezTo>
                    <a:pt x="1356" y="1747"/>
                    <a:pt x="1129" y="1848"/>
                    <a:pt x="879" y="1848"/>
                  </a:cubicBezTo>
                  <a:cubicBezTo>
                    <a:pt x="629" y="1848"/>
                    <a:pt x="403" y="1747"/>
                    <a:pt x="239" y="1583"/>
                  </a:cubicBezTo>
                  <a:cubicBezTo>
                    <a:pt x="151" y="1495"/>
                    <a:pt x="81" y="1389"/>
                    <a:pt x="35" y="1271"/>
                  </a:cubicBezTo>
                  <a:cubicBezTo>
                    <a:pt x="23" y="1275"/>
                    <a:pt x="12" y="1280"/>
                    <a:pt x="0" y="1284"/>
                  </a:cubicBezTo>
                  <a:cubicBezTo>
                    <a:pt x="48" y="1407"/>
                    <a:pt x="121" y="1518"/>
                    <a:pt x="213" y="1609"/>
                  </a:cubicBezTo>
                  <a:cubicBezTo>
                    <a:pt x="383" y="1780"/>
                    <a:pt x="619" y="1885"/>
                    <a:pt x="879" y="1885"/>
                  </a:cubicBezTo>
                  <a:cubicBezTo>
                    <a:pt x="879" y="1885"/>
                    <a:pt x="879" y="1885"/>
                    <a:pt x="879" y="1885"/>
                  </a:cubicBezTo>
                  <a:cubicBezTo>
                    <a:pt x="1139" y="1885"/>
                    <a:pt x="1375" y="1780"/>
                    <a:pt x="1546" y="1609"/>
                  </a:cubicBezTo>
                  <a:cubicBezTo>
                    <a:pt x="1716" y="1439"/>
                    <a:pt x="1822" y="1203"/>
                    <a:pt x="1822" y="943"/>
                  </a:cubicBezTo>
                  <a:moveTo>
                    <a:pt x="879" y="0"/>
                  </a:moveTo>
                  <a:cubicBezTo>
                    <a:pt x="879" y="0"/>
                    <a:pt x="879" y="0"/>
                    <a:pt x="879" y="0"/>
                  </a:cubicBezTo>
                  <a:cubicBezTo>
                    <a:pt x="763" y="0"/>
                    <a:pt x="652" y="21"/>
                    <a:pt x="549" y="60"/>
                  </a:cubicBezTo>
                  <a:cubicBezTo>
                    <a:pt x="553" y="71"/>
                    <a:pt x="558" y="83"/>
                    <a:pt x="562" y="94"/>
                  </a:cubicBezTo>
                  <a:cubicBezTo>
                    <a:pt x="660" y="57"/>
                    <a:pt x="767" y="37"/>
                    <a:pt x="879" y="37"/>
                  </a:cubicBezTo>
                  <a:cubicBezTo>
                    <a:pt x="1129" y="37"/>
                    <a:pt x="1356" y="138"/>
                    <a:pt x="1520" y="302"/>
                  </a:cubicBezTo>
                  <a:cubicBezTo>
                    <a:pt x="1684" y="466"/>
                    <a:pt x="1785" y="693"/>
                    <a:pt x="1785" y="943"/>
                  </a:cubicBezTo>
                  <a:cubicBezTo>
                    <a:pt x="1803" y="943"/>
                    <a:pt x="1803" y="943"/>
                    <a:pt x="1803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683"/>
                    <a:pt x="1716" y="447"/>
                    <a:pt x="1546" y="276"/>
                  </a:cubicBezTo>
                  <a:cubicBezTo>
                    <a:pt x="1375" y="106"/>
                    <a:pt x="1140" y="0"/>
                    <a:pt x="879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913460" y="576065"/>
              <a:ext cx="2124075" cy="4162425"/>
            </a:xfrm>
            <a:custGeom>
              <a:avLst/>
              <a:gdLst/>
              <a:ahLst/>
              <a:cxnLst/>
              <a:rect l="l" t="t" r="r" b="b"/>
              <a:pathLst>
                <a:path w="625" h="1224" extrusionOk="0">
                  <a:moveTo>
                    <a:pt x="612" y="0"/>
                  </a:moveTo>
                  <a:cubicBezTo>
                    <a:pt x="484" y="47"/>
                    <a:pt x="370" y="122"/>
                    <a:pt x="276" y="216"/>
                  </a:cubicBezTo>
                  <a:cubicBezTo>
                    <a:pt x="105" y="387"/>
                    <a:pt x="0" y="623"/>
                    <a:pt x="0" y="883"/>
                  </a:cubicBezTo>
                  <a:cubicBezTo>
                    <a:pt x="0" y="1003"/>
                    <a:pt x="22" y="1118"/>
                    <a:pt x="63" y="1224"/>
                  </a:cubicBezTo>
                  <a:cubicBezTo>
                    <a:pt x="75" y="1220"/>
                    <a:pt x="86" y="1215"/>
                    <a:pt x="98" y="1211"/>
                  </a:cubicBezTo>
                  <a:cubicBezTo>
                    <a:pt x="58" y="1109"/>
                    <a:pt x="37" y="998"/>
                    <a:pt x="37" y="883"/>
                  </a:cubicBezTo>
                  <a:cubicBezTo>
                    <a:pt x="37" y="633"/>
                    <a:pt x="138" y="406"/>
                    <a:pt x="302" y="242"/>
                  </a:cubicBezTo>
                  <a:cubicBezTo>
                    <a:pt x="393" y="152"/>
                    <a:pt x="502" y="80"/>
                    <a:pt x="625" y="34"/>
                  </a:cubicBezTo>
                  <a:cubicBezTo>
                    <a:pt x="621" y="23"/>
                    <a:pt x="616" y="11"/>
                    <a:pt x="612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1"/>
          <p:cNvSpPr/>
          <p:nvPr/>
        </p:nvSpPr>
        <p:spPr>
          <a:xfrm>
            <a:off x="4525725" y="1592065"/>
            <a:ext cx="1141412" cy="1143000"/>
          </a:xfrm>
          <a:custGeom>
            <a:avLst/>
            <a:gdLst/>
            <a:ahLst/>
            <a:cxnLst/>
            <a:rect l="l" t="t" r="r" b="b"/>
            <a:pathLst>
              <a:path w="336" h="336" extrusionOk="0">
                <a:moveTo>
                  <a:pt x="333" y="168"/>
                </a:moveTo>
                <a:cubicBezTo>
                  <a:pt x="330" y="168"/>
                  <a:pt x="330" y="168"/>
                  <a:pt x="330" y="168"/>
                </a:cubicBezTo>
                <a:cubicBezTo>
                  <a:pt x="330" y="213"/>
                  <a:pt x="312" y="253"/>
                  <a:pt x="282" y="282"/>
                </a:cubicBezTo>
                <a:cubicBezTo>
                  <a:pt x="253" y="311"/>
                  <a:pt x="213" y="329"/>
                  <a:pt x="168" y="329"/>
                </a:cubicBezTo>
                <a:cubicBezTo>
                  <a:pt x="124" y="329"/>
                  <a:pt x="83" y="311"/>
                  <a:pt x="54" y="282"/>
                </a:cubicBezTo>
                <a:cubicBezTo>
                  <a:pt x="25" y="253"/>
                  <a:pt x="7" y="213"/>
                  <a:pt x="7" y="168"/>
                </a:cubicBezTo>
                <a:cubicBezTo>
                  <a:pt x="7" y="123"/>
                  <a:pt x="25" y="83"/>
                  <a:pt x="54" y="54"/>
                </a:cubicBezTo>
                <a:cubicBezTo>
                  <a:pt x="83" y="25"/>
                  <a:pt x="124" y="7"/>
                  <a:pt x="168" y="7"/>
                </a:cubicBezTo>
                <a:cubicBezTo>
                  <a:pt x="213" y="7"/>
                  <a:pt x="253" y="25"/>
                  <a:pt x="282" y="54"/>
                </a:cubicBezTo>
                <a:cubicBezTo>
                  <a:pt x="312" y="83"/>
                  <a:pt x="330" y="123"/>
                  <a:pt x="330" y="168"/>
                </a:cubicBezTo>
                <a:cubicBezTo>
                  <a:pt x="333" y="168"/>
                  <a:pt x="333" y="168"/>
                  <a:pt x="333" y="168"/>
                </a:cubicBezTo>
                <a:cubicBezTo>
                  <a:pt x="336" y="168"/>
                  <a:pt x="336" y="168"/>
                  <a:pt x="336" y="168"/>
                </a:cubicBezTo>
                <a:cubicBezTo>
                  <a:pt x="336" y="75"/>
                  <a:pt x="261" y="0"/>
                  <a:pt x="168" y="0"/>
                </a:cubicBezTo>
                <a:cubicBezTo>
                  <a:pt x="75" y="0"/>
                  <a:pt x="0" y="75"/>
                  <a:pt x="0" y="168"/>
                </a:cubicBezTo>
                <a:cubicBezTo>
                  <a:pt x="0" y="261"/>
                  <a:pt x="75" y="336"/>
                  <a:pt x="168" y="336"/>
                </a:cubicBezTo>
                <a:cubicBezTo>
                  <a:pt x="261" y="336"/>
                  <a:pt x="336" y="261"/>
                  <a:pt x="336" y="168"/>
                </a:cubicBezTo>
                <a:lnTo>
                  <a:pt x="333" y="168"/>
                </a:lnTo>
                <a:close/>
              </a:path>
            </a:pathLst>
          </a:custGeom>
          <a:solidFill>
            <a:srgbClr val="595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5262325" y="-230386"/>
            <a:ext cx="1141412" cy="1143000"/>
          </a:xfrm>
          <a:custGeom>
            <a:avLst/>
            <a:gdLst/>
            <a:ahLst/>
            <a:cxnLst/>
            <a:rect l="l" t="t" r="r" b="b"/>
            <a:pathLst>
              <a:path w="336" h="336" extrusionOk="0">
                <a:moveTo>
                  <a:pt x="333" y="168"/>
                </a:moveTo>
                <a:cubicBezTo>
                  <a:pt x="330" y="168"/>
                  <a:pt x="330" y="168"/>
                  <a:pt x="330" y="168"/>
                </a:cubicBezTo>
                <a:cubicBezTo>
                  <a:pt x="330" y="213"/>
                  <a:pt x="312" y="253"/>
                  <a:pt x="282" y="282"/>
                </a:cubicBezTo>
                <a:cubicBezTo>
                  <a:pt x="253" y="311"/>
                  <a:pt x="213" y="330"/>
                  <a:pt x="168" y="330"/>
                </a:cubicBezTo>
                <a:cubicBezTo>
                  <a:pt x="124" y="330"/>
                  <a:pt x="83" y="311"/>
                  <a:pt x="54" y="282"/>
                </a:cubicBezTo>
                <a:cubicBezTo>
                  <a:pt x="25" y="253"/>
                  <a:pt x="7" y="213"/>
                  <a:pt x="7" y="168"/>
                </a:cubicBezTo>
                <a:cubicBezTo>
                  <a:pt x="7" y="124"/>
                  <a:pt x="25" y="83"/>
                  <a:pt x="54" y="54"/>
                </a:cubicBezTo>
                <a:cubicBezTo>
                  <a:pt x="83" y="25"/>
                  <a:pt x="124" y="7"/>
                  <a:pt x="168" y="7"/>
                </a:cubicBezTo>
                <a:cubicBezTo>
                  <a:pt x="213" y="7"/>
                  <a:pt x="253" y="25"/>
                  <a:pt x="282" y="54"/>
                </a:cubicBezTo>
                <a:cubicBezTo>
                  <a:pt x="312" y="83"/>
                  <a:pt x="330" y="124"/>
                  <a:pt x="330" y="168"/>
                </a:cubicBezTo>
                <a:cubicBezTo>
                  <a:pt x="333" y="168"/>
                  <a:pt x="333" y="168"/>
                  <a:pt x="333" y="168"/>
                </a:cubicBezTo>
                <a:cubicBezTo>
                  <a:pt x="336" y="168"/>
                  <a:pt x="336" y="168"/>
                  <a:pt x="336" y="168"/>
                </a:cubicBezTo>
                <a:cubicBezTo>
                  <a:pt x="336" y="75"/>
                  <a:pt x="261" y="0"/>
                  <a:pt x="168" y="0"/>
                </a:cubicBezTo>
                <a:cubicBezTo>
                  <a:pt x="75" y="0"/>
                  <a:pt x="0" y="75"/>
                  <a:pt x="0" y="168"/>
                </a:cubicBezTo>
                <a:cubicBezTo>
                  <a:pt x="0" y="261"/>
                  <a:pt x="75" y="336"/>
                  <a:pt x="168" y="336"/>
                </a:cubicBezTo>
                <a:cubicBezTo>
                  <a:pt x="261" y="336"/>
                  <a:pt x="336" y="261"/>
                  <a:pt x="336" y="168"/>
                </a:cubicBezTo>
                <a:lnTo>
                  <a:pt x="333" y="168"/>
                </a:lnTo>
                <a:close/>
              </a:path>
            </a:pathLst>
          </a:custGeom>
          <a:solidFill>
            <a:srgbClr val="595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5106750" y="334765"/>
            <a:ext cx="2524125" cy="2522538"/>
          </a:xfrm>
          <a:prstGeom prst="ellipse">
            <a:avLst/>
          </a:prstGeom>
          <a:solidFill>
            <a:srgbClr val="595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1"/>
          <p:cNvGrpSpPr/>
          <p:nvPr/>
        </p:nvGrpSpPr>
        <p:grpSpPr>
          <a:xfrm>
            <a:off x="6623129" y="2284979"/>
            <a:ext cx="1876734" cy="1877974"/>
            <a:chOff x="6623129" y="2284979"/>
            <a:chExt cx="1876734" cy="1877974"/>
          </a:xfrm>
        </p:grpSpPr>
        <p:sp>
          <p:nvSpPr>
            <p:cNvPr id="28" name="Google Shape;28;p1"/>
            <p:cNvSpPr/>
            <p:nvPr/>
          </p:nvSpPr>
          <p:spPr>
            <a:xfrm>
              <a:off x="6623129" y="2284979"/>
              <a:ext cx="1876734" cy="18779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6678948" y="2340798"/>
              <a:ext cx="1765096" cy="1766336"/>
            </a:xfrm>
            <a:prstGeom prst="ellipse">
              <a:avLst/>
            </a:prstGeom>
            <a:solidFill>
              <a:srgbClr val="595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1"/>
          <p:cNvSpPr/>
          <p:nvPr/>
        </p:nvSpPr>
        <p:spPr>
          <a:xfrm>
            <a:off x="5446475" y="671315"/>
            <a:ext cx="1844675" cy="1849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7234000" y="1987352"/>
            <a:ext cx="566737" cy="568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7300675" y="2058790"/>
            <a:ext cx="428625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6803610" y="3922515"/>
            <a:ext cx="295275" cy="293688"/>
          </a:xfrm>
          <a:custGeom>
            <a:avLst/>
            <a:gdLst/>
            <a:ahLst/>
            <a:cxnLst/>
            <a:rect l="l" t="t" r="r" b="b"/>
            <a:pathLst>
              <a:path w="87" h="86" extrusionOk="0">
                <a:moveTo>
                  <a:pt x="87" y="81"/>
                </a:moveTo>
                <a:cubicBezTo>
                  <a:pt x="64" y="81"/>
                  <a:pt x="44" y="72"/>
                  <a:pt x="29" y="58"/>
                </a:cubicBezTo>
                <a:cubicBezTo>
                  <a:pt x="15" y="43"/>
                  <a:pt x="6" y="23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39" y="86"/>
                  <a:pt x="87" y="86"/>
                </a:cubicBezTo>
                <a:cubicBezTo>
                  <a:pt x="87" y="81"/>
                  <a:pt x="87" y="81"/>
                  <a:pt x="87" y="81"/>
                </a:cubicBezTo>
                <a:close/>
              </a:path>
            </a:pathLst>
          </a:custGeom>
          <a:solidFill>
            <a:srgbClr val="595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6884573" y="3708203"/>
            <a:ext cx="425450" cy="428625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5560775" y="18852"/>
            <a:ext cx="568325" cy="5667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"/>
          <p:cNvSpPr/>
          <p:nvPr/>
        </p:nvSpPr>
        <p:spPr>
          <a:xfrm>
            <a:off x="5632212" y="90290"/>
            <a:ext cx="425450" cy="428625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4803537" y="1877815"/>
            <a:ext cx="568325" cy="571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"/>
          <p:cNvSpPr/>
          <p:nvPr/>
        </p:nvSpPr>
        <p:spPr>
          <a:xfrm>
            <a:off x="4874975" y="1949252"/>
            <a:ext cx="425450" cy="428625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4633675" y="1711127"/>
            <a:ext cx="908050" cy="904875"/>
          </a:xfrm>
          <a:custGeom>
            <a:avLst/>
            <a:gdLst/>
            <a:ahLst/>
            <a:cxnLst/>
            <a:rect l="l" t="t" r="r" b="b"/>
            <a:pathLst>
              <a:path w="267" h="266" extrusionOk="0">
                <a:moveTo>
                  <a:pt x="264" y="133"/>
                </a:moveTo>
                <a:cubicBezTo>
                  <a:pt x="262" y="133"/>
                  <a:pt x="262" y="133"/>
                  <a:pt x="262" y="133"/>
                </a:cubicBezTo>
                <a:cubicBezTo>
                  <a:pt x="262" y="168"/>
                  <a:pt x="247" y="200"/>
                  <a:pt x="224" y="224"/>
                </a:cubicBezTo>
                <a:cubicBezTo>
                  <a:pt x="201" y="247"/>
                  <a:pt x="169" y="261"/>
                  <a:pt x="134" y="261"/>
                </a:cubicBezTo>
                <a:cubicBezTo>
                  <a:pt x="98" y="261"/>
                  <a:pt x="66" y="247"/>
                  <a:pt x="43" y="224"/>
                </a:cubicBezTo>
                <a:cubicBezTo>
                  <a:pt x="20" y="200"/>
                  <a:pt x="6" y="168"/>
                  <a:pt x="6" y="133"/>
                </a:cubicBezTo>
                <a:cubicBezTo>
                  <a:pt x="6" y="98"/>
                  <a:pt x="20" y="66"/>
                  <a:pt x="43" y="42"/>
                </a:cubicBezTo>
                <a:cubicBezTo>
                  <a:pt x="66" y="19"/>
                  <a:pt x="98" y="5"/>
                  <a:pt x="134" y="5"/>
                </a:cubicBezTo>
                <a:cubicBezTo>
                  <a:pt x="169" y="5"/>
                  <a:pt x="201" y="19"/>
                  <a:pt x="224" y="42"/>
                </a:cubicBezTo>
                <a:cubicBezTo>
                  <a:pt x="247" y="66"/>
                  <a:pt x="262" y="98"/>
                  <a:pt x="262" y="133"/>
                </a:cubicBezTo>
                <a:cubicBezTo>
                  <a:pt x="264" y="133"/>
                  <a:pt x="264" y="133"/>
                  <a:pt x="264" y="133"/>
                </a:cubicBezTo>
                <a:cubicBezTo>
                  <a:pt x="267" y="133"/>
                  <a:pt x="267" y="133"/>
                  <a:pt x="267" y="133"/>
                </a:cubicBezTo>
                <a:cubicBezTo>
                  <a:pt x="267" y="59"/>
                  <a:pt x="207" y="0"/>
                  <a:pt x="134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7"/>
                  <a:pt x="60" y="266"/>
                  <a:pt x="134" y="266"/>
                </a:cubicBezTo>
                <a:cubicBezTo>
                  <a:pt x="207" y="266"/>
                  <a:pt x="267" y="207"/>
                  <a:pt x="267" y="133"/>
                </a:cubicBezTo>
                <a:lnTo>
                  <a:pt x="264" y="133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2669863" y="4129915"/>
            <a:ext cx="569912" cy="568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"/>
          <p:cNvSpPr/>
          <p:nvPr/>
        </p:nvSpPr>
        <p:spPr>
          <a:xfrm>
            <a:off x="2741301" y="4201352"/>
            <a:ext cx="427037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2503176" y="3960052"/>
            <a:ext cx="903287" cy="908050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264" y="134"/>
                </a:moveTo>
                <a:cubicBezTo>
                  <a:pt x="261" y="134"/>
                  <a:pt x="261" y="134"/>
                  <a:pt x="261" y="134"/>
                </a:cubicBezTo>
                <a:cubicBezTo>
                  <a:pt x="261" y="169"/>
                  <a:pt x="247" y="201"/>
                  <a:pt x="224" y="224"/>
                </a:cubicBezTo>
                <a:cubicBezTo>
                  <a:pt x="200" y="247"/>
                  <a:pt x="168" y="262"/>
                  <a:pt x="133" y="262"/>
                </a:cubicBezTo>
                <a:cubicBezTo>
                  <a:pt x="98" y="262"/>
                  <a:pt x="66" y="247"/>
                  <a:pt x="43" y="224"/>
                </a:cubicBezTo>
                <a:cubicBezTo>
                  <a:pt x="19" y="201"/>
                  <a:pt x="5" y="169"/>
                  <a:pt x="5" y="134"/>
                </a:cubicBezTo>
                <a:cubicBezTo>
                  <a:pt x="5" y="98"/>
                  <a:pt x="19" y="66"/>
                  <a:pt x="43" y="43"/>
                </a:cubicBezTo>
                <a:cubicBezTo>
                  <a:pt x="66" y="20"/>
                  <a:pt x="98" y="6"/>
                  <a:pt x="133" y="6"/>
                </a:cubicBezTo>
                <a:cubicBezTo>
                  <a:pt x="168" y="6"/>
                  <a:pt x="200" y="20"/>
                  <a:pt x="224" y="43"/>
                </a:cubicBezTo>
                <a:cubicBezTo>
                  <a:pt x="247" y="66"/>
                  <a:pt x="261" y="98"/>
                  <a:pt x="261" y="134"/>
                </a:cubicBezTo>
                <a:cubicBezTo>
                  <a:pt x="264" y="134"/>
                  <a:pt x="264" y="134"/>
                  <a:pt x="264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4"/>
                </a:cubicBezTo>
                <a:cubicBezTo>
                  <a:pt x="0" y="207"/>
                  <a:pt x="59" y="267"/>
                  <a:pt x="133" y="267"/>
                </a:cubicBezTo>
                <a:cubicBezTo>
                  <a:pt x="207" y="267"/>
                  <a:pt x="266" y="207"/>
                  <a:pt x="266" y="134"/>
                </a:cubicBezTo>
                <a:lnTo>
                  <a:pt x="264" y="134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" name="Google Shape;43;p1"/>
          <p:cNvGrpSpPr/>
          <p:nvPr/>
        </p:nvGrpSpPr>
        <p:grpSpPr>
          <a:xfrm>
            <a:off x="5816362" y="828477"/>
            <a:ext cx="1114425" cy="1489076"/>
            <a:chOff x="5816362" y="828477"/>
            <a:chExt cx="1114425" cy="1489076"/>
          </a:xfrm>
        </p:grpSpPr>
        <p:sp>
          <p:nvSpPr>
            <p:cNvPr id="44" name="Google Shape;44;p1"/>
            <p:cNvSpPr/>
            <p:nvPr/>
          </p:nvSpPr>
          <p:spPr>
            <a:xfrm>
              <a:off x="6075125" y="828477"/>
              <a:ext cx="604837" cy="730250"/>
            </a:xfrm>
            <a:custGeom>
              <a:avLst/>
              <a:gdLst/>
              <a:ahLst/>
              <a:cxnLst/>
              <a:rect l="l" t="t" r="r" b="b"/>
              <a:pathLst>
                <a:path w="178" h="215" extrusionOk="0">
                  <a:moveTo>
                    <a:pt x="88" y="215"/>
                  </a:moveTo>
                  <a:cubicBezTo>
                    <a:pt x="137" y="215"/>
                    <a:pt x="178" y="141"/>
                    <a:pt x="178" y="86"/>
                  </a:cubicBezTo>
                  <a:cubicBezTo>
                    <a:pt x="178" y="30"/>
                    <a:pt x="138" y="0"/>
                    <a:pt x="89" y="0"/>
                  </a:cubicBezTo>
                  <a:cubicBezTo>
                    <a:pt x="40" y="0"/>
                    <a:pt x="0" y="30"/>
                    <a:pt x="0" y="86"/>
                  </a:cubicBezTo>
                  <a:cubicBezTo>
                    <a:pt x="0" y="141"/>
                    <a:pt x="39" y="215"/>
                    <a:pt x="88" y="215"/>
                  </a:cubicBezTo>
                  <a:close/>
                </a:path>
              </a:pathLst>
            </a:custGeom>
            <a:solidFill>
              <a:srgbClr val="595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5816362" y="1579365"/>
              <a:ext cx="1114425" cy="738188"/>
            </a:xfrm>
            <a:custGeom>
              <a:avLst/>
              <a:gdLst/>
              <a:ahLst/>
              <a:cxnLst/>
              <a:rect l="l" t="t" r="r" b="b"/>
              <a:pathLst>
                <a:path w="328" h="217" extrusionOk="0">
                  <a:moveTo>
                    <a:pt x="208" y="0"/>
                  </a:moveTo>
                  <a:cubicBezTo>
                    <a:pt x="198" y="10"/>
                    <a:pt x="195" y="18"/>
                    <a:pt x="168" y="19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7" y="19"/>
                    <a:pt x="166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3" y="19"/>
                    <a:pt x="163" y="19"/>
                    <a:pt x="163" y="19"/>
                  </a:cubicBezTo>
                  <a:cubicBezTo>
                    <a:pt x="162" y="19"/>
                    <a:pt x="161" y="19"/>
                    <a:pt x="160" y="19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33" y="18"/>
                    <a:pt x="130" y="10"/>
                    <a:pt x="120" y="0"/>
                  </a:cubicBezTo>
                  <a:cubicBezTo>
                    <a:pt x="0" y="16"/>
                    <a:pt x="9" y="86"/>
                    <a:pt x="8" y="162"/>
                  </a:cubicBezTo>
                  <a:cubicBezTo>
                    <a:pt x="52" y="217"/>
                    <a:pt x="144" y="215"/>
                    <a:pt x="164" y="214"/>
                  </a:cubicBezTo>
                  <a:cubicBezTo>
                    <a:pt x="184" y="215"/>
                    <a:pt x="276" y="217"/>
                    <a:pt x="321" y="162"/>
                  </a:cubicBezTo>
                  <a:cubicBezTo>
                    <a:pt x="319" y="86"/>
                    <a:pt x="328" y="16"/>
                    <a:pt x="208" y="0"/>
                  </a:cubicBezTo>
                  <a:close/>
                </a:path>
              </a:pathLst>
            </a:custGeom>
            <a:solidFill>
              <a:srgbClr val="595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1"/>
          <p:cNvSpPr txBox="1"/>
          <p:nvPr/>
        </p:nvSpPr>
        <p:spPr>
          <a:xfrm>
            <a:off x="839342" y="1950183"/>
            <a:ext cx="47445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Job Resume PPT Template</a:t>
            </a:r>
            <a:endParaRPr sz="24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851257" y="2372973"/>
            <a:ext cx="23028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Add Your Text Here, Or Copy Paste And Select Only Reserved Text Content</a:t>
            </a:r>
            <a:endParaRPr sz="1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6761143" y="2715766"/>
            <a:ext cx="16241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2020</a:t>
            </a:r>
            <a:endParaRPr sz="5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848613" y="1345926"/>
            <a:ext cx="31630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SURNAME</a:t>
            </a:r>
            <a:endParaRPr sz="44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848112" y="724172"/>
            <a:ext cx="19912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NAME</a:t>
            </a:r>
            <a:endParaRPr sz="44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"/>
          <p:cNvSpPr/>
          <p:nvPr/>
        </p:nvSpPr>
        <p:spPr>
          <a:xfrm>
            <a:off x="3442540" y="1212909"/>
            <a:ext cx="2128571" cy="28431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50517" r="-49915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3195537" y="957262"/>
            <a:ext cx="2597687" cy="3370758"/>
          </a:xfrm>
          <a:custGeom>
            <a:avLst/>
            <a:gdLst/>
            <a:ahLst/>
            <a:cxnLst/>
            <a:rect l="l" t="t" r="r" b="b"/>
            <a:pathLst>
              <a:path w="1268" h="1646" extrusionOk="0">
                <a:moveTo>
                  <a:pt x="1203" y="0"/>
                </a:moveTo>
                <a:cubicBezTo>
                  <a:pt x="65" y="0"/>
                  <a:pt x="65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1581"/>
                  <a:pt x="0" y="1581"/>
                  <a:pt x="0" y="1581"/>
                </a:cubicBezTo>
                <a:cubicBezTo>
                  <a:pt x="0" y="1617"/>
                  <a:pt x="29" y="1646"/>
                  <a:pt x="65" y="1646"/>
                </a:cubicBezTo>
                <a:cubicBezTo>
                  <a:pt x="1203" y="1646"/>
                  <a:pt x="1203" y="1646"/>
                  <a:pt x="1203" y="1646"/>
                </a:cubicBezTo>
                <a:cubicBezTo>
                  <a:pt x="1239" y="1646"/>
                  <a:pt x="1268" y="1617"/>
                  <a:pt x="1268" y="1581"/>
                </a:cubicBezTo>
                <a:cubicBezTo>
                  <a:pt x="1268" y="65"/>
                  <a:pt x="1268" y="65"/>
                  <a:pt x="1268" y="65"/>
                </a:cubicBezTo>
                <a:cubicBezTo>
                  <a:pt x="1268" y="29"/>
                  <a:pt x="1239" y="0"/>
                  <a:pt x="1203" y="0"/>
                </a:cubicBezTo>
                <a:close/>
                <a:moveTo>
                  <a:pt x="1146" y="1501"/>
                </a:moveTo>
                <a:cubicBezTo>
                  <a:pt x="125" y="1501"/>
                  <a:pt x="125" y="1501"/>
                  <a:pt x="125" y="1501"/>
                </a:cubicBezTo>
                <a:cubicBezTo>
                  <a:pt x="125" y="140"/>
                  <a:pt x="125" y="140"/>
                  <a:pt x="125" y="140"/>
                </a:cubicBezTo>
                <a:cubicBezTo>
                  <a:pt x="1146" y="140"/>
                  <a:pt x="1146" y="140"/>
                  <a:pt x="1146" y="140"/>
                </a:cubicBezTo>
                <a:lnTo>
                  <a:pt x="1146" y="15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4416450" y="4092151"/>
            <a:ext cx="184955" cy="182877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4471520" y="1071561"/>
            <a:ext cx="51954" cy="49876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6" name="Google Shape;276;p10"/>
          <p:cNvSpPr/>
          <p:nvPr/>
        </p:nvSpPr>
        <p:spPr>
          <a:xfrm rot="10800000">
            <a:off x="4286494" y="968708"/>
            <a:ext cx="1490267" cy="2406695"/>
          </a:xfrm>
          <a:prstGeom prst="triangle">
            <a:avLst>
              <a:gd name="adj" fmla="val 0"/>
            </a:avLst>
          </a:prstGeom>
          <a:solidFill>
            <a:srgbClr val="F2F2F2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3672620" y="3579940"/>
            <a:ext cx="798274" cy="1563560"/>
          </a:xfrm>
          <a:custGeom>
            <a:avLst/>
            <a:gdLst/>
            <a:ahLst/>
            <a:cxnLst/>
            <a:rect l="l" t="t" r="r" b="b"/>
            <a:pathLst>
              <a:path w="202" h="398" extrusionOk="0">
                <a:moveTo>
                  <a:pt x="17" y="208"/>
                </a:moveTo>
                <a:cubicBezTo>
                  <a:pt x="17" y="208"/>
                  <a:pt x="17" y="208"/>
                  <a:pt x="17" y="208"/>
                </a:cubicBezTo>
                <a:cubicBezTo>
                  <a:pt x="27" y="240"/>
                  <a:pt x="27" y="240"/>
                  <a:pt x="27" y="240"/>
                </a:cubicBezTo>
                <a:cubicBezTo>
                  <a:pt x="41" y="281"/>
                  <a:pt x="65" y="293"/>
                  <a:pt x="79" y="297"/>
                </a:cubicBezTo>
                <a:cubicBezTo>
                  <a:pt x="73" y="398"/>
                  <a:pt x="73" y="398"/>
                  <a:pt x="73" y="398"/>
                </a:cubicBezTo>
                <a:cubicBezTo>
                  <a:pt x="177" y="398"/>
                  <a:pt x="177" y="398"/>
                  <a:pt x="177" y="398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87" y="284"/>
                  <a:pt x="202" y="260"/>
                  <a:pt x="202" y="207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2" y="140"/>
                  <a:pt x="193" y="131"/>
                  <a:pt x="182" y="131"/>
                </a:cubicBezTo>
                <a:cubicBezTo>
                  <a:pt x="180" y="131"/>
                  <a:pt x="180" y="131"/>
                  <a:pt x="180" y="131"/>
                </a:cubicBezTo>
                <a:cubicBezTo>
                  <a:pt x="177" y="131"/>
                  <a:pt x="174" y="133"/>
                  <a:pt x="172" y="136"/>
                </a:cubicBezTo>
                <a:cubicBezTo>
                  <a:pt x="171" y="127"/>
                  <a:pt x="164" y="121"/>
                  <a:pt x="156" y="121"/>
                </a:cubicBezTo>
                <a:cubicBezTo>
                  <a:pt x="142" y="121"/>
                  <a:pt x="142" y="121"/>
                  <a:pt x="142" y="121"/>
                </a:cubicBezTo>
                <a:cubicBezTo>
                  <a:pt x="138" y="121"/>
                  <a:pt x="135" y="123"/>
                  <a:pt x="133" y="126"/>
                </a:cubicBezTo>
                <a:cubicBezTo>
                  <a:pt x="132" y="120"/>
                  <a:pt x="127" y="115"/>
                  <a:pt x="120" y="11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8" y="115"/>
                  <a:pt x="95" y="118"/>
                  <a:pt x="94" y="122"/>
                </a:cubicBezTo>
                <a:cubicBezTo>
                  <a:pt x="92" y="17"/>
                  <a:pt x="92" y="17"/>
                  <a:pt x="92" y="17"/>
                </a:cubicBezTo>
                <a:cubicBezTo>
                  <a:pt x="92" y="8"/>
                  <a:pt x="87" y="0"/>
                  <a:pt x="77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3" y="0"/>
                  <a:pt x="57" y="8"/>
                  <a:pt x="57" y="17"/>
                </a:cubicBezTo>
                <a:cubicBezTo>
                  <a:pt x="55" y="182"/>
                  <a:pt x="55" y="182"/>
                  <a:pt x="55" y="182"/>
                </a:cubicBezTo>
                <a:cubicBezTo>
                  <a:pt x="55" y="199"/>
                  <a:pt x="55" y="199"/>
                  <a:pt x="55" y="199"/>
                </a:cubicBezTo>
                <a:cubicBezTo>
                  <a:pt x="48" y="178"/>
                  <a:pt x="48" y="178"/>
                  <a:pt x="48" y="178"/>
                </a:cubicBezTo>
                <a:cubicBezTo>
                  <a:pt x="43" y="163"/>
                  <a:pt x="28" y="152"/>
                  <a:pt x="12" y="152"/>
                </a:cubicBezTo>
                <a:cubicBezTo>
                  <a:pt x="9" y="152"/>
                  <a:pt x="9" y="152"/>
                  <a:pt x="9" y="152"/>
                </a:cubicBezTo>
                <a:cubicBezTo>
                  <a:pt x="4" y="152"/>
                  <a:pt x="0" y="157"/>
                  <a:pt x="2" y="162"/>
                </a:cubicBezTo>
                <a:lnTo>
                  <a:pt x="17" y="208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3924967" y="3599732"/>
            <a:ext cx="87415" cy="98960"/>
          </a:xfrm>
          <a:custGeom>
            <a:avLst/>
            <a:gdLst/>
            <a:ahLst/>
            <a:cxnLst/>
            <a:rect l="l" t="t" r="r" b="b"/>
            <a:pathLst>
              <a:path w="22" h="25" extrusionOk="0">
                <a:moveTo>
                  <a:pt x="22" y="25"/>
                </a:moveTo>
                <a:cubicBezTo>
                  <a:pt x="22" y="11"/>
                  <a:pt x="22" y="11"/>
                  <a:pt x="22" y="11"/>
                </a:cubicBezTo>
                <a:cubicBezTo>
                  <a:pt x="22" y="5"/>
                  <a:pt x="18" y="0"/>
                  <a:pt x="12" y="0"/>
                </a:cubicBezTo>
                <a:cubicBezTo>
                  <a:pt x="9" y="0"/>
                  <a:pt x="9" y="0"/>
                  <a:pt x="9" y="0"/>
                </a:cubicBezTo>
                <a:cubicBezTo>
                  <a:pt x="3" y="0"/>
                  <a:pt x="0" y="5"/>
                  <a:pt x="0" y="11"/>
                </a:cubicBezTo>
                <a:cubicBezTo>
                  <a:pt x="0" y="25"/>
                  <a:pt x="0" y="25"/>
                  <a:pt x="0" y="25"/>
                </a:cubicBezTo>
                <a:lnTo>
                  <a:pt x="22" y="25"/>
                </a:lnTo>
                <a:close/>
              </a:path>
            </a:pathLst>
          </a:custGeom>
          <a:solidFill>
            <a:srgbClr val="FFF1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79" name="Google Shape;279;p10"/>
          <p:cNvGrpSpPr/>
          <p:nvPr/>
        </p:nvGrpSpPr>
        <p:grpSpPr>
          <a:xfrm>
            <a:off x="1036409" y="1115598"/>
            <a:ext cx="7110871" cy="2689631"/>
            <a:chOff x="1036409" y="1115598"/>
            <a:chExt cx="7110871" cy="2689631"/>
          </a:xfrm>
        </p:grpSpPr>
        <p:sp>
          <p:nvSpPr>
            <p:cNvPr id="280" name="Google Shape;280;p10"/>
            <p:cNvSpPr/>
            <p:nvPr/>
          </p:nvSpPr>
          <p:spPr>
            <a:xfrm>
              <a:off x="1711849" y="1115598"/>
              <a:ext cx="540979" cy="5409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1824004" y="1237647"/>
              <a:ext cx="315022" cy="155036"/>
            </a:xfrm>
            <a:custGeom>
              <a:avLst/>
              <a:gdLst/>
              <a:ahLst/>
              <a:cxnLst/>
              <a:rect l="l" t="t" r="r" b="b"/>
              <a:pathLst>
                <a:path w="169" h="83" extrusionOk="0">
                  <a:moveTo>
                    <a:pt x="85" y="83"/>
                  </a:moveTo>
                  <a:cubicBezTo>
                    <a:pt x="119" y="83"/>
                    <a:pt x="149" y="75"/>
                    <a:pt x="169" y="62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2"/>
                    <a:pt x="163" y="26"/>
                    <a:pt x="15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3" y="11"/>
                    <a:pt x="100" y="0"/>
                    <a:pt x="85" y="0"/>
                  </a:cubicBezTo>
                  <a:cubicBezTo>
                    <a:pt x="69" y="0"/>
                    <a:pt x="56" y="11"/>
                    <a:pt x="5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6" y="27"/>
                    <a:pt x="0" y="33"/>
                    <a:pt x="0" y="40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0" y="75"/>
                    <a:pt x="51" y="83"/>
                    <a:pt x="85" y="83"/>
                  </a:cubicBezTo>
                  <a:close/>
                  <a:moveTo>
                    <a:pt x="85" y="77"/>
                  </a:moveTo>
                  <a:cubicBezTo>
                    <a:pt x="79" y="77"/>
                    <a:pt x="74" y="74"/>
                    <a:pt x="74" y="72"/>
                  </a:cubicBezTo>
                  <a:cubicBezTo>
                    <a:pt x="74" y="69"/>
                    <a:pt x="79" y="67"/>
                    <a:pt x="85" y="67"/>
                  </a:cubicBezTo>
                  <a:cubicBezTo>
                    <a:pt x="90" y="67"/>
                    <a:pt x="95" y="69"/>
                    <a:pt x="95" y="72"/>
                  </a:cubicBezTo>
                  <a:cubicBezTo>
                    <a:pt x="95" y="74"/>
                    <a:pt x="90" y="77"/>
                    <a:pt x="85" y="77"/>
                  </a:cubicBezTo>
                  <a:close/>
                  <a:moveTo>
                    <a:pt x="85" y="7"/>
                  </a:moveTo>
                  <a:cubicBezTo>
                    <a:pt x="97" y="7"/>
                    <a:pt x="108" y="15"/>
                    <a:pt x="112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0" y="15"/>
                    <a:pt x="71" y="7"/>
                    <a:pt x="85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1824004" y="1362996"/>
              <a:ext cx="315022" cy="141842"/>
            </a:xfrm>
            <a:custGeom>
              <a:avLst/>
              <a:gdLst/>
              <a:ahLst/>
              <a:cxnLst/>
              <a:rect l="l" t="t" r="r" b="b"/>
              <a:pathLst>
                <a:path w="169" h="77" extrusionOk="0">
                  <a:moveTo>
                    <a:pt x="168" y="0"/>
                  </a:moveTo>
                  <a:cubicBezTo>
                    <a:pt x="148" y="13"/>
                    <a:pt x="118" y="21"/>
                    <a:pt x="84" y="21"/>
                  </a:cubicBezTo>
                  <a:cubicBezTo>
                    <a:pt x="51" y="21"/>
                    <a:pt x="21" y="13"/>
                    <a:pt x="0" y="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72"/>
                    <a:pt x="7" y="77"/>
                    <a:pt x="14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63" y="76"/>
                    <a:pt x="169" y="70"/>
                    <a:pt x="169" y="63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1700802" y="2778117"/>
              <a:ext cx="540978" cy="5409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1870681" y="3047455"/>
              <a:ext cx="194621" cy="100610"/>
            </a:xfrm>
            <a:custGeom>
              <a:avLst/>
              <a:gdLst/>
              <a:ahLst/>
              <a:cxnLst/>
              <a:rect l="l" t="t" r="r" b="b"/>
              <a:pathLst>
                <a:path w="104" h="54" extrusionOk="0">
                  <a:moveTo>
                    <a:pt x="55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4"/>
                    <a:pt x="23" y="54"/>
                    <a:pt x="52" y="54"/>
                  </a:cubicBezTo>
                  <a:cubicBezTo>
                    <a:pt x="81" y="54"/>
                    <a:pt x="104" y="44"/>
                    <a:pt x="104" y="31"/>
                  </a:cubicBezTo>
                  <a:cubicBezTo>
                    <a:pt x="104" y="2"/>
                    <a:pt x="104" y="2"/>
                    <a:pt x="104" y="2"/>
                  </a:cubicBezTo>
                  <a:lnTo>
                    <a:pt x="55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1766775" y="2915509"/>
              <a:ext cx="418928" cy="221009"/>
            </a:xfrm>
            <a:custGeom>
              <a:avLst/>
              <a:gdLst/>
              <a:ahLst/>
              <a:cxnLst/>
              <a:rect l="l" t="t" r="r" b="b"/>
              <a:pathLst>
                <a:path w="225" h="119" extrusionOk="0">
                  <a:moveTo>
                    <a:pt x="225" y="117"/>
                  </a:moveTo>
                  <a:cubicBezTo>
                    <a:pt x="216" y="92"/>
                    <a:pt x="216" y="92"/>
                    <a:pt x="216" y="92"/>
                  </a:cubicBezTo>
                  <a:cubicBezTo>
                    <a:pt x="216" y="91"/>
                    <a:pt x="216" y="89"/>
                    <a:pt x="216" y="8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5" y="47"/>
                    <a:pt x="215" y="47"/>
                    <a:pt x="215" y="4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7" y="119"/>
                    <a:pt x="207" y="119"/>
                    <a:pt x="207" y="119"/>
                  </a:cubicBezTo>
                  <a:cubicBezTo>
                    <a:pt x="210" y="112"/>
                    <a:pt x="210" y="112"/>
                    <a:pt x="210" y="112"/>
                  </a:cubicBezTo>
                  <a:cubicBezTo>
                    <a:pt x="210" y="119"/>
                    <a:pt x="210" y="119"/>
                    <a:pt x="210" y="119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9" y="119"/>
                    <a:pt x="219" y="119"/>
                    <a:pt x="219" y="119"/>
                  </a:cubicBezTo>
                  <a:lnTo>
                    <a:pt x="225" y="1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6918491" y="1115598"/>
              <a:ext cx="540979" cy="5409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7090021" y="1212909"/>
              <a:ext cx="37935" cy="29688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23" y="3"/>
                  </a:moveTo>
                  <a:lnTo>
                    <a:pt x="21" y="0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7202175" y="1384438"/>
              <a:ext cx="67623" cy="51130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4" y="31"/>
                  </a:moveTo>
                  <a:lnTo>
                    <a:pt x="41" y="5"/>
                  </a:lnTo>
                  <a:lnTo>
                    <a:pt x="36" y="0"/>
                  </a:lnTo>
                  <a:lnTo>
                    <a:pt x="0" y="26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7057034" y="1224453"/>
              <a:ext cx="252347" cy="351307"/>
            </a:xfrm>
            <a:custGeom>
              <a:avLst/>
              <a:gdLst/>
              <a:ahLst/>
              <a:cxnLst/>
              <a:rect l="l" t="t" r="r" b="b"/>
              <a:pathLst>
                <a:path w="135" h="189" extrusionOk="0">
                  <a:moveTo>
                    <a:pt x="112" y="164"/>
                  </a:moveTo>
                  <a:cubicBezTo>
                    <a:pt x="93" y="164"/>
                    <a:pt x="93" y="164"/>
                    <a:pt x="93" y="164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8"/>
                    <a:pt x="94" y="158"/>
                    <a:pt x="94" y="157"/>
                  </a:cubicBezTo>
                  <a:cubicBezTo>
                    <a:pt x="94" y="151"/>
                    <a:pt x="90" y="146"/>
                    <a:pt x="84" y="144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7" y="138"/>
                    <a:pt x="89" y="137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86" y="129"/>
                    <a:pt x="86" y="129"/>
                    <a:pt x="86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60" y="133"/>
                    <a:pt x="34" y="122"/>
                    <a:pt x="23" y="99"/>
                  </a:cubicBezTo>
                  <a:cubicBezTo>
                    <a:pt x="13" y="78"/>
                    <a:pt x="19" y="53"/>
                    <a:pt x="36" y="3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8" y="46"/>
                    <a:pt x="0" y="77"/>
                    <a:pt x="12" y="104"/>
                  </a:cubicBezTo>
                  <a:cubicBezTo>
                    <a:pt x="23" y="127"/>
                    <a:pt x="55" y="141"/>
                    <a:pt x="78" y="139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72" y="146"/>
                    <a:pt x="68" y="151"/>
                    <a:pt x="68" y="157"/>
                  </a:cubicBezTo>
                  <a:cubicBezTo>
                    <a:pt x="68" y="164"/>
                    <a:pt x="68" y="164"/>
                    <a:pt x="68" y="164"/>
                  </a:cubicBezTo>
                  <a:cubicBezTo>
                    <a:pt x="50" y="164"/>
                    <a:pt x="50" y="164"/>
                    <a:pt x="50" y="164"/>
                  </a:cubicBezTo>
                  <a:cubicBezTo>
                    <a:pt x="43" y="164"/>
                    <a:pt x="38" y="170"/>
                    <a:pt x="38" y="177"/>
                  </a:cubicBezTo>
                  <a:cubicBezTo>
                    <a:pt x="38" y="183"/>
                    <a:pt x="43" y="189"/>
                    <a:pt x="50" y="189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19" y="189"/>
                    <a:pt x="124" y="183"/>
                    <a:pt x="124" y="177"/>
                  </a:cubicBezTo>
                  <a:cubicBezTo>
                    <a:pt x="124" y="170"/>
                    <a:pt x="119" y="164"/>
                    <a:pt x="112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918491" y="2778117"/>
              <a:ext cx="550874" cy="5508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7071879" y="2908414"/>
              <a:ext cx="242451" cy="291932"/>
            </a:xfrm>
            <a:custGeom>
              <a:avLst/>
              <a:gdLst/>
              <a:ahLst/>
              <a:cxnLst/>
              <a:rect l="l" t="t" r="r" b="b"/>
              <a:pathLst>
                <a:path w="130" h="157" extrusionOk="0">
                  <a:moveTo>
                    <a:pt x="121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3"/>
                    <a:pt x="5" y="157"/>
                    <a:pt x="9" y="157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7" y="155"/>
                    <a:pt x="130" y="152"/>
                    <a:pt x="130" y="14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4"/>
                    <a:pt x="125" y="0"/>
                    <a:pt x="121" y="0"/>
                  </a:cubicBezTo>
                  <a:close/>
                  <a:moveTo>
                    <a:pt x="27" y="133"/>
                  </a:moveTo>
                  <a:cubicBezTo>
                    <a:pt x="22" y="133"/>
                    <a:pt x="18" y="130"/>
                    <a:pt x="18" y="125"/>
                  </a:cubicBezTo>
                  <a:cubicBezTo>
                    <a:pt x="18" y="120"/>
                    <a:pt x="22" y="117"/>
                    <a:pt x="26" y="117"/>
                  </a:cubicBezTo>
                  <a:cubicBezTo>
                    <a:pt x="31" y="117"/>
                    <a:pt x="35" y="120"/>
                    <a:pt x="35" y="125"/>
                  </a:cubicBezTo>
                  <a:cubicBezTo>
                    <a:pt x="35" y="129"/>
                    <a:pt x="31" y="133"/>
                    <a:pt x="27" y="133"/>
                  </a:cubicBezTo>
                  <a:close/>
                  <a:moveTo>
                    <a:pt x="26" y="107"/>
                  </a:moveTo>
                  <a:cubicBezTo>
                    <a:pt x="22" y="107"/>
                    <a:pt x="18" y="104"/>
                    <a:pt x="18" y="99"/>
                  </a:cubicBezTo>
                  <a:cubicBezTo>
                    <a:pt x="18" y="95"/>
                    <a:pt x="21" y="91"/>
                    <a:pt x="26" y="91"/>
                  </a:cubicBezTo>
                  <a:cubicBezTo>
                    <a:pt x="31" y="91"/>
                    <a:pt x="34" y="94"/>
                    <a:pt x="34" y="99"/>
                  </a:cubicBezTo>
                  <a:cubicBezTo>
                    <a:pt x="34" y="104"/>
                    <a:pt x="31" y="107"/>
                    <a:pt x="26" y="107"/>
                  </a:cubicBezTo>
                  <a:close/>
                  <a:moveTo>
                    <a:pt x="26" y="82"/>
                  </a:moveTo>
                  <a:cubicBezTo>
                    <a:pt x="21" y="82"/>
                    <a:pt x="18" y="78"/>
                    <a:pt x="18" y="73"/>
                  </a:cubicBezTo>
                  <a:cubicBezTo>
                    <a:pt x="17" y="69"/>
                    <a:pt x="21" y="65"/>
                    <a:pt x="26" y="65"/>
                  </a:cubicBezTo>
                  <a:cubicBezTo>
                    <a:pt x="30" y="65"/>
                    <a:pt x="34" y="69"/>
                    <a:pt x="34" y="73"/>
                  </a:cubicBezTo>
                  <a:cubicBezTo>
                    <a:pt x="34" y="78"/>
                    <a:pt x="30" y="82"/>
                    <a:pt x="26" y="82"/>
                  </a:cubicBezTo>
                  <a:close/>
                  <a:moveTo>
                    <a:pt x="52" y="133"/>
                  </a:moveTo>
                  <a:cubicBezTo>
                    <a:pt x="48" y="133"/>
                    <a:pt x="44" y="129"/>
                    <a:pt x="44" y="125"/>
                  </a:cubicBezTo>
                  <a:cubicBezTo>
                    <a:pt x="44" y="120"/>
                    <a:pt x="48" y="116"/>
                    <a:pt x="52" y="116"/>
                  </a:cubicBezTo>
                  <a:cubicBezTo>
                    <a:pt x="57" y="116"/>
                    <a:pt x="60" y="120"/>
                    <a:pt x="60" y="125"/>
                  </a:cubicBezTo>
                  <a:cubicBezTo>
                    <a:pt x="61" y="129"/>
                    <a:pt x="57" y="133"/>
                    <a:pt x="52" y="133"/>
                  </a:cubicBezTo>
                  <a:close/>
                  <a:moveTo>
                    <a:pt x="52" y="107"/>
                  </a:moveTo>
                  <a:cubicBezTo>
                    <a:pt x="47" y="107"/>
                    <a:pt x="44" y="103"/>
                    <a:pt x="44" y="99"/>
                  </a:cubicBezTo>
                  <a:cubicBezTo>
                    <a:pt x="44" y="94"/>
                    <a:pt x="47" y="91"/>
                    <a:pt x="52" y="91"/>
                  </a:cubicBezTo>
                  <a:cubicBezTo>
                    <a:pt x="56" y="91"/>
                    <a:pt x="60" y="94"/>
                    <a:pt x="60" y="99"/>
                  </a:cubicBezTo>
                  <a:cubicBezTo>
                    <a:pt x="60" y="103"/>
                    <a:pt x="57" y="107"/>
                    <a:pt x="52" y="107"/>
                  </a:cubicBezTo>
                  <a:close/>
                  <a:moveTo>
                    <a:pt x="52" y="81"/>
                  </a:moveTo>
                  <a:cubicBezTo>
                    <a:pt x="47" y="81"/>
                    <a:pt x="43" y="78"/>
                    <a:pt x="43" y="73"/>
                  </a:cubicBezTo>
                  <a:cubicBezTo>
                    <a:pt x="43" y="69"/>
                    <a:pt x="47" y="65"/>
                    <a:pt x="52" y="65"/>
                  </a:cubicBezTo>
                  <a:cubicBezTo>
                    <a:pt x="56" y="65"/>
                    <a:pt x="60" y="68"/>
                    <a:pt x="60" y="73"/>
                  </a:cubicBezTo>
                  <a:cubicBezTo>
                    <a:pt x="60" y="77"/>
                    <a:pt x="56" y="81"/>
                    <a:pt x="52" y="81"/>
                  </a:cubicBezTo>
                  <a:close/>
                  <a:moveTo>
                    <a:pt x="78" y="133"/>
                  </a:moveTo>
                  <a:cubicBezTo>
                    <a:pt x="74" y="133"/>
                    <a:pt x="70" y="129"/>
                    <a:pt x="70" y="124"/>
                  </a:cubicBezTo>
                  <a:cubicBezTo>
                    <a:pt x="70" y="120"/>
                    <a:pt x="73" y="116"/>
                    <a:pt x="78" y="116"/>
                  </a:cubicBezTo>
                  <a:cubicBezTo>
                    <a:pt x="83" y="116"/>
                    <a:pt x="86" y="120"/>
                    <a:pt x="86" y="124"/>
                  </a:cubicBezTo>
                  <a:cubicBezTo>
                    <a:pt x="86" y="129"/>
                    <a:pt x="83" y="133"/>
                    <a:pt x="78" y="133"/>
                  </a:cubicBezTo>
                  <a:close/>
                  <a:moveTo>
                    <a:pt x="78" y="107"/>
                  </a:moveTo>
                  <a:cubicBezTo>
                    <a:pt x="73" y="107"/>
                    <a:pt x="70" y="103"/>
                    <a:pt x="69" y="99"/>
                  </a:cubicBezTo>
                  <a:cubicBezTo>
                    <a:pt x="69" y="94"/>
                    <a:pt x="73" y="90"/>
                    <a:pt x="78" y="90"/>
                  </a:cubicBezTo>
                  <a:cubicBezTo>
                    <a:pt x="82" y="90"/>
                    <a:pt x="86" y="94"/>
                    <a:pt x="86" y="98"/>
                  </a:cubicBezTo>
                  <a:cubicBezTo>
                    <a:pt x="86" y="103"/>
                    <a:pt x="82" y="107"/>
                    <a:pt x="78" y="107"/>
                  </a:cubicBezTo>
                  <a:close/>
                  <a:moveTo>
                    <a:pt x="78" y="81"/>
                  </a:moveTo>
                  <a:cubicBezTo>
                    <a:pt x="73" y="81"/>
                    <a:pt x="69" y="77"/>
                    <a:pt x="69" y="73"/>
                  </a:cubicBezTo>
                  <a:cubicBezTo>
                    <a:pt x="69" y="68"/>
                    <a:pt x="73" y="65"/>
                    <a:pt x="77" y="64"/>
                  </a:cubicBezTo>
                  <a:cubicBezTo>
                    <a:pt x="82" y="64"/>
                    <a:pt x="86" y="68"/>
                    <a:pt x="86" y="73"/>
                  </a:cubicBezTo>
                  <a:cubicBezTo>
                    <a:pt x="86" y="77"/>
                    <a:pt x="82" y="81"/>
                    <a:pt x="78" y="81"/>
                  </a:cubicBezTo>
                  <a:close/>
                  <a:moveTo>
                    <a:pt x="113" y="124"/>
                  </a:moveTo>
                  <a:cubicBezTo>
                    <a:pt x="113" y="129"/>
                    <a:pt x="109" y="133"/>
                    <a:pt x="104" y="133"/>
                  </a:cubicBezTo>
                  <a:cubicBezTo>
                    <a:pt x="99" y="133"/>
                    <a:pt x="95" y="129"/>
                    <a:pt x="95" y="124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94"/>
                    <a:pt x="99" y="90"/>
                    <a:pt x="103" y="90"/>
                  </a:cubicBezTo>
                  <a:cubicBezTo>
                    <a:pt x="108" y="90"/>
                    <a:pt x="112" y="94"/>
                    <a:pt x="112" y="99"/>
                  </a:cubicBezTo>
                  <a:lnTo>
                    <a:pt x="113" y="124"/>
                  </a:lnTo>
                  <a:close/>
                  <a:moveTo>
                    <a:pt x="95" y="73"/>
                  </a:moveTo>
                  <a:cubicBezTo>
                    <a:pt x="95" y="68"/>
                    <a:pt x="99" y="64"/>
                    <a:pt x="103" y="64"/>
                  </a:cubicBezTo>
                  <a:cubicBezTo>
                    <a:pt x="108" y="64"/>
                    <a:pt x="112" y="68"/>
                    <a:pt x="112" y="72"/>
                  </a:cubicBezTo>
                  <a:cubicBezTo>
                    <a:pt x="112" y="77"/>
                    <a:pt x="108" y="81"/>
                    <a:pt x="103" y="81"/>
                  </a:cubicBezTo>
                  <a:cubicBezTo>
                    <a:pt x="99" y="81"/>
                    <a:pt x="95" y="77"/>
                    <a:pt x="95" y="73"/>
                  </a:cubicBezTo>
                  <a:close/>
                  <a:moveTo>
                    <a:pt x="100" y="44"/>
                  </a:moveTo>
                  <a:cubicBezTo>
                    <a:pt x="29" y="45"/>
                    <a:pt x="29" y="45"/>
                    <a:pt x="29" y="45"/>
                  </a:cubicBezTo>
                  <a:cubicBezTo>
                    <a:pt x="20" y="45"/>
                    <a:pt x="14" y="38"/>
                    <a:pt x="14" y="30"/>
                  </a:cubicBezTo>
                  <a:cubicBezTo>
                    <a:pt x="14" y="22"/>
                    <a:pt x="20" y="16"/>
                    <a:pt x="28" y="16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8" y="15"/>
                    <a:pt x="115" y="21"/>
                    <a:pt x="115" y="29"/>
                  </a:cubicBezTo>
                  <a:cubicBezTo>
                    <a:pt x="115" y="37"/>
                    <a:pt x="108" y="44"/>
                    <a:pt x="10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92" name="Google Shape;292;p10"/>
            <p:cNvSpPr txBox="1"/>
            <p:nvPr/>
          </p:nvSpPr>
          <p:spPr>
            <a:xfrm>
              <a:off x="1036409" y="1731450"/>
              <a:ext cx="189021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1">
              <a:normAutofit fontScale="92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6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93" name="Google Shape;293;p10"/>
            <p:cNvSpPr txBox="1"/>
            <p:nvPr/>
          </p:nvSpPr>
          <p:spPr>
            <a:xfrm>
              <a:off x="1036409" y="1916116"/>
              <a:ext cx="1890210" cy="291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1">
              <a:normAutofit fontScale="55000" lnSpcReduction="20000"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11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1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  <p:sp>
          <p:nvSpPr>
            <p:cNvPr id="294" name="Google Shape;294;p10"/>
            <p:cNvSpPr txBox="1"/>
            <p:nvPr/>
          </p:nvSpPr>
          <p:spPr>
            <a:xfrm>
              <a:off x="1036409" y="3328992"/>
              <a:ext cx="189021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1">
              <a:normAutofit fontScale="92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3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600" b="1">
                <a:solidFill>
                  <a:schemeClr val="accent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95" name="Google Shape;295;p10"/>
            <p:cNvSpPr txBox="1"/>
            <p:nvPr/>
          </p:nvSpPr>
          <p:spPr>
            <a:xfrm>
              <a:off x="1036409" y="3513658"/>
              <a:ext cx="1890210" cy="291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1">
              <a:normAutofit fontScale="55000" lnSpcReduction="20000"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11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1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  <p:sp>
          <p:nvSpPr>
            <p:cNvPr id="296" name="Google Shape;296;p10"/>
            <p:cNvSpPr txBox="1"/>
            <p:nvPr/>
          </p:nvSpPr>
          <p:spPr>
            <a:xfrm>
              <a:off x="6257070" y="1731450"/>
              <a:ext cx="189021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1">
              <a:normAutofit fontScale="92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2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600" b="1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97" name="Google Shape;297;p10"/>
            <p:cNvSpPr txBox="1"/>
            <p:nvPr/>
          </p:nvSpPr>
          <p:spPr>
            <a:xfrm>
              <a:off x="6257070" y="1916116"/>
              <a:ext cx="1890210" cy="291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1">
              <a:normAutofit fontScale="55000" lnSpcReduction="20000"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11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1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  <p:sp>
          <p:nvSpPr>
            <p:cNvPr id="298" name="Google Shape;298;p10"/>
            <p:cNvSpPr txBox="1"/>
            <p:nvPr/>
          </p:nvSpPr>
          <p:spPr>
            <a:xfrm>
              <a:off x="6257070" y="3328992"/>
              <a:ext cx="189021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1">
              <a:normAutofit fontScale="92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600" b="1">
                <a:solidFill>
                  <a:schemeClr val="accent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99" name="Google Shape;299;p10"/>
            <p:cNvSpPr txBox="1"/>
            <p:nvPr/>
          </p:nvSpPr>
          <p:spPr>
            <a:xfrm>
              <a:off x="6257070" y="3513658"/>
              <a:ext cx="1890210" cy="291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1">
              <a:normAutofit fontScale="55000" lnSpcReduction="20000"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11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1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</p:grpSp>
      <p:sp>
        <p:nvSpPr>
          <p:cNvPr id="300" name="Google Shape;300;p1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work experience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1"/>
          <p:cNvGrpSpPr/>
          <p:nvPr/>
        </p:nvGrpSpPr>
        <p:grpSpPr>
          <a:xfrm>
            <a:off x="549400" y="1920873"/>
            <a:ext cx="8055248" cy="2234364"/>
            <a:chOff x="549400" y="1920873"/>
            <a:chExt cx="8055248" cy="2234364"/>
          </a:xfrm>
        </p:grpSpPr>
        <p:sp>
          <p:nvSpPr>
            <p:cNvPr id="307" name="Google Shape;307;p11"/>
            <p:cNvSpPr/>
            <p:nvPr/>
          </p:nvSpPr>
          <p:spPr>
            <a:xfrm>
              <a:off x="549400" y="1920873"/>
              <a:ext cx="2240402" cy="2234364"/>
            </a:xfrm>
            <a:prstGeom prst="teardrop">
              <a:avLst>
                <a:gd name="adj" fmla="val 100000"/>
              </a:avLst>
            </a:prstGeom>
            <a:blipFill rotWithShape="1">
              <a:blip r:embed="rId3">
                <a:alphaModFix/>
              </a:blip>
              <a:stretch>
                <a:fillRect l="-25231" r="-2494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6364246" y="1920873"/>
              <a:ext cx="2240402" cy="2234364"/>
            </a:xfrm>
            <a:prstGeom prst="teardrop">
              <a:avLst>
                <a:gd name="adj" fmla="val 100000"/>
              </a:avLst>
            </a:prstGeom>
            <a:blipFill rotWithShape="1">
              <a:blip r:embed="rId4">
                <a:alphaModFix/>
              </a:blip>
              <a:stretch>
                <a:fillRect l="-24965" r="-2468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9" name="Google Shape;309;p11"/>
            <p:cNvGrpSpPr/>
            <p:nvPr/>
          </p:nvGrpSpPr>
          <p:grpSpPr>
            <a:xfrm>
              <a:off x="2865009" y="2357963"/>
              <a:ext cx="1278254" cy="107132"/>
              <a:chOff x="8411028" y="5336912"/>
              <a:chExt cx="2147687" cy="180000"/>
            </a:xfrm>
          </p:grpSpPr>
          <p:sp>
            <p:nvSpPr>
              <p:cNvPr id="310" name="Google Shape;310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1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" name="Google Shape;320;p11"/>
            <p:cNvGrpSpPr/>
            <p:nvPr/>
          </p:nvGrpSpPr>
          <p:grpSpPr>
            <a:xfrm>
              <a:off x="3124158" y="2360517"/>
              <a:ext cx="1021547" cy="107132"/>
              <a:chOff x="8411028" y="5336912"/>
              <a:chExt cx="1716376" cy="180000"/>
            </a:xfrm>
          </p:grpSpPr>
          <p:sp>
            <p:nvSpPr>
              <p:cNvPr id="321" name="Google Shape;321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2865009" y="2588999"/>
              <a:ext cx="1278254" cy="107132"/>
              <a:chOff x="8411028" y="5336912"/>
              <a:chExt cx="2147687" cy="180000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40;p11"/>
            <p:cNvGrpSpPr/>
            <p:nvPr/>
          </p:nvGrpSpPr>
          <p:grpSpPr>
            <a:xfrm>
              <a:off x="3253737" y="2591554"/>
              <a:ext cx="893193" cy="107132"/>
              <a:chOff x="8411028" y="5336912"/>
              <a:chExt cx="1500720" cy="180000"/>
            </a:xfrm>
          </p:grpSpPr>
          <p:sp>
            <p:nvSpPr>
              <p:cNvPr id="341" name="Google Shape;341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" name="Google Shape;348;p11"/>
            <p:cNvGrpSpPr/>
            <p:nvPr/>
          </p:nvGrpSpPr>
          <p:grpSpPr>
            <a:xfrm>
              <a:off x="2865009" y="2826338"/>
              <a:ext cx="1278254" cy="107132"/>
              <a:chOff x="8411028" y="5336912"/>
              <a:chExt cx="2147687" cy="180000"/>
            </a:xfrm>
          </p:grpSpPr>
          <p:sp>
            <p:nvSpPr>
              <p:cNvPr id="349" name="Google Shape;349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1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" name="Google Shape;359;p11"/>
            <p:cNvGrpSpPr/>
            <p:nvPr/>
          </p:nvGrpSpPr>
          <p:grpSpPr>
            <a:xfrm>
              <a:off x="3383315" y="2828891"/>
              <a:ext cx="764840" cy="107132"/>
              <a:chOff x="8411028" y="5336912"/>
              <a:chExt cx="1285064" cy="180000"/>
            </a:xfrm>
          </p:grpSpPr>
          <p:sp>
            <p:nvSpPr>
              <p:cNvPr id="360" name="Google Shape;360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11"/>
            <p:cNvGrpSpPr/>
            <p:nvPr/>
          </p:nvGrpSpPr>
          <p:grpSpPr>
            <a:xfrm>
              <a:off x="2865009" y="3067577"/>
              <a:ext cx="1278254" cy="107132"/>
              <a:chOff x="8411028" y="5336912"/>
              <a:chExt cx="2147687" cy="180000"/>
            </a:xfrm>
          </p:grpSpPr>
          <p:sp>
            <p:nvSpPr>
              <p:cNvPr id="367" name="Google Shape;367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1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11"/>
            <p:cNvGrpSpPr/>
            <p:nvPr/>
          </p:nvGrpSpPr>
          <p:grpSpPr>
            <a:xfrm>
              <a:off x="3374674" y="3070130"/>
              <a:ext cx="764840" cy="107132"/>
              <a:chOff x="8411028" y="5336912"/>
              <a:chExt cx="1285064" cy="180000"/>
            </a:xfrm>
          </p:grpSpPr>
          <p:sp>
            <p:nvSpPr>
              <p:cNvPr id="378" name="Google Shape;378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11"/>
            <p:cNvGrpSpPr/>
            <p:nvPr/>
          </p:nvGrpSpPr>
          <p:grpSpPr>
            <a:xfrm>
              <a:off x="2865009" y="3298613"/>
              <a:ext cx="1278254" cy="107132"/>
              <a:chOff x="8411028" y="5336912"/>
              <a:chExt cx="2147687" cy="180000"/>
            </a:xfrm>
          </p:grpSpPr>
          <p:sp>
            <p:nvSpPr>
              <p:cNvPr id="385" name="Google Shape;385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11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1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11"/>
            <p:cNvGrpSpPr/>
            <p:nvPr/>
          </p:nvGrpSpPr>
          <p:grpSpPr>
            <a:xfrm>
              <a:off x="3115519" y="3301167"/>
              <a:ext cx="1021547" cy="107132"/>
              <a:chOff x="8411028" y="5336912"/>
              <a:chExt cx="1716376" cy="180000"/>
            </a:xfrm>
          </p:grpSpPr>
          <p:sp>
            <p:nvSpPr>
              <p:cNvPr id="396" name="Google Shape;396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p11"/>
            <p:cNvGrpSpPr/>
            <p:nvPr/>
          </p:nvGrpSpPr>
          <p:grpSpPr>
            <a:xfrm>
              <a:off x="2865009" y="3535951"/>
              <a:ext cx="1278254" cy="107132"/>
              <a:chOff x="8411028" y="5336912"/>
              <a:chExt cx="2147687" cy="180000"/>
            </a:xfrm>
          </p:grpSpPr>
          <p:sp>
            <p:nvSpPr>
              <p:cNvPr id="405" name="Google Shape;405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" name="Google Shape;415;p11"/>
            <p:cNvGrpSpPr/>
            <p:nvPr/>
          </p:nvGrpSpPr>
          <p:grpSpPr>
            <a:xfrm>
              <a:off x="3253739" y="3538505"/>
              <a:ext cx="893193" cy="107132"/>
              <a:chOff x="8411028" y="5336912"/>
              <a:chExt cx="1500720" cy="180000"/>
            </a:xfrm>
          </p:grpSpPr>
          <p:sp>
            <p:nvSpPr>
              <p:cNvPr id="416" name="Google Shape;416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3" name="Google Shape;423;p11"/>
            <p:cNvSpPr txBox="1"/>
            <p:nvPr/>
          </p:nvSpPr>
          <p:spPr>
            <a:xfrm>
              <a:off x="4194436" y="2560692"/>
              <a:ext cx="756542" cy="190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62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accent2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00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24" name="Google Shape;424;p11"/>
            <p:cNvSpPr txBox="1"/>
            <p:nvPr/>
          </p:nvSpPr>
          <p:spPr>
            <a:xfrm>
              <a:off x="4194436" y="2801692"/>
              <a:ext cx="754902" cy="190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62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accent3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000">
                <a:solidFill>
                  <a:schemeClr val="accent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25" name="Google Shape;425;p11"/>
            <p:cNvSpPr txBox="1"/>
            <p:nvPr/>
          </p:nvSpPr>
          <p:spPr>
            <a:xfrm>
              <a:off x="4191505" y="3040838"/>
              <a:ext cx="757832" cy="190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62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accent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000">
                <a:solidFill>
                  <a:schemeClr val="accent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26" name="Google Shape;426;p11"/>
            <p:cNvSpPr txBox="1"/>
            <p:nvPr/>
          </p:nvSpPr>
          <p:spPr>
            <a:xfrm>
              <a:off x="4191505" y="3275878"/>
              <a:ext cx="7363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47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accent5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000">
                <a:solidFill>
                  <a:schemeClr val="accent5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27" name="Google Shape;427;p11"/>
            <p:cNvSpPr txBox="1"/>
            <p:nvPr/>
          </p:nvSpPr>
          <p:spPr>
            <a:xfrm>
              <a:off x="4191505" y="2328723"/>
              <a:ext cx="759473" cy="190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62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0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28" name="Google Shape;428;p11"/>
            <p:cNvSpPr txBox="1"/>
            <p:nvPr/>
          </p:nvSpPr>
          <p:spPr>
            <a:xfrm>
              <a:off x="4191505" y="3511907"/>
              <a:ext cx="7363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47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accent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br>
                <a:rPr lang="en-US" sz="1000">
                  <a:solidFill>
                    <a:schemeClr val="accent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endParaRPr sz="100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429" name="Google Shape;429;p11"/>
            <p:cNvGrpSpPr/>
            <p:nvPr/>
          </p:nvGrpSpPr>
          <p:grpSpPr>
            <a:xfrm>
              <a:off x="5007373" y="2357963"/>
              <a:ext cx="1278254" cy="107132"/>
              <a:chOff x="8411028" y="5336912"/>
              <a:chExt cx="2147687" cy="180000"/>
            </a:xfrm>
          </p:grpSpPr>
          <p:sp>
            <p:nvSpPr>
              <p:cNvPr id="430" name="Google Shape;430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11"/>
            <p:cNvGrpSpPr/>
            <p:nvPr/>
          </p:nvGrpSpPr>
          <p:grpSpPr>
            <a:xfrm>
              <a:off x="5007370" y="2360517"/>
              <a:ext cx="1021547" cy="107132"/>
              <a:chOff x="8411028" y="5336912"/>
              <a:chExt cx="1716376" cy="180000"/>
            </a:xfrm>
          </p:grpSpPr>
          <p:sp>
            <p:nvSpPr>
              <p:cNvPr id="441" name="Google Shape;441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11"/>
            <p:cNvGrpSpPr/>
            <p:nvPr/>
          </p:nvGrpSpPr>
          <p:grpSpPr>
            <a:xfrm>
              <a:off x="5007373" y="2588999"/>
              <a:ext cx="1278254" cy="107132"/>
              <a:chOff x="8411028" y="5336912"/>
              <a:chExt cx="2147687" cy="180000"/>
            </a:xfrm>
          </p:grpSpPr>
          <p:sp>
            <p:nvSpPr>
              <p:cNvPr id="450" name="Google Shape;450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1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0" name="Google Shape;460;p11"/>
            <p:cNvGrpSpPr/>
            <p:nvPr/>
          </p:nvGrpSpPr>
          <p:grpSpPr>
            <a:xfrm>
              <a:off x="5007371" y="2591554"/>
              <a:ext cx="893193" cy="107132"/>
              <a:chOff x="8411028" y="5336912"/>
              <a:chExt cx="1500720" cy="180000"/>
            </a:xfrm>
          </p:grpSpPr>
          <p:sp>
            <p:nvSpPr>
              <p:cNvPr id="461" name="Google Shape;461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8" name="Google Shape;468;p11"/>
            <p:cNvGrpSpPr/>
            <p:nvPr/>
          </p:nvGrpSpPr>
          <p:grpSpPr>
            <a:xfrm>
              <a:off x="5007373" y="2826338"/>
              <a:ext cx="1278254" cy="107132"/>
              <a:chOff x="8411028" y="5336912"/>
              <a:chExt cx="2147687" cy="180000"/>
            </a:xfrm>
          </p:grpSpPr>
          <p:sp>
            <p:nvSpPr>
              <p:cNvPr id="469" name="Google Shape;469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" name="Google Shape;479;p11"/>
            <p:cNvGrpSpPr/>
            <p:nvPr/>
          </p:nvGrpSpPr>
          <p:grpSpPr>
            <a:xfrm>
              <a:off x="5007368" y="2828891"/>
              <a:ext cx="764840" cy="107132"/>
              <a:chOff x="8411028" y="5336912"/>
              <a:chExt cx="1285064" cy="180000"/>
            </a:xfrm>
          </p:grpSpPr>
          <p:sp>
            <p:nvSpPr>
              <p:cNvPr id="480" name="Google Shape;480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" name="Google Shape;486;p11"/>
            <p:cNvGrpSpPr/>
            <p:nvPr/>
          </p:nvGrpSpPr>
          <p:grpSpPr>
            <a:xfrm>
              <a:off x="5007373" y="3067577"/>
              <a:ext cx="1278254" cy="107132"/>
              <a:chOff x="8411028" y="5336912"/>
              <a:chExt cx="2147687" cy="180000"/>
            </a:xfrm>
          </p:grpSpPr>
          <p:sp>
            <p:nvSpPr>
              <p:cNvPr id="487" name="Google Shape;487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1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497;p11"/>
            <p:cNvGrpSpPr/>
            <p:nvPr/>
          </p:nvGrpSpPr>
          <p:grpSpPr>
            <a:xfrm>
              <a:off x="5007368" y="3070130"/>
              <a:ext cx="764840" cy="107132"/>
              <a:chOff x="8411028" y="5336912"/>
              <a:chExt cx="1285064" cy="180000"/>
            </a:xfrm>
          </p:grpSpPr>
          <p:sp>
            <p:nvSpPr>
              <p:cNvPr id="498" name="Google Shape;498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" name="Google Shape;504;p11"/>
            <p:cNvGrpSpPr/>
            <p:nvPr/>
          </p:nvGrpSpPr>
          <p:grpSpPr>
            <a:xfrm>
              <a:off x="5007373" y="3298613"/>
              <a:ext cx="1278254" cy="107132"/>
              <a:chOff x="8411028" y="5336912"/>
              <a:chExt cx="2147687" cy="180000"/>
            </a:xfrm>
          </p:grpSpPr>
          <p:sp>
            <p:nvSpPr>
              <p:cNvPr id="505" name="Google Shape;505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11"/>
            <p:cNvGrpSpPr/>
            <p:nvPr/>
          </p:nvGrpSpPr>
          <p:grpSpPr>
            <a:xfrm>
              <a:off x="5007370" y="3301167"/>
              <a:ext cx="1021547" cy="107132"/>
              <a:chOff x="8411028" y="5336912"/>
              <a:chExt cx="1716376" cy="180000"/>
            </a:xfrm>
          </p:grpSpPr>
          <p:sp>
            <p:nvSpPr>
              <p:cNvPr id="516" name="Google Shape;516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4" name="Google Shape;524;p11"/>
            <p:cNvGrpSpPr/>
            <p:nvPr/>
          </p:nvGrpSpPr>
          <p:grpSpPr>
            <a:xfrm>
              <a:off x="5007373" y="3535951"/>
              <a:ext cx="1278254" cy="107132"/>
              <a:chOff x="8411028" y="5336912"/>
              <a:chExt cx="2147687" cy="180000"/>
            </a:xfrm>
          </p:grpSpPr>
          <p:sp>
            <p:nvSpPr>
              <p:cNvPr id="525" name="Google Shape;525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5" name="Google Shape;535;p11"/>
            <p:cNvGrpSpPr/>
            <p:nvPr/>
          </p:nvGrpSpPr>
          <p:grpSpPr>
            <a:xfrm>
              <a:off x="5007371" y="3538505"/>
              <a:ext cx="893193" cy="107132"/>
              <a:chOff x="8411028" y="5336912"/>
              <a:chExt cx="1500720" cy="180000"/>
            </a:xfrm>
          </p:grpSpPr>
          <p:sp>
            <p:nvSpPr>
              <p:cNvPr id="536" name="Google Shape;536;p1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3" name="Google Shape;543;p11"/>
          <p:cNvGrpSpPr/>
          <p:nvPr/>
        </p:nvGrpSpPr>
        <p:grpSpPr>
          <a:xfrm>
            <a:off x="2189986" y="1302609"/>
            <a:ext cx="4774754" cy="618264"/>
            <a:chOff x="2189986" y="1302609"/>
            <a:chExt cx="4774754" cy="618264"/>
          </a:xfrm>
        </p:grpSpPr>
        <p:sp>
          <p:nvSpPr>
            <p:cNvPr id="544" name="Google Shape;544;p11"/>
            <p:cNvSpPr/>
            <p:nvPr/>
          </p:nvSpPr>
          <p:spPr>
            <a:xfrm rot="10800000">
              <a:off x="6364924" y="1302609"/>
              <a:ext cx="599816" cy="599816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1"/>
            <p:cNvSpPr/>
            <p:nvPr/>
          </p:nvSpPr>
          <p:spPr>
            <a:xfrm rot="5400000">
              <a:off x="2189986" y="1302610"/>
              <a:ext cx="599816" cy="599816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1"/>
            <p:cNvSpPr txBox="1"/>
            <p:nvPr/>
          </p:nvSpPr>
          <p:spPr>
            <a:xfrm>
              <a:off x="2809806" y="1518633"/>
              <a:ext cx="1381699" cy="300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55000" lnSpcReduction="20000"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20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47" name="Google Shape;547;p11"/>
            <p:cNvSpPr txBox="1"/>
            <p:nvPr/>
          </p:nvSpPr>
          <p:spPr>
            <a:xfrm>
              <a:off x="4945162" y="1518633"/>
              <a:ext cx="1401502" cy="300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55000" lnSpcReduction="20000"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2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200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548" name="Google Shape;548;p11"/>
            <p:cNvGrpSpPr/>
            <p:nvPr/>
          </p:nvGrpSpPr>
          <p:grpSpPr>
            <a:xfrm>
              <a:off x="2996787" y="1920873"/>
              <a:ext cx="1140268" cy="0"/>
              <a:chOff x="3995716" y="2561164"/>
              <a:chExt cx="1520357" cy="0"/>
            </a:xfrm>
          </p:grpSpPr>
          <p:cxnSp>
            <p:nvCxnSpPr>
              <p:cNvPr id="549" name="Google Shape;549;p11"/>
              <p:cNvCxnSpPr/>
              <p:nvPr/>
            </p:nvCxnSpPr>
            <p:spPr>
              <a:xfrm rot="10800000">
                <a:off x="5278965" y="2561164"/>
                <a:ext cx="23710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0" name="Google Shape;550;p11"/>
              <p:cNvCxnSpPr/>
              <p:nvPr/>
            </p:nvCxnSpPr>
            <p:spPr>
              <a:xfrm rot="10800000">
                <a:off x="5023808" y="2561164"/>
                <a:ext cx="23710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1" name="Google Shape;551;p11"/>
              <p:cNvCxnSpPr/>
              <p:nvPr/>
            </p:nvCxnSpPr>
            <p:spPr>
              <a:xfrm rot="10800000">
                <a:off x="4754836" y="2561164"/>
                <a:ext cx="23710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2" name="Google Shape;552;p11"/>
              <p:cNvCxnSpPr/>
              <p:nvPr/>
            </p:nvCxnSpPr>
            <p:spPr>
              <a:xfrm rot="10800000">
                <a:off x="4501796" y="2561164"/>
                <a:ext cx="23710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3" name="Google Shape;553;p11"/>
              <p:cNvCxnSpPr/>
              <p:nvPr/>
            </p:nvCxnSpPr>
            <p:spPr>
              <a:xfrm rot="10800000">
                <a:off x="4248756" y="2561164"/>
                <a:ext cx="23710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4" name="Google Shape;554;p11"/>
              <p:cNvCxnSpPr/>
              <p:nvPr/>
            </p:nvCxnSpPr>
            <p:spPr>
              <a:xfrm rot="10800000">
                <a:off x="3995716" y="2561164"/>
                <a:ext cx="23710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55" name="Google Shape;555;p11"/>
            <p:cNvGrpSpPr/>
            <p:nvPr/>
          </p:nvGrpSpPr>
          <p:grpSpPr>
            <a:xfrm>
              <a:off x="5038214" y="1920873"/>
              <a:ext cx="1140268" cy="0"/>
              <a:chOff x="3995716" y="2561164"/>
              <a:chExt cx="1520357" cy="0"/>
            </a:xfrm>
          </p:grpSpPr>
          <p:cxnSp>
            <p:nvCxnSpPr>
              <p:cNvPr id="556" name="Google Shape;556;p11"/>
              <p:cNvCxnSpPr/>
              <p:nvPr/>
            </p:nvCxnSpPr>
            <p:spPr>
              <a:xfrm rot="10800000">
                <a:off x="5278965" y="2561164"/>
                <a:ext cx="23710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7" name="Google Shape;557;p11"/>
              <p:cNvCxnSpPr/>
              <p:nvPr/>
            </p:nvCxnSpPr>
            <p:spPr>
              <a:xfrm rot="10800000">
                <a:off x="5023808" y="2561164"/>
                <a:ext cx="23710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8" name="Google Shape;558;p11"/>
              <p:cNvCxnSpPr/>
              <p:nvPr/>
            </p:nvCxnSpPr>
            <p:spPr>
              <a:xfrm rot="10800000">
                <a:off x="4754836" y="2561164"/>
                <a:ext cx="23710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9" name="Google Shape;559;p11"/>
              <p:cNvCxnSpPr/>
              <p:nvPr/>
            </p:nvCxnSpPr>
            <p:spPr>
              <a:xfrm rot="10800000">
                <a:off x="4501796" y="2561164"/>
                <a:ext cx="23710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0" name="Google Shape;560;p11"/>
              <p:cNvCxnSpPr/>
              <p:nvPr/>
            </p:nvCxnSpPr>
            <p:spPr>
              <a:xfrm rot="10800000">
                <a:off x="4248756" y="2561164"/>
                <a:ext cx="23710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1" name="Google Shape;561;p11"/>
              <p:cNvCxnSpPr/>
              <p:nvPr/>
            </p:nvCxnSpPr>
            <p:spPr>
              <a:xfrm rot="10800000">
                <a:off x="3995716" y="2561164"/>
                <a:ext cx="23710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62" name="Google Shape;562;p11"/>
            <p:cNvSpPr/>
            <p:nvPr/>
          </p:nvSpPr>
          <p:spPr>
            <a:xfrm>
              <a:off x="2394457" y="1525914"/>
              <a:ext cx="190874" cy="1532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599" y="1177"/>
                    <a:pt x="21599" y="1618"/>
                  </a:cubicBezTo>
                  <a:lnTo>
                    <a:pt x="21599" y="19981"/>
                  </a:lnTo>
                  <a:cubicBezTo>
                    <a:pt x="21599" y="20422"/>
                    <a:pt x="21470" y="20801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563" name="Google Shape;563;p11"/>
            <p:cNvGrpSpPr/>
            <p:nvPr/>
          </p:nvGrpSpPr>
          <p:grpSpPr>
            <a:xfrm>
              <a:off x="6575659" y="1517630"/>
              <a:ext cx="178347" cy="169773"/>
              <a:chOff x="10755297" y="220663"/>
              <a:chExt cx="990599" cy="942975"/>
            </a:xfrm>
          </p:grpSpPr>
          <p:sp>
            <p:nvSpPr>
              <p:cNvPr id="564" name="Google Shape;564;p11"/>
              <p:cNvSpPr/>
              <p:nvPr/>
            </p:nvSpPr>
            <p:spPr>
              <a:xfrm>
                <a:off x="10755297" y="220663"/>
                <a:ext cx="990599" cy="94297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48" extrusionOk="0">
                    <a:moveTo>
                      <a:pt x="23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202"/>
                      <a:pt x="10" y="212"/>
                      <a:pt x="22" y="212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5" y="216"/>
                      <a:pt x="79" y="222"/>
                      <a:pt x="76" y="224"/>
                    </a:cubicBezTo>
                    <a:cubicBezTo>
                      <a:pt x="74" y="227"/>
                      <a:pt x="71" y="229"/>
                      <a:pt x="70" y="231"/>
                    </a:cubicBezTo>
                    <a:cubicBezTo>
                      <a:pt x="69" y="233"/>
                      <a:pt x="68" y="237"/>
                      <a:pt x="70" y="241"/>
                    </a:cubicBezTo>
                    <a:cubicBezTo>
                      <a:pt x="71" y="244"/>
                      <a:pt x="76" y="248"/>
                      <a:pt x="86" y="248"/>
                    </a:cubicBezTo>
                    <a:cubicBezTo>
                      <a:pt x="175" y="248"/>
                      <a:pt x="175" y="248"/>
                      <a:pt x="175" y="248"/>
                    </a:cubicBezTo>
                    <a:cubicBezTo>
                      <a:pt x="185" y="248"/>
                      <a:pt x="190" y="244"/>
                      <a:pt x="191" y="241"/>
                    </a:cubicBezTo>
                    <a:cubicBezTo>
                      <a:pt x="193" y="237"/>
                      <a:pt x="192" y="233"/>
                      <a:pt x="191" y="231"/>
                    </a:cubicBezTo>
                    <a:cubicBezTo>
                      <a:pt x="190" y="229"/>
                      <a:pt x="187" y="227"/>
                      <a:pt x="185" y="224"/>
                    </a:cubicBezTo>
                    <a:cubicBezTo>
                      <a:pt x="182" y="222"/>
                      <a:pt x="176" y="216"/>
                      <a:pt x="173" y="212"/>
                    </a:cubicBezTo>
                    <a:cubicBezTo>
                      <a:pt x="239" y="212"/>
                      <a:pt x="239" y="212"/>
                      <a:pt x="239" y="212"/>
                    </a:cubicBezTo>
                    <a:cubicBezTo>
                      <a:pt x="251" y="212"/>
                      <a:pt x="261" y="202"/>
                      <a:pt x="261" y="190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1" y="10"/>
                      <a:pt x="251" y="0"/>
                      <a:pt x="239" y="0"/>
                    </a:cubicBezTo>
                    <a:close/>
                    <a:moveTo>
                      <a:pt x="179" y="230"/>
                    </a:moveTo>
                    <a:cubicBezTo>
                      <a:pt x="181" y="233"/>
                      <a:pt x="183" y="235"/>
                      <a:pt x="184" y="236"/>
                    </a:cubicBezTo>
                    <a:cubicBezTo>
                      <a:pt x="184" y="236"/>
                      <a:pt x="185" y="237"/>
                      <a:pt x="184" y="238"/>
                    </a:cubicBezTo>
                    <a:cubicBezTo>
                      <a:pt x="183" y="239"/>
                      <a:pt x="179" y="240"/>
                      <a:pt x="175" y="240"/>
                    </a:cubicBezTo>
                    <a:cubicBezTo>
                      <a:pt x="86" y="240"/>
                      <a:pt x="86" y="240"/>
                      <a:pt x="86" y="240"/>
                    </a:cubicBezTo>
                    <a:cubicBezTo>
                      <a:pt x="82" y="240"/>
                      <a:pt x="78" y="239"/>
                      <a:pt x="77" y="238"/>
                    </a:cubicBezTo>
                    <a:cubicBezTo>
                      <a:pt x="77" y="237"/>
                      <a:pt x="77" y="236"/>
                      <a:pt x="77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78" y="235"/>
                      <a:pt x="80" y="233"/>
                      <a:pt x="82" y="230"/>
                    </a:cubicBezTo>
                    <a:cubicBezTo>
                      <a:pt x="89" y="223"/>
                      <a:pt x="95" y="217"/>
                      <a:pt x="98" y="212"/>
                    </a:cubicBezTo>
                    <a:cubicBezTo>
                      <a:pt x="163" y="212"/>
                      <a:pt x="163" y="212"/>
                      <a:pt x="163" y="212"/>
                    </a:cubicBezTo>
                    <a:cubicBezTo>
                      <a:pt x="166" y="217"/>
                      <a:pt x="172" y="223"/>
                      <a:pt x="179" y="230"/>
                    </a:cubicBezTo>
                    <a:close/>
                    <a:moveTo>
                      <a:pt x="245" y="190"/>
                    </a:moveTo>
                    <a:cubicBezTo>
                      <a:pt x="245" y="193"/>
                      <a:pt x="242" y="196"/>
                      <a:pt x="239" y="196"/>
                    </a:cubicBezTo>
                    <a:cubicBezTo>
                      <a:pt x="22" y="196"/>
                      <a:pt x="22" y="196"/>
                      <a:pt x="22" y="196"/>
                    </a:cubicBezTo>
                    <a:cubicBezTo>
                      <a:pt x="19" y="196"/>
                      <a:pt x="16" y="193"/>
                      <a:pt x="16" y="190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9"/>
                      <a:pt x="19" y="16"/>
                      <a:pt x="22" y="16"/>
                    </a:cubicBezTo>
                    <a:cubicBezTo>
                      <a:pt x="239" y="16"/>
                      <a:pt x="239" y="16"/>
                      <a:pt x="239" y="16"/>
                    </a:cubicBezTo>
                    <a:cubicBezTo>
                      <a:pt x="242" y="16"/>
                      <a:pt x="245" y="19"/>
                      <a:pt x="245" y="22"/>
                    </a:cubicBezTo>
                    <a:lnTo>
                      <a:pt x="245" y="19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565" name="Google Shape;565;p11"/>
              <p:cNvSpPr/>
              <p:nvPr/>
            </p:nvSpPr>
            <p:spPr>
              <a:xfrm>
                <a:off x="10879138" y="342901"/>
                <a:ext cx="741363" cy="4984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31" extrusionOk="0">
                    <a:moveTo>
                      <a:pt x="182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6" y="131"/>
                      <a:pt x="13" y="131"/>
                    </a:cubicBezTo>
                    <a:cubicBezTo>
                      <a:pt x="182" y="131"/>
                      <a:pt x="182" y="131"/>
                      <a:pt x="182" y="131"/>
                    </a:cubicBezTo>
                    <a:cubicBezTo>
                      <a:pt x="189" y="131"/>
                      <a:pt x="195" y="125"/>
                      <a:pt x="195" y="117"/>
                    </a:cubicBezTo>
                    <a:cubicBezTo>
                      <a:pt x="195" y="14"/>
                      <a:pt x="195" y="14"/>
                      <a:pt x="195" y="14"/>
                    </a:cubicBezTo>
                    <a:cubicBezTo>
                      <a:pt x="195" y="7"/>
                      <a:pt x="189" y="0"/>
                      <a:pt x="182" y="0"/>
                    </a:cubicBezTo>
                    <a:close/>
                    <a:moveTo>
                      <a:pt x="13" y="9"/>
                    </a:moveTo>
                    <a:cubicBezTo>
                      <a:pt x="182" y="9"/>
                      <a:pt x="182" y="9"/>
                      <a:pt x="182" y="9"/>
                    </a:cubicBezTo>
                    <a:cubicBezTo>
                      <a:pt x="185" y="9"/>
                      <a:pt x="187" y="11"/>
                      <a:pt x="187" y="14"/>
                    </a:cubicBezTo>
                    <a:cubicBezTo>
                      <a:pt x="187" y="48"/>
                      <a:pt x="187" y="48"/>
                      <a:pt x="187" y="48"/>
                    </a:cubicBezTo>
                    <a:cubicBezTo>
                      <a:pt x="154" y="85"/>
                      <a:pt x="154" y="85"/>
                      <a:pt x="154" y="85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4" y="46"/>
                      <a:pt x="123" y="45"/>
                      <a:pt x="122" y="45"/>
                    </a:cubicBezTo>
                    <a:cubicBezTo>
                      <a:pt x="121" y="45"/>
                      <a:pt x="119" y="46"/>
                      <a:pt x="119" y="47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69"/>
                      <a:pt x="47" y="69"/>
                      <a:pt x="46" y="71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1"/>
                      <a:pt x="10" y="9"/>
                      <a:pt x="13" y="9"/>
                    </a:cubicBezTo>
                    <a:close/>
                    <a:moveTo>
                      <a:pt x="182" y="123"/>
                    </a:moveTo>
                    <a:cubicBezTo>
                      <a:pt x="13" y="123"/>
                      <a:pt x="13" y="123"/>
                      <a:pt x="13" y="123"/>
                    </a:cubicBezTo>
                    <a:cubicBezTo>
                      <a:pt x="10" y="123"/>
                      <a:pt x="8" y="120"/>
                      <a:pt x="8" y="117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9" y="110"/>
                      <a:pt x="80" y="111"/>
                      <a:pt x="82" y="110"/>
                    </a:cubicBezTo>
                    <a:cubicBezTo>
                      <a:pt x="83" y="110"/>
                      <a:pt x="84" y="110"/>
                      <a:pt x="85" y="109"/>
                    </a:cubicBezTo>
                    <a:cubicBezTo>
                      <a:pt x="122" y="56"/>
                      <a:pt x="122" y="56"/>
                      <a:pt x="122" y="5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2" y="95"/>
                      <a:pt x="153" y="95"/>
                      <a:pt x="154" y="95"/>
                    </a:cubicBezTo>
                    <a:cubicBezTo>
                      <a:pt x="155" y="95"/>
                      <a:pt x="156" y="95"/>
                      <a:pt x="157" y="94"/>
                    </a:cubicBezTo>
                    <a:cubicBezTo>
                      <a:pt x="187" y="60"/>
                      <a:pt x="187" y="60"/>
                      <a:pt x="187" y="60"/>
                    </a:cubicBezTo>
                    <a:cubicBezTo>
                      <a:pt x="187" y="117"/>
                      <a:pt x="187" y="117"/>
                      <a:pt x="187" y="117"/>
                    </a:cubicBezTo>
                    <a:cubicBezTo>
                      <a:pt x="187" y="120"/>
                      <a:pt x="185" y="123"/>
                      <a:pt x="182" y="1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566" name="Google Shape;566;p11"/>
              <p:cNvSpPr/>
              <p:nvPr/>
            </p:nvSpPr>
            <p:spPr>
              <a:xfrm>
                <a:off x="11202988" y="855663"/>
                <a:ext cx="93663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4" extrusionOk="0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16"/>
                    </a:moveTo>
                    <a:cubicBezTo>
                      <a:pt x="10" y="16"/>
                      <a:pt x="8" y="14"/>
                      <a:pt x="8" y="12"/>
                    </a:cubicBezTo>
                    <a:cubicBezTo>
                      <a:pt x="8" y="10"/>
                      <a:pt x="10" y="8"/>
                      <a:pt x="13" y="8"/>
                    </a:cubicBezTo>
                    <a:cubicBezTo>
                      <a:pt x="15" y="8"/>
                      <a:pt x="17" y="10"/>
                      <a:pt x="17" y="12"/>
                    </a:cubicBezTo>
                    <a:cubicBezTo>
                      <a:pt x="17" y="14"/>
                      <a:pt x="15" y="16"/>
                      <a:pt x="13" y="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</p:grpSp>
      <p:sp>
        <p:nvSpPr>
          <p:cNvPr id="567" name="Google Shape;567;p11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work experience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2"/>
          <p:cNvGrpSpPr/>
          <p:nvPr/>
        </p:nvGrpSpPr>
        <p:grpSpPr>
          <a:xfrm>
            <a:off x="2681791" y="715947"/>
            <a:ext cx="3780419" cy="3711606"/>
            <a:chOff x="2681791" y="715947"/>
            <a:chExt cx="3780419" cy="3711606"/>
          </a:xfrm>
        </p:grpSpPr>
        <p:sp>
          <p:nvSpPr>
            <p:cNvPr id="574" name="Google Shape;574;p12"/>
            <p:cNvSpPr/>
            <p:nvPr/>
          </p:nvSpPr>
          <p:spPr>
            <a:xfrm>
              <a:off x="2681791" y="715947"/>
              <a:ext cx="1836204" cy="180336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23879" r="-2355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2"/>
            <p:cNvSpPr/>
            <p:nvPr/>
          </p:nvSpPr>
          <p:spPr>
            <a:xfrm>
              <a:off x="4626006" y="715947"/>
              <a:ext cx="1836204" cy="180336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23822" r="-2349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2"/>
            <p:cNvSpPr/>
            <p:nvPr/>
          </p:nvSpPr>
          <p:spPr>
            <a:xfrm>
              <a:off x="2681791" y="2624184"/>
              <a:ext cx="1836204" cy="180336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23822" r="-2349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2"/>
            <p:cNvSpPr/>
            <p:nvPr/>
          </p:nvSpPr>
          <p:spPr>
            <a:xfrm>
              <a:off x="4626006" y="2624184"/>
              <a:ext cx="1836204" cy="180336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23822" r="-2349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8" name="Google Shape;578;p12"/>
          <p:cNvSpPr/>
          <p:nvPr/>
        </p:nvSpPr>
        <p:spPr>
          <a:xfrm>
            <a:off x="3599893" y="1617632"/>
            <a:ext cx="1944216" cy="1926227"/>
          </a:xfrm>
          <a:prstGeom prst="rect">
            <a:avLst/>
          </a:prstGeom>
          <a:noFill/>
          <a:ln w="101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9" name="Google Shape;579;p12"/>
          <p:cNvGrpSpPr/>
          <p:nvPr/>
        </p:nvGrpSpPr>
        <p:grpSpPr>
          <a:xfrm>
            <a:off x="539355" y="1014813"/>
            <a:ext cx="2142436" cy="1205638"/>
            <a:chOff x="2495600" y="3260341"/>
            <a:chExt cx="2952328" cy="1040712"/>
          </a:xfrm>
        </p:grpSpPr>
        <p:sp>
          <p:nvSpPr>
            <p:cNvPr id="580" name="Google Shape;580;p12"/>
            <p:cNvSpPr txBox="1"/>
            <p:nvPr/>
          </p:nvSpPr>
          <p:spPr>
            <a:xfrm>
              <a:off x="2495600" y="3260341"/>
              <a:ext cx="2952328" cy="328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60000" bIns="0" anchor="b" anchorCtr="0">
              <a:norm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6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81" name="Google Shape;581;p12"/>
            <p:cNvSpPr/>
            <p:nvPr/>
          </p:nvSpPr>
          <p:spPr>
            <a:xfrm>
              <a:off x="2495600" y="3588904"/>
              <a:ext cx="2952328" cy="712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60000" bIns="0" anchor="t" anchorCtr="0">
              <a:norm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7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1017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017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。</a:t>
              </a:r>
              <a:endParaRPr/>
            </a:p>
          </p:txBody>
        </p:sp>
      </p:grpSp>
      <p:grpSp>
        <p:nvGrpSpPr>
          <p:cNvPr id="582" name="Google Shape;582;p12"/>
          <p:cNvGrpSpPr/>
          <p:nvPr/>
        </p:nvGrpSpPr>
        <p:grpSpPr>
          <a:xfrm>
            <a:off x="539355" y="2923049"/>
            <a:ext cx="2142436" cy="1205638"/>
            <a:chOff x="2495600" y="3260341"/>
            <a:chExt cx="2952328" cy="1040712"/>
          </a:xfrm>
        </p:grpSpPr>
        <p:sp>
          <p:nvSpPr>
            <p:cNvPr id="583" name="Google Shape;583;p12"/>
            <p:cNvSpPr txBox="1"/>
            <p:nvPr/>
          </p:nvSpPr>
          <p:spPr>
            <a:xfrm>
              <a:off x="2495600" y="3260341"/>
              <a:ext cx="2952328" cy="328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60000" bIns="0" anchor="b" anchorCtr="0">
              <a:norm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6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84" name="Google Shape;584;p12"/>
            <p:cNvSpPr/>
            <p:nvPr/>
          </p:nvSpPr>
          <p:spPr>
            <a:xfrm>
              <a:off x="2495600" y="3588904"/>
              <a:ext cx="2952328" cy="712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60000" bIns="0" anchor="t" anchorCtr="0">
              <a:norm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7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1017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017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。</a:t>
              </a:r>
              <a:endParaRPr/>
            </a:p>
          </p:txBody>
        </p:sp>
      </p:grpSp>
      <p:grpSp>
        <p:nvGrpSpPr>
          <p:cNvPr id="585" name="Google Shape;585;p12"/>
          <p:cNvGrpSpPr/>
          <p:nvPr/>
        </p:nvGrpSpPr>
        <p:grpSpPr>
          <a:xfrm>
            <a:off x="6462210" y="1014813"/>
            <a:ext cx="2142436" cy="1205638"/>
            <a:chOff x="2495600" y="3260341"/>
            <a:chExt cx="2952328" cy="1040712"/>
          </a:xfrm>
        </p:grpSpPr>
        <p:sp>
          <p:nvSpPr>
            <p:cNvPr id="586" name="Google Shape;586;p12"/>
            <p:cNvSpPr txBox="1"/>
            <p:nvPr/>
          </p:nvSpPr>
          <p:spPr>
            <a:xfrm>
              <a:off x="2495600" y="3260341"/>
              <a:ext cx="2952328" cy="328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0" tIns="0" rIns="0" bIns="0" anchor="b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6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87" name="Google Shape;587;p12"/>
            <p:cNvSpPr/>
            <p:nvPr/>
          </p:nvSpPr>
          <p:spPr>
            <a:xfrm>
              <a:off x="2495600" y="3588904"/>
              <a:ext cx="2952328" cy="712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0" tIns="0" rIns="0" bIns="0" anchor="t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7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1017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017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。</a:t>
              </a:r>
              <a:endParaRPr/>
            </a:p>
          </p:txBody>
        </p:sp>
      </p:grpSp>
      <p:grpSp>
        <p:nvGrpSpPr>
          <p:cNvPr id="588" name="Google Shape;588;p12"/>
          <p:cNvGrpSpPr/>
          <p:nvPr/>
        </p:nvGrpSpPr>
        <p:grpSpPr>
          <a:xfrm>
            <a:off x="6462210" y="2923049"/>
            <a:ext cx="2142436" cy="1205638"/>
            <a:chOff x="2495600" y="3260341"/>
            <a:chExt cx="2952328" cy="1040712"/>
          </a:xfrm>
        </p:grpSpPr>
        <p:sp>
          <p:nvSpPr>
            <p:cNvPr id="589" name="Google Shape;589;p12"/>
            <p:cNvSpPr txBox="1"/>
            <p:nvPr/>
          </p:nvSpPr>
          <p:spPr>
            <a:xfrm>
              <a:off x="2495600" y="3260341"/>
              <a:ext cx="2952328" cy="328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0" tIns="0" rIns="0" bIns="0" anchor="b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6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0" name="Google Shape;590;p12"/>
            <p:cNvSpPr/>
            <p:nvPr/>
          </p:nvSpPr>
          <p:spPr>
            <a:xfrm>
              <a:off x="2495600" y="3588904"/>
              <a:ext cx="2952328" cy="712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0" tIns="0" rIns="0" bIns="0" anchor="t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7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1017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017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。</a:t>
              </a:r>
              <a:endParaRPr/>
            </a:p>
          </p:txBody>
        </p:sp>
      </p:grpSp>
      <p:sp>
        <p:nvSpPr>
          <p:cNvPr id="591" name="Google Shape;591;p12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work experience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3"/>
          <p:cNvSpPr/>
          <p:nvPr/>
        </p:nvSpPr>
        <p:spPr>
          <a:xfrm flipH="1">
            <a:off x="5892852" y="1741477"/>
            <a:ext cx="166811" cy="1668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8" name="Google Shape;598;p13"/>
          <p:cNvSpPr/>
          <p:nvPr/>
        </p:nvSpPr>
        <p:spPr>
          <a:xfrm flipH="1">
            <a:off x="5892852" y="2598121"/>
            <a:ext cx="166811" cy="1668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9" name="Google Shape;599;p13"/>
          <p:cNvSpPr/>
          <p:nvPr/>
        </p:nvSpPr>
        <p:spPr>
          <a:xfrm flipH="1">
            <a:off x="5892852" y="3412912"/>
            <a:ext cx="166811" cy="1668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600" name="Google Shape;600;p13"/>
          <p:cNvGrpSpPr/>
          <p:nvPr/>
        </p:nvGrpSpPr>
        <p:grpSpPr>
          <a:xfrm>
            <a:off x="1648895" y="1670744"/>
            <a:ext cx="3625176" cy="2267310"/>
            <a:chOff x="3068641" y="2329068"/>
            <a:chExt cx="4341812" cy="2708073"/>
          </a:xfrm>
        </p:grpSpPr>
        <p:sp>
          <p:nvSpPr>
            <p:cNvPr id="601" name="Google Shape;601;p13"/>
            <p:cNvSpPr/>
            <p:nvPr/>
          </p:nvSpPr>
          <p:spPr>
            <a:xfrm>
              <a:off x="3068641" y="4609834"/>
              <a:ext cx="404391" cy="268247"/>
            </a:xfrm>
            <a:custGeom>
              <a:avLst/>
              <a:gdLst/>
              <a:ahLst/>
              <a:cxnLst/>
              <a:rect l="l" t="t" r="r" b="b"/>
              <a:pathLst>
                <a:path w="300" h="199" extrusionOk="0">
                  <a:moveTo>
                    <a:pt x="300" y="0"/>
                  </a:moveTo>
                  <a:lnTo>
                    <a:pt x="116" y="0"/>
                  </a:lnTo>
                  <a:lnTo>
                    <a:pt x="0" y="199"/>
                  </a:lnTo>
                  <a:lnTo>
                    <a:pt x="193" y="199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3068641" y="4609834"/>
              <a:ext cx="187367" cy="268247"/>
            </a:xfrm>
            <a:custGeom>
              <a:avLst/>
              <a:gdLst/>
              <a:ahLst/>
              <a:cxnLst/>
              <a:rect l="l" t="t" r="r" b="b"/>
              <a:pathLst>
                <a:path w="139" h="199" extrusionOk="0">
                  <a:moveTo>
                    <a:pt x="21" y="199"/>
                  </a:moveTo>
                  <a:lnTo>
                    <a:pt x="139" y="0"/>
                  </a:lnTo>
                  <a:lnTo>
                    <a:pt x="116" y="0"/>
                  </a:lnTo>
                  <a:lnTo>
                    <a:pt x="0" y="199"/>
                  </a:lnTo>
                  <a:lnTo>
                    <a:pt x="21" y="199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3225006" y="4609834"/>
              <a:ext cx="539188" cy="427307"/>
            </a:xfrm>
            <a:custGeom>
              <a:avLst/>
              <a:gdLst/>
              <a:ahLst/>
              <a:cxnLst/>
              <a:rect l="l" t="t" r="r" b="b"/>
              <a:pathLst>
                <a:path w="400" h="317" extrusionOk="0">
                  <a:moveTo>
                    <a:pt x="0" y="0"/>
                  </a:moveTo>
                  <a:lnTo>
                    <a:pt x="184" y="0"/>
                  </a:lnTo>
                  <a:lnTo>
                    <a:pt x="400" y="317"/>
                  </a:lnTo>
                  <a:lnTo>
                    <a:pt x="171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3225006" y="4609834"/>
              <a:ext cx="241286" cy="427307"/>
            </a:xfrm>
            <a:custGeom>
              <a:avLst/>
              <a:gdLst/>
              <a:ahLst/>
              <a:cxnLst/>
              <a:rect l="l" t="t" r="r" b="b"/>
              <a:pathLst>
                <a:path w="179" h="317" extrusionOk="0">
                  <a:moveTo>
                    <a:pt x="0" y="0"/>
                  </a:moveTo>
                  <a:lnTo>
                    <a:pt x="171" y="317"/>
                  </a:lnTo>
                  <a:lnTo>
                    <a:pt x="179" y="274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3455508" y="4309237"/>
              <a:ext cx="981322" cy="727904"/>
            </a:xfrm>
            <a:custGeom>
              <a:avLst/>
              <a:gdLst/>
              <a:ahLst/>
              <a:cxnLst/>
              <a:rect l="l" t="t" r="r" b="b"/>
              <a:pathLst>
                <a:path w="728" h="540" extrusionOk="0">
                  <a:moveTo>
                    <a:pt x="0" y="540"/>
                  </a:moveTo>
                  <a:lnTo>
                    <a:pt x="467" y="0"/>
                  </a:lnTo>
                  <a:lnTo>
                    <a:pt x="728" y="0"/>
                  </a:lnTo>
                  <a:lnTo>
                    <a:pt x="229" y="54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3455508" y="4309237"/>
              <a:ext cx="603891" cy="727904"/>
            </a:xfrm>
            <a:custGeom>
              <a:avLst/>
              <a:gdLst/>
              <a:ahLst/>
              <a:cxnLst/>
              <a:rect l="l" t="t" r="r" b="b"/>
              <a:pathLst>
                <a:path w="448" h="540" extrusionOk="0">
                  <a:moveTo>
                    <a:pt x="0" y="540"/>
                  </a:moveTo>
                  <a:lnTo>
                    <a:pt x="8" y="497"/>
                  </a:lnTo>
                  <a:lnTo>
                    <a:pt x="430" y="0"/>
                  </a:lnTo>
                  <a:lnTo>
                    <a:pt x="448" y="23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4035135" y="4309237"/>
              <a:ext cx="717120" cy="435395"/>
            </a:xfrm>
            <a:custGeom>
              <a:avLst/>
              <a:gdLst/>
              <a:ahLst/>
              <a:cxnLst/>
              <a:rect l="l" t="t" r="r" b="b"/>
              <a:pathLst>
                <a:path w="532" h="323" extrusionOk="0">
                  <a:moveTo>
                    <a:pt x="0" y="0"/>
                  </a:moveTo>
                  <a:lnTo>
                    <a:pt x="240" y="323"/>
                  </a:lnTo>
                  <a:lnTo>
                    <a:pt x="532" y="323"/>
                  </a:lnTo>
                  <a:lnTo>
                    <a:pt x="2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4358648" y="3491019"/>
              <a:ext cx="758907" cy="1253612"/>
            </a:xfrm>
            <a:custGeom>
              <a:avLst/>
              <a:gdLst/>
              <a:ahLst/>
              <a:cxnLst/>
              <a:rect l="l" t="t" r="r" b="b"/>
              <a:pathLst>
                <a:path w="563" h="930" extrusionOk="0">
                  <a:moveTo>
                    <a:pt x="0" y="930"/>
                  </a:moveTo>
                  <a:lnTo>
                    <a:pt x="5" y="877"/>
                  </a:lnTo>
                  <a:lnTo>
                    <a:pt x="544" y="0"/>
                  </a:lnTo>
                  <a:lnTo>
                    <a:pt x="563" y="43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4035135" y="4309237"/>
              <a:ext cx="330252" cy="435395"/>
            </a:xfrm>
            <a:custGeom>
              <a:avLst/>
              <a:gdLst/>
              <a:ahLst/>
              <a:cxnLst/>
              <a:rect l="l" t="t" r="r" b="b"/>
              <a:pathLst>
                <a:path w="245" h="323" extrusionOk="0">
                  <a:moveTo>
                    <a:pt x="0" y="0"/>
                  </a:moveTo>
                  <a:lnTo>
                    <a:pt x="240" y="323"/>
                  </a:lnTo>
                  <a:lnTo>
                    <a:pt x="245" y="270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4358648" y="3493714"/>
              <a:ext cx="1160602" cy="1250917"/>
            </a:xfrm>
            <a:custGeom>
              <a:avLst/>
              <a:gdLst/>
              <a:ahLst/>
              <a:cxnLst/>
              <a:rect l="l" t="t" r="r" b="b"/>
              <a:pathLst>
                <a:path w="861" h="928" extrusionOk="0">
                  <a:moveTo>
                    <a:pt x="0" y="928"/>
                  </a:moveTo>
                  <a:lnTo>
                    <a:pt x="583" y="0"/>
                  </a:lnTo>
                  <a:lnTo>
                    <a:pt x="861" y="15"/>
                  </a:lnTo>
                  <a:lnTo>
                    <a:pt x="292" y="928"/>
                  </a:lnTo>
                  <a:lnTo>
                    <a:pt x="0" y="928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5091944" y="3491019"/>
              <a:ext cx="687465" cy="750820"/>
            </a:xfrm>
            <a:custGeom>
              <a:avLst/>
              <a:gdLst/>
              <a:ahLst/>
              <a:cxnLst/>
              <a:rect l="l" t="t" r="r" b="b"/>
              <a:pathLst>
                <a:path w="510" h="557" extrusionOk="0">
                  <a:moveTo>
                    <a:pt x="0" y="0"/>
                  </a:moveTo>
                  <a:lnTo>
                    <a:pt x="212" y="534"/>
                  </a:lnTo>
                  <a:lnTo>
                    <a:pt x="510" y="557"/>
                  </a:lnTo>
                  <a:lnTo>
                    <a:pt x="31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5091944" y="3491019"/>
              <a:ext cx="312729" cy="719816"/>
            </a:xfrm>
            <a:custGeom>
              <a:avLst/>
              <a:gdLst/>
              <a:ahLst/>
              <a:cxnLst/>
              <a:rect l="l" t="t" r="r" b="b"/>
              <a:pathLst>
                <a:path w="232" h="534" extrusionOk="0">
                  <a:moveTo>
                    <a:pt x="0" y="0"/>
                  </a:moveTo>
                  <a:lnTo>
                    <a:pt x="47" y="2"/>
                  </a:lnTo>
                  <a:lnTo>
                    <a:pt x="232" y="457"/>
                  </a:lnTo>
                  <a:lnTo>
                    <a:pt x="212" y="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5377714" y="2955875"/>
              <a:ext cx="1165994" cy="1254961"/>
            </a:xfrm>
            <a:custGeom>
              <a:avLst/>
              <a:gdLst/>
              <a:ahLst/>
              <a:cxnLst/>
              <a:rect l="l" t="t" r="r" b="b"/>
              <a:pathLst>
                <a:path w="865" h="931" extrusionOk="0">
                  <a:moveTo>
                    <a:pt x="0" y="931"/>
                  </a:moveTo>
                  <a:lnTo>
                    <a:pt x="20" y="854"/>
                  </a:lnTo>
                  <a:lnTo>
                    <a:pt x="820" y="0"/>
                  </a:lnTo>
                  <a:lnTo>
                    <a:pt x="865" y="11"/>
                  </a:lnTo>
                  <a:lnTo>
                    <a:pt x="0" y="93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5377714" y="2357376"/>
              <a:ext cx="2032739" cy="1884463"/>
            </a:xfrm>
            <a:custGeom>
              <a:avLst/>
              <a:gdLst/>
              <a:ahLst/>
              <a:cxnLst/>
              <a:rect l="l" t="t" r="r" b="b"/>
              <a:pathLst>
                <a:path w="1508" h="1398" extrusionOk="0">
                  <a:moveTo>
                    <a:pt x="0" y="1375"/>
                  </a:moveTo>
                  <a:lnTo>
                    <a:pt x="298" y="1398"/>
                  </a:lnTo>
                  <a:lnTo>
                    <a:pt x="1236" y="532"/>
                  </a:lnTo>
                  <a:lnTo>
                    <a:pt x="1508" y="605"/>
                  </a:lnTo>
                  <a:lnTo>
                    <a:pt x="1444" y="0"/>
                  </a:lnTo>
                  <a:lnTo>
                    <a:pt x="553" y="382"/>
                  </a:lnTo>
                  <a:lnTo>
                    <a:pt x="865" y="457"/>
                  </a:lnTo>
                  <a:lnTo>
                    <a:pt x="0" y="137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6105618" y="2329068"/>
              <a:ext cx="1218565" cy="543233"/>
            </a:xfrm>
            <a:custGeom>
              <a:avLst/>
              <a:gdLst/>
              <a:ahLst/>
              <a:cxnLst/>
              <a:rect l="l" t="t" r="r" b="b"/>
              <a:pathLst>
                <a:path w="904" h="403" extrusionOk="0">
                  <a:moveTo>
                    <a:pt x="13" y="403"/>
                  </a:moveTo>
                  <a:lnTo>
                    <a:pt x="0" y="360"/>
                  </a:lnTo>
                  <a:lnTo>
                    <a:pt x="820" y="0"/>
                  </a:lnTo>
                  <a:lnTo>
                    <a:pt x="904" y="21"/>
                  </a:lnTo>
                  <a:lnTo>
                    <a:pt x="13" y="4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616" name="Google Shape;616;p13"/>
          <p:cNvSpPr/>
          <p:nvPr/>
        </p:nvSpPr>
        <p:spPr>
          <a:xfrm>
            <a:off x="3279872" y="2195536"/>
            <a:ext cx="384485" cy="384484"/>
          </a:xfrm>
          <a:custGeom>
            <a:avLst/>
            <a:gdLst/>
            <a:ahLst/>
            <a:cxnLst/>
            <a:rect l="l" t="t" r="r" b="b"/>
            <a:pathLst>
              <a:path w="236" h="236" extrusionOk="0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7" name="Google Shape;617;p13"/>
          <p:cNvSpPr/>
          <p:nvPr/>
        </p:nvSpPr>
        <p:spPr>
          <a:xfrm>
            <a:off x="1628673" y="3109582"/>
            <a:ext cx="384485" cy="384484"/>
          </a:xfrm>
          <a:custGeom>
            <a:avLst/>
            <a:gdLst/>
            <a:ahLst/>
            <a:cxnLst/>
            <a:rect l="l" t="t" r="r" b="b"/>
            <a:pathLst>
              <a:path w="228" h="228" extrusionOk="0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8" name="Google Shape;618;p13"/>
          <p:cNvSpPr/>
          <p:nvPr/>
        </p:nvSpPr>
        <p:spPr>
          <a:xfrm>
            <a:off x="2447896" y="2840197"/>
            <a:ext cx="384485" cy="384484"/>
          </a:xfrm>
          <a:custGeom>
            <a:avLst/>
            <a:gdLst/>
            <a:ahLst/>
            <a:cxnLst/>
            <a:rect l="l" t="t" r="r" b="b"/>
            <a:pathLst>
              <a:path w="236" h="236" extrusionOk="0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619" name="Google Shape;619;p13"/>
          <p:cNvGrpSpPr/>
          <p:nvPr/>
        </p:nvGrpSpPr>
        <p:grpSpPr>
          <a:xfrm>
            <a:off x="6124943" y="1705354"/>
            <a:ext cx="1660414" cy="666915"/>
            <a:chOff x="8166591" y="2617422"/>
            <a:chExt cx="3306271" cy="889220"/>
          </a:xfrm>
        </p:grpSpPr>
        <p:sp>
          <p:nvSpPr>
            <p:cNvPr id="620" name="Google Shape;620;p13"/>
            <p:cNvSpPr txBox="1"/>
            <p:nvPr/>
          </p:nvSpPr>
          <p:spPr>
            <a:xfrm>
              <a:off x="8166591" y="2617422"/>
              <a:ext cx="2339826" cy="371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rmAutofit fontScale="55000" lnSpcReduction="20000"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8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21" name="Google Shape;621;p13"/>
            <p:cNvSpPr txBox="1"/>
            <p:nvPr/>
          </p:nvSpPr>
          <p:spPr>
            <a:xfrm>
              <a:off x="8166591" y="2927380"/>
              <a:ext cx="3306271" cy="579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rmAutofit fontScale="55000" lnSpcReduction="20000"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 </a:t>
              </a:r>
              <a:endParaRPr/>
            </a:p>
          </p:txBody>
        </p:sp>
      </p:grpSp>
      <p:grpSp>
        <p:nvGrpSpPr>
          <p:cNvPr id="622" name="Google Shape;622;p13"/>
          <p:cNvGrpSpPr/>
          <p:nvPr/>
        </p:nvGrpSpPr>
        <p:grpSpPr>
          <a:xfrm>
            <a:off x="6124943" y="2565302"/>
            <a:ext cx="1660414" cy="666915"/>
            <a:chOff x="8166591" y="3552459"/>
            <a:chExt cx="3306271" cy="889220"/>
          </a:xfrm>
        </p:grpSpPr>
        <p:sp>
          <p:nvSpPr>
            <p:cNvPr id="623" name="Google Shape;623;p13"/>
            <p:cNvSpPr txBox="1"/>
            <p:nvPr/>
          </p:nvSpPr>
          <p:spPr>
            <a:xfrm>
              <a:off x="8166591" y="3552459"/>
              <a:ext cx="2339826" cy="371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rmAutofit fontScale="55000" lnSpcReduction="20000"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80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24" name="Google Shape;624;p13"/>
            <p:cNvSpPr txBox="1"/>
            <p:nvPr/>
          </p:nvSpPr>
          <p:spPr>
            <a:xfrm>
              <a:off x="8166591" y="3862417"/>
              <a:ext cx="3306271" cy="579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rmAutofit fontScale="55000" lnSpcReduction="20000"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 </a:t>
              </a:r>
              <a:endParaRPr/>
            </a:p>
          </p:txBody>
        </p:sp>
      </p:grpSp>
      <p:grpSp>
        <p:nvGrpSpPr>
          <p:cNvPr id="625" name="Google Shape;625;p13"/>
          <p:cNvGrpSpPr/>
          <p:nvPr/>
        </p:nvGrpSpPr>
        <p:grpSpPr>
          <a:xfrm>
            <a:off x="6124943" y="3359846"/>
            <a:ext cx="1660414" cy="666915"/>
            <a:chOff x="8166591" y="4479793"/>
            <a:chExt cx="3306271" cy="889220"/>
          </a:xfrm>
        </p:grpSpPr>
        <p:sp>
          <p:nvSpPr>
            <p:cNvPr id="626" name="Google Shape;626;p13"/>
            <p:cNvSpPr txBox="1"/>
            <p:nvPr/>
          </p:nvSpPr>
          <p:spPr>
            <a:xfrm>
              <a:off x="8166591" y="4479793"/>
              <a:ext cx="2339826" cy="371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rmAutofit fontScale="55000" lnSpcReduction="20000"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3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800">
                <a:solidFill>
                  <a:schemeClr val="accent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27" name="Google Shape;627;p13"/>
            <p:cNvSpPr txBox="1"/>
            <p:nvPr/>
          </p:nvSpPr>
          <p:spPr>
            <a:xfrm>
              <a:off x="8166591" y="4789751"/>
              <a:ext cx="3306271" cy="579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rmAutofit fontScale="55000" lnSpcReduction="20000"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 </a:t>
              </a:r>
              <a:endParaRPr/>
            </a:p>
          </p:txBody>
        </p:sp>
      </p:grpSp>
      <p:sp>
        <p:nvSpPr>
          <p:cNvPr id="628" name="Google Shape;628;p13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work experience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14"/>
          <p:cNvGrpSpPr/>
          <p:nvPr/>
        </p:nvGrpSpPr>
        <p:grpSpPr>
          <a:xfrm>
            <a:off x="3045041" y="-2974479"/>
            <a:ext cx="6405562" cy="6410325"/>
            <a:chOff x="2913460" y="371277"/>
            <a:chExt cx="6405562" cy="6410325"/>
          </a:xfrm>
        </p:grpSpPr>
        <p:sp>
          <p:nvSpPr>
            <p:cNvPr id="635" name="Google Shape;635;p14"/>
            <p:cNvSpPr/>
            <p:nvPr/>
          </p:nvSpPr>
          <p:spPr>
            <a:xfrm>
              <a:off x="3127772" y="371277"/>
              <a:ext cx="6191250" cy="6410325"/>
            </a:xfrm>
            <a:custGeom>
              <a:avLst/>
              <a:gdLst/>
              <a:ahLst/>
              <a:cxnLst/>
              <a:rect l="l" t="t" r="r" b="b"/>
              <a:pathLst>
                <a:path w="1822" h="1885" extrusionOk="0">
                  <a:moveTo>
                    <a:pt x="1822" y="943"/>
                  </a:moveTo>
                  <a:cubicBezTo>
                    <a:pt x="1803" y="943"/>
                    <a:pt x="1803" y="943"/>
                    <a:pt x="1803" y="943"/>
                  </a:cubicBezTo>
                  <a:cubicBezTo>
                    <a:pt x="1785" y="943"/>
                    <a:pt x="1785" y="943"/>
                    <a:pt x="1785" y="943"/>
                  </a:cubicBezTo>
                  <a:cubicBezTo>
                    <a:pt x="1785" y="1193"/>
                    <a:pt x="1684" y="1419"/>
                    <a:pt x="1520" y="1583"/>
                  </a:cubicBezTo>
                  <a:cubicBezTo>
                    <a:pt x="1356" y="1747"/>
                    <a:pt x="1129" y="1848"/>
                    <a:pt x="879" y="1848"/>
                  </a:cubicBezTo>
                  <a:cubicBezTo>
                    <a:pt x="629" y="1848"/>
                    <a:pt x="403" y="1747"/>
                    <a:pt x="239" y="1583"/>
                  </a:cubicBezTo>
                  <a:cubicBezTo>
                    <a:pt x="151" y="1495"/>
                    <a:pt x="81" y="1389"/>
                    <a:pt x="35" y="1271"/>
                  </a:cubicBezTo>
                  <a:cubicBezTo>
                    <a:pt x="23" y="1275"/>
                    <a:pt x="12" y="1280"/>
                    <a:pt x="0" y="1284"/>
                  </a:cubicBezTo>
                  <a:cubicBezTo>
                    <a:pt x="48" y="1407"/>
                    <a:pt x="121" y="1518"/>
                    <a:pt x="213" y="1609"/>
                  </a:cubicBezTo>
                  <a:cubicBezTo>
                    <a:pt x="383" y="1780"/>
                    <a:pt x="619" y="1885"/>
                    <a:pt x="879" y="1885"/>
                  </a:cubicBezTo>
                  <a:cubicBezTo>
                    <a:pt x="879" y="1885"/>
                    <a:pt x="879" y="1885"/>
                    <a:pt x="879" y="1885"/>
                  </a:cubicBezTo>
                  <a:cubicBezTo>
                    <a:pt x="1139" y="1885"/>
                    <a:pt x="1375" y="1780"/>
                    <a:pt x="1546" y="1609"/>
                  </a:cubicBezTo>
                  <a:cubicBezTo>
                    <a:pt x="1716" y="1439"/>
                    <a:pt x="1822" y="1203"/>
                    <a:pt x="1822" y="943"/>
                  </a:cubicBezTo>
                  <a:moveTo>
                    <a:pt x="879" y="0"/>
                  </a:moveTo>
                  <a:cubicBezTo>
                    <a:pt x="879" y="0"/>
                    <a:pt x="879" y="0"/>
                    <a:pt x="879" y="0"/>
                  </a:cubicBezTo>
                  <a:cubicBezTo>
                    <a:pt x="763" y="0"/>
                    <a:pt x="652" y="21"/>
                    <a:pt x="549" y="60"/>
                  </a:cubicBezTo>
                  <a:cubicBezTo>
                    <a:pt x="553" y="71"/>
                    <a:pt x="558" y="83"/>
                    <a:pt x="562" y="94"/>
                  </a:cubicBezTo>
                  <a:cubicBezTo>
                    <a:pt x="660" y="57"/>
                    <a:pt x="767" y="37"/>
                    <a:pt x="879" y="37"/>
                  </a:cubicBezTo>
                  <a:cubicBezTo>
                    <a:pt x="1129" y="37"/>
                    <a:pt x="1356" y="138"/>
                    <a:pt x="1520" y="302"/>
                  </a:cubicBezTo>
                  <a:cubicBezTo>
                    <a:pt x="1684" y="466"/>
                    <a:pt x="1785" y="693"/>
                    <a:pt x="1785" y="943"/>
                  </a:cubicBezTo>
                  <a:cubicBezTo>
                    <a:pt x="1803" y="943"/>
                    <a:pt x="1803" y="943"/>
                    <a:pt x="1803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683"/>
                    <a:pt x="1716" y="447"/>
                    <a:pt x="1546" y="276"/>
                  </a:cubicBezTo>
                  <a:cubicBezTo>
                    <a:pt x="1375" y="106"/>
                    <a:pt x="1140" y="0"/>
                    <a:pt x="879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2913460" y="576065"/>
              <a:ext cx="2124075" cy="4162425"/>
            </a:xfrm>
            <a:custGeom>
              <a:avLst/>
              <a:gdLst/>
              <a:ahLst/>
              <a:cxnLst/>
              <a:rect l="l" t="t" r="r" b="b"/>
              <a:pathLst>
                <a:path w="625" h="1224" extrusionOk="0">
                  <a:moveTo>
                    <a:pt x="612" y="0"/>
                  </a:moveTo>
                  <a:cubicBezTo>
                    <a:pt x="484" y="47"/>
                    <a:pt x="370" y="122"/>
                    <a:pt x="276" y="216"/>
                  </a:cubicBezTo>
                  <a:cubicBezTo>
                    <a:pt x="105" y="387"/>
                    <a:pt x="0" y="623"/>
                    <a:pt x="0" y="883"/>
                  </a:cubicBezTo>
                  <a:cubicBezTo>
                    <a:pt x="0" y="1003"/>
                    <a:pt x="22" y="1118"/>
                    <a:pt x="63" y="1224"/>
                  </a:cubicBezTo>
                  <a:cubicBezTo>
                    <a:pt x="75" y="1220"/>
                    <a:pt x="86" y="1215"/>
                    <a:pt x="98" y="1211"/>
                  </a:cubicBezTo>
                  <a:cubicBezTo>
                    <a:pt x="58" y="1109"/>
                    <a:pt x="37" y="998"/>
                    <a:pt x="37" y="883"/>
                  </a:cubicBezTo>
                  <a:cubicBezTo>
                    <a:pt x="37" y="633"/>
                    <a:pt x="138" y="406"/>
                    <a:pt x="302" y="242"/>
                  </a:cubicBezTo>
                  <a:cubicBezTo>
                    <a:pt x="393" y="152"/>
                    <a:pt x="502" y="80"/>
                    <a:pt x="625" y="34"/>
                  </a:cubicBezTo>
                  <a:cubicBezTo>
                    <a:pt x="621" y="23"/>
                    <a:pt x="616" y="11"/>
                    <a:pt x="612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7" name="Google Shape;637;p14"/>
          <p:cNvSpPr/>
          <p:nvPr/>
        </p:nvSpPr>
        <p:spPr>
          <a:xfrm>
            <a:off x="8172400" y="4506773"/>
            <a:ext cx="1278203" cy="1273453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4"/>
          <p:cNvSpPr/>
          <p:nvPr/>
        </p:nvSpPr>
        <p:spPr>
          <a:xfrm>
            <a:off x="5199167" y="-993589"/>
            <a:ext cx="2220524" cy="2220524"/>
          </a:xfrm>
          <a:prstGeom prst="ellipse">
            <a:avLst/>
          </a:prstGeom>
          <a:solidFill>
            <a:srgbClr val="D7E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4"/>
          <p:cNvSpPr/>
          <p:nvPr/>
        </p:nvSpPr>
        <p:spPr>
          <a:xfrm>
            <a:off x="1427349" y="1538897"/>
            <a:ext cx="2180056" cy="2180052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03</a:t>
            </a:r>
            <a:endParaRPr sz="7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0" name="Google Shape;640;p14"/>
          <p:cNvSpPr/>
          <p:nvPr/>
        </p:nvSpPr>
        <p:spPr>
          <a:xfrm>
            <a:off x="3013928" y="1476462"/>
            <a:ext cx="569912" cy="568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4"/>
          <p:cNvSpPr/>
          <p:nvPr/>
        </p:nvSpPr>
        <p:spPr>
          <a:xfrm>
            <a:off x="3085366" y="1547899"/>
            <a:ext cx="427037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14"/>
          <p:cNvSpPr/>
          <p:nvPr/>
        </p:nvSpPr>
        <p:spPr>
          <a:xfrm>
            <a:off x="2847241" y="1306599"/>
            <a:ext cx="903287" cy="908050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264" y="134"/>
                </a:moveTo>
                <a:cubicBezTo>
                  <a:pt x="261" y="134"/>
                  <a:pt x="261" y="134"/>
                  <a:pt x="261" y="134"/>
                </a:cubicBezTo>
                <a:cubicBezTo>
                  <a:pt x="261" y="169"/>
                  <a:pt x="247" y="201"/>
                  <a:pt x="224" y="224"/>
                </a:cubicBezTo>
                <a:cubicBezTo>
                  <a:pt x="200" y="247"/>
                  <a:pt x="168" y="262"/>
                  <a:pt x="133" y="262"/>
                </a:cubicBezTo>
                <a:cubicBezTo>
                  <a:pt x="98" y="262"/>
                  <a:pt x="66" y="247"/>
                  <a:pt x="43" y="224"/>
                </a:cubicBezTo>
                <a:cubicBezTo>
                  <a:pt x="19" y="201"/>
                  <a:pt x="5" y="169"/>
                  <a:pt x="5" y="134"/>
                </a:cubicBezTo>
                <a:cubicBezTo>
                  <a:pt x="5" y="98"/>
                  <a:pt x="19" y="66"/>
                  <a:pt x="43" y="43"/>
                </a:cubicBezTo>
                <a:cubicBezTo>
                  <a:pt x="66" y="20"/>
                  <a:pt x="98" y="6"/>
                  <a:pt x="133" y="6"/>
                </a:cubicBezTo>
                <a:cubicBezTo>
                  <a:pt x="168" y="6"/>
                  <a:pt x="200" y="20"/>
                  <a:pt x="224" y="43"/>
                </a:cubicBezTo>
                <a:cubicBezTo>
                  <a:pt x="247" y="66"/>
                  <a:pt x="261" y="98"/>
                  <a:pt x="261" y="134"/>
                </a:cubicBezTo>
                <a:cubicBezTo>
                  <a:pt x="264" y="134"/>
                  <a:pt x="264" y="134"/>
                  <a:pt x="264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4"/>
                </a:cubicBezTo>
                <a:cubicBezTo>
                  <a:pt x="0" y="207"/>
                  <a:pt x="59" y="267"/>
                  <a:pt x="133" y="267"/>
                </a:cubicBezTo>
                <a:cubicBezTo>
                  <a:pt x="207" y="267"/>
                  <a:pt x="266" y="207"/>
                  <a:pt x="266" y="134"/>
                </a:cubicBezTo>
                <a:lnTo>
                  <a:pt x="264" y="134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4"/>
          <p:cNvSpPr/>
          <p:nvPr/>
        </p:nvSpPr>
        <p:spPr>
          <a:xfrm>
            <a:off x="7785919" y="2621866"/>
            <a:ext cx="427037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14"/>
          <p:cNvSpPr/>
          <p:nvPr/>
        </p:nvSpPr>
        <p:spPr>
          <a:xfrm>
            <a:off x="7547794" y="2380566"/>
            <a:ext cx="903287" cy="908050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264" y="134"/>
                </a:moveTo>
                <a:cubicBezTo>
                  <a:pt x="261" y="134"/>
                  <a:pt x="261" y="134"/>
                  <a:pt x="261" y="134"/>
                </a:cubicBezTo>
                <a:cubicBezTo>
                  <a:pt x="261" y="169"/>
                  <a:pt x="247" y="201"/>
                  <a:pt x="224" y="224"/>
                </a:cubicBezTo>
                <a:cubicBezTo>
                  <a:pt x="200" y="247"/>
                  <a:pt x="168" y="262"/>
                  <a:pt x="133" y="262"/>
                </a:cubicBezTo>
                <a:cubicBezTo>
                  <a:pt x="98" y="262"/>
                  <a:pt x="66" y="247"/>
                  <a:pt x="43" y="224"/>
                </a:cubicBezTo>
                <a:cubicBezTo>
                  <a:pt x="19" y="201"/>
                  <a:pt x="5" y="169"/>
                  <a:pt x="5" y="134"/>
                </a:cubicBezTo>
                <a:cubicBezTo>
                  <a:pt x="5" y="98"/>
                  <a:pt x="19" y="66"/>
                  <a:pt x="43" y="43"/>
                </a:cubicBezTo>
                <a:cubicBezTo>
                  <a:pt x="66" y="20"/>
                  <a:pt x="98" y="6"/>
                  <a:pt x="133" y="6"/>
                </a:cubicBezTo>
                <a:cubicBezTo>
                  <a:pt x="168" y="6"/>
                  <a:pt x="200" y="20"/>
                  <a:pt x="224" y="43"/>
                </a:cubicBezTo>
                <a:cubicBezTo>
                  <a:pt x="247" y="66"/>
                  <a:pt x="261" y="98"/>
                  <a:pt x="261" y="134"/>
                </a:cubicBezTo>
                <a:cubicBezTo>
                  <a:pt x="264" y="134"/>
                  <a:pt x="264" y="134"/>
                  <a:pt x="264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4"/>
                </a:cubicBezTo>
                <a:cubicBezTo>
                  <a:pt x="0" y="207"/>
                  <a:pt x="59" y="267"/>
                  <a:pt x="133" y="267"/>
                </a:cubicBezTo>
                <a:cubicBezTo>
                  <a:pt x="207" y="267"/>
                  <a:pt x="266" y="207"/>
                  <a:pt x="266" y="134"/>
                </a:cubicBezTo>
                <a:lnTo>
                  <a:pt x="264" y="134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4"/>
          <p:cNvSpPr txBox="1"/>
          <p:nvPr/>
        </p:nvSpPr>
        <p:spPr>
          <a:xfrm>
            <a:off x="3846456" y="2743930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4"/>
          <p:cNvSpPr txBox="1"/>
          <p:nvPr/>
        </p:nvSpPr>
        <p:spPr>
          <a:xfrm>
            <a:off x="5660476" y="2743930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4"/>
          <p:cNvSpPr txBox="1"/>
          <p:nvPr/>
        </p:nvSpPr>
        <p:spPr>
          <a:xfrm>
            <a:off x="3846456" y="3098973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4"/>
          <p:cNvSpPr txBox="1"/>
          <p:nvPr/>
        </p:nvSpPr>
        <p:spPr>
          <a:xfrm>
            <a:off x="5660476" y="3098973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4"/>
          <p:cNvSpPr txBox="1"/>
          <p:nvPr/>
        </p:nvSpPr>
        <p:spPr>
          <a:xfrm>
            <a:off x="3868953" y="1707654"/>
            <a:ext cx="502352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Competency</a:t>
            </a:r>
            <a:endParaRPr sz="60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5"/>
          <p:cNvSpPr/>
          <p:nvPr/>
        </p:nvSpPr>
        <p:spPr>
          <a:xfrm>
            <a:off x="3622815" y="1687595"/>
            <a:ext cx="1902957" cy="19029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5"/>
          <p:cNvSpPr/>
          <p:nvPr/>
        </p:nvSpPr>
        <p:spPr>
          <a:xfrm>
            <a:off x="2519719" y="3040402"/>
            <a:ext cx="1236960" cy="12369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5"/>
          <p:cNvSpPr/>
          <p:nvPr/>
        </p:nvSpPr>
        <p:spPr>
          <a:xfrm>
            <a:off x="5718209" y="2078004"/>
            <a:ext cx="1368040" cy="1368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5"/>
          <p:cNvSpPr/>
          <p:nvPr/>
        </p:nvSpPr>
        <p:spPr>
          <a:xfrm>
            <a:off x="5127502" y="3383224"/>
            <a:ext cx="1075522" cy="10755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5"/>
          <p:cNvSpPr/>
          <p:nvPr/>
        </p:nvSpPr>
        <p:spPr>
          <a:xfrm>
            <a:off x="5180447" y="1005567"/>
            <a:ext cx="1075522" cy="10755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5"/>
          <p:cNvSpPr/>
          <p:nvPr/>
        </p:nvSpPr>
        <p:spPr>
          <a:xfrm>
            <a:off x="6595502" y="924567"/>
            <a:ext cx="1236960" cy="12369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5"/>
          <p:cNvSpPr/>
          <p:nvPr/>
        </p:nvSpPr>
        <p:spPr>
          <a:xfrm>
            <a:off x="1313157" y="2966772"/>
            <a:ext cx="1075522" cy="10755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5"/>
          <p:cNvSpPr/>
          <p:nvPr/>
        </p:nvSpPr>
        <p:spPr>
          <a:xfrm>
            <a:off x="2194762" y="1598734"/>
            <a:ext cx="1368040" cy="1368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3" name="Google Shape;663;p15"/>
          <p:cNvGrpSpPr/>
          <p:nvPr/>
        </p:nvGrpSpPr>
        <p:grpSpPr>
          <a:xfrm>
            <a:off x="2345561" y="1971129"/>
            <a:ext cx="1066440" cy="623248"/>
            <a:chOff x="3142737" y="2567412"/>
            <a:chExt cx="1421920" cy="830997"/>
          </a:xfrm>
        </p:grpSpPr>
        <p:sp>
          <p:nvSpPr>
            <p:cNvPr id="664" name="Google Shape;664;p15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 lnSpcReduction="10000"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6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6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 fontScale="77500" lnSpcReduction="20000"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95" b="1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29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66" name="Google Shape;666;p15"/>
          <p:cNvGrpSpPr/>
          <p:nvPr/>
        </p:nvGrpSpPr>
        <p:grpSpPr>
          <a:xfrm>
            <a:off x="3773789" y="2327448"/>
            <a:ext cx="1601008" cy="665407"/>
            <a:chOff x="3142737" y="2567412"/>
            <a:chExt cx="1421920" cy="887209"/>
          </a:xfrm>
        </p:grpSpPr>
        <p:sp>
          <p:nvSpPr>
            <p:cNvPr id="667" name="Google Shape;667;p15"/>
            <p:cNvSpPr/>
            <p:nvPr/>
          </p:nvSpPr>
          <p:spPr>
            <a:xfrm>
              <a:off x="3327871" y="2839068"/>
              <a:ext cx="1064176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 lnSpcReduction="10000"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6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6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95" b="1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29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69" name="Google Shape;669;p15"/>
          <p:cNvGrpSpPr/>
          <p:nvPr/>
        </p:nvGrpSpPr>
        <p:grpSpPr>
          <a:xfrm>
            <a:off x="5294836" y="1373965"/>
            <a:ext cx="846743" cy="623248"/>
            <a:chOff x="3142737" y="2567412"/>
            <a:chExt cx="1421920" cy="830997"/>
          </a:xfrm>
        </p:grpSpPr>
        <p:sp>
          <p:nvSpPr>
            <p:cNvPr id="670" name="Google Shape;670;p15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font).</a:t>
              </a: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 fontScale="62500" lnSpcReduction="20000"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95" b="1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29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72" name="Google Shape;672;p15"/>
          <p:cNvGrpSpPr/>
          <p:nvPr/>
        </p:nvGrpSpPr>
        <p:grpSpPr>
          <a:xfrm>
            <a:off x="6763012" y="1347881"/>
            <a:ext cx="901939" cy="623248"/>
            <a:chOff x="3142737" y="2567412"/>
            <a:chExt cx="1421920" cy="830997"/>
          </a:xfrm>
        </p:grpSpPr>
        <p:sp>
          <p:nvSpPr>
            <p:cNvPr id="673" name="Google Shape;673;p15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2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522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522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 fontScale="62500" lnSpcReduction="20000"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95" b="1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29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75" name="Google Shape;675;p15"/>
          <p:cNvGrpSpPr/>
          <p:nvPr/>
        </p:nvGrpSpPr>
        <p:grpSpPr>
          <a:xfrm>
            <a:off x="5898955" y="2444314"/>
            <a:ext cx="1066440" cy="623248"/>
            <a:chOff x="3142737" y="2567412"/>
            <a:chExt cx="1421920" cy="830997"/>
          </a:xfrm>
        </p:grpSpPr>
        <p:sp>
          <p:nvSpPr>
            <p:cNvPr id="676" name="Google Shape;676;p15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 lnSpcReduction="10000"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6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6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 fontScale="77500" lnSpcReduction="20000"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95" b="1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29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78" name="Google Shape;678;p15"/>
          <p:cNvGrpSpPr/>
          <p:nvPr/>
        </p:nvGrpSpPr>
        <p:grpSpPr>
          <a:xfrm>
            <a:off x="1317697" y="3249838"/>
            <a:ext cx="1066440" cy="690064"/>
            <a:chOff x="3142737" y="2567412"/>
            <a:chExt cx="1421920" cy="920085"/>
          </a:xfrm>
        </p:grpSpPr>
        <p:sp>
          <p:nvSpPr>
            <p:cNvPr id="679" name="Google Shape;679;p15"/>
            <p:cNvSpPr/>
            <p:nvPr/>
          </p:nvSpPr>
          <p:spPr>
            <a:xfrm>
              <a:off x="3257720" y="2871944"/>
              <a:ext cx="1169420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 fontScale="92500"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font)。</a:t>
              </a: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1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81" name="Google Shape;681;p15"/>
          <p:cNvGrpSpPr/>
          <p:nvPr/>
        </p:nvGrpSpPr>
        <p:grpSpPr>
          <a:xfrm>
            <a:off x="2604979" y="3383224"/>
            <a:ext cx="1066440" cy="623248"/>
            <a:chOff x="3142737" y="2567412"/>
            <a:chExt cx="1421920" cy="830997"/>
          </a:xfrm>
        </p:grpSpPr>
        <p:sp>
          <p:nvSpPr>
            <p:cNvPr id="682" name="Google Shape;682;p15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 lnSpcReduction="10000"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6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6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 fontScale="77500" lnSpcReduction="20000"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95" b="1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29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84" name="Google Shape;684;p15"/>
          <p:cNvGrpSpPr/>
          <p:nvPr/>
        </p:nvGrpSpPr>
        <p:grpSpPr>
          <a:xfrm>
            <a:off x="5294762" y="3692402"/>
            <a:ext cx="741001" cy="623248"/>
            <a:chOff x="3142737" y="2567412"/>
            <a:chExt cx="1421920" cy="830997"/>
          </a:xfrm>
        </p:grpSpPr>
        <p:sp>
          <p:nvSpPr>
            <p:cNvPr id="685" name="Google Shape;685;p15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font)。</a:t>
              </a: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 fontScale="62500" lnSpcReduction="20000"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95" b="1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29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687" name="Google Shape;687;p15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Competency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88" name="Google Shape;688;p15"/>
          <p:cNvSpPr txBox="1"/>
          <p:nvPr/>
        </p:nvSpPr>
        <p:spPr>
          <a:xfrm>
            <a:off x="1040364" y="814997"/>
            <a:ext cx="47302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Personal income honor</a:t>
            </a:r>
            <a:endParaRPr sz="32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16"/>
          <p:cNvGrpSpPr/>
          <p:nvPr/>
        </p:nvGrpSpPr>
        <p:grpSpPr>
          <a:xfrm>
            <a:off x="4932040" y="1416535"/>
            <a:ext cx="1354233" cy="2311717"/>
            <a:chOff x="4886465" y="1416534"/>
            <a:chExt cx="1354233" cy="2311717"/>
          </a:xfrm>
        </p:grpSpPr>
        <p:sp>
          <p:nvSpPr>
            <p:cNvPr id="695" name="Google Shape;695;p16"/>
            <p:cNvSpPr/>
            <p:nvPr/>
          </p:nvSpPr>
          <p:spPr>
            <a:xfrm>
              <a:off x="5198077" y="2368414"/>
              <a:ext cx="1007558" cy="529974"/>
            </a:xfrm>
            <a:custGeom>
              <a:avLst/>
              <a:gdLst/>
              <a:ahLst/>
              <a:cxnLst/>
              <a:rect l="l" t="t" r="r" b="b"/>
              <a:pathLst>
                <a:path w="1887981" h="993074" extrusionOk="0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9694"/>
            </a:solidFill>
            <a:ln>
              <a:noFill/>
            </a:ln>
          </p:spPr>
          <p:txBody>
            <a:bodyPr spcFirstLastPara="1" wrap="square" lIns="576000" tIns="45700" rIns="91425" bIns="45700" anchor="ctr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3</a:t>
              </a: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4921529" y="1416534"/>
              <a:ext cx="1238530" cy="951880"/>
            </a:xfrm>
            <a:custGeom>
              <a:avLst/>
              <a:gdLst/>
              <a:ahLst/>
              <a:cxnLst/>
              <a:rect l="l" t="t" r="r" b="b"/>
              <a:pathLst>
                <a:path w="2320780" h="1783648" extrusionOk="0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rgbClr val="6ABA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5319708" y="1747204"/>
              <a:ext cx="357655" cy="385310"/>
            </a:xfrm>
            <a:custGeom>
              <a:avLst/>
              <a:gdLst/>
              <a:ahLst/>
              <a:cxnLst/>
              <a:rect l="l" t="t" r="r" b="b"/>
              <a:pathLst>
                <a:path w="238" h="256" extrusionOk="0">
                  <a:moveTo>
                    <a:pt x="233" y="236"/>
                  </a:moveTo>
                  <a:cubicBezTo>
                    <a:pt x="210" y="226"/>
                    <a:pt x="197" y="218"/>
                    <a:pt x="173" y="210"/>
                  </a:cubicBezTo>
                  <a:cubicBezTo>
                    <a:pt x="171" y="209"/>
                    <a:pt x="169" y="208"/>
                    <a:pt x="168" y="207"/>
                  </a:cubicBezTo>
                  <a:cubicBezTo>
                    <a:pt x="166" y="203"/>
                    <a:pt x="165" y="199"/>
                    <a:pt x="164" y="195"/>
                  </a:cubicBezTo>
                  <a:cubicBezTo>
                    <a:pt x="163" y="193"/>
                    <a:pt x="162" y="190"/>
                    <a:pt x="159" y="189"/>
                  </a:cubicBezTo>
                  <a:cubicBezTo>
                    <a:pt x="158" y="189"/>
                    <a:pt x="157" y="187"/>
                    <a:pt x="157" y="186"/>
                  </a:cubicBezTo>
                  <a:cubicBezTo>
                    <a:pt x="157" y="177"/>
                    <a:pt x="154" y="171"/>
                    <a:pt x="158" y="167"/>
                  </a:cubicBezTo>
                  <a:cubicBezTo>
                    <a:pt x="165" y="161"/>
                    <a:pt x="164" y="153"/>
                    <a:pt x="167" y="149"/>
                  </a:cubicBezTo>
                  <a:cubicBezTo>
                    <a:pt x="171" y="145"/>
                    <a:pt x="180" y="117"/>
                    <a:pt x="178" y="113"/>
                  </a:cubicBezTo>
                  <a:cubicBezTo>
                    <a:pt x="176" y="109"/>
                    <a:pt x="170" y="111"/>
                    <a:pt x="172" y="109"/>
                  </a:cubicBezTo>
                  <a:cubicBezTo>
                    <a:pt x="177" y="102"/>
                    <a:pt x="179" y="89"/>
                    <a:pt x="179" y="77"/>
                  </a:cubicBezTo>
                  <a:cubicBezTo>
                    <a:pt x="180" y="79"/>
                    <a:pt x="180" y="81"/>
                    <a:pt x="180" y="84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2"/>
                    <a:pt x="27" y="84"/>
                    <a:pt x="27" y="85"/>
                  </a:cubicBezTo>
                  <a:cubicBezTo>
                    <a:pt x="27" y="87"/>
                    <a:pt x="28" y="88"/>
                    <a:pt x="29" y="89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4" y="88"/>
                    <a:pt x="35" y="87"/>
                    <a:pt x="35" y="85"/>
                  </a:cubicBezTo>
                  <a:cubicBezTo>
                    <a:pt x="35" y="84"/>
                    <a:pt x="34" y="82"/>
                    <a:pt x="32" y="8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7"/>
                    <a:pt x="57" y="89"/>
                    <a:pt x="58" y="92"/>
                  </a:cubicBezTo>
                  <a:cubicBezTo>
                    <a:pt x="60" y="100"/>
                    <a:pt x="64" y="100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6" y="111"/>
                    <a:pt x="66" y="113"/>
                    <a:pt x="65" y="113"/>
                  </a:cubicBezTo>
                  <a:cubicBezTo>
                    <a:pt x="61" y="114"/>
                    <a:pt x="61" y="116"/>
                    <a:pt x="62" y="118"/>
                  </a:cubicBezTo>
                  <a:cubicBezTo>
                    <a:pt x="62" y="120"/>
                    <a:pt x="65" y="133"/>
                    <a:pt x="66" y="138"/>
                  </a:cubicBezTo>
                  <a:cubicBezTo>
                    <a:pt x="67" y="141"/>
                    <a:pt x="70" y="144"/>
                    <a:pt x="70" y="148"/>
                  </a:cubicBezTo>
                  <a:cubicBezTo>
                    <a:pt x="72" y="155"/>
                    <a:pt x="75" y="161"/>
                    <a:pt x="80" y="166"/>
                  </a:cubicBezTo>
                  <a:cubicBezTo>
                    <a:pt x="81" y="167"/>
                    <a:pt x="82" y="169"/>
                    <a:pt x="82" y="170"/>
                  </a:cubicBezTo>
                  <a:cubicBezTo>
                    <a:pt x="81" y="175"/>
                    <a:pt x="81" y="181"/>
                    <a:pt x="80" y="186"/>
                  </a:cubicBezTo>
                  <a:cubicBezTo>
                    <a:pt x="80" y="187"/>
                    <a:pt x="78" y="189"/>
                    <a:pt x="77" y="189"/>
                  </a:cubicBezTo>
                  <a:cubicBezTo>
                    <a:pt x="73" y="190"/>
                    <a:pt x="72" y="193"/>
                    <a:pt x="71" y="195"/>
                  </a:cubicBezTo>
                  <a:cubicBezTo>
                    <a:pt x="70" y="199"/>
                    <a:pt x="69" y="203"/>
                    <a:pt x="67" y="206"/>
                  </a:cubicBezTo>
                  <a:cubicBezTo>
                    <a:pt x="67" y="207"/>
                    <a:pt x="65" y="209"/>
                    <a:pt x="64" y="209"/>
                  </a:cubicBezTo>
                  <a:cubicBezTo>
                    <a:pt x="56" y="212"/>
                    <a:pt x="49" y="214"/>
                    <a:pt x="41" y="217"/>
                  </a:cubicBezTo>
                  <a:cubicBezTo>
                    <a:pt x="33" y="220"/>
                    <a:pt x="12" y="233"/>
                    <a:pt x="4" y="237"/>
                  </a:cubicBezTo>
                  <a:cubicBezTo>
                    <a:pt x="0" y="239"/>
                    <a:pt x="2" y="256"/>
                    <a:pt x="2" y="256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5" y="256"/>
                    <a:pt x="238" y="238"/>
                    <a:pt x="233" y="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698" name="Google Shape;698;p16"/>
            <p:cNvGrpSpPr/>
            <p:nvPr/>
          </p:nvGrpSpPr>
          <p:grpSpPr>
            <a:xfrm>
              <a:off x="4886465" y="3106584"/>
              <a:ext cx="1354233" cy="621667"/>
              <a:chOff x="5122025" y="525814"/>
              <a:chExt cx="2020976" cy="927740"/>
            </a:xfrm>
          </p:grpSpPr>
          <p:sp>
            <p:nvSpPr>
              <p:cNvPr id="699" name="Google Shape;699;p1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1">
                <a:normAutofit fontScale="62500" lnSpcReduction="20000"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  </a:t>
                </a:r>
                <a:endParaRPr/>
              </a:p>
            </p:txBody>
          </p:sp>
          <p:sp>
            <p:nvSpPr>
              <p:cNvPr id="700" name="Google Shape;700;p16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1">
                <a:normAutofit fontScale="77500" lnSpcReduction="20000"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65" b="1">
                    <a:solidFill>
                      <a:srgbClr val="459694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665" b="1">
                  <a:solidFill>
                    <a:srgbClr val="459694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</p:grpSp>
      <p:grpSp>
        <p:nvGrpSpPr>
          <p:cNvPr id="701" name="Google Shape;701;p16"/>
          <p:cNvGrpSpPr/>
          <p:nvPr/>
        </p:nvGrpSpPr>
        <p:grpSpPr>
          <a:xfrm>
            <a:off x="6736007" y="1416535"/>
            <a:ext cx="1354233" cy="2311717"/>
            <a:chOff x="6690432" y="1416534"/>
            <a:chExt cx="1354233" cy="2311717"/>
          </a:xfrm>
        </p:grpSpPr>
        <p:sp>
          <p:nvSpPr>
            <p:cNvPr id="702" name="Google Shape;702;p16"/>
            <p:cNvSpPr/>
            <p:nvPr/>
          </p:nvSpPr>
          <p:spPr>
            <a:xfrm>
              <a:off x="7002043" y="2368414"/>
              <a:ext cx="1007558" cy="529974"/>
            </a:xfrm>
            <a:custGeom>
              <a:avLst/>
              <a:gdLst/>
              <a:ahLst/>
              <a:cxnLst/>
              <a:rect l="l" t="t" r="r" b="b"/>
              <a:pathLst>
                <a:path w="1887981" h="993074" extrusionOk="0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4245"/>
            </a:solidFill>
            <a:ln>
              <a:noFill/>
            </a:ln>
          </p:spPr>
          <p:txBody>
            <a:bodyPr spcFirstLastPara="1" wrap="square" lIns="576000" tIns="45700" rIns="91425" bIns="45700" anchor="ctr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4</a:t>
              </a: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6725496" y="1416534"/>
              <a:ext cx="1238530" cy="951880"/>
            </a:xfrm>
            <a:custGeom>
              <a:avLst/>
              <a:gdLst/>
              <a:ahLst/>
              <a:cxnLst/>
              <a:rect l="l" t="t" r="r" b="b"/>
              <a:pathLst>
                <a:path w="2320780" h="1783648" extrusionOk="0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7104267" y="1728921"/>
              <a:ext cx="398506" cy="410782"/>
            </a:xfrm>
            <a:custGeom>
              <a:avLst/>
              <a:gdLst/>
              <a:ahLst/>
              <a:cxnLst/>
              <a:rect l="l" t="t" r="r" b="b"/>
              <a:pathLst>
                <a:path w="327026" h="337100" extrusionOk="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705" name="Google Shape;705;p16"/>
            <p:cNvGrpSpPr/>
            <p:nvPr/>
          </p:nvGrpSpPr>
          <p:grpSpPr>
            <a:xfrm>
              <a:off x="6690432" y="3106584"/>
              <a:ext cx="1354233" cy="621667"/>
              <a:chOff x="5122025" y="525814"/>
              <a:chExt cx="2020976" cy="927740"/>
            </a:xfrm>
          </p:grpSpPr>
          <p:sp>
            <p:nvSpPr>
              <p:cNvPr id="706" name="Google Shape;706;p1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1">
                <a:normAutofit fontScale="62500" lnSpcReduction="20000"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  </a:t>
                </a:r>
                <a:endParaRPr/>
              </a:p>
            </p:txBody>
          </p:sp>
          <p:sp>
            <p:nvSpPr>
              <p:cNvPr id="707" name="Google Shape;707;p16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1">
                <a:normAutofit fontScale="77500" lnSpcReduction="20000"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65" b="1">
                    <a:solidFill>
                      <a:schemeClr val="accent6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665" b="1">
                  <a:solidFill>
                    <a:schemeClr val="accent6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</p:grpSp>
      <p:grpSp>
        <p:nvGrpSpPr>
          <p:cNvPr id="708" name="Google Shape;708;p16"/>
          <p:cNvGrpSpPr/>
          <p:nvPr/>
        </p:nvGrpSpPr>
        <p:grpSpPr>
          <a:xfrm>
            <a:off x="3146764" y="1416534"/>
            <a:ext cx="1354233" cy="2311719"/>
            <a:chOff x="3101189" y="1416534"/>
            <a:chExt cx="1354233" cy="2311719"/>
          </a:xfrm>
        </p:grpSpPr>
        <p:sp>
          <p:nvSpPr>
            <p:cNvPr id="709" name="Google Shape;709;p16"/>
            <p:cNvSpPr/>
            <p:nvPr/>
          </p:nvSpPr>
          <p:spPr>
            <a:xfrm>
              <a:off x="3412801" y="2368414"/>
              <a:ext cx="1007558" cy="529974"/>
            </a:xfrm>
            <a:custGeom>
              <a:avLst/>
              <a:gdLst/>
              <a:ahLst/>
              <a:cxnLst/>
              <a:rect l="l" t="t" r="r" b="b"/>
              <a:pathLst>
                <a:path w="1887981" h="993074" extrusionOk="0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4245"/>
            </a:solidFill>
            <a:ln>
              <a:noFill/>
            </a:ln>
          </p:spPr>
          <p:txBody>
            <a:bodyPr spcFirstLastPara="1" wrap="square" lIns="576000" tIns="45700" rIns="91425" bIns="45700" anchor="ctr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3136253" y="1416534"/>
              <a:ext cx="1238530" cy="951880"/>
            </a:xfrm>
            <a:custGeom>
              <a:avLst/>
              <a:gdLst/>
              <a:ahLst/>
              <a:cxnLst/>
              <a:rect l="l" t="t" r="r" b="b"/>
              <a:pathLst>
                <a:path w="2320780" h="1783648" extrusionOk="0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3512606" y="1802517"/>
              <a:ext cx="381650" cy="322522"/>
            </a:xfrm>
            <a:custGeom>
              <a:avLst/>
              <a:gdLst/>
              <a:ahLst/>
              <a:cxnLst/>
              <a:rect l="l" t="t" r="r" b="b"/>
              <a:pathLst>
                <a:path w="338138" h="285751" extrusionOk="0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712" name="Google Shape;712;p16"/>
            <p:cNvGrpSpPr/>
            <p:nvPr/>
          </p:nvGrpSpPr>
          <p:grpSpPr>
            <a:xfrm>
              <a:off x="3101189" y="3106585"/>
              <a:ext cx="1354233" cy="621668"/>
              <a:chOff x="5122025" y="525814"/>
              <a:chExt cx="2020976" cy="927740"/>
            </a:xfrm>
          </p:grpSpPr>
          <p:sp>
            <p:nvSpPr>
              <p:cNvPr id="713" name="Google Shape;713;p1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1">
                <a:normAutofit fontScale="62500" lnSpcReduction="20000"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  </a:t>
                </a:r>
                <a:endParaRPr/>
              </a:p>
            </p:txBody>
          </p:sp>
          <p:sp>
            <p:nvSpPr>
              <p:cNvPr id="714" name="Google Shape;714;p16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1">
                <a:normAutofit fontScale="77500" lnSpcReduction="20000"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65" b="1">
                    <a:solidFill>
                      <a:schemeClr val="accent2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665" b="1">
                  <a:solidFill>
                    <a:schemeClr val="accent2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</p:grpSp>
      <p:grpSp>
        <p:nvGrpSpPr>
          <p:cNvPr id="715" name="Google Shape;715;p16"/>
          <p:cNvGrpSpPr/>
          <p:nvPr/>
        </p:nvGrpSpPr>
        <p:grpSpPr>
          <a:xfrm>
            <a:off x="1323530" y="1416535"/>
            <a:ext cx="1354233" cy="2311717"/>
            <a:chOff x="1277955" y="1416534"/>
            <a:chExt cx="1354233" cy="2311717"/>
          </a:xfrm>
        </p:grpSpPr>
        <p:sp>
          <p:nvSpPr>
            <p:cNvPr id="716" name="Google Shape;716;p16"/>
            <p:cNvSpPr/>
            <p:nvPr/>
          </p:nvSpPr>
          <p:spPr>
            <a:xfrm>
              <a:off x="1589566" y="2368414"/>
              <a:ext cx="1007558" cy="529974"/>
            </a:xfrm>
            <a:custGeom>
              <a:avLst/>
              <a:gdLst/>
              <a:ahLst/>
              <a:cxnLst/>
              <a:rect l="l" t="t" r="r" b="b"/>
              <a:pathLst>
                <a:path w="1887981" h="993074" extrusionOk="0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9593"/>
            </a:solidFill>
            <a:ln>
              <a:noFill/>
            </a:ln>
          </p:spPr>
          <p:txBody>
            <a:bodyPr spcFirstLastPara="1" wrap="square" lIns="576000" tIns="45700" rIns="91425" bIns="45700" anchor="ctr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</a:t>
              </a: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1313019" y="1416534"/>
              <a:ext cx="1238530" cy="951880"/>
            </a:xfrm>
            <a:custGeom>
              <a:avLst/>
              <a:gdLst/>
              <a:ahLst/>
              <a:cxnLst/>
              <a:rect l="l" t="t" r="r" b="b"/>
              <a:pathLst>
                <a:path w="2320780" h="1783648" extrusionOk="0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1717003" y="1748969"/>
              <a:ext cx="322558" cy="383039"/>
            </a:xfrm>
            <a:custGeom>
              <a:avLst/>
              <a:gdLst/>
              <a:ahLst/>
              <a:cxnLst/>
              <a:rect l="l" t="t" r="r" b="b"/>
              <a:pathLst>
                <a:path w="216" h="256" extrusionOk="0">
                  <a:moveTo>
                    <a:pt x="149" y="112"/>
                  </a:moveTo>
                  <a:cubicBezTo>
                    <a:pt x="196" y="112"/>
                    <a:pt x="196" y="112"/>
                    <a:pt x="196" y="112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78" y="256"/>
                    <a:pt x="78" y="256"/>
                    <a:pt x="78" y="256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8" y="79"/>
                    <a:pt x="103" y="92"/>
                    <a:pt x="108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14" y="93"/>
                    <a:pt x="119" y="78"/>
                    <a:pt x="126" y="6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16" y="0"/>
                    <a:pt x="216" y="0"/>
                    <a:pt x="216" y="0"/>
                  </a:cubicBezTo>
                  <a:lnTo>
                    <a:pt x="149" y="1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719" name="Google Shape;719;p16"/>
            <p:cNvGrpSpPr/>
            <p:nvPr/>
          </p:nvGrpSpPr>
          <p:grpSpPr>
            <a:xfrm>
              <a:off x="1277955" y="3106584"/>
              <a:ext cx="1354233" cy="621667"/>
              <a:chOff x="5122025" y="525814"/>
              <a:chExt cx="2020976" cy="927740"/>
            </a:xfrm>
          </p:grpSpPr>
          <p:sp>
            <p:nvSpPr>
              <p:cNvPr id="720" name="Google Shape;720;p1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1">
                <a:normAutofit fontScale="62500" lnSpcReduction="20000"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  </a:t>
                </a:r>
                <a:endParaRPr/>
              </a:p>
            </p:txBody>
          </p:sp>
          <p:sp>
            <p:nvSpPr>
              <p:cNvPr id="721" name="Google Shape;721;p16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1">
                <a:normAutofit fontScale="77500" lnSpcReduction="20000"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65" b="1">
                    <a:solidFill>
                      <a:schemeClr val="accen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665" b="1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</p:grpSp>
      <p:sp>
        <p:nvSpPr>
          <p:cNvPr id="722" name="Google Shape;722;p16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Competency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8" name="Google Shape;728;p17"/>
          <p:cNvCxnSpPr/>
          <p:nvPr/>
        </p:nvCxnSpPr>
        <p:spPr>
          <a:xfrm>
            <a:off x="4111096" y="2181801"/>
            <a:ext cx="891540" cy="0"/>
          </a:xfrm>
          <a:prstGeom prst="straightConnector1">
            <a:avLst/>
          </a:prstGeom>
          <a:noFill/>
          <a:ln w="12700" cap="flat" cmpd="sng">
            <a:solidFill>
              <a:srgbClr val="595959"/>
            </a:solidFill>
            <a:prstDash val="dot"/>
            <a:round/>
            <a:headEnd type="none" w="sm" len="sm"/>
            <a:tailEnd type="oval" w="sm" len="sm"/>
          </a:ln>
        </p:spPr>
      </p:cxnSp>
      <p:sp>
        <p:nvSpPr>
          <p:cNvPr id="729" name="Google Shape;729;p17"/>
          <p:cNvSpPr/>
          <p:nvPr/>
        </p:nvSpPr>
        <p:spPr>
          <a:xfrm>
            <a:off x="4745461" y="2516285"/>
            <a:ext cx="2789230" cy="29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5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This part of the content is displayed as a text layout placeholder (recommended to use the theme font) </a:t>
            </a:r>
            <a:br>
              <a:rPr lang="en-US" sz="605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en-US" sz="605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/>
          </a:p>
        </p:txBody>
      </p:sp>
      <p:sp>
        <p:nvSpPr>
          <p:cNvPr id="730" name="Google Shape;730;p17"/>
          <p:cNvSpPr/>
          <p:nvPr/>
        </p:nvSpPr>
        <p:spPr>
          <a:xfrm flipH="1">
            <a:off x="1609309" y="1403256"/>
            <a:ext cx="1213866" cy="2080306"/>
          </a:xfrm>
          <a:custGeom>
            <a:avLst/>
            <a:gdLst/>
            <a:ahLst/>
            <a:cxnLst/>
            <a:rect l="l" t="t" r="r" b="b"/>
            <a:pathLst>
              <a:path w="1618488" h="2773741" extrusionOk="0">
                <a:moveTo>
                  <a:pt x="0" y="0"/>
                </a:moveTo>
                <a:lnTo>
                  <a:pt x="0" y="543621"/>
                </a:lnTo>
                <a:lnTo>
                  <a:pt x="0" y="2773741"/>
                </a:lnTo>
                <a:lnTo>
                  <a:pt x="1618488" y="2773741"/>
                </a:lnTo>
                <a:lnTo>
                  <a:pt x="1618488" y="54362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3784" r="-9183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7"/>
          <p:cNvSpPr/>
          <p:nvPr/>
        </p:nvSpPr>
        <p:spPr>
          <a:xfrm>
            <a:off x="2897230" y="1763440"/>
            <a:ext cx="1213866" cy="2080306"/>
          </a:xfrm>
          <a:custGeom>
            <a:avLst/>
            <a:gdLst/>
            <a:ahLst/>
            <a:cxnLst/>
            <a:rect l="l" t="t" r="r" b="b"/>
            <a:pathLst>
              <a:path w="1618488" h="2773741" extrusionOk="0">
                <a:moveTo>
                  <a:pt x="0" y="0"/>
                </a:moveTo>
                <a:lnTo>
                  <a:pt x="0" y="543621"/>
                </a:lnTo>
                <a:lnTo>
                  <a:pt x="0" y="2773741"/>
                </a:lnTo>
                <a:lnTo>
                  <a:pt x="1618488" y="2773741"/>
                </a:lnTo>
                <a:lnTo>
                  <a:pt x="1618488" y="54362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79552" r="-7790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7"/>
          <p:cNvSpPr txBox="1"/>
          <p:nvPr/>
        </p:nvSpPr>
        <p:spPr>
          <a:xfrm>
            <a:off x="4705456" y="1901940"/>
            <a:ext cx="2789230" cy="158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475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This part of the content is displayed as a text layout placeholder (recommended to use the theme font) </a:t>
            </a:r>
            <a:endParaRPr/>
          </a:p>
        </p:txBody>
      </p:sp>
      <p:sp>
        <p:nvSpPr>
          <p:cNvPr id="733" name="Google Shape;733;p17"/>
          <p:cNvSpPr txBox="1"/>
          <p:nvPr/>
        </p:nvSpPr>
        <p:spPr>
          <a:xfrm>
            <a:off x="4705456" y="1624940"/>
            <a:ext cx="27892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 text preset</a:t>
            </a:r>
            <a:endParaRPr sz="16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34" name="Google Shape;734;p17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Competency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oogle Shape;740;p18"/>
          <p:cNvGrpSpPr/>
          <p:nvPr/>
        </p:nvGrpSpPr>
        <p:grpSpPr>
          <a:xfrm>
            <a:off x="187679" y="827315"/>
            <a:ext cx="2668182" cy="3904229"/>
            <a:chOff x="187679" y="827315"/>
            <a:chExt cx="2668182" cy="3904229"/>
          </a:xfrm>
        </p:grpSpPr>
        <p:sp>
          <p:nvSpPr>
            <p:cNvPr id="741" name="Google Shape;741;p18"/>
            <p:cNvSpPr/>
            <p:nvPr/>
          </p:nvSpPr>
          <p:spPr>
            <a:xfrm>
              <a:off x="470691" y="1638644"/>
              <a:ext cx="2102161" cy="210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470691" y="827315"/>
              <a:ext cx="2102161" cy="543109"/>
            </a:xfrm>
            <a:custGeom>
              <a:avLst/>
              <a:gdLst/>
              <a:ahLst/>
              <a:cxnLst/>
              <a:rect l="l" t="t" r="r" b="b"/>
              <a:pathLst>
                <a:path w="1669902" h="540059" extrusionOk="0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144000" rIns="91425" bIns="45700" anchor="t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Title text preset</a:t>
              </a:r>
              <a:endParaRPr sz="18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3" name="Google Shape;743;p18"/>
            <p:cNvGrpSpPr/>
            <p:nvPr/>
          </p:nvGrpSpPr>
          <p:grpSpPr>
            <a:xfrm>
              <a:off x="187679" y="3810633"/>
              <a:ext cx="2668182" cy="920911"/>
              <a:chOff x="914779" y="4316078"/>
              <a:chExt cx="2328148" cy="803550"/>
            </a:xfrm>
          </p:grpSpPr>
          <p:sp>
            <p:nvSpPr>
              <p:cNvPr id="744" name="Google Shape;744;p18"/>
              <p:cNvSpPr/>
              <p:nvPr/>
            </p:nvSpPr>
            <p:spPr>
              <a:xfrm>
                <a:off x="1161724" y="4316078"/>
                <a:ext cx="18342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700" b="1">
                    <a:solidFill>
                      <a:schemeClr val="accen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700" b="1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914779" y="4593073"/>
                <a:ext cx="2328148" cy="526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39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</a:t>
                </a:r>
                <a:br>
                  <a:rPr lang="en-US" sz="839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839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</p:grpSp>
        <p:sp>
          <p:nvSpPr>
            <p:cNvPr id="746" name="Google Shape;746;p18"/>
            <p:cNvSpPr/>
            <p:nvPr/>
          </p:nvSpPr>
          <p:spPr>
            <a:xfrm>
              <a:off x="563266" y="1763113"/>
              <a:ext cx="1917025" cy="185324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22680" r="-2238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18"/>
          <p:cNvGrpSpPr/>
          <p:nvPr/>
        </p:nvGrpSpPr>
        <p:grpSpPr>
          <a:xfrm>
            <a:off x="3225000" y="827317"/>
            <a:ext cx="2668182" cy="3904227"/>
            <a:chOff x="3225000" y="827317"/>
            <a:chExt cx="2668182" cy="3904227"/>
          </a:xfrm>
        </p:grpSpPr>
        <p:sp>
          <p:nvSpPr>
            <p:cNvPr id="748" name="Google Shape;748;p18"/>
            <p:cNvSpPr/>
            <p:nvPr/>
          </p:nvSpPr>
          <p:spPr>
            <a:xfrm>
              <a:off x="3539937" y="1638649"/>
              <a:ext cx="2102161" cy="2102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3539937" y="827317"/>
              <a:ext cx="2102161" cy="543109"/>
            </a:xfrm>
            <a:custGeom>
              <a:avLst/>
              <a:gdLst/>
              <a:ahLst/>
              <a:cxnLst/>
              <a:rect l="l" t="t" r="r" b="b"/>
              <a:pathLst>
                <a:path w="1669902" h="540059" extrusionOk="0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144000" rIns="91425" bIns="45700" anchor="t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Title text preset</a:t>
              </a:r>
              <a:endParaRPr sz="18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3539937" y="3810636"/>
              <a:ext cx="2102161" cy="317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solidFill>
                    <a:schemeClr val="accent2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700" b="1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3225000" y="4128084"/>
              <a:ext cx="2668182" cy="60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839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839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3632511" y="1763116"/>
              <a:ext cx="1917025" cy="185324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2680" r="-2238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3" name="Google Shape;753;p18"/>
          <p:cNvGrpSpPr/>
          <p:nvPr/>
        </p:nvGrpSpPr>
        <p:grpSpPr>
          <a:xfrm>
            <a:off x="6288139" y="827317"/>
            <a:ext cx="2668182" cy="3904227"/>
            <a:chOff x="6288139" y="827317"/>
            <a:chExt cx="2668182" cy="3904227"/>
          </a:xfrm>
        </p:grpSpPr>
        <p:sp>
          <p:nvSpPr>
            <p:cNvPr id="754" name="Google Shape;754;p18"/>
            <p:cNvSpPr/>
            <p:nvPr/>
          </p:nvSpPr>
          <p:spPr>
            <a:xfrm>
              <a:off x="6609182" y="1638649"/>
              <a:ext cx="2102161" cy="2102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6609182" y="827317"/>
              <a:ext cx="2102161" cy="543109"/>
            </a:xfrm>
            <a:custGeom>
              <a:avLst/>
              <a:gdLst/>
              <a:ahLst/>
              <a:cxnLst/>
              <a:rect l="l" t="t" r="r" b="b"/>
              <a:pathLst>
                <a:path w="1669902" h="540059" extrusionOk="0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44000" rIns="91425" bIns="45700" anchor="t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Title text preset</a:t>
              </a:r>
              <a:endParaRPr sz="18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609182" y="3810636"/>
              <a:ext cx="2102161" cy="317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solidFill>
                    <a:schemeClr val="accent3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700" b="1">
                <a:solidFill>
                  <a:schemeClr val="accent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288139" y="4128084"/>
              <a:ext cx="2668182" cy="60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</a:t>
              </a:r>
              <a:br>
                <a:rPr lang="en-US" sz="839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839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701757" y="1763116"/>
              <a:ext cx="1917025" cy="185324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22651" r="-2235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9" name="Google Shape;759;p18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Competency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19"/>
          <p:cNvGrpSpPr/>
          <p:nvPr/>
        </p:nvGrpSpPr>
        <p:grpSpPr>
          <a:xfrm>
            <a:off x="1931917" y="949209"/>
            <a:ext cx="5770945" cy="3579398"/>
            <a:chOff x="2575889" y="1265611"/>
            <a:chExt cx="7694593" cy="4772531"/>
          </a:xfrm>
        </p:grpSpPr>
        <p:cxnSp>
          <p:nvCxnSpPr>
            <p:cNvPr id="766" name="Google Shape;766;p19"/>
            <p:cNvCxnSpPr/>
            <p:nvPr/>
          </p:nvCxnSpPr>
          <p:spPr>
            <a:xfrm rot="-5400000" flipH="1">
              <a:off x="4797416" y="3471495"/>
              <a:ext cx="782445" cy="2591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767" name="Google Shape;767;p19"/>
            <p:cNvCxnSpPr/>
            <p:nvPr/>
          </p:nvCxnSpPr>
          <p:spPr>
            <a:xfrm rot="-5400000" flipH="1">
              <a:off x="5724988" y="3471497"/>
              <a:ext cx="782445" cy="2591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768" name="Google Shape;768;p19"/>
            <p:cNvCxnSpPr/>
            <p:nvPr/>
          </p:nvCxnSpPr>
          <p:spPr>
            <a:xfrm rot="-5400000" flipH="1">
              <a:off x="6652559" y="3378114"/>
              <a:ext cx="782445" cy="2591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769" name="Google Shape;769;p19"/>
            <p:cNvCxnSpPr/>
            <p:nvPr/>
          </p:nvCxnSpPr>
          <p:spPr>
            <a:xfrm rot="-5400000" flipH="1">
              <a:off x="4797419" y="4877958"/>
              <a:ext cx="782445" cy="2591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770" name="Google Shape;770;p19"/>
            <p:cNvCxnSpPr/>
            <p:nvPr/>
          </p:nvCxnSpPr>
          <p:spPr>
            <a:xfrm rot="-5400000" flipH="1">
              <a:off x="5724991" y="4877958"/>
              <a:ext cx="782445" cy="2591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771" name="Google Shape;771;p19"/>
            <p:cNvCxnSpPr/>
            <p:nvPr/>
          </p:nvCxnSpPr>
          <p:spPr>
            <a:xfrm rot="-5400000" flipH="1">
              <a:off x="6652560" y="4877959"/>
              <a:ext cx="782445" cy="2591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772" name="Google Shape;772;p19"/>
            <p:cNvGrpSpPr/>
            <p:nvPr/>
          </p:nvGrpSpPr>
          <p:grpSpPr>
            <a:xfrm>
              <a:off x="5180561" y="1886229"/>
              <a:ext cx="1870674" cy="564187"/>
              <a:chOff x="3871906" y="1692579"/>
              <a:chExt cx="1399032" cy="421973"/>
            </a:xfrm>
          </p:grpSpPr>
          <p:cxnSp>
            <p:nvCxnSpPr>
              <p:cNvPr id="773" name="Google Shape;773;p19"/>
              <p:cNvCxnSpPr/>
              <p:nvPr/>
            </p:nvCxnSpPr>
            <p:spPr>
              <a:xfrm rot="-5400000" flipH="1">
                <a:off x="4480561" y="1783051"/>
                <a:ext cx="182880" cy="193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A5A5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4" name="Google Shape;774;p19"/>
              <p:cNvCxnSpPr/>
              <p:nvPr/>
            </p:nvCxnSpPr>
            <p:spPr>
              <a:xfrm rot="-5400000" flipH="1">
                <a:off x="4457701" y="1999282"/>
                <a:ext cx="228600" cy="193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A5A5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5" name="Google Shape;775;p19"/>
              <p:cNvCxnSpPr/>
              <p:nvPr/>
            </p:nvCxnSpPr>
            <p:spPr>
              <a:xfrm rot="-5400000" flipH="1">
                <a:off x="5151460" y="1999283"/>
                <a:ext cx="228600" cy="193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A5A5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6" name="Google Shape;776;p19"/>
              <p:cNvCxnSpPr/>
              <p:nvPr/>
            </p:nvCxnSpPr>
            <p:spPr>
              <a:xfrm rot="-5400000" flipH="1">
                <a:off x="3763940" y="1999284"/>
                <a:ext cx="228600" cy="193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A5A5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7" name="Google Shape;777;p19"/>
              <p:cNvCxnSpPr/>
              <p:nvPr/>
            </p:nvCxnSpPr>
            <p:spPr>
              <a:xfrm>
                <a:off x="3871906" y="1885950"/>
                <a:ext cx="1399032" cy="158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A5A5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78" name="Google Shape;778;p19"/>
            <p:cNvGrpSpPr/>
            <p:nvPr/>
          </p:nvGrpSpPr>
          <p:grpSpPr>
            <a:xfrm>
              <a:off x="5802692" y="1265611"/>
              <a:ext cx="627018" cy="627018"/>
              <a:chOff x="4337517" y="1228401"/>
              <a:chExt cx="468968" cy="468967"/>
            </a:xfrm>
          </p:grpSpPr>
          <p:sp>
            <p:nvSpPr>
              <p:cNvPr id="779" name="Google Shape;779;p19"/>
              <p:cNvSpPr/>
              <p:nvPr/>
            </p:nvSpPr>
            <p:spPr>
              <a:xfrm>
                <a:off x="4391778" y="1282662"/>
                <a:ext cx="356569" cy="3565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780" name="Google Shape;780;p19"/>
              <p:cNvSpPr/>
              <p:nvPr/>
            </p:nvSpPr>
            <p:spPr>
              <a:xfrm>
                <a:off x="4337517" y="1228401"/>
                <a:ext cx="468968" cy="46896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80" y="161"/>
                    </a:moveTo>
                    <a:cubicBezTo>
                      <a:pt x="36" y="161"/>
                      <a:pt x="0" y="125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5" y="0"/>
                      <a:pt x="161" y="36"/>
                      <a:pt x="161" y="80"/>
                    </a:cubicBezTo>
                    <a:cubicBezTo>
                      <a:pt x="161" y="125"/>
                      <a:pt x="125" y="161"/>
                      <a:pt x="80" y="161"/>
                    </a:cubicBezTo>
                    <a:close/>
                    <a:moveTo>
                      <a:pt x="80" y="8"/>
                    </a:moveTo>
                    <a:cubicBezTo>
                      <a:pt x="41" y="8"/>
                      <a:pt x="8" y="41"/>
                      <a:pt x="8" y="80"/>
                    </a:cubicBezTo>
                    <a:cubicBezTo>
                      <a:pt x="8" y="120"/>
                      <a:pt x="41" y="152"/>
                      <a:pt x="80" y="152"/>
                    </a:cubicBezTo>
                    <a:cubicBezTo>
                      <a:pt x="120" y="152"/>
                      <a:pt x="152" y="120"/>
                      <a:pt x="152" y="80"/>
                    </a:cubicBezTo>
                    <a:cubicBezTo>
                      <a:pt x="152" y="41"/>
                      <a:pt x="120" y="8"/>
                      <a:pt x="80" y="8"/>
                    </a:cubicBezTo>
                    <a:close/>
                  </a:path>
                </a:pathLst>
              </a:custGeom>
              <a:solidFill>
                <a:srgbClr val="4595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sp>
          <p:nvSpPr>
            <p:cNvPr id="781" name="Google Shape;781;p19"/>
            <p:cNvSpPr/>
            <p:nvPr/>
          </p:nvSpPr>
          <p:spPr>
            <a:xfrm>
              <a:off x="4875129" y="2459221"/>
              <a:ext cx="627019" cy="627019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162"/>
                  </a:moveTo>
                  <a:cubicBezTo>
                    <a:pt x="36" y="162"/>
                    <a:pt x="0" y="125"/>
                    <a:pt x="0" y="81"/>
                  </a:cubicBezTo>
                  <a:cubicBezTo>
                    <a:pt x="0" y="37"/>
                    <a:pt x="36" y="0"/>
                    <a:pt x="80" y="0"/>
                  </a:cubicBezTo>
                  <a:cubicBezTo>
                    <a:pt x="125" y="0"/>
                    <a:pt x="161" y="37"/>
                    <a:pt x="161" y="81"/>
                  </a:cubicBezTo>
                  <a:cubicBezTo>
                    <a:pt x="161" y="125"/>
                    <a:pt x="125" y="162"/>
                    <a:pt x="80" y="162"/>
                  </a:cubicBezTo>
                  <a:close/>
                  <a:moveTo>
                    <a:pt x="80" y="9"/>
                  </a:moveTo>
                  <a:cubicBezTo>
                    <a:pt x="41" y="9"/>
                    <a:pt x="8" y="41"/>
                    <a:pt x="8" y="81"/>
                  </a:cubicBezTo>
                  <a:cubicBezTo>
                    <a:pt x="8" y="121"/>
                    <a:pt x="41" y="153"/>
                    <a:pt x="80" y="153"/>
                  </a:cubicBezTo>
                  <a:cubicBezTo>
                    <a:pt x="120" y="153"/>
                    <a:pt x="152" y="121"/>
                    <a:pt x="152" y="81"/>
                  </a:cubicBezTo>
                  <a:cubicBezTo>
                    <a:pt x="152" y="41"/>
                    <a:pt x="120" y="9"/>
                    <a:pt x="80" y="9"/>
                  </a:cubicBezTo>
                  <a:close/>
                </a:path>
              </a:pathLst>
            </a:custGeom>
            <a:solidFill>
              <a:srgbClr val="4242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4947678" y="2536952"/>
              <a:ext cx="476740" cy="4715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783" name="Google Shape;783;p19"/>
            <p:cNvGrpSpPr/>
            <p:nvPr/>
          </p:nvGrpSpPr>
          <p:grpSpPr>
            <a:xfrm>
              <a:off x="6730261" y="2459221"/>
              <a:ext cx="627018" cy="627019"/>
              <a:chOff x="5031276" y="2197339"/>
              <a:chExt cx="468968" cy="468967"/>
            </a:xfrm>
          </p:grpSpPr>
          <p:sp>
            <p:nvSpPr>
              <p:cNvPr id="784" name="Google Shape;784;p19"/>
              <p:cNvSpPr/>
              <p:nvPr/>
            </p:nvSpPr>
            <p:spPr>
              <a:xfrm>
                <a:off x="5085537" y="2255476"/>
                <a:ext cx="356569" cy="3526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785" name="Google Shape;785;p19"/>
              <p:cNvSpPr/>
              <p:nvPr/>
            </p:nvSpPr>
            <p:spPr>
              <a:xfrm>
                <a:off x="5031276" y="2197339"/>
                <a:ext cx="468968" cy="46896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2" extrusionOk="0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rgbClr val="42424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786" name="Google Shape;786;p19"/>
            <p:cNvGrpSpPr/>
            <p:nvPr/>
          </p:nvGrpSpPr>
          <p:grpSpPr>
            <a:xfrm>
              <a:off x="5802692" y="2459221"/>
              <a:ext cx="627018" cy="627019"/>
              <a:chOff x="4337517" y="2197339"/>
              <a:chExt cx="468968" cy="468967"/>
            </a:xfrm>
          </p:grpSpPr>
          <p:sp>
            <p:nvSpPr>
              <p:cNvPr id="787" name="Google Shape;787;p19"/>
              <p:cNvSpPr/>
              <p:nvPr/>
            </p:nvSpPr>
            <p:spPr>
              <a:xfrm>
                <a:off x="4391778" y="2255476"/>
                <a:ext cx="356569" cy="3526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4337517" y="2197339"/>
                <a:ext cx="468968" cy="46896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2" extrusionOk="0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rgbClr val="4595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789" name="Google Shape;789;p19"/>
            <p:cNvGrpSpPr/>
            <p:nvPr/>
          </p:nvGrpSpPr>
          <p:grpSpPr>
            <a:xfrm>
              <a:off x="4875121" y="3863534"/>
              <a:ext cx="627018" cy="632199"/>
              <a:chOff x="3643756" y="3247669"/>
              <a:chExt cx="468968" cy="472842"/>
            </a:xfrm>
          </p:grpSpPr>
          <p:sp>
            <p:nvSpPr>
              <p:cNvPr id="790" name="Google Shape;790;p19"/>
              <p:cNvSpPr/>
              <p:nvPr/>
            </p:nvSpPr>
            <p:spPr>
              <a:xfrm>
                <a:off x="3698017" y="3305804"/>
                <a:ext cx="356569" cy="35656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791" name="Google Shape;791;p19"/>
              <p:cNvSpPr/>
              <p:nvPr/>
            </p:nvSpPr>
            <p:spPr>
              <a:xfrm>
                <a:off x="3643756" y="3247669"/>
                <a:ext cx="468968" cy="47284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2" extrusionOk="0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rgbClr val="4595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792" name="Google Shape;792;p19"/>
            <p:cNvGrpSpPr/>
            <p:nvPr/>
          </p:nvGrpSpPr>
          <p:grpSpPr>
            <a:xfrm>
              <a:off x="6730261" y="3863534"/>
              <a:ext cx="627018" cy="632199"/>
              <a:chOff x="5031276" y="3247669"/>
              <a:chExt cx="468968" cy="472842"/>
            </a:xfrm>
          </p:grpSpPr>
          <p:sp>
            <p:nvSpPr>
              <p:cNvPr id="793" name="Google Shape;793;p19"/>
              <p:cNvSpPr/>
              <p:nvPr/>
            </p:nvSpPr>
            <p:spPr>
              <a:xfrm>
                <a:off x="5085537" y="3305804"/>
                <a:ext cx="356569" cy="3565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794" name="Google Shape;794;p19"/>
              <p:cNvSpPr/>
              <p:nvPr/>
            </p:nvSpPr>
            <p:spPr>
              <a:xfrm>
                <a:off x="5031276" y="3247669"/>
                <a:ext cx="468968" cy="47284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2" extrusionOk="0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rgbClr val="4595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795" name="Google Shape;795;p19"/>
            <p:cNvGrpSpPr/>
            <p:nvPr/>
          </p:nvGrpSpPr>
          <p:grpSpPr>
            <a:xfrm>
              <a:off x="5802692" y="3863534"/>
              <a:ext cx="627018" cy="632199"/>
              <a:chOff x="4337517" y="3247669"/>
              <a:chExt cx="468968" cy="472842"/>
            </a:xfrm>
          </p:grpSpPr>
          <p:sp>
            <p:nvSpPr>
              <p:cNvPr id="796" name="Google Shape;796;p19"/>
              <p:cNvSpPr/>
              <p:nvPr/>
            </p:nvSpPr>
            <p:spPr>
              <a:xfrm>
                <a:off x="4393716" y="3305804"/>
                <a:ext cx="356569" cy="35656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797" name="Google Shape;797;p19"/>
              <p:cNvSpPr/>
              <p:nvPr/>
            </p:nvSpPr>
            <p:spPr>
              <a:xfrm>
                <a:off x="4337517" y="3247669"/>
                <a:ext cx="468968" cy="47284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2" extrusionOk="0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rgbClr val="42424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798" name="Google Shape;798;p19"/>
            <p:cNvGrpSpPr/>
            <p:nvPr/>
          </p:nvGrpSpPr>
          <p:grpSpPr>
            <a:xfrm>
              <a:off x="4875121" y="5271256"/>
              <a:ext cx="627018" cy="627018"/>
              <a:chOff x="3643756" y="4224358"/>
              <a:chExt cx="468968" cy="468967"/>
            </a:xfrm>
          </p:grpSpPr>
          <p:sp>
            <p:nvSpPr>
              <p:cNvPr id="799" name="Google Shape;799;p19"/>
              <p:cNvSpPr/>
              <p:nvPr/>
            </p:nvSpPr>
            <p:spPr>
              <a:xfrm>
                <a:off x="3698017" y="4282493"/>
                <a:ext cx="356569" cy="35656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00" name="Google Shape;800;p19"/>
              <p:cNvSpPr/>
              <p:nvPr/>
            </p:nvSpPr>
            <p:spPr>
              <a:xfrm>
                <a:off x="3643756" y="4224358"/>
                <a:ext cx="468968" cy="46896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80" y="161"/>
                    </a:moveTo>
                    <a:cubicBezTo>
                      <a:pt x="36" y="161"/>
                      <a:pt x="0" y="125"/>
                      <a:pt x="0" y="81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5" y="0"/>
                      <a:pt x="161" y="36"/>
                      <a:pt x="161" y="81"/>
                    </a:cubicBezTo>
                    <a:cubicBezTo>
                      <a:pt x="161" y="125"/>
                      <a:pt x="125" y="161"/>
                      <a:pt x="80" y="161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0"/>
                      <a:pt x="41" y="153"/>
                      <a:pt x="80" y="153"/>
                    </a:cubicBezTo>
                    <a:cubicBezTo>
                      <a:pt x="120" y="153"/>
                      <a:pt x="152" y="120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rgbClr val="42424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801" name="Google Shape;801;p19"/>
            <p:cNvGrpSpPr/>
            <p:nvPr/>
          </p:nvGrpSpPr>
          <p:grpSpPr>
            <a:xfrm>
              <a:off x="6730261" y="5271256"/>
              <a:ext cx="627018" cy="627018"/>
              <a:chOff x="5031276" y="4224358"/>
              <a:chExt cx="468968" cy="468967"/>
            </a:xfrm>
          </p:grpSpPr>
          <p:sp>
            <p:nvSpPr>
              <p:cNvPr id="802" name="Google Shape;802;p19"/>
              <p:cNvSpPr/>
              <p:nvPr/>
            </p:nvSpPr>
            <p:spPr>
              <a:xfrm>
                <a:off x="5085537" y="4282493"/>
                <a:ext cx="356569" cy="35656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03" name="Google Shape;803;p19"/>
              <p:cNvSpPr/>
              <p:nvPr/>
            </p:nvSpPr>
            <p:spPr>
              <a:xfrm>
                <a:off x="5031276" y="4224358"/>
                <a:ext cx="468968" cy="46896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80" y="161"/>
                    </a:moveTo>
                    <a:cubicBezTo>
                      <a:pt x="36" y="161"/>
                      <a:pt x="0" y="125"/>
                      <a:pt x="0" y="81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5" y="0"/>
                      <a:pt x="161" y="36"/>
                      <a:pt x="161" y="81"/>
                    </a:cubicBezTo>
                    <a:cubicBezTo>
                      <a:pt x="161" y="125"/>
                      <a:pt x="125" y="161"/>
                      <a:pt x="80" y="161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0"/>
                      <a:pt x="41" y="153"/>
                      <a:pt x="80" y="153"/>
                    </a:cubicBezTo>
                    <a:cubicBezTo>
                      <a:pt x="120" y="153"/>
                      <a:pt x="152" y="120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rgbClr val="4595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804" name="Google Shape;804;p19"/>
            <p:cNvGrpSpPr/>
            <p:nvPr/>
          </p:nvGrpSpPr>
          <p:grpSpPr>
            <a:xfrm>
              <a:off x="5802692" y="5271256"/>
              <a:ext cx="627018" cy="627018"/>
              <a:chOff x="4337517" y="4224358"/>
              <a:chExt cx="468968" cy="468967"/>
            </a:xfrm>
          </p:grpSpPr>
          <p:sp>
            <p:nvSpPr>
              <p:cNvPr id="805" name="Google Shape;805;p19"/>
              <p:cNvSpPr/>
              <p:nvPr/>
            </p:nvSpPr>
            <p:spPr>
              <a:xfrm>
                <a:off x="4391778" y="4282493"/>
                <a:ext cx="356569" cy="3565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06" name="Google Shape;806;p19"/>
              <p:cNvSpPr/>
              <p:nvPr/>
            </p:nvSpPr>
            <p:spPr>
              <a:xfrm>
                <a:off x="4337517" y="4224358"/>
                <a:ext cx="468968" cy="46896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80" y="161"/>
                    </a:moveTo>
                    <a:cubicBezTo>
                      <a:pt x="36" y="161"/>
                      <a:pt x="0" y="125"/>
                      <a:pt x="0" y="81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5" y="0"/>
                      <a:pt x="161" y="36"/>
                      <a:pt x="161" y="81"/>
                    </a:cubicBezTo>
                    <a:cubicBezTo>
                      <a:pt x="161" y="125"/>
                      <a:pt x="125" y="161"/>
                      <a:pt x="80" y="161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0"/>
                      <a:pt x="41" y="153"/>
                      <a:pt x="80" y="153"/>
                    </a:cubicBezTo>
                    <a:cubicBezTo>
                      <a:pt x="120" y="153"/>
                      <a:pt x="152" y="120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rgbClr val="42424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807" name="Google Shape;807;p19"/>
            <p:cNvGrpSpPr/>
            <p:nvPr/>
          </p:nvGrpSpPr>
          <p:grpSpPr>
            <a:xfrm>
              <a:off x="6877959" y="2604261"/>
              <a:ext cx="331645" cy="279824"/>
              <a:chOff x="5135923" y="2305860"/>
              <a:chExt cx="248048" cy="209293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5135923" y="2495773"/>
                <a:ext cx="248048" cy="19380"/>
              </a:xfrm>
              <a:custGeom>
                <a:avLst/>
                <a:gdLst/>
                <a:ahLst/>
                <a:cxnLst/>
                <a:rect l="l" t="t" r="r" b="b"/>
                <a:pathLst>
                  <a:path w="85" h="7" extrusionOk="0">
                    <a:moveTo>
                      <a:pt x="85" y="4"/>
                    </a:moveTo>
                    <a:cubicBezTo>
                      <a:pt x="85" y="5"/>
                      <a:pt x="84" y="7"/>
                      <a:pt x="8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0"/>
                      <a:pt x="85" y="2"/>
                      <a:pt x="85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5143675" y="2352369"/>
                <a:ext cx="42635" cy="135653"/>
              </a:xfrm>
              <a:custGeom>
                <a:avLst/>
                <a:gdLst/>
                <a:ahLst/>
                <a:cxnLst/>
                <a:rect l="l" t="t" r="r" b="b"/>
                <a:pathLst>
                  <a:path w="14" h="47" extrusionOk="0">
                    <a:moveTo>
                      <a:pt x="14" y="45"/>
                    </a:moveTo>
                    <a:cubicBezTo>
                      <a:pt x="14" y="46"/>
                      <a:pt x="13" y="47"/>
                      <a:pt x="11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7"/>
                      <a:pt x="0" y="46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4" y="2"/>
                      <a:pt x="14" y="3"/>
                    </a:cubicBezTo>
                    <a:lnTo>
                      <a:pt x="14" y="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5194058" y="2305860"/>
                <a:ext cx="38758" cy="182162"/>
              </a:xfrm>
              <a:custGeom>
                <a:avLst/>
                <a:gdLst/>
                <a:ahLst/>
                <a:cxnLst/>
                <a:rect l="l" t="t" r="r" b="b"/>
                <a:pathLst>
                  <a:path w="13" h="63" extrusionOk="0">
                    <a:moveTo>
                      <a:pt x="13" y="60"/>
                    </a:moveTo>
                    <a:cubicBezTo>
                      <a:pt x="13" y="62"/>
                      <a:pt x="12" y="63"/>
                      <a:pt x="10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1" y="63"/>
                      <a:pt x="0" y="62"/>
                      <a:pt x="0" y="6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3" y="2"/>
                      <a:pt x="13" y="4"/>
                    </a:cubicBezTo>
                    <a:lnTo>
                      <a:pt x="13" y="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5240567" y="2387252"/>
                <a:ext cx="38758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5" extrusionOk="0">
                    <a:moveTo>
                      <a:pt x="13" y="33"/>
                    </a:moveTo>
                    <a:cubicBezTo>
                      <a:pt x="13" y="35"/>
                      <a:pt x="12" y="35"/>
                      <a:pt x="11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5"/>
                      <a:pt x="0" y="35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lnTo>
                      <a:pt x="13" y="3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5287076" y="2329114"/>
                <a:ext cx="38758" cy="158907"/>
              </a:xfrm>
              <a:custGeom>
                <a:avLst/>
                <a:gdLst/>
                <a:ahLst/>
                <a:cxnLst/>
                <a:rect l="l" t="t" r="r" b="b"/>
                <a:pathLst>
                  <a:path w="14" h="55" extrusionOk="0">
                    <a:moveTo>
                      <a:pt x="14" y="52"/>
                    </a:moveTo>
                    <a:cubicBezTo>
                      <a:pt x="14" y="54"/>
                      <a:pt x="12" y="55"/>
                      <a:pt x="11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2" y="55"/>
                      <a:pt x="0" y="54"/>
                      <a:pt x="0" y="5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1"/>
                      <a:pt x="14" y="3"/>
                    </a:cubicBezTo>
                    <a:lnTo>
                      <a:pt x="14" y="5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5337462" y="2387252"/>
                <a:ext cx="34883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5" extrusionOk="0">
                    <a:moveTo>
                      <a:pt x="13" y="33"/>
                    </a:moveTo>
                    <a:cubicBezTo>
                      <a:pt x="13" y="35"/>
                      <a:pt x="12" y="35"/>
                      <a:pt x="10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5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3" y="1"/>
                      <a:pt x="13" y="2"/>
                    </a:cubicBezTo>
                    <a:lnTo>
                      <a:pt x="13" y="3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814" name="Google Shape;814;p19"/>
            <p:cNvGrpSpPr/>
            <p:nvPr/>
          </p:nvGrpSpPr>
          <p:grpSpPr>
            <a:xfrm>
              <a:off x="5984048" y="1431442"/>
              <a:ext cx="264282" cy="285012"/>
              <a:chOff x="4477045" y="1352425"/>
              <a:chExt cx="197665" cy="213168"/>
            </a:xfrm>
          </p:grpSpPr>
          <p:sp>
            <p:nvSpPr>
              <p:cNvPr id="815" name="Google Shape;815;p19"/>
              <p:cNvSpPr/>
              <p:nvPr/>
            </p:nvSpPr>
            <p:spPr>
              <a:xfrm>
                <a:off x="4496422" y="1522958"/>
                <a:ext cx="50386" cy="42634"/>
              </a:xfrm>
              <a:custGeom>
                <a:avLst/>
                <a:gdLst/>
                <a:ahLst/>
                <a:cxnLst/>
                <a:rect l="l" t="t" r="r" b="b"/>
                <a:pathLst>
                  <a:path w="18" h="15" extrusionOk="0">
                    <a:moveTo>
                      <a:pt x="0" y="10"/>
                    </a:moveTo>
                    <a:cubicBezTo>
                      <a:pt x="0" y="13"/>
                      <a:pt x="2" y="15"/>
                      <a:pt x="5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16" name="Google Shape;816;p19"/>
              <p:cNvSpPr/>
              <p:nvPr/>
            </p:nvSpPr>
            <p:spPr>
              <a:xfrm>
                <a:off x="4477045" y="1352425"/>
                <a:ext cx="197665" cy="108521"/>
              </a:xfrm>
              <a:custGeom>
                <a:avLst/>
                <a:gdLst/>
                <a:ahLst/>
                <a:cxnLst/>
                <a:rect l="l" t="t" r="r" b="b"/>
                <a:pathLst>
                  <a:path w="68" h="37" extrusionOk="0">
                    <a:moveTo>
                      <a:pt x="66" y="31"/>
                    </a:move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1"/>
                      <a:pt x="35" y="1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2"/>
                      <a:pt x="0" y="34"/>
                      <a:pt x="1" y="36"/>
                    </a:cubicBezTo>
                    <a:cubicBezTo>
                      <a:pt x="2" y="37"/>
                      <a:pt x="4" y="37"/>
                      <a:pt x="6" y="3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3" y="37"/>
                      <a:pt x="66" y="37"/>
                      <a:pt x="67" y="36"/>
                    </a:cubicBezTo>
                    <a:cubicBezTo>
                      <a:pt x="68" y="34"/>
                      <a:pt x="68" y="32"/>
                      <a:pt x="66" y="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17" name="Google Shape;817;p19"/>
              <p:cNvSpPr/>
              <p:nvPr/>
            </p:nvSpPr>
            <p:spPr>
              <a:xfrm>
                <a:off x="4496422" y="1449320"/>
                <a:ext cx="158907" cy="116273"/>
              </a:xfrm>
              <a:custGeom>
                <a:avLst/>
                <a:gdLst/>
                <a:ahLst/>
                <a:cxnLst/>
                <a:rect l="l" t="t" r="r" b="b"/>
                <a:pathLst>
                  <a:path w="55" h="40" extrusionOk="0"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8"/>
                      <a:pt x="38" y="6"/>
                      <a:pt x="43" y="6"/>
                    </a:cubicBezTo>
                    <a:cubicBezTo>
                      <a:pt x="48" y="6"/>
                      <a:pt x="52" y="8"/>
                      <a:pt x="55" y="11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  <a:moveTo>
                      <a:pt x="43" y="38"/>
                    </a:moveTo>
                    <a:cubicBezTo>
                      <a:pt x="41" y="38"/>
                      <a:pt x="40" y="37"/>
                      <a:pt x="38" y="37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3" y="40"/>
                      <a:pt x="55" y="38"/>
                      <a:pt x="55" y="35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2" y="36"/>
                      <a:pt x="48" y="38"/>
                      <a:pt x="43" y="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18" name="Google Shape;818;p19"/>
              <p:cNvSpPr/>
              <p:nvPr/>
            </p:nvSpPr>
            <p:spPr>
              <a:xfrm>
                <a:off x="4593317" y="1507455"/>
                <a:ext cx="38758" cy="3877"/>
              </a:xfrm>
              <a:custGeom>
                <a:avLst/>
                <a:gdLst/>
                <a:ahLst/>
                <a:cxnLst/>
                <a:rect l="l" t="t" r="r" b="b"/>
                <a:pathLst>
                  <a:path w="10" h="1" extrusionOk="0">
                    <a:moveTo>
                      <a:pt x="1" y="0"/>
                    </a:moveTo>
                    <a:lnTo>
                      <a:pt x="0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19" name="Google Shape;819;p19"/>
              <p:cNvSpPr/>
              <p:nvPr/>
            </p:nvSpPr>
            <p:spPr>
              <a:xfrm>
                <a:off x="4597192" y="1515207"/>
                <a:ext cx="31006" cy="3877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0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20" name="Google Shape;820;p19"/>
              <p:cNvSpPr/>
              <p:nvPr/>
            </p:nvSpPr>
            <p:spPr>
              <a:xfrm>
                <a:off x="4601069" y="1515207"/>
                <a:ext cx="3877" cy="3877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21" name="Google Shape;821;p19"/>
              <p:cNvSpPr/>
              <p:nvPr/>
            </p:nvSpPr>
            <p:spPr>
              <a:xfrm>
                <a:off x="4601069" y="1491952"/>
                <a:ext cx="3488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 extrusionOk="0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4" y="1"/>
                      <a:pt x="7" y="1"/>
                    </a:cubicBezTo>
                    <a:cubicBezTo>
                      <a:pt x="9" y="1"/>
                      <a:pt x="10" y="2"/>
                      <a:pt x="11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22" name="Google Shape;822;p19"/>
              <p:cNvSpPr/>
              <p:nvPr/>
            </p:nvSpPr>
            <p:spPr>
              <a:xfrm>
                <a:off x="4601069" y="1519084"/>
                <a:ext cx="31006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11" h="5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4" y="5"/>
                      <a:pt x="7" y="5"/>
                    </a:cubicBezTo>
                    <a:cubicBezTo>
                      <a:pt x="8" y="5"/>
                      <a:pt x="10" y="5"/>
                      <a:pt x="11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8" y="4"/>
                      <a:pt x="7" y="4"/>
                    </a:cubicBezTo>
                    <a:cubicBezTo>
                      <a:pt x="4" y="4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23" name="Google Shape;823;p19"/>
              <p:cNvSpPr/>
              <p:nvPr/>
            </p:nvSpPr>
            <p:spPr>
              <a:xfrm>
                <a:off x="4577814" y="1468698"/>
                <a:ext cx="85267" cy="85267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14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lose/>
                    <a:moveTo>
                      <a:pt x="14" y="27"/>
                    </a:moveTo>
                    <a:cubicBezTo>
                      <a:pt x="7" y="27"/>
                      <a:pt x="2" y="22"/>
                      <a:pt x="2" y="15"/>
                    </a:cubicBezTo>
                    <a:cubicBezTo>
                      <a:pt x="2" y="8"/>
                      <a:pt x="7" y="2"/>
                      <a:pt x="14" y="2"/>
                    </a:cubicBezTo>
                    <a:cubicBezTo>
                      <a:pt x="21" y="2"/>
                      <a:pt x="27" y="8"/>
                      <a:pt x="27" y="15"/>
                    </a:cubicBezTo>
                    <a:cubicBezTo>
                      <a:pt x="27" y="22"/>
                      <a:pt x="21" y="27"/>
                      <a:pt x="14" y="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824" name="Google Shape;824;p19"/>
            <p:cNvGrpSpPr/>
            <p:nvPr/>
          </p:nvGrpSpPr>
          <p:grpSpPr>
            <a:xfrm>
              <a:off x="5048708" y="2635429"/>
              <a:ext cx="279828" cy="279829"/>
              <a:chOff x="3775532" y="2329114"/>
              <a:chExt cx="209293" cy="209291"/>
            </a:xfrm>
          </p:grpSpPr>
          <p:sp>
            <p:nvSpPr>
              <p:cNvPr id="825" name="Google Shape;825;p19"/>
              <p:cNvSpPr/>
              <p:nvPr/>
            </p:nvSpPr>
            <p:spPr>
              <a:xfrm>
                <a:off x="3853047" y="2426009"/>
                <a:ext cx="38758" cy="42634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10" y="4"/>
                    </a:moveTo>
                    <a:lnTo>
                      <a:pt x="4" y="11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26" name="Google Shape;826;p19"/>
              <p:cNvSpPr/>
              <p:nvPr/>
            </p:nvSpPr>
            <p:spPr>
              <a:xfrm>
                <a:off x="3775532" y="2453138"/>
                <a:ext cx="93018" cy="85267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22" y="0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21"/>
                      <a:pt x="0" y="25"/>
                      <a:pt x="2" y="28"/>
                    </a:cubicBezTo>
                    <a:cubicBezTo>
                      <a:pt x="5" y="30"/>
                      <a:pt x="8" y="30"/>
                      <a:pt x="11" y="28"/>
                    </a:cubicBezTo>
                    <a:cubicBezTo>
                      <a:pt x="31" y="9"/>
                      <a:pt x="31" y="9"/>
                      <a:pt x="31" y="9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27" name="Google Shape;827;p19"/>
              <p:cNvSpPr/>
              <p:nvPr/>
            </p:nvSpPr>
            <p:spPr>
              <a:xfrm>
                <a:off x="3814289" y="2468641"/>
                <a:ext cx="34883" cy="34883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9" y="6"/>
                    </a:moveTo>
                    <a:lnTo>
                      <a:pt x="7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28" name="Google Shape;828;p19"/>
              <p:cNvSpPr/>
              <p:nvPr/>
            </p:nvSpPr>
            <p:spPr>
              <a:xfrm>
                <a:off x="3856924" y="2329114"/>
                <a:ext cx="127901" cy="127901"/>
              </a:xfrm>
              <a:custGeom>
                <a:avLst/>
                <a:gdLst/>
                <a:ahLst/>
                <a:cxnLst/>
                <a:rect l="l" t="t" r="r" b="b"/>
                <a:pathLst>
                  <a:path w="44" h="44" extrusionOk="0">
                    <a:moveTo>
                      <a:pt x="22" y="0"/>
                    </a:move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9"/>
                      <a:pt x="34" y="0"/>
                      <a:pt x="22" y="0"/>
                    </a:cubicBezTo>
                    <a:close/>
                    <a:moveTo>
                      <a:pt x="22" y="37"/>
                    </a:moveTo>
                    <a:cubicBezTo>
                      <a:pt x="13" y="37"/>
                      <a:pt x="6" y="30"/>
                      <a:pt x="6" y="22"/>
                    </a:cubicBezTo>
                    <a:cubicBezTo>
                      <a:pt x="6" y="13"/>
                      <a:pt x="13" y="6"/>
                      <a:pt x="22" y="6"/>
                    </a:cubicBezTo>
                    <a:cubicBezTo>
                      <a:pt x="30" y="6"/>
                      <a:pt x="37" y="13"/>
                      <a:pt x="37" y="22"/>
                    </a:cubicBezTo>
                    <a:cubicBezTo>
                      <a:pt x="37" y="30"/>
                      <a:pt x="30" y="37"/>
                      <a:pt x="22" y="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29" name="Google Shape;829;p19"/>
              <p:cNvSpPr/>
              <p:nvPr/>
            </p:nvSpPr>
            <p:spPr>
              <a:xfrm>
                <a:off x="3915059" y="2360120"/>
                <a:ext cx="11628" cy="62012"/>
              </a:xfrm>
              <a:custGeom>
                <a:avLst/>
                <a:gdLst/>
                <a:ahLst/>
                <a:cxnLst/>
                <a:rect l="l" t="t" r="r" b="b"/>
                <a:pathLst>
                  <a:path w="4" h="21" extrusionOk="0">
                    <a:moveTo>
                      <a:pt x="4" y="19"/>
                    </a:moveTo>
                    <a:cubicBezTo>
                      <a:pt x="4" y="20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lnTo>
                      <a:pt x="4" y="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30" name="Google Shape;830;p19"/>
              <p:cNvSpPr/>
              <p:nvPr/>
            </p:nvSpPr>
            <p:spPr>
              <a:xfrm>
                <a:off x="3891804" y="2387252"/>
                <a:ext cx="58138" cy="7752"/>
              </a:xfrm>
              <a:custGeom>
                <a:avLst/>
                <a:gdLst/>
                <a:ahLst/>
                <a:cxnLst/>
                <a:rect l="l" t="t" r="r" b="b"/>
                <a:pathLst>
                  <a:path w="21" h="3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3"/>
                      <a:pt x="20" y="3"/>
                      <a:pt x="19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831" name="Google Shape;831;p19"/>
            <p:cNvGrpSpPr/>
            <p:nvPr/>
          </p:nvGrpSpPr>
          <p:grpSpPr>
            <a:xfrm>
              <a:off x="5952981" y="5442330"/>
              <a:ext cx="326465" cy="285014"/>
              <a:chOff x="4449913" y="4340630"/>
              <a:chExt cx="244174" cy="213168"/>
            </a:xfrm>
          </p:grpSpPr>
          <p:sp>
            <p:nvSpPr>
              <p:cNvPr id="832" name="Google Shape;832;p19"/>
              <p:cNvSpPr/>
              <p:nvPr/>
            </p:nvSpPr>
            <p:spPr>
              <a:xfrm>
                <a:off x="4473168" y="4495660"/>
                <a:ext cx="197665" cy="31006"/>
              </a:xfrm>
              <a:custGeom>
                <a:avLst/>
                <a:gdLst/>
                <a:ahLst/>
                <a:cxnLst/>
                <a:rect l="l" t="t" r="r" b="b"/>
                <a:pathLst>
                  <a:path w="69" h="10" extrusionOk="0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4" y="3"/>
                      <a:pt x="65" y="5"/>
                      <a:pt x="65" y="7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3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33" name="Google Shape;833;p19"/>
              <p:cNvSpPr/>
              <p:nvPr/>
            </p:nvSpPr>
            <p:spPr>
              <a:xfrm>
                <a:off x="4562311" y="4468529"/>
                <a:ext cx="11628" cy="6588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34" name="Google Shape;834;p19"/>
              <p:cNvSpPr/>
              <p:nvPr/>
            </p:nvSpPr>
            <p:spPr>
              <a:xfrm>
                <a:off x="4473168" y="4340630"/>
                <a:ext cx="197665" cy="13565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3"/>
                      <a:pt x="3" y="46"/>
                      <a:pt x="7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6" y="46"/>
                      <a:pt x="69" y="43"/>
                      <a:pt x="69" y="39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4"/>
                      <a:pt x="66" y="0"/>
                      <a:pt x="62" y="0"/>
                    </a:cubicBezTo>
                    <a:close/>
                    <a:moveTo>
                      <a:pt x="63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3" y="7"/>
                      <a:pt x="63" y="7"/>
                      <a:pt x="63" y="7"/>
                    </a:cubicBezTo>
                    <a:lnTo>
                      <a:pt x="63" y="4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35" name="Google Shape;835;p19"/>
              <p:cNvSpPr/>
              <p:nvPr/>
            </p:nvSpPr>
            <p:spPr>
              <a:xfrm>
                <a:off x="4496422" y="4367759"/>
                <a:ext cx="147279" cy="81392"/>
              </a:xfrm>
              <a:custGeom>
                <a:avLst/>
                <a:gdLst/>
                <a:ahLst/>
                <a:cxnLst/>
                <a:rect l="l" t="t" r="r" b="b"/>
                <a:pathLst>
                  <a:path w="38" h="21" extrusionOk="0">
                    <a:moveTo>
                      <a:pt x="38" y="21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1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36" name="Google Shape;836;p19"/>
              <p:cNvSpPr/>
              <p:nvPr/>
            </p:nvSpPr>
            <p:spPr>
              <a:xfrm>
                <a:off x="4449913" y="4518915"/>
                <a:ext cx="54261" cy="34883"/>
              </a:xfrm>
              <a:custGeom>
                <a:avLst/>
                <a:gdLst/>
                <a:ahLst/>
                <a:cxnLst/>
                <a:rect l="l" t="t" r="r" b="b"/>
                <a:pathLst>
                  <a:path w="19" h="12" extrusionOk="0">
                    <a:moveTo>
                      <a:pt x="19" y="9"/>
                    </a:moveTo>
                    <a:cubicBezTo>
                      <a:pt x="19" y="11"/>
                      <a:pt x="18" y="12"/>
                      <a:pt x="16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9" y="2"/>
                      <a:pt x="19" y="3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37" name="Google Shape;837;p19"/>
              <p:cNvSpPr/>
              <p:nvPr/>
            </p:nvSpPr>
            <p:spPr>
              <a:xfrm>
                <a:off x="4539057" y="4518915"/>
                <a:ext cx="58138" cy="34883"/>
              </a:xfrm>
              <a:custGeom>
                <a:avLst/>
                <a:gdLst/>
                <a:ahLst/>
                <a:cxnLst/>
                <a:rect l="l" t="t" r="r" b="b"/>
                <a:pathLst>
                  <a:path w="19" h="12" extrusionOk="0">
                    <a:moveTo>
                      <a:pt x="19" y="9"/>
                    </a:moveTo>
                    <a:cubicBezTo>
                      <a:pt x="19" y="11"/>
                      <a:pt x="17" y="12"/>
                      <a:pt x="15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9" y="2"/>
                      <a:pt x="19" y="3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38" name="Google Shape;838;p19"/>
              <p:cNvSpPr/>
              <p:nvPr/>
            </p:nvSpPr>
            <p:spPr>
              <a:xfrm>
                <a:off x="4635949" y="4518915"/>
                <a:ext cx="58138" cy="34883"/>
              </a:xfrm>
              <a:custGeom>
                <a:avLst/>
                <a:gdLst/>
                <a:ahLst/>
                <a:cxnLst/>
                <a:rect l="l" t="t" r="r" b="b"/>
                <a:pathLst>
                  <a:path w="20" h="12" extrusionOk="0">
                    <a:moveTo>
                      <a:pt x="20" y="9"/>
                    </a:moveTo>
                    <a:cubicBezTo>
                      <a:pt x="20" y="11"/>
                      <a:pt x="18" y="12"/>
                      <a:pt x="16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2"/>
                      <a:pt x="20" y="3"/>
                    </a:cubicBezTo>
                    <a:lnTo>
                      <a:pt x="20" y="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839" name="Google Shape;839;p19"/>
            <p:cNvGrpSpPr/>
            <p:nvPr/>
          </p:nvGrpSpPr>
          <p:grpSpPr>
            <a:xfrm>
              <a:off x="5059089" y="4044951"/>
              <a:ext cx="259099" cy="269467"/>
              <a:chOff x="3779409" y="3360064"/>
              <a:chExt cx="193788" cy="201541"/>
            </a:xfrm>
          </p:grpSpPr>
          <p:sp>
            <p:nvSpPr>
              <p:cNvPr id="840" name="Google Shape;840;p19"/>
              <p:cNvSpPr/>
              <p:nvPr/>
            </p:nvSpPr>
            <p:spPr>
              <a:xfrm>
                <a:off x="3779409" y="3534474"/>
                <a:ext cx="193788" cy="27131"/>
              </a:xfrm>
              <a:custGeom>
                <a:avLst/>
                <a:gdLst/>
                <a:ahLst/>
                <a:cxnLst/>
                <a:rect l="l" t="t" r="r" b="b"/>
                <a:pathLst>
                  <a:path w="66" h="10" extrusionOk="0">
                    <a:moveTo>
                      <a:pt x="66" y="3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5"/>
                      <a:pt x="61" y="7"/>
                      <a:pt x="6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7"/>
                      <a:pt x="4" y="5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7"/>
                      <a:pt x="3" y="10"/>
                      <a:pt x="7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3" y="10"/>
                      <a:pt x="66" y="7"/>
                      <a:pt x="66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41" name="Google Shape;841;p19"/>
              <p:cNvSpPr/>
              <p:nvPr/>
            </p:nvSpPr>
            <p:spPr>
              <a:xfrm>
                <a:off x="3837544" y="3425953"/>
                <a:ext cx="77515" cy="2713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42" name="Google Shape;842;p19"/>
              <p:cNvSpPr/>
              <p:nvPr/>
            </p:nvSpPr>
            <p:spPr>
              <a:xfrm>
                <a:off x="3837544" y="3391070"/>
                <a:ext cx="77515" cy="2713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43" name="Google Shape;843;p19"/>
              <p:cNvSpPr/>
              <p:nvPr/>
            </p:nvSpPr>
            <p:spPr>
              <a:xfrm>
                <a:off x="3837544" y="3360064"/>
                <a:ext cx="77515" cy="2325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44" name="Google Shape;844;p19"/>
              <p:cNvSpPr/>
              <p:nvPr/>
            </p:nvSpPr>
            <p:spPr>
              <a:xfrm>
                <a:off x="3791035" y="3445331"/>
                <a:ext cx="170533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59" h="34" extrusionOk="0">
                    <a:moveTo>
                      <a:pt x="57" y="1"/>
                    </a:moveTo>
                    <a:cubicBezTo>
                      <a:pt x="56" y="0"/>
                      <a:pt x="53" y="0"/>
                      <a:pt x="52" y="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9" y="5"/>
                      <a:pt x="59" y="3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845" name="Google Shape;845;p19"/>
            <p:cNvGrpSpPr/>
            <p:nvPr/>
          </p:nvGrpSpPr>
          <p:grpSpPr>
            <a:xfrm>
              <a:off x="5952980" y="2604305"/>
              <a:ext cx="326465" cy="285007"/>
              <a:chOff x="4449913" y="2305860"/>
              <a:chExt cx="244174" cy="213167"/>
            </a:xfrm>
          </p:grpSpPr>
          <p:sp>
            <p:nvSpPr>
              <p:cNvPr id="846" name="Google Shape;846;p19"/>
              <p:cNvSpPr/>
              <p:nvPr/>
            </p:nvSpPr>
            <p:spPr>
              <a:xfrm>
                <a:off x="4449913" y="2410506"/>
                <a:ext cx="127901" cy="108521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45" y="18"/>
                    </a:moveTo>
                    <a:cubicBezTo>
                      <a:pt x="24" y="6"/>
                      <a:pt x="24" y="6"/>
                      <a:pt x="24" y="6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16" y="25"/>
                      <a:pt x="4" y="16"/>
                      <a:pt x="12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7" y="5"/>
                      <a:pt x="0" y="20"/>
                      <a:pt x="15" y="29"/>
                    </a:cubicBezTo>
                    <a:cubicBezTo>
                      <a:pt x="18" y="30"/>
                      <a:pt x="21" y="33"/>
                      <a:pt x="31" y="30"/>
                    </a:cubicBezTo>
                    <a:cubicBezTo>
                      <a:pt x="33" y="38"/>
                      <a:pt x="33" y="38"/>
                      <a:pt x="33" y="38"/>
                    </a:cubicBez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47" name="Google Shape;847;p19"/>
              <p:cNvSpPr/>
              <p:nvPr/>
            </p:nvSpPr>
            <p:spPr>
              <a:xfrm>
                <a:off x="4562311" y="2305860"/>
                <a:ext cx="131776" cy="112398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0" y="20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9" y="13"/>
                      <a:pt x="41" y="21"/>
                      <a:pt x="34" y="35"/>
                    </a:cubicBezTo>
                    <a:cubicBezTo>
                      <a:pt x="33" y="36"/>
                      <a:pt x="34" y="38"/>
                      <a:pt x="35" y="36"/>
                    </a:cubicBezTo>
                    <a:cubicBezTo>
                      <a:pt x="38" y="33"/>
                      <a:pt x="45" y="17"/>
                      <a:pt x="30" y="8"/>
                    </a:cubicBezTo>
                    <a:cubicBezTo>
                      <a:pt x="27" y="7"/>
                      <a:pt x="24" y="5"/>
                      <a:pt x="14" y="8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48" name="Google Shape;848;p19"/>
              <p:cNvSpPr/>
              <p:nvPr/>
            </p:nvSpPr>
            <p:spPr>
              <a:xfrm>
                <a:off x="4461542" y="2352369"/>
                <a:ext cx="85267" cy="7752"/>
              </a:xfrm>
              <a:custGeom>
                <a:avLst/>
                <a:gdLst/>
                <a:ahLst/>
                <a:cxnLst/>
                <a:rect l="l" t="t" r="r" b="b"/>
                <a:pathLst>
                  <a:path w="22" h="2" extrusionOk="0">
                    <a:moveTo>
                      <a:pt x="2" y="0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49" name="Google Shape;849;p19"/>
              <p:cNvSpPr/>
              <p:nvPr/>
            </p:nvSpPr>
            <p:spPr>
              <a:xfrm>
                <a:off x="4469293" y="2363997"/>
                <a:ext cx="69764" cy="11628"/>
              </a:xfrm>
              <a:custGeom>
                <a:avLst/>
                <a:gdLst/>
                <a:ahLst/>
                <a:cxnLst/>
                <a:rect l="l" t="t" r="r" b="b"/>
                <a:pathLst>
                  <a:path w="18" h="3" extrusionOk="0">
                    <a:moveTo>
                      <a:pt x="1" y="0"/>
                    </a:moveTo>
                    <a:lnTo>
                      <a:pt x="0" y="3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50" name="Google Shape;850;p19"/>
              <p:cNvSpPr/>
              <p:nvPr/>
            </p:nvSpPr>
            <p:spPr>
              <a:xfrm>
                <a:off x="4477045" y="2360120"/>
                <a:ext cx="11628" cy="3877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1"/>
                    </a:moveTo>
                    <a:cubicBezTo>
                      <a:pt x="4" y="1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51" name="Google Shape;851;p19"/>
              <p:cNvSpPr/>
              <p:nvPr/>
            </p:nvSpPr>
            <p:spPr>
              <a:xfrm>
                <a:off x="4480919" y="2313611"/>
                <a:ext cx="77515" cy="34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" extrusionOk="0">
                    <a:moveTo>
                      <a:pt x="0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6" y="7"/>
                      <a:pt x="11" y="3"/>
                      <a:pt x="16" y="3"/>
                    </a:cubicBezTo>
                    <a:cubicBezTo>
                      <a:pt x="20" y="3"/>
                      <a:pt x="24" y="5"/>
                      <a:pt x="26" y="8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2"/>
                      <a:pt x="21" y="0"/>
                      <a:pt x="16" y="0"/>
                    </a:cubicBezTo>
                    <a:cubicBezTo>
                      <a:pt x="9" y="0"/>
                      <a:pt x="2" y="5"/>
                      <a:pt x="0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52" name="Google Shape;852;p19"/>
              <p:cNvSpPr/>
              <p:nvPr/>
            </p:nvSpPr>
            <p:spPr>
              <a:xfrm>
                <a:off x="4480919" y="2375623"/>
                <a:ext cx="73641" cy="34883"/>
              </a:xfrm>
              <a:custGeom>
                <a:avLst/>
                <a:gdLst/>
                <a:ahLst/>
                <a:cxnLst/>
                <a:rect l="l" t="t" r="r" b="b"/>
                <a:pathLst>
                  <a:path w="26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7"/>
                      <a:pt x="9" y="12"/>
                      <a:pt x="16" y="12"/>
                    </a:cubicBezTo>
                    <a:cubicBezTo>
                      <a:pt x="20" y="12"/>
                      <a:pt x="23" y="11"/>
                      <a:pt x="26" y="9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3" y="7"/>
                      <a:pt x="20" y="8"/>
                      <a:pt x="16" y="8"/>
                    </a:cubicBezTo>
                    <a:cubicBezTo>
                      <a:pt x="11" y="8"/>
                      <a:pt x="6" y="5"/>
                      <a:pt x="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53" name="Google Shape;853;p19"/>
              <p:cNvSpPr/>
              <p:nvPr/>
            </p:nvSpPr>
            <p:spPr>
              <a:xfrm>
                <a:off x="4620446" y="2406629"/>
                <a:ext cx="7752" cy="1123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54" name="Google Shape;854;p19"/>
              <p:cNvSpPr/>
              <p:nvPr/>
            </p:nvSpPr>
            <p:spPr>
              <a:xfrm>
                <a:off x="4589440" y="2484144"/>
                <a:ext cx="27132" cy="27131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9" y="6"/>
                    </a:moveTo>
                    <a:cubicBezTo>
                      <a:pt x="6" y="5"/>
                      <a:pt x="5" y="3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5" y="8"/>
                      <a:pt x="9" y="9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55" name="Google Shape;855;p19"/>
              <p:cNvSpPr/>
              <p:nvPr/>
            </p:nvSpPr>
            <p:spPr>
              <a:xfrm>
                <a:off x="4597192" y="2410506"/>
                <a:ext cx="19380" cy="54261"/>
              </a:xfrm>
              <a:custGeom>
                <a:avLst/>
                <a:gdLst/>
                <a:ahLst/>
                <a:cxnLst/>
                <a:rect l="l" t="t" r="r" b="b"/>
                <a:pathLst>
                  <a:path w="7" h="18" extrusionOk="0">
                    <a:moveTo>
                      <a:pt x="0" y="11"/>
                    </a:moveTo>
                    <a:cubicBezTo>
                      <a:pt x="0" y="14"/>
                      <a:pt x="3" y="17"/>
                      <a:pt x="7" y="1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3"/>
                      <a:pt x="3" y="11"/>
                      <a:pt x="3" y="9"/>
                    </a:cubicBezTo>
                    <a:cubicBezTo>
                      <a:pt x="3" y="7"/>
                      <a:pt x="4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56" name="Google Shape;856;p19"/>
              <p:cNvSpPr/>
              <p:nvPr/>
            </p:nvSpPr>
            <p:spPr>
              <a:xfrm>
                <a:off x="4632075" y="2410506"/>
                <a:ext cx="23255" cy="27131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2" y="5"/>
                    </a:moveTo>
                    <a:cubicBezTo>
                      <a:pt x="4" y="6"/>
                      <a:pt x="5" y="8"/>
                      <a:pt x="5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" y="4"/>
                      <a:pt x="4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57" name="Google Shape;857;p19"/>
              <p:cNvSpPr/>
              <p:nvPr/>
            </p:nvSpPr>
            <p:spPr>
              <a:xfrm>
                <a:off x="4632075" y="2457015"/>
                <a:ext cx="23255" cy="54261"/>
              </a:xfrm>
              <a:custGeom>
                <a:avLst/>
                <a:gdLst/>
                <a:ahLst/>
                <a:cxnLst/>
                <a:rect l="l" t="t" r="r" b="b"/>
                <a:pathLst>
                  <a:path w="9" h="19" extrusionOk="0">
                    <a:moveTo>
                      <a:pt x="6" y="10"/>
                    </a:moveTo>
                    <a:cubicBezTo>
                      <a:pt x="6" y="12"/>
                      <a:pt x="5" y="13"/>
                      <a:pt x="4" y="14"/>
                    </a:cubicBezTo>
                    <a:cubicBezTo>
                      <a:pt x="3" y="15"/>
                      <a:pt x="2" y="15"/>
                      <a:pt x="1" y="16"/>
                    </a:cubicBezTo>
                    <a:cubicBezTo>
                      <a:pt x="1" y="16"/>
                      <a:pt x="1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1" y="19"/>
                      <a:pt x="1" y="19"/>
                    </a:cubicBezTo>
                    <a:cubicBezTo>
                      <a:pt x="6" y="18"/>
                      <a:pt x="9" y="14"/>
                      <a:pt x="9" y="10"/>
                    </a:cubicBezTo>
                    <a:cubicBezTo>
                      <a:pt x="9" y="6"/>
                      <a:pt x="6" y="2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5"/>
                      <a:pt x="6" y="7"/>
                      <a:pt x="6" y="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858" name="Google Shape;858;p19"/>
            <p:cNvGrpSpPr/>
            <p:nvPr/>
          </p:nvGrpSpPr>
          <p:grpSpPr>
            <a:xfrm>
              <a:off x="5048709" y="5442269"/>
              <a:ext cx="279826" cy="285011"/>
              <a:chOff x="3775532" y="4352256"/>
              <a:chExt cx="209291" cy="213168"/>
            </a:xfrm>
          </p:grpSpPr>
          <p:sp>
            <p:nvSpPr>
              <p:cNvPr id="859" name="Google Shape;859;p19"/>
              <p:cNvSpPr/>
              <p:nvPr/>
            </p:nvSpPr>
            <p:spPr>
              <a:xfrm>
                <a:off x="3833669" y="4379388"/>
                <a:ext cx="27132" cy="158907"/>
              </a:xfrm>
              <a:custGeom>
                <a:avLst/>
                <a:gdLst/>
                <a:ahLst/>
                <a:cxnLst/>
                <a:rect l="l" t="t" r="r" b="b"/>
                <a:pathLst>
                  <a:path w="10" h="55" extrusionOk="0">
                    <a:moveTo>
                      <a:pt x="2" y="28"/>
                    </a:moveTo>
                    <a:cubicBezTo>
                      <a:pt x="2" y="19"/>
                      <a:pt x="5" y="10"/>
                      <a:pt x="10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7"/>
                      <a:pt x="0" y="17"/>
                      <a:pt x="0" y="28"/>
                    </a:cubicBezTo>
                    <a:cubicBezTo>
                      <a:pt x="0" y="39"/>
                      <a:pt x="4" y="48"/>
                      <a:pt x="10" y="55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5" y="45"/>
                      <a:pt x="2" y="37"/>
                      <a:pt x="2" y="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60" name="Google Shape;860;p19"/>
              <p:cNvSpPr/>
              <p:nvPr/>
            </p:nvSpPr>
            <p:spPr>
              <a:xfrm>
                <a:off x="3899556" y="4379388"/>
                <a:ext cx="27132" cy="158907"/>
              </a:xfrm>
              <a:custGeom>
                <a:avLst/>
                <a:gdLst/>
                <a:ahLst/>
                <a:cxnLst/>
                <a:rect l="l" t="t" r="r" b="b"/>
                <a:pathLst>
                  <a:path w="10" h="55" extrusionOk="0">
                    <a:moveTo>
                      <a:pt x="0" y="51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6" y="48"/>
                      <a:pt x="10" y="39"/>
                      <a:pt x="10" y="28"/>
                    </a:cubicBezTo>
                    <a:cubicBezTo>
                      <a:pt x="10" y="17"/>
                      <a:pt x="6" y="7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10"/>
                      <a:pt x="8" y="19"/>
                      <a:pt x="8" y="28"/>
                    </a:cubicBezTo>
                    <a:cubicBezTo>
                      <a:pt x="8" y="37"/>
                      <a:pt x="5" y="45"/>
                      <a:pt x="0" y="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61" name="Google Shape;861;p19"/>
              <p:cNvSpPr/>
              <p:nvPr/>
            </p:nvSpPr>
            <p:spPr>
              <a:xfrm>
                <a:off x="3775532" y="4352256"/>
                <a:ext cx="209291" cy="213168"/>
              </a:xfrm>
              <a:custGeom>
                <a:avLst/>
                <a:gdLst/>
                <a:ahLst/>
                <a:cxnLst/>
                <a:rect l="l" t="t" r="r" b="b"/>
                <a:pathLst>
                  <a:path w="73" h="73" extrusionOk="0">
                    <a:moveTo>
                      <a:pt x="37" y="0"/>
                    </a:moveTo>
                    <a:cubicBezTo>
                      <a:pt x="16" y="0"/>
                      <a:pt x="0" y="16"/>
                      <a:pt x="0" y="37"/>
                    </a:cubicBezTo>
                    <a:cubicBezTo>
                      <a:pt x="0" y="57"/>
                      <a:pt x="16" y="73"/>
                      <a:pt x="37" y="73"/>
                    </a:cubicBezTo>
                    <a:cubicBezTo>
                      <a:pt x="57" y="73"/>
                      <a:pt x="73" y="57"/>
                      <a:pt x="73" y="37"/>
                    </a:cubicBezTo>
                    <a:cubicBezTo>
                      <a:pt x="73" y="16"/>
                      <a:pt x="57" y="0"/>
                      <a:pt x="37" y="0"/>
                    </a:cubicBezTo>
                    <a:close/>
                    <a:moveTo>
                      <a:pt x="37" y="67"/>
                    </a:moveTo>
                    <a:cubicBezTo>
                      <a:pt x="20" y="67"/>
                      <a:pt x="6" y="53"/>
                      <a:pt x="6" y="37"/>
                    </a:cubicBezTo>
                    <a:cubicBezTo>
                      <a:pt x="6" y="20"/>
                      <a:pt x="20" y="7"/>
                      <a:pt x="37" y="7"/>
                    </a:cubicBezTo>
                    <a:cubicBezTo>
                      <a:pt x="53" y="7"/>
                      <a:pt x="67" y="20"/>
                      <a:pt x="67" y="37"/>
                    </a:cubicBezTo>
                    <a:cubicBezTo>
                      <a:pt x="67" y="53"/>
                      <a:pt x="53" y="67"/>
                      <a:pt x="37" y="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62" name="Google Shape;862;p19"/>
              <p:cNvSpPr/>
              <p:nvPr/>
            </p:nvSpPr>
            <p:spPr>
              <a:xfrm>
                <a:off x="3798786" y="4456903"/>
                <a:ext cx="54261" cy="775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63" name="Google Shape;863;p19"/>
              <p:cNvSpPr/>
              <p:nvPr/>
            </p:nvSpPr>
            <p:spPr>
              <a:xfrm>
                <a:off x="3907307" y="4456903"/>
                <a:ext cx="58138" cy="775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64" name="Google Shape;864;p19"/>
              <p:cNvSpPr/>
              <p:nvPr/>
            </p:nvSpPr>
            <p:spPr>
              <a:xfrm>
                <a:off x="3876301" y="4379388"/>
                <a:ext cx="7752" cy="1162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65" name="Google Shape;865;p19"/>
              <p:cNvSpPr/>
              <p:nvPr/>
            </p:nvSpPr>
            <p:spPr>
              <a:xfrm>
                <a:off x="3876301" y="4526666"/>
                <a:ext cx="7752" cy="1162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66" name="Google Shape;866;p19"/>
              <p:cNvSpPr/>
              <p:nvPr/>
            </p:nvSpPr>
            <p:spPr>
              <a:xfrm>
                <a:off x="3810415" y="4410394"/>
                <a:ext cx="58138" cy="27131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0" y="0"/>
                    </a:moveTo>
                    <a:cubicBezTo>
                      <a:pt x="5" y="5"/>
                      <a:pt x="12" y="8"/>
                      <a:pt x="20" y="10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4" y="6"/>
                      <a:pt x="9" y="3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67" name="Google Shape;867;p19"/>
              <p:cNvSpPr/>
              <p:nvPr/>
            </p:nvSpPr>
            <p:spPr>
              <a:xfrm>
                <a:off x="3891804" y="4410394"/>
                <a:ext cx="58138" cy="27131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15" y="0"/>
                    </a:moveTo>
                    <a:cubicBezTo>
                      <a:pt x="11" y="3"/>
                      <a:pt x="6" y="6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8"/>
                      <a:pt x="15" y="5"/>
                      <a:pt x="2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68" name="Google Shape;868;p19"/>
              <p:cNvSpPr/>
              <p:nvPr/>
            </p:nvSpPr>
            <p:spPr>
              <a:xfrm>
                <a:off x="3810415" y="4480157"/>
                <a:ext cx="58138" cy="31006"/>
              </a:xfrm>
              <a:custGeom>
                <a:avLst/>
                <a:gdLst/>
                <a:ahLst/>
                <a:cxnLst/>
                <a:rect l="l" t="t" r="r" b="b"/>
                <a:pathLst>
                  <a:path w="19" h="10" extrusionOk="0">
                    <a:moveTo>
                      <a:pt x="0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8" y="7"/>
                      <a:pt x="13" y="4"/>
                      <a:pt x="19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2"/>
                      <a:pt x="5" y="5"/>
                      <a:pt x="0" y="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69" name="Google Shape;869;p19"/>
              <p:cNvSpPr/>
              <p:nvPr/>
            </p:nvSpPr>
            <p:spPr>
              <a:xfrm>
                <a:off x="3891804" y="4480157"/>
                <a:ext cx="58138" cy="31006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4"/>
                      <a:pt x="11" y="7"/>
                      <a:pt x="16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5"/>
                      <a:pt x="8" y="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70" name="Google Shape;870;p19"/>
              <p:cNvSpPr/>
              <p:nvPr/>
            </p:nvSpPr>
            <p:spPr>
              <a:xfrm>
                <a:off x="3872427" y="4433648"/>
                <a:ext cx="15503" cy="736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6" extrusionOk="0">
                    <a:moveTo>
                      <a:pt x="5" y="23"/>
                    </a:moveTo>
                    <a:cubicBezTo>
                      <a:pt x="5" y="25"/>
                      <a:pt x="4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5"/>
                      <a:pt x="0" y="2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lnTo>
                      <a:pt x="5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71" name="Google Shape;871;p19"/>
              <p:cNvSpPr/>
              <p:nvPr/>
            </p:nvSpPr>
            <p:spPr>
              <a:xfrm>
                <a:off x="3872427" y="4410394"/>
                <a:ext cx="15503" cy="1938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872" name="Google Shape;872;p19"/>
            <p:cNvGrpSpPr/>
            <p:nvPr/>
          </p:nvGrpSpPr>
          <p:grpSpPr>
            <a:xfrm>
              <a:off x="5981482" y="4037128"/>
              <a:ext cx="269463" cy="285011"/>
              <a:chOff x="4484796" y="3375567"/>
              <a:chExt cx="201539" cy="213168"/>
            </a:xfrm>
          </p:grpSpPr>
          <p:sp>
            <p:nvSpPr>
              <p:cNvPr id="873" name="Google Shape;873;p19"/>
              <p:cNvSpPr/>
              <p:nvPr/>
            </p:nvSpPr>
            <p:spPr>
              <a:xfrm>
                <a:off x="4488671" y="3495717"/>
                <a:ext cx="127901" cy="93018"/>
              </a:xfrm>
              <a:custGeom>
                <a:avLst/>
                <a:gdLst/>
                <a:ahLst/>
                <a:cxnLst/>
                <a:rect l="l" t="t" r="r" b="b"/>
                <a:pathLst>
                  <a:path w="44" h="32" extrusionOk="0">
                    <a:moveTo>
                      <a:pt x="35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4"/>
                      <a:pt x="40" y="0"/>
                      <a:pt x="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74" name="Google Shape;874;p19"/>
              <p:cNvSpPr/>
              <p:nvPr/>
            </p:nvSpPr>
            <p:spPr>
              <a:xfrm>
                <a:off x="4504174" y="3538349"/>
                <a:ext cx="31006" cy="1938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75" name="Google Shape;875;p19"/>
              <p:cNvSpPr/>
              <p:nvPr/>
            </p:nvSpPr>
            <p:spPr>
              <a:xfrm>
                <a:off x="4504174" y="3542226"/>
                <a:ext cx="27132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7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76" name="Google Shape;876;p19"/>
              <p:cNvSpPr/>
              <p:nvPr/>
            </p:nvSpPr>
            <p:spPr>
              <a:xfrm>
                <a:off x="4504174" y="3542226"/>
                <a:ext cx="27132" cy="11628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7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77" name="Google Shape;877;p19"/>
              <p:cNvSpPr/>
              <p:nvPr/>
            </p:nvSpPr>
            <p:spPr>
              <a:xfrm>
                <a:off x="4504174" y="3546100"/>
                <a:ext cx="27132" cy="3877"/>
              </a:xfrm>
              <a:custGeom>
                <a:avLst/>
                <a:gdLst/>
                <a:ahLst/>
                <a:cxnLst/>
                <a:rect l="l" t="t" r="r" b="b"/>
                <a:pathLst>
                  <a:path w="7" h="1" extrusionOk="0">
                    <a:moveTo>
                      <a:pt x="7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78" name="Google Shape;878;p19"/>
              <p:cNvSpPr/>
              <p:nvPr/>
            </p:nvSpPr>
            <p:spPr>
              <a:xfrm>
                <a:off x="4546808" y="3495717"/>
                <a:ext cx="11628" cy="34883"/>
              </a:xfrm>
              <a:custGeom>
                <a:avLst/>
                <a:gdLst/>
                <a:ahLst/>
                <a:cxnLst/>
                <a:rect l="l" t="t" r="r" b="b"/>
                <a:pathLst>
                  <a:path w="3" h="9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79" name="Google Shape;879;p19"/>
              <p:cNvSpPr/>
              <p:nvPr/>
            </p:nvSpPr>
            <p:spPr>
              <a:xfrm>
                <a:off x="4515802" y="3422076"/>
                <a:ext cx="69764" cy="6976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80" name="Google Shape;880;p19"/>
              <p:cNvSpPr/>
              <p:nvPr/>
            </p:nvSpPr>
            <p:spPr>
              <a:xfrm>
                <a:off x="4484796" y="3375567"/>
                <a:ext cx="201539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70" h="34" extrusionOk="0">
                    <a:moveTo>
                      <a:pt x="35" y="0"/>
                    </a:moveTo>
                    <a:cubicBezTo>
                      <a:pt x="16" y="0"/>
                      <a:pt x="0" y="6"/>
                      <a:pt x="0" y="13"/>
                    </a:cubicBezTo>
                    <a:cubicBezTo>
                      <a:pt x="0" y="16"/>
                      <a:pt x="3" y="19"/>
                      <a:pt x="7" y="21"/>
                    </a:cubicBezTo>
                    <a:cubicBezTo>
                      <a:pt x="7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4" y="18"/>
                      <a:pt x="1" y="15"/>
                      <a:pt x="1" y="13"/>
                    </a:cubicBezTo>
                    <a:cubicBezTo>
                      <a:pt x="1" y="8"/>
                      <a:pt x="15" y="2"/>
                      <a:pt x="35" y="2"/>
                    </a:cubicBezTo>
                    <a:cubicBezTo>
                      <a:pt x="55" y="2"/>
                      <a:pt x="68" y="8"/>
                      <a:pt x="68" y="13"/>
                    </a:cubicBezTo>
                    <a:cubicBezTo>
                      <a:pt x="68" y="18"/>
                      <a:pt x="57" y="23"/>
                      <a:pt x="41" y="24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5"/>
                      <a:pt x="41" y="26"/>
                      <a:pt x="41" y="26"/>
                    </a:cubicBezTo>
                    <a:cubicBezTo>
                      <a:pt x="43" y="26"/>
                      <a:pt x="46" y="25"/>
                      <a:pt x="48" y="25"/>
                    </a:cubicBezTo>
                    <a:cubicBezTo>
                      <a:pt x="47" y="28"/>
                      <a:pt x="40" y="34"/>
                      <a:pt x="41" y="34"/>
                    </a:cubicBezTo>
                    <a:cubicBezTo>
                      <a:pt x="43" y="34"/>
                      <a:pt x="49" y="29"/>
                      <a:pt x="51" y="26"/>
                    </a:cubicBezTo>
                    <a:cubicBezTo>
                      <a:pt x="52" y="25"/>
                      <a:pt x="52" y="25"/>
                      <a:pt x="52" y="24"/>
                    </a:cubicBezTo>
                    <a:cubicBezTo>
                      <a:pt x="63" y="22"/>
                      <a:pt x="70" y="18"/>
                      <a:pt x="70" y="13"/>
                    </a:cubicBezTo>
                    <a:cubicBezTo>
                      <a:pt x="70" y="6"/>
                      <a:pt x="54" y="0"/>
                      <a:pt x="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81" name="Google Shape;881;p19"/>
              <p:cNvSpPr/>
              <p:nvPr/>
            </p:nvSpPr>
            <p:spPr>
              <a:xfrm>
                <a:off x="4566186" y="3402699"/>
                <a:ext cx="69764" cy="387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82" name="Google Shape;882;p19"/>
              <p:cNvSpPr/>
              <p:nvPr/>
            </p:nvSpPr>
            <p:spPr>
              <a:xfrm>
                <a:off x="4566186" y="3410450"/>
                <a:ext cx="100770" cy="387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883" name="Google Shape;883;p19"/>
            <p:cNvGrpSpPr/>
            <p:nvPr/>
          </p:nvGrpSpPr>
          <p:grpSpPr>
            <a:xfrm>
              <a:off x="6888258" y="5442270"/>
              <a:ext cx="310914" cy="285011"/>
              <a:chOff x="5147549" y="4340630"/>
              <a:chExt cx="232545" cy="213168"/>
            </a:xfrm>
          </p:grpSpPr>
          <p:sp>
            <p:nvSpPr>
              <p:cNvPr id="884" name="Google Shape;884;p19"/>
              <p:cNvSpPr/>
              <p:nvPr/>
            </p:nvSpPr>
            <p:spPr>
              <a:xfrm>
                <a:off x="5201810" y="4476280"/>
                <a:ext cx="23255" cy="77515"/>
              </a:xfrm>
              <a:custGeom>
                <a:avLst/>
                <a:gdLst/>
                <a:ahLst/>
                <a:cxnLst/>
                <a:rect l="l" t="t" r="r" b="b"/>
                <a:pathLst>
                  <a:path w="6" h="20" extrusionOk="0">
                    <a:moveTo>
                      <a:pt x="0" y="4"/>
                    </a:moveTo>
                    <a:lnTo>
                      <a:pt x="0" y="20"/>
                    </a:lnTo>
                    <a:lnTo>
                      <a:pt x="6" y="2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85" name="Google Shape;885;p19"/>
              <p:cNvSpPr/>
              <p:nvPr/>
            </p:nvSpPr>
            <p:spPr>
              <a:xfrm>
                <a:off x="5178555" y="4499535"/>
                <a:ext cx="11628" cy="54261"/>
              </a:xfrm>
              <a:custGeom>
                <a:avLst/>
                <a:gdLst/>
                <a:ahLst/>
                <a:cxnLst/>
                <a:rect l="l" t="t" r="r" b="b"/>
                <a:pathLst>
                  <a:path w="3" h="14" extrusionOk="0">
                    <a:moveTo>
                      <a:pt x="0" y="14"/>
                    </a:moveTo>
                    <a:lnTo>
                      <a:pt x="3" y="1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86" name="Google Shape;886;p19"/>
              <p:cNvSpPr/>
              <p:nvPr/>
            </p:nvSpPr>
            <p:spPr>
              <a:xfrm>
                <a:off x="5302579" y="4394891"/>
                <a:ext cx="50386" cy="1589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41" extrusionOk="0">
                    <a:moveTo>
                      <a:pt x="0" y="13"/>
                    </a:moveTo>
                    <a:lnTo>
                      <a:pt x="0" y="41"/>
                    </a:lnTo>
                    <a:lnTo>
                      <a:pt x="13" y="41"/>
                    </a:lnTo>
                    <a:lnTo>
                      <a:pt x="1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5263822" y="4456903"/>
                <a:ext cx="27132" cy="96895"/>
              </a:xfrm>
              <a:custGeom>
                <a:avLst/>
                <a:gdLst/>
                <a:ahLst/>
                <a:cxnLst/>
                <a:rect l="l" t="t" r="r" b="b"/>
                <a:pathLst>
                  <a:path w="7" h="25" extrusionOk="0">
                    <a:moveTo>
                      <a:pt x="0" y="7"/>
                    </a:moveTo>
                    <a:lnTo>
                      <a:pt x="0" y="25"/>
                    </a:lnTo>
                    <a:lnTo>
                      <a:pt x="7" y="25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5236693" y="4495660"/>
                <a:ext cx="15503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 extrusionOk="0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5147549" y="4340630"/>
                <a:ext cx="232545" cy="17828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6" extrusionOk="0">
                    <a:moveTo>
                      <a:pt x="54" y="10"/>
                    </a:moveTo>
                    <a:lnTo>
                      <a:pt x="60" y="16"/>
                    </a:lnTo>
                    <a:lnTo>
                      <a:pt x="58" y="3"/>
                    </a:lnTo>
                    <a:lnTo>
                      <a:pt x="44" y="0"/>
                    </a:lnTo>
                    <a:lnTo>
                      <a:pt x="51" y="7"/>
                    </a:lnTo>
                    <a:lnTo>
                      <a:pt x="25" y="33"/>
                    </a:lnTo>
                    <a:lnTo>
                      <a:pt x="18" y="25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18" y="32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890" name="Google Shape;890;p19"/>
            <p:cNvGrpSpPr/>
            <p:nvPr/>
          </p:nvGrpSpPr>
          <p:grpSpPr>
            <a:xfrm>
              <a:off x="6898688" y="4037128"/>
              <a:ext cx="290189" cy="285011"/>
              <a:chOff x="5155301" y="3371693"/>
              <a:chExt cx="217042" cy="213168"/>
            </a:xfrm>
          </p:grpSpPr>
          <p:sp>
            <p:nvSpPr>
              <p:cNvPr id="891" name="Google Shape;891;p19"/>
              <p:cNvSpPr/>
              <p:nvPr/>
            </p:nvSpPr>
            <p:spPr>
              <a:xfrm>
                <a:off x="5155301" y="3371693"/>
                <a:ext cx="217042" cy="21316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6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3" y="49"/>
                      <a:pt x="6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2" y="59"/>
                      <a:pt x="30" y="61"/>
                      <a:pt x="30" y="65"/>
                    </a:cubicBezTo>
                    <a:cubicBezTo>
                      <a:pt x="30" y="69"/>
                      <a:pt x="33" y="73"/>
                      <a:pt x="37" y="73"/>
                    </a:cubicBezTo>
                    <a:cubicBezTo>
                      <a:pt x="42" y="73"/>
                      <a:pt x="45" y="69"/>
                      <a:pt x="45" y="65"/>
                    </a:cubicBezTo>
                    <a:cubicBezTo>
                      <a:pt x="45" y="61"/>
                      <a:pt x="42" y="59"/>
                      <a:pt x="39" y="58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2" y="49"/>
                      <a:pt x="75" y="46"/>
                      <a:pt x="75" y="43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2"/>
                      <a:pt x="72" y="0"/>
                      <a:pt x="69" y="0"/>
                    </a:cubicBezTo>
                    <a:close/>
                    <a:moveTo>
                      <a:pt x="71" y="43"/>
                    </a:moveTo>
                    <a:cubicBezTo>
                      <a:pt x="71" y="44"/>
                      <a:pt x="70" y="45"/>
                      <a:pt x="69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4" y="44"/>
                      <a:pt x="4" y="4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0" y="3"/>
                      <a:pt x="71" y="4"/>
                      <a:pt x="71" y="5"/>
                    </a:cubicBezTo>
                    <a:lnTo>
                      <a:pt x="71" y="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92" name="Google Shape;892;p19"/>
              <p:cNvSpPr/>
              <p:nvPr/>
            </p:nvSpPr>
            <p:spPr>
              <a:xfrm>
                <a:off x="5155301" y="3553852"/>
                <a:ext cx="217042" cy="19380"/>
              </a:xfrm>
              <a:custGeom>
                <a:avLst/>
                <a:gdLst/>
                <a:ahLst/>
                <a:cxnLst/>
                <a:rect l="l" t="t" r="r" b="b"/>
                <a:pathLst>
                  <a:path w="75" h="6" extrusionOk="0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5"/>
                      <a:pt x="28" y="4"/>
                      <a:pt x="28" y="2"/>
                    </a:cubicBezTo>
                    <a:cubicBezTo>
                      <a:pt x="28" y="1"/>
                      <a:pt x="28" y="1"/>
                      <a:pt x="28" y="0"/>
                    </a:cubicBezTo>
                    <a:close/>
                    <a:moveTo>
                      <a:pt x="47" y="0"/>
                    </a:moveTo>
                    <a:cubicBezTo>
                      <a:pt x="47" y="1"/>
                      <a:pt x="47" y="1"/>
                      <a:pt x="47" y="2"/>
                    </a:cubicBezTo>
                    <a:cubicBezTo>
                      <a:pt x="47" y="4"/>
                      <a:pt x="47" y="5"/>
                      <a:pt x="46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5" y="0"/>
                      <a:pt x="75" y="0"/>
                      <a:pt x="75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93" name="Google Shape;893;p19"/>
              <p:cNvSpPr/>
              <p:nvPr/>
            </p:nvSpPr>
            <p:spPr>
              <a:xfrm>
                <a:off x="5279325" y="3410450"/>
                <a:ext cx="50386" cy="503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0"/>
                    </a:moveTo>
                    <a:lnTo>
                      <a:pt x="5" y="3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3" y="0"/>
                    </a:lnTo>
                    <a:close/>
                    <a:moveTo>
                      <a:pt x="0" y="12"/>
                    </a:moveTo>
                    <a:lnTo>
                      <a:pt x="1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0" y="12"/>
                    </a:lnTo>
                    <a:close/>
                    <a:moveTo>
                      <a:pt x="3" y="9"/>
                    </a:moveTo>
                    <a:lnTo>
                      <a:pt x="4" y="10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3" y="9"/>
                    </a:lnTo>
                    <a:close/>
                    <a:moveTo>
                      <a:pt x="1" y="10"/>
                    </a:moveTo>
                    <a:lnTo>
                      <a:pt x="3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894" name="Google Shape;894;p19"/>
            <p:cNvGrpSpPr/>
            <p:nvPr/>
          </p:nvGrpSpPr>
          <p:grpSpPr>
            <a:xfrm>
              <a:off x="7357291" y="2393530"/>
              <a:ext cx="2913191" cy="856637"/>
              <a:chOff x="1415480" y="1651350"/>
              <a:chExt cx="2913191" cy="856637"/>
            </a:xfrm>
          </p:grpSpPr>
          <p:sp>
            <p:nvSpPr>
              <p:cNvPr id="895" name="Google Shape;895;p19"/>
              <p:cNvSpPr txBox="1"/>
              <p:nvPr/>
            </p:nvSpPr>
            <p:spPr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0000" tIns="0" rIns="0" bIns="0" anchor="ctr" anchorCtr="0">
                <a:norm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accent4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400">
                  <a:solidFill>
                    <a:schemeClr val="accent4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96" name="Google Shape;896;p19"/>
              <p:cNvSpPr txBox="1"/>
              <p:nvPr/>
            </p:nvSpPr>
            <p:spPr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0000" tIns="0" rIns="0" bIns="0" anchor="ctr" anchorCtr="0">
                <a:normAutofit fontScale="62500" lnSpcReduction="20000"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 </a:t>
                </a:r>
                <a:b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</p:grpSp>
        <p:grpSp>
          <p:nvGrpSpPr>
            <p:cNvPr id="897" name="Google Shape;897;p19"/>
            <p:cNvGrpSpPr/>
            <p:nvPr/>
          </p:nvGrpSpPr>
          <p:grpSpPr>
            <a:xfrm>
              <a:off x="7357291" y="3727996"/>
              <a:ext cx="2913191" cy="856637"/>
              <a:chOff x="1415480" y="1651350"/>
              <a:chExt cx="2913191" cy="856637"/>
            </a:xfrm>
          </p:grpSpPr>
          <p:sp>
            <p:nvSpPr>
              <p:cNvPr id="898" name="Google Shape;898;p19"/>
              <p:cNvSpPr txBox="1"/>
              <p:nvPr/>
            </p:nvSpPr>
            <p:spPr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0000" tIns="0" rIns="0" bIns="0" anchor="ctr" anchorCtr="0">
                <a:norm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6ABAB7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400">
                  <a:solidFill>
                    <a:srgbClr val="6ABAB7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899" name="Google Shape;899;p19"/>
              <p:cNvSpPr txBox="1"/>
              <p:nvPr/>
            </p:nvSpPr>
            <p:spPr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0000" tIns="0" rIns="0" bIns="0" anchor="ctr" anchorCtr="0">
                <a:normAutofit fontScale="62500" lnSpcReduction="20000"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 </a:t>
                </a:r>
                <a:b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</p:grpSp>
        <p:grpSp>
          <p:nvGrpSpPr>
            <p:cNvPr id="900" name="Google Shape;900;p19"/>
            <p:cNvGrpSpPr/>
            <p:nvPr/>
          </p:nvGrpSpPr>
          <p:grpSpPr>
            <a:xfrm>
              <a:off x="7357291" y="5172004"/>
              <a:ext cx="2913191" cy="856637"/>
              <a:chOff x="1415480" y="1651350"/>
              <a:chExt cx="2913191" cy="856637"/>
            </a:xfrm>
          </p:grpSpPr>
          <p:sp>
            <p:nvSpPr>
              <p:cNvPr id="901" name="Google Shape;901;p19"/>
              <p:cNvSpPr txBox="1"/>
              <p:nvPr/>
            </p:nvSpPr>
            <p:spPr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0000" tIns="0" rIns="0" bIns="0" anchor="ctr" anchorCtr="0">
                <a:norm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6ABAB7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400">
                  <a:solidFill>
                    <a:srgbClr val="6ABAB7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902" name="Google Shape;902;p19"/>
              <p:cNvSpPr txBox="1"/>
              <p:nvPr/>
            </p:nvSpPr>
            <p:spPr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0000" tIns="0" rIns="0" bIns="0" anchor="ctr" anchorCtr="0">
                <a:normAutofit fontScale="62500" lnSpcReduction="20000"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 </a:t>
                </a:r>
                <a:b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</p:grpSp>
        <p:grpSp>
          <p:nvGrpSpPr>
            <p:cNvPr id="903" name="Google Shape;903;p19"/>
            <p:cNvGrpSpPr/>
            <p:nvPr/>
          </p:nvGrpSpPr>
          <p:grpSpPr>
            <a:xfrm>
              <a:off x="2575889" y="2393530"/>
              <a:ext cx="2299240" cy="866137"/>
              <a:chOff x="793990" y="1227225"/>
              <a:chExt cx="2299240" cy="866137"/>
            </a:xfrm>
          </p:grpSpPr>
          <p:sp>
            <p:nvSpPr>
              <p:cNvPr id="904" name="Google Shape;904;p19"/>
              <p:cNvSpPr txBox="1"/>
              <p:nvPr/>
            </p:nvSpPr>
            <p:spPr>
              <a:xfrm>
                <a:off x="793990" y="1227225"/>
                <a:ext cx="2299240" cy="309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360000" bIns="0" anchor="ctr" anchorCtr="0">
                <a:norm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accent2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400">
                  <a:solidFill>
                    <a:schemeClr val="accent2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905" name="Google Shape;905;p19"/>
              <p:cNvSpPr txBox="1"/>
              <p:nvPr/>
            </p:nvSpPr>
            <p:spPr>
              <a:xfrm>
                <a:off x="793990" y="1537183"/>
                <a:ext cx="2299240" cy="556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360000" bIns="0" anchor="ctr" anchorCtr="0">
                <a:normAutofit fontScale="47500" lnSpcReduction="20000"/>
              </a:bodyPr>
              <a:lstStyle/>
              <a:p>
                <a:pPr marL="0" marR="0" lvl="0" indent="0" algn="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 </a:t>
                </a:r>
                <a:b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</p:grpSp>
        <p:grpSp>
          <p:nvGrpSpPr>
            <p:cNvPr id="906" name="Google Shape;906;p19"/>
            <p:cNvGrpSpPr/>
            <p:nvPr/>
          </p:nvGrpSpPr>
          <p:grpSpPr>
            <a:xfrm>
              <a:off x="2575889" y="3727997"/>
              <a:ext cx="2299240" cy="866137"/>
              <a:chOff x="793990" y="1227225"/>
              <a:chExt cx="2299240" cy="866137"/>
            </a:xfrm>
          </p:grpSpPr>
          <p:sp>
            <p:nvSpPr>
              <p:cNvPr id="907" name="Google Shape;907;p19"/>
              <p:cNvSpPr txBox="1"/>
              <p:nvPr/>
            </p:nvSpPr>
            <p:spPr>
              <a:xfrm>
                <a:off x="793990" y="1227225"/>
                <a:ext cx="2299240" cy="309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360000" bIns="0" anchor="ctr" anchorCtr="0">
                <a:norm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6ABAB7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400">
                  <a:solidFill>
                    <a:srgbClr val="6ABAB7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908" name="Google Shape;908;p19"/>
              <p:cNvSpPr txBox="1"/>
              <p:nvPr/>
            </p:nvSpPr>
            <p:spPr>
              <a:xfrm>
                <a:off x="793990" y="1537183"/>
                <a:ext cx="2299240" cy="556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360000" bIns="0" anchor="ctr" anchorCtr="0">
                <a:normAutofit fontScale="47500" lnSpcReduction="20000"/>
              </a:bodyPr>
              <a:lstStyle/>
              <a:p>
                <a:pPr marL="0" marR="0" lvl="0" indent="0" algn="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 </a:t>
                </a:r>
                <a:b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</p:grpSp>
        <p:grpSp>
          <p:nvGrpSpPr>
            <p:cNvPr id="909" name="Google Shape;909;p19"/>
            <p:cNvGrpSpPr/>
            <p:nvPr/>
          </p:nvGrpSpPr>
          <p:grpSpPr>
            <a:xfrm>
              <a:off x="2575889" y="5172005"/>
              <a:ext cx="2299240" cy="866137"/>
              <a:chOff x="793990" y="1227225"/>
              <a:chExt cx="2299240" cy="866137"/>
            </a:xfrm>
          </p:grpSpPr>
          <p:sp>
            <p:nvSpPr>
              <p:cNvPr id="910" name="Google Shape;910;p19"/>
              <p:cNvSpPr txBox="1"/>
              <p:nvPr/>
            </p:nvSpPr>
            <p:spPr>
              <a:xfrm>
                <a:off x="793990" y="1227225"/>
                <a:ext cx="2299240" cy="309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360000" bIns="0" anchor="ctr" anchorCtr="0">
                <a:norm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accent6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400">
                  <a:solidFill>
                    <a:schemeClr val="accent6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911" name="Google Shape;911;p19"/>
              <p:cNvSpPr txBox="1"/>
              <p:nvPr/>
            </p:nvSpPr>
            <p:spPr>
              <a:xfrm>
                <a:off x="793990" y="1537183"/>
                <a:ext cx="2299240" cy="556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360000" bIns="0" anchor="ctr" anchorCtr="0">
                <a:normAutofit fontScale="47500" lnSpcReduction="20000"/>
              </a:bodyPr>
              <a:lstStyle/>
              <a:p>
                <a:pPr marL="0" marR="0" lvl="0" indent="0" algn="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 </a:t>
                </a:r>
                <a:b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000" b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</p:grpSp>
      </p:grpSp>
      <p:sp>
        <p:nvSpPr>
          <p:cNvPr id="912" name="Google Shape;912;p19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Competency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"/>
          <p:cNvGrpSpPr/>
          <p:nvPr/>
        </p:nvGrpSpPr>
        <p:grpSpPr>
          <a:xfrm>
            <a:off x="-316486" y="1992165"/>
            <a:ext cx="6405562" cy="6410325"/>
            <a:chOff x="2913460" y="371277"/>
            <a:chExt cx="6405562" cy="6410325"/>
          </a:xfrm>
        </p:grpSpPr>
        <p:sp>
          <p:nvSpPr>
            <p:cNvPr id="57" name="Google Shape;57;p2"/>
            <p:cNvSpPr/>
            <p:nvPr/>
          </p:nvSpPr>
          <p:spPr>
            <a:xfrm>
              <a:off x="3127772" y="371277"/>
              <a:ext cx="6191250" cy="6410325"/>
            </a:xfrm>
            <a:custGeom>
              <a:avLst/>
              <a:gdLst/>
              <a:ahLst/>
              <a:cxnLst/>
              <a:rect l="l" t="t" r="r" b="b"/>
              <a:pathLst>
                <a:path w="1822" h="1885" extrusionOk="0">
                  <a:moveTo>
                    <a:pt x="1822" y="943"/>
                  </a:moveTo>
                  <a:cubicBezTo>
                    <a:pt x="1803" y="943"/>
                    <a:pt x="1803" y="943"/>
                    <a:pt x="1803" y="943"/>
                  </a:cubicBezTo>
                  <a:cubicBezTo>
                    <a:pt x="1785" y="943"/>
                    <a:pt x="1785" y="943"/>
                    <a:pt x="1785" y="943"/>
                  </a:cubicBezTo>
                  <a:cubicBezTo>
                    <a:pt x="1785" y="1193"/>
                    <a:pt x="1684" y="1419"/>
                    <a:pt x="1520" y="1583"/>
                  </a:cubicBezTo>
                  <a:cubicBezTo>
                    <a:pt x="1356" y="1747"/>
                    <a:pt x="1129" y="1848"/>
                    <a:pt x="879" y="1848"/>
                  </a:cubicBezTo>
                  <a:cubicBezTo>
                    <a:pt x="629" y="1848"/>
                    <a:pt x="403" y="1747"/>
                    <a:pt x="239" y="1583"/>
                  </a:cubicBezTo>
                  <a:cubicBezTo>
                    <a:pt x="151" y="1495"/>
                    <a:pt x="81" y="1389"/>
                    <a:pt x="35" y="1271"/>
                  </a:cubicBezTo>
                  <a:cubicBezTo>
                    <a:pt x="23" y="1275"/>
                    <a:pt x="12" y="1280"/>
                    <a:pt x="0" y="1284"/>
                  </a:cubicBezTo>
                  <a:cubicBezTo>
                    <a:pt x="48" y="1407"/>
                    <a:pt x="121" y="1518"/>
                    <a:pt x="213" y="1609"/>
                  </a:cubicBezTo>
                  <a:cubicBezTo>
                    <a:pt x="383" y="1780"/>
                    <a:pt x="619" y="1885"/>
                    <a:pt x="879" y="1885"/>
                  </a:cubicBezTo>
                  <a:cubicBezTo>
                    <a:pt x="879" y="1885"/>
                    <a:pt x="879" y="1885"/>
                    <a:pt x="879" y="1885"/>
                  </a:cubicBezTo>
                  <a:cubicBezTo>
                    <a:pt x="1139" y="1885"/>
                    <a:pt x="1375" y="1780"/>
                    <a:pt x="1546" y="1609"/>
                  </a:cubicBezTo>
                  <a:cubicBezTo>
                    <a:pt x="1716" y="1439"/>
                    <a:pt x="1822" y="1203"/>
                    <a:pt x="1822" y="943"/>
                  </a:cubicBezTo>
                  <a:moveTo>
                    <a:pt x="879" y="0"/>
                  </a:moveTo>
                  <a:cubicBezTo>
                    <a:pt x="879" y="0"/>
                    <a:pt x="879" y="0"/>
                    <a:pt x="879" y="0"/>
                  </a:cubicBezTo>
                  <a:cubicBezTo>
                    <a:pt x="763" y="0"/>
                    <a:pt x="652" y="21"/>
                    <a:pt x="549" y="60"/>
                  </a:cubicBezTo>
                  <a:cubicBezTo>
                    <a:pt x="553" y="71"/>
                    <a:pt x="558" y="83"/>
                    <a:pt x="562" y="94"/>
                  </a:cubicBezTo>
                  <a:cubicBezTo>
                    <a:pt x="660" y="57"/>
                    <a:pt x="767" y="37"/>
                    <a:pt x="879" y="37"/>
                  </a:cubicBezTo>
                  <a:cubicBezTo>
                    <a:pt x="1129" y="37"/>
                    <a:pt x="1356" y="138"/>
                    <a:pt x="1520" y="302"/>
                  </a:cubicBezTo>
                  <a:cubicBezTo>
                    <a:pt x="1684" y="466"/>
                    <a:pt x="1785" y="693"/>
                    <a:pt x="1785" y="943"/>
                  </a:cubicBezTo>
                  <a:cubicBezTo>
                    <a:pt x="1803" y="943"/>
                    <a:pt x="1803" y="943"/>
                    <a:pt x="1803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683"/>
                    <a:pt x="1716" y="447"/>
                    <a:pt x="1546" y="276"/>
                  </a:cubicBezTo>
                  <a:cubicBezTo>
                    <a:pt x="1375" y="106"/>
                    <a:pt x="1140" y="0"/>
                    <a:pt x="879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913460" y="576065"/>
              <a:ext cx="2124075" cy="4162425"/>
            </a:xfrm>
            <a:custGeom>
              <a:avLst/>
              <a:gdLst/>
              <a:ahLst/>
              <a:cxnLst/>
              <a:rect l="l" t="t" r="r" b="b"/>
              <a:pathLst>
                <a:path w="625" h="1224" extrusionOk="0">
                  <a:moveTo>
                    <a:pt x="612" y="0"/>
                  </a:moveTo>
                  <a:cubicBezTo>
                    <a:pt x="484" y="47"/>
                    <a:pt x="370" y="122"/>
                    <a:pt x="276" y="216"/>
                  </a:cubicBezTo>
                  <a:cubicBezTo>
                    <a:pt x="105" y="387"/>
                    <a:pt x="0" y="623"/>
                    <a:pt x="0" y="883"/>
                  </a:cubicBezTo>
                  <a:cubicBezTo>
                    <a:pt x="0" y="1003"/>
                    <a:pt x="22" y="1118"/>
                    <a:pt x="63" y="1224"/>
                  </a:cubicBezTo>
                  <a:cubicBezTo>
                    <a:pt x="75" y="1220"/>
                    <a:pt x="86" y="1215"/>
                    <a:pt x="98" y="1211"/>
                  </a:cubicBezTo>
                  <a:cubicBezTo>
                    <a:pt x="58" y="1109"/>
                    <a:pt x="37" y="998"/>
                    <a:pt x="37" y="883"/>
                  </a:cubicBezTo>
                  <a:cubicBezTo>
                    <a:pt x="37" y="633"/>
                    <a:pt x="138" y="406"/>
                    <a:pt x="302" y="242"/>
                  </a:cubicBezTo>
                  <a:cubicBezTo>
                    <a:pt x="393" y="152"/>
                    <a:pt x="502" y="80"/>
                    <a:pt x="625" y="34"/>
                  </a:cubicBezTo>
                  <a:cubicBezTo>
                    <a:pt x="621" y="23"/>
                    <a:pt x="616" y="11"/>
                    <a:pt x="612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2"/>
          <p:cNvSpPr/>
          <p:nvPr/>
        </p:nvSpPr>
        <p:spPr>
          <a:xfrm>
            <a:off x="797432" y="1198703"/>
            <a:ext cx="2220524" cy="2220524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2"/>
          <p:cNvGrpSpPr/>
          <p:nvPr/>
        </p:nvGrpSpPr>
        <p:grpSpPr>
          <a:xfrm>
            <a:off x="554114" y="1478040"/>
            <a:ext cx="2831228" cy="1412565"/>
            <a:chOff x="209056" y="917116"/>
            <a:chExt cx="2831228" cy="1412565"/>
          </a:xfrm>
        </p:grpSpPr>
        <p:sp>
          <p:nvSpPr>
            <p:cNvPr id="61" name="Google Shape;61;p2"/>
            <p:cNvSpPr/>
            <p:nvPr/>
          </p:nvSpPr>
          <p:spPr>
            <a:xfrm>
              <a:off x="209056" y="917116"/>
              <a:ext cx="2831228" cy="141256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1">
              <a:norm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table of Contents</a:t>
              </a:r>
              <a:endParaRPr sz="25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93551" y="1966187"/>
              <a:ext cx="117724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</a:t>
              </a:r>
              <a:endParaRPr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2316383" y="3022963"/>
            <a:ext cx="569912" cy="568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2387821" y="3094400"/>
            <a:ext cx="427037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2149696" y="2853100"/>
            <a:ext cx="903287" cy="908050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264" y="134"/>
                </a:moveTo>
                <a:cubicBezTo>
                  <a:pt x="261" y="134"/>
                  <a:pt x="261" y="134"/>
                  <a:pt x="261" y="134"/>
                </a:cubicBezTo>
                <a:cubicBezTo>
                  <a:pt x="261" y="169"/>
                  <a:pt x="247" y="201"/>
                  <a:pt x="224" y="224"/>
                </a:cubicBezTo>
                <a:cubicBezTo>
                  <a:pt x="200" y="247"/>
                  <a:pt x="168" y="262"/>
                  <a:pt x="133" y="262"/>
                </a:cubicBezTo>
                <a:cubicBezTo>
                  <a:pt x="98" y="262"/>
                  <a:pt x="66" y="247"/>
                  <a:pt x="43" y="224"/>
                </a:cubicBezTo>
                <a:cubicBezTo>
                  <a:pt x="19" y="201"/>
                  <a:pt x="5" y="169"/>
                  <a:pt x="5" y="134"/>
                </a:cubicBezTo>
                <a:cubicBezTo>
                  <a:pt x="5" y="98"/>
                  <a:pt x="19" y="66"/>
                  <a:pt x="43" y="43"/>
                </a:cubicBezTo>
                <a:cubicBezTo>
                  <a:pt x="66" y="20"/>
                  <a:pt x="98" y="6"/>
                  <a:pt x="133" y="6"/>
                </a:cubicBezTo>
                <a:cubicBezTo>
                  <a:pt x="168" y="6"/>
                  <a:pt x="200" y="20"/>
                  <a:pt x="224" y="43"/>
                </a:cubicBezTo>
                <a:cubicBezTo>
                  <a:pt x="247" y="66"/>
                  <a:pt x="261" y="98"/>
                  <a:pt x="261" y="134"/>
                </a:cubicBezTo>
                <a:cubicBezTo>
                  <a:pt x="264" y="134"/>
                  <a:pt x="264" y="134"/>
                  <a:pt x="264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4"/>
                </a:cubicBezTo>
                <a:cubicBezTo>
                  <a:pt x="0" y="207"/>
                  <a:pt x="59" y="267"/>
                  <a:pt x="133" y="267"/>
                </a:cubicBezTo>
                <a:cubicBezTo>
                  <a:pt x="207" y="267"/>
                  <a:pt x="266" y="207"/>
                  <a:pt x="266" y="134"/>
                </a:cubicBezTo>
                <a:lnTo>
                  <a:pt x="264" y="134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723262" y="893223"/>
            <a:ext cx="569912" cy="568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794700" y="964660"/>
            <a:ext cx="427037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556575" y="723360"/>
            <a:ext cx="903287" cy="908050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264" y="134"/>
                </a:moveTo>
                <a:cubicBezTo>
                  <a:pt x="261" y="134"/>
                  <a:pt x="261" y="134"/>
                  <a:pt x="261" y="134"/>
                </a:cubicBezTo>
                <a:cubicBezTo>
                  <a:pt x="261" y="169"/>
                  <a:pt x="247" y="201"/>
                  <a:pt x="224" y="224"/>
                </a:cubicBezTo>
                <a:cubicBezTo>
                  <a:pt x="200" y="247"/>
                  <a:pt x="168" y="262"/>
                  <a:pt x="133" y="262"/>
                </a:cubicBezTo>
                <a:cubicBezTo>
                  <a:pt x="98" y="262"/>
                  <a:pt x="66" y="247"/>
                  <a:pt x="43" y="224"/>
                </a:cubicBezTo>
                <a:cubicBezTo>
                  <a:pt x="19" y="201"/>
                  <a:pt x="5" y="169"/>
                  <a:pt x="5" y="134"/>
                </a:cubicBezTo>
                <a:cubicBezTo>
                  <a:pt x="5" y="98"/>
                  <a:pt x="19" y="66"/>
                  <a:pt x="43" y="43"/>
                </a:cubicBezTo>
                <a:cubicBezTo>
                  <a:pt x="66" y="20"/>
                  <a:pt x="98" y="6"/>
                  <a:pt x="133" y="6"/>
                </a:cubicBezTo>
                <a:cubicBezTo>
                  <a:pt x="168" y="6"/>
                  <a:pt x="200" y="20"/>
                  <a:pt x="224" y="43"/>
                </a:cubicBezTo>
                <a:cubicBezTo>
                  <a:pt x="247" y="66"/>
                  <a:pt x="261" y="98"/>
                  <a:pt x="261" y="134"/>
                </a:cubicBezTo>
                <a:cubicBezTo>
                  <a:pt x="264" y="134"/>
                  <a:pt x="264" y="134"/>
                  <a:pt x="264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4"/>
                </a:cubicBezTo>
                <a:cubicBezTo>
                  <a:pt x="0" y="207"/>
                  <a:pt x="59" y="267"/>
                  <a:pt x="133" y="267"/>
                </a:cubicBezTo>
                <a:cubicBezTo>
                  <a:pt x="207" y="267"/>
                  <a:pt x="266" y="207"/>
                  <a:pt x="266" y="134"/>
                </a:cubicBezTo>
                <a:lnTo>
                  <a:pt x="264" y="134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626770" y="2579688"/>
            <a:ext cx="569912" cy="568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698208" y="2651125"/>
            <a:ext cx="427037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4572000" y="1489942"/>
            <a:ext cx="3240360" cy="371838"/>
          </a:xfrm>
          <a:prstGeom prst="roundRect">
            <a:avLst>
              <a:gd name="adj" fmla="val 50000"/>
            </a:avLst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4792541" y="1380059"/>
            <a:ext cx="1584176" cy="30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Related to me</a:t>
            </a:r>
            <a:endParaRPr sz="12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4774533" y="1647931"/>
            <a:ext cx="2160240" cy="24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PLEASE ADD YOUR TITLE HERE</a:t>
            </a:r>
            <a:endParaRPr sz="9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4648525" y="1489942"/>
            <a:ext cx="4732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01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4572000" y="2113149"/>
            <a:ext cx="3240360" cy="371838"/>
          </a:xfrm>
          <a:prstGeom prst="roundRect">
            <a:avLst>
              <a:gd name="adj" fmla="val 50000"/>
            </a:avLst>
          </a:prstGeom>
          <a:solidFill>
            <a:srgbClr val="5859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4792541" y="2003266"/>
            <a:ext cx="1584176" cy="30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b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work experience</a:t>
            </a:r>
            <a:endParaRPr sz="12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4774533" y="2271138"/>
            <a:ext cx="2160240" cy="24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PLEASE ADD YOUR TITLE HERE</a:t>
            </a:r>
            <a:endParaRPr sz="9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648525" y="2113149"/>
            <a:ext cx="5004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02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4572000" y="2736356"/>
            <a:ext cx="3240360" cy="371838"/>
          </a:xfrm>
          <a:prstGeom prst="roundRect">
            <a:avLst>
              <a:gd name="adj" fmla="val 50000"/>
            </a:avLst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4792541" y="2626473"/>
            <a:ext cx="1584176" cy="30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Competency</a:t>
            </a:r>
            <a:endParaRPr sz="12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4774533" y="2894345"/>
            <a:ext cx="2160240" cy="24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PLEASE ADD YOUR TITLE HERE</a:t>
            </a:r>
            <a:endParaRPr sz="9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4648525" y="2736356"/>
            <a:ext cx="5068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03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4572000" y="3359563"/>
            <a:ext cx="3240360" cy="371838"/>
          </a:xfrm>
          <a:prstGeom prst="roundRect">
            <a:avLst>
              <a:gd name="adj" fmla="val 50000"/>
            </a:avLst>
          </a:prstGeom>
          <a:solidFill>
            <a:srgbClr val="5859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4792541" y="3249680"/>
            <a:ext cx="1584176" cy="30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Target plan</a:t>
            </a:r>
            <a:endParaRPr sz="12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4774533" y="3517552"/>
            <a:ext cx="2160240" cy="24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PLEASE ADD YOUR TITLE HERE</a:t>
            </a:r>
            <a:endParaRPr sz="9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4648525" y="3359563"/>
            <a:ext cx="5004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04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8172400" y="4506773"/>
            <a:ext cx="1278203" cy="1273453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1837640" y="3973055"/>
            <a:ext cx="2220524" cy="2220524"/>
          </a:xfrm>
          <a:prstGeom prst="ellipse">
            <a:avLst/>
          </a:prstGeom>
          <a:solidFill>
            <a:srgbClr val="D7E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20"/>
          <p:cNvGrpSpPr/>
          <p:nvPr/>
        </p:nvGrpSpPr>
        <p:grpSpPr>
          <a:xfrm>
            <a:off x="3045041" y="-2974479"/>
            <a:ext cx="6405562" cy="6410325"/>
            <a:chOff x="2913460" y="371277"/>
            <a:chExt cx="6405562" cy="6410325"/>
          </a:xfrm>
        </p:grpSpPr>
        <p:sp>
          <p:nvSpPr>
            <p:cNvPr id="919" name="Google Shape;919;p20"/>
            <p:cNvSpPr/>
            <p:nvPr/>
          </p:nvSpPr>
          <p:spPr>
            <a:xfrm>
              <a:off x="3127772" y="371277"/>
              <a:ext cx="6191250" cy="6410325"/>
            </a:xfrm>
            <a:custGeom>
              <a:avLst/>
              <a:gdLst/>
              <a:ahLst/>
              <a:cxnLst/>
              <a:rect l="l" t="t" r="r" b="b"/>
              <a:pathLst>
                <a:path w="1822" h="1885" extrusionOk="0">
                  <a:moveTo>
                    <a:pt x="1822" y="943"/>
                  </a:moveTo>
                  <a:cubicBezTo>
                    <a:pt x="1803" y="943"/>
                    <a:pt x="1803" y="943"/>
                    <a:pt x="1803" y="943"/>
                  </a:cubicBezTo>
                  <a:cubicBezTo>
                    <a:pt x="1785" y="943"/>
                    <a:pt x="1785" y="943"/>
                    <a:pt x="1785" y="943"/>
                  </a:cubicBezTo>
                  <a:cubicBezTo>
                    <a:pt x="1785" y="1193"/>
                    <a:pt x="1684" y="1419"/>
                    <a:pt x="1520" y="1583"/>
                  </a:cubicBezTo>
                  <a:cubicBezTo>
                    <a:pt x="1356" y="1747"/>
                    <a:pt x="1129" y="1848"/>
                    <a:pt x="879" y="1848"/>
                  </a:cubicBezTo>
                  <a:cubicBezTo>
                    <a:pt x="629" y="1848"/>
                    <a:pt x="403" y="1747"/>
                    <a:pt x="239" y="1583"/>
                  </a:cubicBezTo>
                  <a:cubicBezTo>
                    <a:pt x="151" y="1495"/>
                    <a:pt x="81" y="1389"/>
                    <a:pt x="35" y="1271"/>
                  </a:cubicBezTo>
                  <a:cubicBezTo>
                    <a:pt x="23" y="1275"/>
                    <a:pt x="12" y="1280"/>
                    <a:pt x="0" y="1284"/>
                  </a:cubicBezTo>
                  <a:cubicBezTo>
                    <a:pt x="48" y="1407"/>
                    <a:pt x="121" y="1518"/>
                    <a:pt x="213" y="1609"/>
                  </a:cubicBezTo>
                  <a:cubicBezTo>
                    <a:pt x="383" y="1780"/>
                    <a:pt x="619" y="1885"/>
                    <a:pt x="879" y="1885"/>
                  </a:cubicBezTo>
                  <a:cubicBezTo>
                    <a:pt x="879" y="1885"/>
                    <a:pt x="879" y="1885"/>
                    <a:pt x="879" y="1885"/>
                  </a:cubicBezTo>
                  <a:cubicBezTo>
                    <a:pt x="1139" y="1885"/>
                    <a:pt x="1375" y="1780"/>
                    <a:pt x="1546" y="1609"/>
                  </a:cubicBezTo>
                  <a:cubicBezTo>
                    <a:pt x="1716" y="1439"/>
                    <a:pt x="1822" y="1203"/>
                    <a:pt x="1822" y="943"/>
                  </a:cubicBezTo>
                  <a:moveTo>
                    <a:pt x="879" y="0"/>
                  </a:moveTo>
                  <a:cubicBezTo>
                    <a:pt x="879" y="0"/>
                    <a:pt x="879" y="0"/>
                    <a:pt x="879" y="0"/>
                  </a:cubicBezTo>
                  <a:cubicBezTo>
                    <a:pt x="763" y="0"/>
                    <a:pt x="652" y="21"/>
                    <a:pt x="549" y="60"/>
                  </a:cubicBezTo>
                  <a:cubicBezTo>
                    <a:pt x="553" y="71"/>
                    <a:pt x="558" y="83"/>
                    <a:pt x="562" y="94"/>
                  </a:cubicBezTo>
                  <a:cubicBezTo>
                    <a:pt x="660" y="57"/>
                    <a:pt x="767" y="37"/>
                    <a:pt x="879" y="37"/>
                  </a:cubicBezTo>
                  <a:cubicBezTo>
                    <a:pt x="1129" y="37"/>
                    <a:pt x="1356" y="138"/>
                    <a:pt x="1520" y="302"/>
                  </a:cubicBezTo>
                  <a:cubicBezTo>
                    <a:pt x="1684" y="466"/>
                    <a:pt x="1785" y="693"/>
                    <a:pt x="1785" y="943"/>
                  </a:cubicBezTo>
                  <a:cubicBezTo>
                    <a:pt x="1803" y="943"/>
                    <a:pt x="1803" y="943"/>
                    <a:pt x="1803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683"/>
                    <a:pt x="1716" y="447"/>
                    <a:pt x="1546" y="276"/>
                  </a:cubicBezTo>
                  <a:cubicBezTo>
                    <a:pt x="1375" y="106"/>
                    <a:pt x="1140" y="0"/>
                    <a:pt x="879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2913460" y="576065"/>
              <a:ext cx="2124075" cy="4162425"/>
            </a:xfrm>
            <a:custGeom>
              <a:avLst/>
              <a:gdLst/>
              <a:ahLst/>
              <a:cxnLst/>
              <a:rect l="l" t="t" r="r" b="b"/>
              <a:pathLst>
                <a:path w="625" h="1224" extrusionOk="0">
                  <a:moveTo>
                    <a:pt x="612" y="0"/>
                  </a:moveTo>
                  <a:cubicBezTo>
                    <a:pt x="484" y="47"/>
                    <a:pt x="370" y="122"/>
                    <a:pt x="276" y="216"/>
                  </a:cubicBezTo>
                  <a:cubicBezTo>
                    <a:pt x="105" y="387"/>
                    <a:pt x="0" y="623"/>
                    <a:pt x="0" y="883"/>
                  </a:cubicBezTo>
                  <a:cubicBezTo>
                    <a:pt x="0" y="1003"/>
                    <a:pt x="22" y="1118"/>
                    <a:pt x="63" y="1224"/>
                  </a:cubicBezTo>
                  <a:cubicBezTo>
                    <a:pt x="75" y="1220"/>
                    <a:pt x="86" y="1215"/>
                    <a:pt x="98" y="1211"/>
                  </a:cubicBezTo>
                  <a:cubicBezTo>
                    <a:pt x="58" y="1109"/>
                    <a:pt x="37" y="998"/>
                    <a:pt x="37" y="883"/>
                  </a:cubicBezTo>
                  <a:cubicBezTo>
                    <a:pt x="37" y="633"/>
                    <a:pt x="138" y="406"/>
                    <a:pt x="302" y="242"/>
                  </a:cubicBezTo>
                  <a:cubicBezTo>
                    <a:pt x="393" y="152"/>
                    <a:pt x="502" y="80"/>
                    <a:pt x="625" y="34"/>
                  </a:cubicBezTo>
                  <a:cubicBezTo>
                    <a:pt x="621" y="23"/>
                    <a:pt x="616" y="11"/>
                    <a:pt x="612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1" name="Google Shape;921;p20"/>
          <p:cNvSpPr/>
          <p:nvPr/>
        </p:nvSpPr>
        <p:spPr>
          <a:xfrm>
            <a:off x="8172400" y="4506773"/>
            <a:ext cx="1278203" cy="1273453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0"/>
          <p:cNvSpPr/>
          <p:nvPr/>
        </p:nvSpPr>
        <p:spPr>
          <a:xfrm>
            <a:off x="5199167" y="-993589"/>
            <a:ext cx="2220524" cy="2220524"/>
          </a:xfrm>
          <a:prstGeom prst="ellipse">
            <a:avLst/>
          </a:prstGeom>
          <a:solidFill>
            <a:srgbClr val="D7E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0"/>
          <p:cNvSpPr/>
          <p:nvPr/>
        </p:nvSpPr>
        <p:spPr>
          <a:xfrm>
            <a:off x="1427349" y="1538897"/>
            <a:ext cx="2180056" cy="2180052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04</a:t>
            </a:r>
            <a:endParaRPr sz="7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24" name="Google Shape;924;p20"/>
          <p:cNvSpPr/>
          <p:nvPr/>
        </p:nvSpPr>
        <p:spPr>
          <a:xfrm>
            <a:off x="3013928" y="1476462"/>
            <a:ext cx="569912" cy="568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0"/>
          <p:cNvSpPr/>
          <p:nvPr/>
        </p:nvSpPr>
        <p:spPr>
          <a:xfrm>
            <a:off x="3085366" y="1547899"/>
            <a:ext cx="427037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20"/>
          <p:cNvSpPr/>
          <p:nvPr/>
        </p:nvSpPr>
        <p:spPr>
          <a:xfrm>
            <a:off x="2847241" y="1306599"/>
            <a:ext cx="903287" cy="908050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264" y="134"/>
                </a:moveTo>
                <a:cubicBezTo>
                  <a:pt x="261" y="134"/>
                  <a:pt x="261" y="134"/>
                  <a:pt x="261" y="134"/>
                </a:cubicBezTo>
                <a:cubicBezTo>
                  <a:pt x="261" y="169"/>
                  <a:pt x="247" y="201"/>
                  <a:pt x="224" y="224"/>
                </a:cubicBezTo>
                <a:cubicBezTo>
                  <a:pt x="200" y="247"/>
                  <a:pt x="168" y="262"/>
                  <a:pt x="133" y="262"/>
                </a:cubicBezTo>
                <a:cubicBezTo>
                  <a:pt x="98" y="262"/>
                  <a:pt x="66" y="247"/>
                  <a:pt x="43" y="224"/>
                </a:cubicBezTo>
                <a:cubicBezTo>
                  <a:pt x="19" y="201"/>
                  <a:pt x="5" y="169"/>
                  <a:pt x="5" y="134"/>
                </a:cubicBezTo>
                <a:cubicBezTo>
                  <a:pt x="5" y="98"/>
                  <a:pt x="19" y="66"/>
                  <a:pt x="43" y="43"/>
                </a:cubicBezTo>
                <a:cubicBezTo>
                  <a:pt x="66" y="20"/>
                  <a:pt x="98" y="6"/>
                  <a:pt x="133" y="6"/>
                </a:cubicBezTo>
                <a:cubicBezTo>
                  <a:pt x="168" y="6"/>
                  <a:pt x="200" y="20"/>
                  <a:pt x="224" y="43"/>
                </a:cubicBezTo>
                <a:cubicBezTo>
                  <a:pt x="247" y="66"/>
                  <a:pt x="261" y="98"/>
                  <a:pt x="261" y="134"/>
                </a:cubicBezTo>
                <a:cubicBezTo>
                  <a:pt x="264" y="134"/>
                  <a:pt x="264" y="134"/>
                  <a:pt x="264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4"/>
                </a:cubicBezTo>
                <a:cubicBezTo>
                  <a:pt x="0" y="207"/>
                  <a:pt x="59" y="267"/>
                  <a:pt x="133" y="267"/>
                </a:cubicBezTo>
                <a:cubicBezTo>
                  <a:pt x="207" y="267"/>
                  <a:pt x="266" y="207"/>
                  <a:pt x="266" y="134"/>
                </a:cubicBezTo>
                <a:lnTo>
                  <a:pt x="264" y="134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20"/>
          <p:cNvSpPr/>
          <p:nvPr/>
        </p:nvSpPr>
        <p:spPr>
          <a:xfrm>
            <a:off x="7785919" y="2621866"/>
            <a:ext cx="427037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20"/>
          <p:cNvSpPr/>
          <p:nvPr/>
        </p:nvSpPr>
        <p:spPr>
          <a:xfrm>
            <a:off x="7547794" y="2380566"/>
            <a:ext cx="903287" cy="908050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264" y="134"/>
                </a:moveTo>
                <a:cubicBezTo>
                  <a:pt x="261" y="134"/>
                  <a:pt x="261" y="134"/>
                  <a:pt x="261" y="134"/>
                </a:cubicBezTo>
                <a:cubicBezTo>
                  <a:pt x="261" y="169"/>
                  <a:pt x="247" y="201"/>
                  <a:pt x="224" y="224"/>
                </a:cubicBezTo>
                <a:cubicBezTo>
                  <a:pt x="200" y="247"/>
                  <a:pt x="168" y="262"/>
                  <a:pt x="133" y="262"/>
                </a:cubicBezTo>
                <a:cubicBezTo>
                  <a:pt x="98" y="262"/>
                  <a:pt x="66" y="247"/>
                  <a:pt x="43" y="224"/>
                </a:cubicBezTo>
                <a:cubicBezTo>
                  <a:pt x="19" y="201"/>
                  <a:pt x="5" y="169"/>
                  <a:pt x="5" y="134"/>
                </a:cubicBezTo>
                <a:cubicBezTo>
                  <a:pt x="5" y="98"/>
                  <a:pt x="19" y="66"/>
                  <a:pt x="43" y="43"/>
                </a:cubicBezTo>
                <a:cubicBezTo>
                  <a:pt x="66" y="20"/>
                  <a:pt x="98" y="6"/>
                  <a:pt x="133" y="6"/>
                </a:cubicBezTo>
                <a:cubicBezTo>
                  <a:pt x="168" y="6"/>
                  <a:pt x="200" y="20"/>
                  <a:pt x="224" y="43"/>
                </a:cubicBezTo>
                <a:cubicBezTo>
                  <a:pt x="247" y="66"/>
                  <a:pt x="261" y="98"/>
                  <a:pt x="261" y="134"/>
                </a:cubicBezTo>
                <a:cubicBezTo>
                  <a:pt x="264" y="134"/>
                  <a:pt x="264" y="134"/>
                  <a:pt x="264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4"/>
                </a:cubicBezTo>
                <a:cubicBezTo>
                  <a:pt x="0" y="207"/>
                  <a:pt x="59" y="267"/>
                  <a:pt x="133" y="267"/>
                </a:cubicBezTo>
                <a:cubicBezTo>
                  <a:pt x="207" y="267"/>
                  <a:pt x="266" y="207"/>
                  <a:pt x="266" y="134"/>
                </a:cubicBezTo>
                <a:lnTo>
                  <a:pt x="264" y="134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20"/>
          <p:cNvSpPr txBox="1"/>
          <p:nvPr/>
        </p:nvSpPr>
        <p:spPr>
          <a:xfrm>
            <a:off x="3846456" y="2743930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0"/>
          <p:cNvSpPr txBox="1"/>
          <p:nvPr/>
        </p:nvSpPr>
        <p:spPr>
          <a:xfrm>
            <a:off x="5660476" y="2743930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0"/>
          <p:cNvSpPr txBox="1"/>
          <p:nvPr/>
        </p:nvSpPr>
        <p:spPr>
          <a:xfrm>
            <a:off x="3846456" y="3098973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0"/>
          <p:cNvSpPr txBox="1"/>
          <p:nvPr/>
        </p:nvSpPr>
        <p:spPr>
          <a:xfrm>
            <a:off x="5660476" y="3098973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 txBox="1"/>
          <p:nvPr/>
        </p:nvSpPr>
        <p:spPr>
          <a:xfrm>
            <a:off x="3868953" y="1707654"/>
            <a:ext cx="545557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Target plan</a:t>
            </a:r>
            <a:endParaRPr sz="60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p21"/>
          <p:cNvGrpSpPr/>
          <p:nvPr/>
        </p:nvGrpSpPr>
        <p:grpSpPr>
          <a:xfrm>
            <a:off x="4747947" y="1201407"/>
            <a:ext cx="2184893" cy="642478"/>
            <a:chOff x="1415480" y="1651350"/>
            <a:chExt cx="2913191" cy="856637"/>
          </a:xfrm>
        </p:grpSpPr>
        <p:sp>
          <p:nvSpPr>
            <p:cNvPr id="940" name="Google Shape;940;p21"/>
            <p:cNvSpPr txBox="1"/>
            <p:nvPr/>
          </p:nvSpPr>
          <p:spPr>
            <a:xfrm>
              <a:off x="1415480" y="1651350"/>
              <a:ext cx="2913191" cy="309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0" tIns="0" rIns="0" bIns="0" anchor="ctr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6ABAB7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400">
                <a:solidFill>
                  <a:srgbClr val="6ABAB7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41" name="Google Shape;941;p21"/>
            <p:cNvSpPr txBox="1"/>
            <p:nvPr/>
          </p:nvSpPr>
          <p:spPr>
            <a:xfrm>
              <a:off x="1415480" y="1951808"/>
              <a:ext cx="2913191" cy="556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0" tIns="0" rIns="0" bIns="0" anchor="ctr" anchorCtr="0">
              <a:normAutofit fontScale="62500" lnSpcReduction="20000"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 </a:t>
              </a:r>
              <a:br>
                <a:rPr lang="en-US" sz="100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00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</p:grpSp>
      <p:grpSp>
        <p:nvGrpSpPr>
          <p:cNvPr id="942" name="Google Shape;942;p21"/>
          <p:cNvGrpSpPr/>
          <p:nvPr/>
        </p:nvGrpSpPr>
        <p:grpSpPr>
          <a:xfrm>
            <a:off x="4747947" y="2045037"/>
            <a:ext cx="2184893" cy="642478"/>
            <a:chOff x="1415480" y="1651350"/>
            <a:chExt cx="2913191" cy="856637"/>
          </a:xfrm>
        </p:grpSpPr>
        <p:sp>
          <p:nvSpPr>
            <p:cNvPr id="943" name="Google Shape;943;p21"/>
            <p:cNvSpPr txBox="1"/>
            <p:nvPr/>
          </p:nvSpPr>
          <p:spPr>
            <a:xfrm>
              <a:off x="1415480" y="1651350"/>
              <a:ext cx="2913191" cy="309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0" tIns="0" rIns="0" bIns="0" anchor="ctr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2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40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44" name="Google Shape;944;p21"/>
            <p:cNvSpPr txBox="1"/>
            <p:nvPr/>
          </p:nvSpPr>
          <p:spPr>
            <a:xfrm>
              <a:off x="1415480" y="1951808"/>
              <a:ext cx="2913191" cy="556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0" tIns="0" rIns="0" bIns="0" anchor="ctr" anchorCtr="0">
              <a:normAutofit fontScale="62500" lnSpcReduction="20000"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 </a:t>
              </a:r>
              <a:br>
                <a:rPr lang="en-US" sz="100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00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</p:grpSp>
      <p:grpSp>
        <p:nvGrpSpPr>
          <p:cNvPr id="945" name="Google Shape;945;p21"/>
          <p:cNvGrpSpPr/>
          <p:nvPr/>
        </p:nvGrpSpPr>
        <p:grpSpPr>
          <a:xfrm>
            <a:off x="4747947" y="2915852"/>
            <a:ext cx="2184893" cy="642478"/>
            <a:chOff x="1415480" y="1651350"/>
            <a:chExt cx="2913191" cy="856637"/>
          </a:xfrm>
        </p:grpSpPr>
        <p:sp>
          <p:nvSpPr>
            <p:cNvPr id="946" name="Google Shape;946;p21"/>
            <p:cNvSpPr txBox="1"/>
            <p:nvPr/>
          </p:nvSpPr>
          <p:spPr>
            <a:xfrm>
              <a:off x="1415480" y="1651350"/>
              <a:ext cx="2913191" cy="309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0" tIns="0" rIns="0" bIns="0" anchor="ctr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6ABAB7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400">
                <a:solidFill>
                  <a:srgbClr val="6ABAB7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47" name="Google Shape;947;p21"/>
            <p:cNvSpPr txBox="1"/>
            <p:nvPr/>
          </p:nvSpPr>
          <p:spPr>
            <a:xfrm>
              <a:off x="1415480" y="1951808"/>
              <a:ext cx="2913191" cy="556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0" tIns="0" rIns="0" bIns="0" anchor="ctr" anchorCtr="0">
              <a:normAutofit fontScale="62500" lnSpcReduction="20000"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 </a:t>
              </a:r>
              <a:br>
                <a:rPr lang="en-US" sz="100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00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</p:grpSp>
      <p:grpSp>
        <p:nvGrpSpPr>
          <p:cNvPr id="948" name="Google Shape;948;p21"/>
          <p:cNvGrpSpPr/>
          <p:nvPr/>
        </p:nvGrpSpPr>
        <p:grpSpPr>
          <a:xfrm>
            <a:off x="4747947" y="3805774"/>
            <a:ext cx="2184893" cy="642478"/>
            <a:chOff x="1415480" y="1651350"/>
            <a:chExt cx="2913191" cy="856637"/>
          </a:xfrm>
        </p:grpSpPr>
        <p:sp>
          <p:nvSpPr>
            <p:cNvPr id="949" name="Google Shape;949;p21"/>
            <p:cNvSpPr txBox="1"/>
            <p:nvPr/>
          </p:nvSpPr>
          <p:spPr>
            <a:xfrm>
              <a:off x="1415480" y="1651350"/>
              <a:ext cx="2913191" cy="309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0" tIns="0" rIns="0" bIns="0" anchor="ctr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400">
                <a:solidFill>
                  <a:schemeClr val="accent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50" name="Google Shape;950;p21"/>
            <p:cNvSpPr txBox="1"/>
            <p:nvPr/>
          </p:nvSpPr>
          <p:spPr>
            <a:xfrm>
              <a:off x="1415480" y="1951808"/>
              <a:ext cx="2913191" cy="556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0" tIns="0" rIns="0" bIns="0" anchor="ctr" anchorCtr="0">
              <a:normAutofit fontScale="62500" lnSpcReduction="20000"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 </a:t>
              </a:r>
              <a:br>
                <a:rPr lang="en-US" sz="100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000" b="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</p:grpSp>
      <p:grpSp>
        <p:nvGrpSpPr>
          <p:cNvPr id="951" name="Google Shape;951;p21"/>
          <p:cNvGrpSpPr/>
          <p:nvPr/>
        </p:nvGrpSpPr>
        <p:grpSpPr>
          <a:xfrm>
            <a:off x="2211160" y="894551"/>
            <a:ext cx="2536787" cy="3690624"/>
            <a:chOff x="2211160" y="894551"/>
            <a:chExt cx="2536787" cy="3690624"/>
          </a:xfrm>
        </p:grpSpPr>
        <p:sp>
          <p:nvSpPr>
            <p:cNvPr id="952" name="Google Shape;952;p21"/>
            <p:cNvSpPr/>
            <p:nvPr/>
          </p:nvSpPr>
          <p:spPr>
            <a:xfrm>
              <a:off x="2217353" y="1144188"/>
              <a:ext cx="2530594" cy="867670"/>
            </a:xfrm>
            <a:custGeom>
              <a:avLst/>
              <a:gdLst/>
              <a:ahLst/>
              <a:cxnLst/>
              <a:rect l="l" t="t" r="r" b="b"/>
              <a:pathLst>
                <a:path w="516" h="149" extrusionOk="0">
                  <a:moveTo>
                    <a:pt x="56" y="0"/>
                  </a:moveTo>
                  <a:cubicBezTo>
                    <a:pt x="52" y="0"/>
                    <a:pt x="47" y="1"/>
                    <a:pt x="43" y="1"/>
                  </a:cubicBezTo>
                  <a:cubicBezTo>
                    <a:pt x="32" y="1"/>
                    <a:pt x="22" y="1"/>
                    <a:pt x="12" y="4"/>
                  </a:cubicBezTo>
                  <a:cubicBezTo>
                    <a:pt x="0" y="8"/>
                    <a:pt x="0" y="12"/>
                    <a:pt x="0" y="24"/>
                  </a:cubicBezTo>
                  <a:cubicBezTo>
                    <a:pt x="0" y="36"/>
                    <a:pt x="0" y="48"/>
                    <a:pt x="0" y="61"/>
                  </a:cubicBezTo>
                  <a:cubicBezTo>
                    <a:pt x="0" y="73"/>
                    <a:pt x="0" y="85"/>
                    <a:pt x="0" y="97"/>
                  </a:cubicBezTo>
                  <a:cubicBezTo>
                    <a:pt x="0" y="100"/>
                    <a:pt x="0" y="103"/>
                    <a:pt x="0" y="106"/>
                  </a:cubicBezTo>
                  <a:cubicBezTo>
                    <a:pt x="0" y="108"/>
                    <a:pt x="0" y="110"/>
                    <a:pt x="0" y="113"/>
                  </a:cubicBezTo>
                  <a:cubicBezTo>
                    <a:pt x="1" y="123"/>
                    <a:pt x="8" y="132"/>
                    <a:pt x="16" y="137"/>
                  </a:cubicBezTo>
                  <a:cubicBezTo>
                    <a:pt x="26" y="144"/>
                    <a:pt x="39" y="147"/>
                    <a:pt x="51" y="148"/>
                  </a:cubicBezTo>
                  <a:cubicBezTo>
                    <a:pt x="52" y="149"/>
                    <a:pt x="54" y="149"/>
                    <a:pt x="55" y="149"/>
                  </a:cubicBezTo>
                  <a:cubicBezTo>
                    <a:pt x="516" y="149"/>
                    <a:pt x="516" y="149"/>
                    <a:pt x="516" y="149"/>
                  </a:cubicBezTo>
                  <a:cubicBezTo>
                    <a:pt x="516" y="149"/>
                    <a:pt x="516" y="0"/>
                    <a:pt x="516" y="0"/>
                  </a:cubicBezTo>
                  <a:cubicBezTo>
                    <a:pt x="516" y="0"/>
                    <a:pt x="503" y="0"/>
                    <a:pt x="502" y="0"/>
                  </a:cubicBezTo>
                  <a:cubicBezTo>
                    <a:pt x="432" y="0"/>
                    <a:pt x="362" y="0"/>
                    <a:pt x="292" y="0"/>
                  </a:cubicBezTo>
                  <a:cubicBezTo>
                    <a:pt x="249" y="0"/>
                    <a:pt x="207" y="0"/>
                    <a:pt x="164" y="0"/>
                  </a:cubicBezTo>
                  <a:cubicBezTo>
                    <a:pt x="147" y="0"/>
                    <a:pt x="129" y="0"/>
                    <a:pt x="112" y="0"/>
                  </a:cubicBezTo>
                  <a:cubicBezTo>
                    <a:pt x="93" y="0"/>
                    <a:pt x="75" y="0"/>
                    <a:pt x="56" y="0"/>
                  </a:cubicBezTo>
                  <a:close/>
                </a:path>
              </a:pathLst>
            </a:custGeom>
            <a:solidFill>
              <a:srgbClr val="459593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2217353" y="894551"/>
              <a:ext cx="724502" cy="860399"/>
            </a:xfrm>
            <a:custGeom>
              <a:avLst/>
              <a:gdLst/>
              <a:ahLst/>
              <a:cxnLst/>
              <a:rect l="l" t="t" r="r" b="b"/>
              <a:pathLst>
                <a:path w="148" h="148" extrusionOk="0">
                  <a:moveTo>
                    <a:pt x="148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69" y="0"/>
                    <a:pt x="63" y="0"/>
                    <a:pt x="56" y="1"/>
                  </a:cubicBezTo>
                  <a:cubicBezTo>
                    <a:pt x="49" y="1"/>
                    <a:pt x="41" y="3"/>
                    <a:pt x="33" y="5"/>
                  </a:cubicBezTo>
                  <a:cubicBezTo>
                    <a:pt x="30" y="7"/>
                    <a:pt x="27" y="8"/>
                    <a:pt x="23" y="10"/>
                  </a:cubicBezTo>
                  <a:cubicBezTo>
                    <a:pt x="13" y="16"/>
                    <a:pt x="5" y="24"/>
                    <a:pt x="2" y="35"/>
                  </a:cubicBezTo>
                  <a:cubicBezTo>
                    <a:pt x="1" y="38"/>
                    <a:pt x="0" y="41"/>
                    <a:pt x="0" y="44"/>
                  </a:cubicBezTo>
                  <a:cubicBezTo>
                    <a:pt x="0" y="49"/>
                    <a:pt x="0" y="54"/>
                    <a:pt x="0" y="59"/>
                  </a:cubicBezTo>
                  <a:cubicBezTo>
                    <a:pt x="0" y="72"/>
                    <a:pt x="0" y="84"/>
                    <a:pt x="0" y="96"/>
                  </a:cubicBezTo>
                  <a:cubicBezTo>
                    <a:pt x="0" y="109"/>
                    <a:pt x="0" y="121"/>
                    <a:pt x="0" y="133"/>
                  </a:cubicBezTo>
                  <a:cubicBezTo>
                    <a:pt x="0" y="136"/>
                    <a:pt x="0" y="139"/>
                    <a:pt x="0" y="141"/>
                  </a:cubicBezTo>
                  <a:cubicBezTo>
                    <a:pt x="0" y="144"/>
                    <a:pt x="0" y="146"/>
                    <a:pt x="0" y="148"/>
                  </a:cubicBezTo>
                  <a:cubicBezTo>
                    <a:pt x="1" y="143"/>
                    <a:pt x="2" y="138"/>
                    <a:pt x="4" y="134"/>
                  </a:cubicBezTo>
                  <a:cubicBezTo>
                    <a:pt x="5" y="132"/>
                    <a:pt x="6" y="131"/>
                    <a:pt x="7" y="129"/>
                  </a:cubicBezTo>
                  <a:cubicBezTo>
                    <a:pt x="8" y="127"/>
                    <a:pt x="10" y="126"/>
                    <a:pt x="11" y="124"/>
                  </a:cubicBezTo>
                  <a:cubicBezTo>
                    <a:pt x="13" y="123"/>
                    <a:pt x="14" y="121"/>
                    <a:pt x="16" y="120"/>
                  </a:cubicBezTo>
                  <a:cubicBezTo>
                    <a:pt x="22" y="116"/>
                    <a:pt x="28" y="113"/>
                    <a:pt x="34" y="111"/>
                  </a:cubicBezTo>
                  <a:cubicBezTo>
                    <a:pt x="36" y="110"/>
                    <a:pt x="39" y="110"/>
                    <a:pt x="41" y="109"/>
                  </a:cubicBezTo>
                  <a:cubicBezTo>
                    <a:pt x="62" y="103"/>
                    <a:pt x="84" y="105"/>
                    <a:pt x="106" y="105"/>
                  </a:cubicBezTo>
                  <a:cubicBezTo>
                    <a:pt x="107" y="105"/>
                    <a:pt x="109" y="105"/>
                    <a:pt x="111" y="105"/>
                  </a:cubicBezTo>
                  <a:cubicBezTo>
                    <a:pt x="131" y="105"/>
                    <a:pt x="148" y="105"/>
                    <a:pt x="148" y="105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chemeClr val="accent1"/>
            </a:soli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2211160" y="1493195"/>
              <a:ext cx="2536787" cy="528358"/>
            </a:xfrm>
            <a:custGeom>
              <a:avLst/>
              <a:gdLst/>
              <a:ahLst/>
              <a:cxnLst/>
              <a:rect l="l" t="t" r="r" b="b"/>
              <a:pathLst>
                <a:path w="517" h="91" extrusionOk="0">
                  <a:moveTo>
                    <a:pt x="517" y="87"/>
                  </a:moveTo>
                  <a:cubicBezTo>
                    <a:pt x="312" y="87"/>
                    <a:pt x="113" y="87"/>
                    <a:pt x="113" y="87"/>
                  </a:cubicBezTo>
                  <a:cubicBezTo>
                    <a:pt x="112" y="87"/>
                    <a:pt x="111" y="87"/>
                    <a:pt x="109" y="87"/>
                  </a:cubicBezTo>
                  <a:cubicBezTo>
                    <a:pt x="101" y="87"/>
                    <a:pt x="93" y="87"/>
                    <a:pt x="85" y="88"/>
                  </a:cubicBezTo>
                  <a:cubicBezTo>
                    <a:pt x="78" y="88"/>
                    <a:pt x="72" y="88"/>
                    <a:pt x="65" y="87"/>
                  </a:cubicBezTo>
                  <a:cubicBezTo>
                    <a:pt x="63" y="87"/>
                    <a:pt x="61" y="87"/>
                    <a:pt x="59" y="87"/>
                  </a:cubicBezTo>
                  <a:cubicBezTo>
                    <a:pt x="58" y="87"/>
                    <a:pt x="56" y="87"/>
                    <a:pt x="55" y="87"/>
                  </a:cubicBezTo>
                  <a:cubicBezTo>
                    <a:pt x="52" y="87"/>
                    <a:pt x="50" y="87"/>
                    <a:pt x="48" y="86"/>
                  </a:cubicBezTo>
                  <a:cubicBezTo>
                    <a:pt x="38" y="85"/>
                    <a:pt x="28" y="82"/>
                    <a:pt x="20" y="77"/>
                  </a:cubicBezTo>
                  <a:cubicBezTo>
                    <a:pt x="13" y="72"/>
                    <a:pt x="8" y="66"/>
                    <a:pt x="5" y="58"/>
                  </a:cubicBezTo>
                  <a:cubicBezTo>
                    <a:pt x="3" y="51"/>
                    <a:pt x="3" y="43"/>
                    <a:pt x="6" y="36"/>
                  </a:cubicBezTo>
                  <a:cubicBezTo>
                    <a:pt x="8" y="29"/>
                    <a:pt x="13" y="24"/>
                    <a:pt x="18" y="19"/>
                  </a:cubicBezTo>
                  <a:cubicBezTo>
                    <a:pt x="19" y="18"/>
                    <a:pt x="21" y="17"/>
                    <a:pt x="22" y="16"/>
                  </a:cubicBezTo>
                  <a:cubicBezTo>
                    <a:pt x="24" y="15"/>
                    <a:pt x="26" y="14"/>
                    <a:pt x="28" y="13"/>
                  </a:cubicBezTo>
                  <a:cubicBezTo>
                    <a:pt x="32" y="11"/>
                    <a:pt x="36" y="9"/>
                    <a:pt x="41" y="8"/>
                  </a:cubicBezTo>
                  <a:cubicBezTo>
                    <a:pt x="50" y="5"/>
                    <a:pt x="59" y="4"/>
                    <a:pt x="69" y="4"/>
                  </a:cubicBezTo>
                  <a:cubicBezTo>
                    <a:pt x="78" y="3"/>
                    <a:pt x="88" y="3"/>
                    <a:pt x="97" y="3"/>
                  </a:cubicBezTo>
                  <a:cubicBezTo>
                    <a:pt x="114" y="3"/>
                    <a:pt x="131" y="3"/>
                    <a:pt x="147" y="4"/>
                  </a:cubicBezTo>
                  <a:cubicBezTo>
                    <a:pt x="149" y="4"/>
                    <a:pt x="149" y="1"/>
                    <a:pt x="147" y="1"/>
                  </a:cubicBezTo>
                  <a:cubicBezTo>
                    <a:pt x="128" y="0"/>
                    <a:pt x="109" y="0"/>
                    <a:pt x="90" y="0"/>
                  </a:cubicBezTo>
                  <a:cubicBezTo>
                    <a:pt x="81" y="0"/>
                    <a:pt x="71" y="0"/>
                    <a:pt x="62" y="1"/>
                  </a:cubicBezTo>
                  <a:cubicBezTo>
                    <a:pt x="52" y="2"/>
                    <a:pt x="43" y="3"/>
                    <a:pt x="34" y="7"/>
                  </a:cubicBezTo>
                  <a:cubicBezTo>
                    <a:pt x="30" y="8"/>
                    <a:pt x="25" y="10"/>
                    <a:pt x="22" y="13"/>
                  </a:cubicBezTo>
                  <a:cubicBezTo>
                    <a:pt x="18" y="15"/>
                    <a:pt x="15" y="17"/>
                    <a:pt x="13" y="20"/>
                  </a:cubicBezTo>
                  <a:cubicBezTo>
                    <a:pt x="7" y="25"/>
                    <a:pt x="3" y="31"/>
                    <a:pt x="2" y="38"/>
                  </a:cubicBezTo>
                  <a:cubicBezTo>
                    <a:pt x="0" y="46"/>
                    <a:pt x="0" y="54"/>
                    <a:pt x="3" y="61"/>
                  </a:cubicBezTo>
                  <a:cubicBezTo>
                    <a:pt x="6" y="69"/>
                    <a:pt x="12" y="76"/>
                    <a:pt x="20" y="81"/>
                  </a:cubicBezTo>
                  <a:cubicBezTo>
                    <a:pt x="28" y="86"/>
                    <a:pt x="38" y="89"/>
                    <a:pt x="49" y="90"/>
                  </a:cubicBezTo>
                  <a:cubicBezTo>
                    <a:pt x="50" y="90"/>
                    <a:pt x="51" y="90"/>
                    <a:pt x="52" y="90"/>
                  </a:cubicBezTo>
                  <a:cubicBezTo>
                    <a:pt x="54" y="90"/>
                    <a:pt x="55" y="90"/>
                    <a:pt x="56" y="90"/>
                  </a:cubicBezTo>
                  <a:cubicBezTo>
                    <a:pt x="58" y="91"/>
                    <a:pt x="60" y="91"/>
                    <a:pt x="61" y="91"/>
                  </a:cubicBezTo>
                  <a:cubicBezTo>
                    <a:pt x="63" y="91"/>
                    <a:pt x="64" y="91"/>
                    <a:pt x="66" y="91"/>
                  </a:cubicBezTo>
                  <a:cubicBezTo>
                    <a:pt x="67" y="91"/>
                    <a:pt x="68" y="91"/>
                    <a:pt x="70" y="91"/>
                  </a:cubicBezTo>
                  <a:cubicBezTo>
                    <a:pt x="71" y="91"/>
                    <a:pt x="72" y="91"/>
                    <a:pt x="73" y="91"/>
                  </a:cubicBezTo>
                  <a:cubicBezTo>
                    <a:pt x="74" y="91"/>
                    <a:pt x="75" y="91"/>
                    <a:pt x="77" y="91"/>
                  </a:cubicBezTo>
                  <a:cubicBezTo>
                    <a:pt x="87" y="91"/>
                    <a:pt x="98" y="91"/>
                    <a:pt x="108" y="91"/>
                  </a:cubicBezTo>
                  <a:cubicBezTo>
                    <a:pt x="110" y="91"/>
                    <a:pt x="111" y="91"/>
                    <a:pt x="112" y="91"/>
                  </a:cubicBezTo>
                  <a:cubicBezTo>
                    <a:pt x="112" y="91"/>
                    <a:pt x="311" y="91"/>
                    <a:pt x="517" y="91"/>
                  </a:cubicBezTo>
                  <a:lnTo>
                    <a:pt x="517" y="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55" name="Google Shape;955;p21"/>
            <p:cNvSpPr/>
            <p:nvPr/>
          </p:nvSpPr>
          <p:spPr>
            <a:xfrm flipH="1">
              <a:off x="4413562" y="1670655"/>
              <a:ext cx="224988" cy="227052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56" name="Google Shape;956;p21"/>
            <p:cNvSpPr txBox="1"/>
            <p:nvPr/>
          </p:nvSpPr>
          <p:spPr>
            <a:xfrm>
              <a:off x="2456690" y="991563"/>
              <a:ext cx="309219" cy="25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47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01</a:t>
              </a:r>
              <a:endParaRPr/>
            </a:p>
          </p:txBody>
        </p:sp>
        <p:grpSp>
          <p:nvGrpSpPr>
            <p:cNvPr id="957" name="Google Shape;957;p21"/>
            <p:cNvGrpSpPr/>
            <p:nvPr/>
          </p:nvGrpSpPr>
          <p:grpSpPr>
            <a:xfrm>
              <a:off x="2211160" y="1749086"/>
              <a:ext cx="2536787" cy="1127005"/>
              <a:chOff x="1733550" y="3700460"/>
              <a:chExt cx="1951038" cy="738190"/>
            </a:xfrm>
          </p:grpSpPr>
          <p:sp>
            <p:nvSpPr>
              <p:cNvPr id="958" name="Google Shape;958;p21"/>
              <p:cNvSpPr/>
              <p:nvPr/>
            </p:nvSpPr>
            <p:spPr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49" extrusionOk="0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rgbClr val="424245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959" name="Google Shape;959;p21"/>
              <p:cNvSpPr/>
              <p:nvPr/>
            </p:nvSpPr>
            <p:spPr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48" extrusionOk="0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960" name="Google Shape;960;p21"/>
              <p:cNvSpPr/>
              <p:nvPr/>
            </p:nvSpPr>
            <p:spPr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91" extrusionOk="0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sp>
          <p:nvSpPr>
            <p:cNvPr id="961" name="Google Shape;961;p21"/>
            <p:cNvSpPr/>
            <p:nvPr/>
          </p:nvSpPr>
          <p:spPr>
            <a:xfrm flipH="1">
              <a:off x="4413562" y="2525193"/>
              <a:ext cx="224988" cy="227052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62" name="Google Shape;962;p21"/>
            <p:cNvSpPr txBox="1"/>
            <p:nvPr/>
          </p:nvSpPr>
          <p:spPr>
            <a:xfrm>
              <a:off x="2441057" y="1846101"/>
              <a:ext cx="309219" cy="25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47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02</a:t>
              </a:r>
              <a:endParaRPr/>
            </a:p>
          </p:txBody>
        </p:sp>
        <p:grpSp>
          <p:nvGrpSpPr>
            <p:cNvPr id="963" name="Google Shape;963;p21"/>
            <p:cNvGrpSpPr/>
            <p:nvPr/>
          </p:nvGrpSpPr>
          <p:grpSpPr>
            <a:xfrm>
              <a:off x="2211160" y="2603625"/>
              <a:ext cx="2536787" cy="1127005"/>
              <a:chOff x="1733550" y="3700460"/>
              <a:chExt cx="1951038" cy="738190"/>
            </a:xfrm>
          </p:grpSpPr>
          <p:sp>
            <p:nvSpPr>
              <p:cNvPr id="964" name="Google Shape;964;p21"/>
              <p:cNvSpPr/>
              <p:nvPr/>
            </p:nvSpPr>
            <p:spPr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49" extrusionOk="0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rgbClr val="459593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965" name="Google Shape;965;p21"/>
              <p:cNvSpPr/>
              <p:nvPr/>
            </p:nvSpPr>
            <p:spPr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48" extrusionOk="0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966" name="Google Shape;966;p21"/>
              <p:cNvSpPr/>
              <p:nvPr/>
            </p:nvSpPr>
            <p:spPr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91" extrusionOk="0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sp>
          <p:nvSpPr>
            <p:cNvPr id="967" name="Google Shape;967;p21"/>
            <p:cNvSpPr/>
            <p:nvPr/>
          </p:nvSpPr>
          <p:spPr>
            <a:xfrm flipH="1">
              <a:off x="4413562" y="3379732"/>
              <a:ext cx="224988" cy="227052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68" name="Google Shape;968;p21"/>
            <p:cNvSpPr txBox="1"/>
            <p:nvPr/>
          </p:nvSpPr>
          <p:spPr>
            <a:xfrm>
              <a:off x="2441057" y="2700641"/>
              <a:ext cx="309219" cy="25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47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03</a:t>
              </a:r>
              <a:endParaRPr/>
            </a:p>
          </p:txBody>
        </p:sp>
        <p:grpSp>
          <p:nvGrpSpPr>
            <p:cNvPr id="969" name="Google Shape;969;p21"/>
            <p:cNvGrpSpPr/>
            <p:nvPr/>
          </p:nvGrpSpPr>
          <p:grpSpPr>
            <a:xfrm>
              <a:off x="2211160" y="3458166"/>
              <a:ext cx="2536787" cy="1127005"/>
              <a:chOff x="1733550" y="3700460"/>
              <a:chExt cx="1951038" cy="738190"/>
            </a:xfrm>
          </p:grpSpPr>
          <p:sp>
            <p:nvSpPr>
              <p:cNvPr id="970" name="Google Shape;970;p21"/>
              <p:cNvSpPr/>
              <p:nvPr/>
            </p:nvSpPr>
            <p:spPr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49" extrusionOk="0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rgbClr val="424245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971" name="Google Shape;971;p21"/>
              <p:cNvSpPr/>
              <p:nvPr/>
            </p:nvSpPr>
            <p:spPr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48" extrusionOk="0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972" name="Google Shape;972;p21"/>
              <p:cNvSpPr/>
              <p:nvPr/>
            </p:nvSpPr>
            <p:spPr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91" extrusionOk="0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lt1"/>
              </a:solidFill>
              <a:ln w="571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sp>
          <p:nvSpPr>
            <p:cNvPr id="973" name="Google Shape;973;p21"/>
            <p:cNvSpPr/>
            <p:nvPr/>
          </p:nvSpPr>
          <p:spPr>
            <a:xfrm flipH="1">
              <a:off x="4413562" y="4234273"/>
              <a:ext cx="224988" cy="227052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74" name="Google Shape;974;p21"/>
            <p:cNvSpPr txBox="1"/>
            <p:nvPr/>
          </p:nvSpPr>
          <p:spPr>
            <a:xfrm>
              <a:off x="2441057" y="3555182"/>
              <a:ext cx="309219" cy="25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475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04</a:t>
              </a:r>
              <a:endParaRPr/>
            </a:p>
          </p:txBody>
        </p:sp>
        <p:grpSp>
          <p:nvGrpSpPr>
            <p:cNvPr id="975" name="Google Shape;975;p21"/>
            <p:cNvGrpSpPr/>
            <p:nvPr/>
          </p:nvGrpSpPr>
          <p:grpSpPr>
            <a:xfrm>
              <a:off x="2941856" y="1159584"/>
              <a:ext cx="1471706" cy="861968"/>
              <a:chOff x="1885685" y="1524784"/>
              <a:chExt cx="1962275" cy="1149291"/>
            </a:xfrm>
          </p:grpSpPr>
          <p:sp>
            <p:nvSpPr>
              <p:cNvPr id="976" name="Google Shape;976;p21"/>
              <p:cNvSpPr txBox="1"/>
              <p:nvPr/>
            </p:nvSpPr>
            <p:spPr>
              <a:xfrm>
                <a:off x="1885685" y="1524784"/>
                <a:ext cx="1962275" cy="409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16000" tIns="0" rIns="0" bIns="0" anchor="ctr" anchorCtr="0">
                <a:normAutofit fontScale="925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4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977" name="Google Shape;977;p21"/>
              <p:cNvSpPr txBox="1"/>
              <p:nvPr/>
            </p:nvSpPr>
            <p:spPr>
              <a:xfrm>
                <a:off x="1885685" y="1934539"/>
                <a:ext cx="1962275" cy="739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16000" tIns="0" rIns="216000" bIns="0" anchor="t" anchorCtr="1">
                <a:normAutofit fontScale="77500" lnSpcReduction="20000"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  </a:t>
                </a:r>
                <a:endParaRPr/>
              </a:p>
            </p:txBody>
          </p:sp>
        </p:grpSp>
        <p:grpSp>
          <p:nvGrpSpPr>
            <p:cNvPr id="978" name="Google Shape;978;p21"/>
            <p:cNvGrpSpPr/>
            <p:nvPr/>
          </p:nvGrpSpPr>
          <p:grpSpPr>
            <a:xfrm>
              <a:off x="2941856" y="2014123"/>
              <a:ext cx="1471706" cy="861968"/>
              <a:chOff x="1885685" y="2694603"/>
              <a:chExt cx="1962275" cy="1149291"/>
            </a:xfrm>
          </p:grpSpPr>
          <p:sp>
            <p:nvSpPr>
              <p:cNvPr id="979" name="Google Shape;979;p21"/>
              <p:cNvSpPr txBox="1"/>
              <p:nvPr/>
            </p:nvSpPr>
            <p:spPr>
              <a:xfrm>
                <a:off x="1885685" y="2694603"/>
                <a:ext cx="1962275" cy="409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16000" tIns="0" rIns="0" bIns="0" anchor="ctr" anchorCtr="0">
                <a:normAutofit fontScale="925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4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980" name="Google Shape;980;p21"/>
              <p:cNvSpPr txBox="1"/>
              <p:nvPr/>
            </p:nvSpPr>
            <p:spPr>
              <a:xfrm>
                <a:off x="1885685" y="3104358"/>
                <a:ext cx="1962275" cy="739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16000" tIns="0" rIns="216000" bIns="0" anchor="t" anchorCtr="1">
                <a:normAutofit fontScale="77500" lnSpcReduction="20000"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  </a:t>
                </a:r>
                <a:endParaRPr/>
              </a:p>
            </p:txBody>
          </p:sp>
        </p:grpSp>
        <p:sp>
          <p:nvSpPr>
            <p:cNvPr id="981" name="Google Shape;981;p21"/>
            <p:cNvSpPr txBox="1"/>
            <p:nvPr/>
          </p:nvSpPr>
          <p:spPr>
            <a:xfrm>
              <a:off x="2941856" y="2868662"/>
              <a:ext cx="1471706" cy="307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6000" tIns="0" rIns="0" bIns="0" anchor="ctr" anchorCtr="0">
              <a:normAutofit fontScale="92500"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1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82" name="Google Shape;982;p21"/>
            <p:cNvSpPr txBox="1"/>
            <p:nvPr/>
          </p:nvSpPr>
          <p:spPr>
            <a:xfrm>
              <a:off x="2941856" y="3175979"/>
              <a:ext cx="1471706" cy="554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6000" tIns="0" rIns="216000" bIns="0" anchor="t" anchorCtr="1">
              <a:normAutofit fontScale="77500" lnSpcReduction="20000"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  </a:t>
              </a:r>
              <a:endParaRPr/>
            </a:p>
          </p:txBody>
        </p:sp>
        <p:grpSp>
          <p:nvGrpSpPr>
            <p:cNvPr id="983" name="Google Shape;983;p21"/>
            <p:cNvGrpSpPr/>
            <p:nvPr/>
          </p:nvGrpSpPr>
          <p:grpSpPr>
            <a:xfrm>
              <a:off x="2941855" y="3723203"/>
              <a:ext cx="1471707" cy="861972"/>
              <a:chOff x="1885684" y="4934802"/>
              <a:chExt cx="1962276" cy="1149296"/>
            </a:xfrm>
          </p:grpSpPr>
          <p:sp>
            <p:nvSpPr>
              <p:cNvPr id="984" name="Google Shape;984;p21"/>
              <p:cNvSpPr txBox="1"/>
              <p:nvPr/>
            </p:nvSpPr>
            <p:spPr>
              <a:xfrm>
                <a:off x="1885685" y="4934802"/>
                <a:ext cx="1962275" cy="409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16000" tIns="0" rIns="0" bIns="0" anchor="ctr" anchorCtr="0">
                <a:normAutofit fontScale="925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4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985" name="Google Shape;985;p21"/>
              <p:cNvSpPr txBox="1"/>
              <p:nvPr/>
            </p:nvSpPr>
            <p:spPr>
              <a:xfrm>
                <a:off x="1885684" y="5344562"/>
                <a:ext cx="1962275" cy="739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16000" tIns="0" rIns="216000" bIns="0" anchor="t" anchorCtr="1">
                <a:normAutofit fontScale="77500" lnSpcReduction="20000"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  </a:t>
                </a:r>
                <a:endParaRPr/>
              </a:p>
            </p:txBody>
          </p:sp>
        </p:grpSp>
      </p:grpSp>
      <p:sp>
        <p:nvSpPr>
          <p:cNvPr id="986" name="Google Shape;986;p21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Target plan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22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22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22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22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22"/>
          <p:cNvGrpSpPr/>
          <p:nvPr/>
        </p:nvGrpSpPr>
        <p:grpSpPr>
          <a:xfrm>
            <a:off x="539750" y="1379350"/>
            <a:ext cx="8091779" cy="2863457"/>
            <a:chOff x="719667" y="1839132"/>
            <a:chExt cx="10789039" cy="3817943"/>
          </a:xfrm>
        </p:grpSpPr>
        <p:grpSp>
          <p:nvGrpSpPr>
            <p:cNvPr id="993" name="Google Shape;993;p22"/>
            <p:cNvGrpSpPr/>
            <p:nvPr/>
          </p:nvGrpSpPr>
          <p:grpSpPr>
            <a:xfrm>
              <a:off x="4715384" y="1839132"/>
              <a:ext cx="3095624" cy="3817943"/>
              <a:chOff x="4715384" y="1839132"/>
              <a:chExt cx="3095624" cy="3817943"/>
            </a:xfrm>
          </p:grpSpPr>
          <p:grpSp>
            <p:nvGrpSpPr>
              <p:cNvPr id="994" name="Google Shape;994;p22"/>
              <p:cNvGrpSpPr/>
              <p:nvPr/>
            </p:nvGrpSpPr>
            <p:grpSpPr>
              <a:xfrm>
                <a:off x="4715384" y="4643694"/>
                <a:ext cx="3095624" cy="1013381"/>
                <a:chOff x="4889500" y="4559301"/>
                <a:chExt cx="2400300" cy="1392238"/>
              </a:xfrm>
            </p:grpSpPr>
            <p:sp>
              <p:nvSpPr>
                <p:cNvPr id="995" name="Google Shape;995;p22"/>
                <p:cNvSpPr/>
                <p:nvPr/>
              </p:nvSpPr>
              <p:spPr>
                <a:xfrm>
                  <a:off x="5365750" y="4797426"/>
                  <a:ext cx="723900" cy="5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48" extrusionOk="0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48"/>
                      </a:lnTo>
                      <a:lnTo>
                        <a:pt x="0" y="229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rgbClr val="42424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996" name="Google Shape;996;p22"/>
                <p:cNvSpPr/>
                <p:nvPr/>
              </p:nvSpPr>
              <p:spPr>
                <a:xfrm>
                  <a:off x="4889500" y="4797426"/>
                  <a:ext cx="1922463" cy="1154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727" extrusionOk="0">
                      <a:moveTo>
                        <a:pt x="1211" y="229"/>
                      </a:moveTo>
                      <a:lnTo>
                        <a:pt x="1211" y="348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9"/>
                      </a:lnTo>
                      <a:close/>
                      <a:moveTo>
                        <a:pt x="0" y="348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9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42424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997" name="Google Shape;997;p22"/>
                <p:cNvSpPr/>
                <p:nvPr/>
              </p:nvSpPr>
              <p:spPr>
                <a:xfrm>
                  <a:off x="6089650" y="5160963"/>
                  <a:ext cx="1200150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498" extrusionOk="0">
                      <a:moveTo>
                        <a:pt x="756" y="0"/>
                      </a:moveTo>
                      <a:lnTo>
                        <a:pt x="756" y="119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rgbClr val="42424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998" name="Google Shape;998;p22"/>
                <p:cNvSpPr/>
                <p:nvPr/>
              </p:nvSpPr>
              <p:spPr>
                <a:xfrm>
                  <a:off x="4889500" y="4559301"/>
                  <a:ext cx="2400300" cy="1195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753" extrusionOk="0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4"/>
                      </a:lnTo>
                      <a:lnTo>
                        <a:pt x="1211" y="379"/>
                      </a:lnTo>
                      <a:lnTo>
                        <a:pt x="756" y="150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grpSp>
            <p:nvGrpSpPr>
              <p:cNvPr id="999" name="Google Shape;999;p22"/>
              <p:cNvGrpSpPr/>
              <p:nvPr/>
            </p:nvGrpSpPr>
            <p:grpSpPr>
              <a:xfrm>
                <a:off x="4715384" y="4085098"/>
                <a:ext cx="3095624" cy="1008762"/>
                <a:chOff x="4889500" y="3152776"/>
                <a:chExt cx="2400300" cy="1385888"/>
              </a:xfrm>
            </p:grpSpPr>
            <p:sp>
              <p:nvSpPr>
                <p:cNvPr id="1000" name="Google Shape;1000;p22"/>
                <p:cNvSpPr/>
                <p:nvPr/>
              </p:nvSpPr>
              <p:spPr>
                <a:xfrm>
                  <a:off x="5365750" y="3390901"/>
                  <a:ext cx="723900" cy="5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48" extrusionOk="0">
                      <a:moveTo>
                        <a:pt x="456" y="0"/>
                      </a:moveTo>
                      <a:lnTo>
                        <a:pt x="456" y="119"/>
                      </a:lnTo>
                      <a:lnTo>
                        <a:pt x="0" y="348"/>
                      </a:lnTo>
                      <a:lnTo>
                        <a:pt x="0" y="225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rgbClr val="4595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01" name="Google Shape;1001;p22"/>
                <p:cNvSpPr/>
                <p:nvPr/>
              </p:nvSpPr>
              <p:spPr>
                <a:xfrm>
                  <a:off x="4889500" y="3390901"/>
                  <a:ext cx="1922463" cy="1147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723" extrusionOk="0">
                      <a:moveTo>
                        <a:pt x="1211" y="225"/>
                      </a:moveTo>
                      <a:lnTo>
                        <a:pt x="1211" y="348"/>
                      </a:lnTo>
                      <a:lnTo>
                        <a:pt x="756" y="119"/>
                      </a:lnTo>
                      <a:lnTo>
                        <a:pt x="756" y="0"/>
                      </a:lnTo>
                      <a:lnTo>
                        <a:pt x="1211" y="225"/>
                      </a:lnTo>
                      <a:close/>
                      <a:moveTo>
                        <a:pt x="0" y="348"/>
                      </a:moveTo>
                      <a:lnTo>
                        <a:pt x="756" y="723"/>
                      </a:lnTo>
                      <a:lnTo>
                        <a:pt x="756" y="599"/>
                      </a:lnTo>
                      <a:lnTo>
                        <a:pt x="0" y="225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4595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02" name="Google Shape;1002;p22"/>
                <p:cNvSpPr/>
                <p:nvPr/>
              </p:nvSpPr>
              <p:spPr>
                <a:xfrm>
                  <a:off x="6089650" y="3748088"/>
                  <a:ext cx="1200150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498" extrusionOk="0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rgbClr val="4595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03" name="Google Shape;1003;p22"/>
                <p:cNvSpPr/>
                <p:nvPr/>
              </p:nvSpPr>
              <p:spPr>
                <a:xfrm>
                  <a:off x="4889500" y="3152776"/>
                  <a:ext cx="2400300" cy="1189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749" extrusionOk="0">
                      <a:moveTo>
                        <a:pt x="756" y="0"/>
                      </a:moveTo>
                      <a:lnTo>
                        <a:pt x="1512" y="375"/>
                      </a:lnTo>
                      <a:lnTo>
                        <a:pt x="756" y="749"/>
                      </a:lnTo>
                      <a:lnTo>
                        <a:pt x="0" y="375"/>
                      </a:lnTo>
                      <a:lnTo>
                        <a:pt x="756" y="0"/>
                      </a:lnTo>
                      <a:close/>
                      <a:moveTo>
                        <a:pt x="300" y="375"/>
                      </a:moveTo>
                      <a:lnTo>
                        <a:pt x="756" y="604"/>
                      </a:lnTo>
                      <a:lnTo>
                        <a:pt x="1211" y="375"/>
                      </a:lnTo>
                      <a:lnTo>
                        <a:pt x="756" y="150"/>
                      </a:lnTo>
                      <a:lnTo>
                        <a:pt x="300" y="37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grpSp>
            <p:nvGrpSpPr>
              <p:cNvPr id="1004" name="Google Shape;1004;p22"/>
              <p:cNvGrpSpPr/>
              <p:nvPr/>
            </p:nvGrpSpPr>
            <p:grpSpPr>
              <a:xfrm>
                <a:off x="4715384" y="3521875"/>
                <a:ext cx="3095624" cy="1013381"/>
                <a:chOff x="4889500" y="4090988"/>
                <a:chExt cx="2400300" cy="1392238"/>
              </a:xfrm>
            </p:grpSpPr>
            <p:sp>
              <p:nvSpPr>
                <p:cNvPr id="1005" name="Google Shape;1005;p22"/>
                <p:cNvSpPr/>
                <p:nvPr/>
              </p:nvSpPr>
              <p:spPr>
                <a:xfrm>
                  <a:off x="5365750" y="4329113"/>
                  <a:ext cx="723900" cy="5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48" extrusionOk="0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48"/>
                      </a:lnTo>
                      <a:lnTo>
                        <a:pt x="0" y="224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rgbClr val="42424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06" name="Google Shape;1006;p22"/>
                <p:cNvSpPr/>
                <p:nvPr/>
              </p:nvSpPr>
              <p:spPr>
                <a:xfrm>
                  <a:off x="4889500" y="4329113"/>
                  <a:ext cx="1922463" cy="1154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727" extrusionOk="0">
                      <a:moveTo>
                        <a:pt x="1211" y="224"/>
                      </a:moveTo>
                      <a:lnTo>
                        <a:pt x="1211" y="348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4"/>
                      </a:lnTo>
                      <a:close/>
                      <a:moveTo>
                        <a:pt x="0" y="348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4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42424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07" name="Google Shape;1007;p22"/>
                <p:cNvSpPr/>
                <p:nvPr/>
              </p:nvSpPr>
              <p:spPr>
                <a:xfrm>
                  <a:off x="6089650" y="4684713"/>
                  <a:ext cx="1200150" cy="798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503" extrusionOk="0">
                      <a:moveTo>
                        <a:pt x="756" y="0"/>
                      </a:moveTo>
                      <a:lnTo>
                        <a:pt x="756" y="124"/>
                      </a:lnTo>
                      <a:lnTo>
                        <a:pt x="0" y="50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rgbClr val="42424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08" name="Google Shape;1008;p22"/>
                <p:cNvSpPr/>
                <p:nvPr/>
              </p:nvSpPr>
              <p:spPr>
                <a:xfrm>
                  <a:off x="4889500" y="4090988"/>
                  <a:ext cx="2400300" cy="1195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753" extrusionOk="0">
                      <a:moveTo>
                        <a:pt x="756" y="0"/>
                      </a:moveTo>
                      <a:lnTo>
                        <a:pt x="1512" y="374"/>
                      </a:lnTo>
                      <a:lnTo>
                        <a:pt x="756" y="753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  <a:moveTo>
                        <a:pt x="300" y="374"/>
                      </a:moveTo>
                      <a:lnTo>
                        <a:pt x="756" y="603"/>
                      </a:lnTo>
                      <a:lnTo>
                        <a:pt x="1211" y="374"/>
                      </a:lnTo>
                      <a:lnTo>
                        <a:pt x="756" y="150"/>
                      </a:lnTo>
                      <a:lnTo>
                        <a:pt x="300" y="37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grpSp>
            <p:nvGrpSpPr>
              <p:cNvPr id="1009" name="Google Shape;1009;p22"/>
              <p:cNvGrpSpPr/>
              <p:nvPr/>
            </p:nvGrpSpPr>
            <p:grpSpPr>
              <a:xfrm>
                <a:off x="4715384" y="2958650"/>
                <a:ext cx="3095624" cy="1013381"/>
                <a:chOff x="4889500" y="2678113"/>
                <a:chExt cx="2400300" cy="1392238"/>
              </a:xfrm>
            </p:grpSpPr>
            <p:sp>
              <p:nvSpPr>
                <p:cNvPr id="1010" name="Google Shape;1010;p22"/>
                <p:cNvSpPr/>
                <p:nvPr/>
              </p:nvSpPr>
              <p:spPr>
                <a:xfrm>
                  <a:off x="5365750" y="2916238"/>
                  <a:ext cx="723900" cy="55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52" extrusionOk="0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52"/>
                      </a:lnTo>
                      <a:lnTo>
                        <a:pt x="0" y="229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rgbClr val="4595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11" name="Google Shape;1011;p22"/>
                <p:cNvSpPr/>
                <p:nvPr/>
              </p:nvSpPr>
              <p:spPr>
                <a:xfrm>
                  <a:off x="4889500" y="2916238"/>
                  <a:ext cx="1922463" cy="1154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727" extrusionOk="0">
                      <a:moveTo>
                        <a:pt x="1211" y="229"/>
                      </a:moveTo>
                      <a:lnTo>
                        <a:pt x="1211" y="352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9"/>
                      </a:lnTo>
                      <a:close/>
                      <a:moveTo>
                        <a:pt x="0" y="352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9"/>
                      </a:lnTo>
                      <a:lnTo>
                        <a:pt x="0" y="352"/>
                      </a:lnTo>
                      <a:close/>
                    </a:path>
                  </a:pathLst>
                </a:custGeom>
                <a:solidFill>
                  <a:srgbClr val="4595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12" name="Google Shape;1012;p22"/>
                <p:cNvSpPr/>
                <p:nvPr/>
              </p:nvSpPr>
              <p:spPr>
                <a:xfrm>
                  <a:off x="6089650" y="3279776"/>
                  <a:ext cx="1200150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498" extrusionOk="0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rgbClr val="4595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13" name="Google Shape;1013;p22"/>
                <p:cNvSpPr/>
                <p:nvPr/>
              </p:nvSpPr>
              <p:spPr>
                <a:xfrm>
                  <a:off x="4889500" y="2678113"/>
                  <a:ext cx="2400300" cy="1195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753" extrusionOk="0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3"/>
                      </a:lnTo>
                      <a:lnTo>
                        <a:pt x="1211" y="379"/>
                      </a:lnTo>
                      <a:lnTo>
                        <a:pt x="756" y="150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grpSp>
            <p:nvGrpSpPr>
              <p:cNvPr id="1014" name="Google Shape;1014;p22"/>
              <p:cNvGrpSpPr/>
              <p:nvPr/>
            </p:nvGrpSpPr>
            <p:grpSpPr>
              <a:xfrm>
                <a:off x="4715384" y="2401209"/>
                <a:ext cx="3095624" cy="1007606"/>
                <a:chOff x="4889500" y="3622676"/>
                <a:chExt cx="2400300" cy="1384300"/>
              </a:xfrm>
            </p:grpSpPr>
            <p:sp>
              <p:nvSpPr>
                <p:cNvPr id="1015" name="Google Shape;1015;p22"/>
                <p:cNvSpPr/>
                <p:nvPr/>
              </p:nvSpPr>
              <p:spPr>
                <a:xfrm>
                  <a:off x="5365750" y="3859213"/>
                  <a:ext cx="723900" cy="5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48" extrusionOk="0">
                      <a:moveTo>
                        <a:pt x="456" y="0"/>
                      </a:moveTo>
                      <a:lnTo>
                        <a:pt x="456" y="119"/>
                      </a:lnTo>
                      <a:lnTo>
                        <a:pt x="0" y="348"/>
                      </a:lnTo>
                      <a:lnTo>
                        <a:pt x="0" y="225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rgbClr val="42424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16" name="Google Shape;1016;p22"/>
                <p:cNvSpPr/>
                <p:nvPr/>
              </p:nvSpPr>
              <p:spPr>
                <a:xfrm>
                  <a:off x="4889500" y="3859213"/>
                  <a:ext cx="1922463" cy="1147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723" extrusionOk="0">
                      <a:moveTo>
                        <a:pt x="1211" y="225"/>
                      </a:moveTo>
                      <a:lnTo>
                        <a:pt x="1211" y="348"/>
                      </a:lnTo>
                      <a:lnTo>
                        <a:pt x="756" y="119"/>
                      </a:lnTo>
                      <a:lnTo>
                        <a:pt x="756" y="0"/>
                      </a:lnTo>
                      <a:lnTo>
                        <a:pt x="1211" y="225"/>
                      </a:lnTo>
                      <a:close/>
                      <a:moveTo>
                        <a:pt x="0" y="348"/>
                      </a:moveTo>
                      <a:lnTo>
                        <a:pt x="756" y="723"/>
                      </a:lnTo>
                      <a:lnTo>
                        <a:pt x="756" y="604"/>
                      </a:lnTo>
                      <a:lnTo>
                        <a:pt x="0" y="225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42424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17" name="Google Shape;1017;p22"/>
                <p:cNvSpPr/>
                <p:nvPr/>
              </p:nvSpPr>
              <p:spPr>
                <a:xfrm>
                  <a:off x="6089650" y="4216401"/>
                  <a:ext cx="1200150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498" extrusionOk="0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rgbClr val="42424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18" name="Google Shape;1018;p22"/>
                <p:cNvSpPr/>
                <p:nvPr/>
              </p:nvSpPr>
              <p:spPr>
                <a:xfrm>
                  <a:off x="4889500" y="3622676"/>
                  <a:ext cx="2400300" cy="1195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753" extrusionOk="0">
                      <a:moveTo>
                        <a:pt x="756" y="0"/>
                      </a:moveTo>
                      <a:lnTo>
                        <a:pt x="1512" y="374"/>
                      </a:lnTo>
                      <a:lnTo>
                        <a:pt x="756" y="753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  <a:moveTo>
                        <a:pt x="300" y="374"/>
                      </a:moveTo>
                      <a:lnTo>
                        <a:pt x="756" y="603"/>
                      </a:lnTo>
                      <a:lnTo>
                        <a:pt x="1211" y="374"/>
                      </a:lnTo>
                      <a:lnTo>
                        <a:pt x="756" y="149"/>
                      </a:lnTo>
                      <a:lnTo>
                        <a:pt x="300" y="3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grpSp>
            <p:nvGrpSpPr>
              <p:cNvPr id="1019" name="Google Shape;1019;p22"/>
              <p:cNvGrpSpPr/>
              <p:nvPr/>
            </p:nvGrpSpPr>
            <p:grpSpPr>
              <a:xfrm>
                <a:off x="4715384" y="1839132"/>
                <a:ext cx="3095624" cy="1012225"/>
                <a:chOff x="4889500" y="2209801"/>
                <a:chExt cx="2400300" cy="1390650"/>
              </a:xfrm>
            </p:grpSpPr>
            <p:sp>
              <p:nvSpPr>
                <p:cNvPr id="1020" name="Google Shape;1020;p22"/>
                <p:cNvSpPr/>
                <p:nvPr/>
              </p:nvSpPr>
              <p:spPr>
                <a:xfrm>
                  <a:off x="5365750" y="2446338"/>
                  <a:ext cx="723900" cy="55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49" extrusionOk="0">
                      <a:moveTo>
                        <a:pt x="456" y="0"/>
                      </a:moveTo>
                      <a:lnTo>
                        <a:pt x="456" y="124"/>
                      </a:lnTo>
                      <a:lnTo>
                        <a:pt x="0" y="349"/>
                      </a:lnTo>
                      <a:lnTo>
                        <a:pt x="0" y="230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rgbClr val="4595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21" name="Google Shape;1021;p22"/>
                <p:cNvSpPr/>
                <p:nvPr/>
              </p:nvSpPr>
              <p:spPr>
                <a:xfrm>
                  <a:off x="4889500" y="2446338"/>
                  <a:ext cx="1922463" cy="1154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727" extrusionOk="0">
                      <a:moveTo>
                        <a:pt x="1211" y="230"/>
                      </a:moveTo>
                      <a:lnTo>
                        <a:pt x="1211" y="349"/>
                      </a:lnTo>
                      <a:lnTo>
                        <a:pt x="756" y="124"/>
                      </a:lnTo>
                      <a:lnTo>
                        <a:pt x="756" y="0"/>
                      </a:lnTo>
                      <a:lnTo>
                        <a:pt x="1211" y="230"/>
                      </a:lnTo>
                      <a:close/>
                      <a:moveTo>
                        <a:pt x="0" y="349"/>
                      </a:moveTo>
                      <a:lnTo>
                        <a:pt x="756" y="727"/>
                      </a:lnTo>
                      <a:lnTo>
                        <a:pt x="756" y="604"/>
                      </a:lnTo>
                      <a:lnTo>
                        <a:pt x="0" y="230"/>
                      </a:lnTo>
                      <a:lnTo>
                        <a:pt x="0" y="349"/>
                      </a:lnTo>
                      <a:close/>
                    </a:path>
                  </a:pathLst>
                </a:custGeom>
                <a:solidFill>
                  <a:srgbClr val="4595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22" name="Google Shape;1022;p22"/>
                <p:cNvSpPr/>
                <p:nvPr/>
              </p:nvSpPr>
              <p:spPr>
                <a:xfrm>
                  <a:off x="6089650" y="2811463"/>
                  <a:ext cx="1200150" cy="78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497" extrusionOk="0">
                      <a:moveTo>
                        <a:pt x="756" y="0"/>
                      </a:moveTo>
                      <a:lnTo>
                        <a:pt x="756" y="119"/>
                      </a:lnTo>
                      <a:lnTo>
                        <a:pt x="0" y="497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rgbClr val="4595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023" name="Google Shape;1023;p22"/>
                <p:cNvSpPr/>
                <p:nvPr/>
              </p:nvSpPr>
              <p:spPr>
                <a:xfrm>
                  <a:off x="4889500" y="2209801"/>
                  <a:ext cx="2400300" cy="1195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753" extrusionOk="0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3"/>
                      </a:lnTo>
                      <a:lnTo>
                        <a:pt x="1211" y="379"/>
                      </a:lnTo>
                      <a:lnTo>
                        <a:pt x="756" y="149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</p:grpSp>
        <p:cxnSp>
          <p:nvCxnSpPr>
            <p:cNvPr id="1024" name="Google Shape;1024;p22"/>
            <p:cNvCxnSpPr/>
            <p:nvPr/>
          </p:nvCxnSpPr>
          <p:spPr>
            <a:xfrm>
              <a:off x="7928659" y="5116716"/>
              <a:ext cx="4320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diamond" w="sm" len="sm"/>
            </a:ln>
          </p:spPr>
        </p:cxnSp>
        <p:grpSp>
          <p:nvGrpSpPr>
            <p:cNvPr id="1025" name="Google Shape;1025;p22"/>
            <p:cNvGrpSpPr/>
            <p:nvPr/>
          </p:nvGrpSpPr>
          <p:grpSpPr>
            <a:xfrm>
              <a:off x="4302180" y="1927702"/>
              <a:ext cx="0" cy="783911"/>
              <a:chOff x="33075" y="-1"/>
              <a:chExt cx="3467961" cy="1461015"/>
            </a:xfrm>
          </p:grpSpPr>
          <p:cxnSp>
            <p:nvCxnSpPr>
              <p:cNvPr id="1026" name="Google Shape;1026;p22"/>
              <p:cNvCxnSpPr/>
              <p:nvPr/>
            </p:nvCxnSpPr>
            <p:spPr>
              <a:xfrm rot="10800000" flipH="1">
                <a:off x="3488334" y="-1"/>
                <a:ext cx="1" cy="14610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  <p:cxnSp>
            <p:nvCxnSpPr>
              <p:cNvPr id="1027" name="Google Shape;1027;p22"/>
              <p:cNvCxnSpPr/>
              <p:nvPr/>
            </p:nvCxnSpPr>
            <p:spPr>
              <a:xfrm rot="10800000">
                <a:off x="33075" y="730506"/>
                <a:ext cx="346796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oval" w="med" len="med"/>
              </a:ln>
            </p:spPr>
          </p:cxnSp>
        </p:grpSp>
        <p:grpSp>
          <p:nvGrpSpPr>
            <p:cNvPr id="1028" name="Google Shape;1028;p22"/>
            <p:cNvGrpSpPr/>
            <p:nvPr/>
          </p:nvGrpSpPr>
          <p:grpSpPr>
            <a:xfrm>
              <a:off x="4302180" y="3059404"/>
              <a:ext cx="0" cy="783911"/>
              <a:chOff x="33075" y="-1"/>
              <a:chExt cx="3467961" cy="1461015"/>
            </a:xfrm>
          </p:grpSpPr>
          <p:cxnSp>
            <p:nvCxnSpPr>
              <p:cNvPr id="1029" name="Google Shape;1029;p22"/>
              <p:cNvCxnSpPr/>
              <p:nvPr/>
            </p:nvCxnSpPr>
            <p:spPr>
              <a:xfrm rot="10800000" flipH="1">
                <a:off x="3488334" y="-1"/>
                <a:ext cx="1" cy="14610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  <p:cxnSp>
            <p:nvCxnSpPr>
              <p:cNvPr id="1030" name="Google Shape;1030;p22"/>
              <p:cNvCxnSpPr/>
              <p:nvPr/>
            </p:nvCxnSpPr>
            <p:spPr>
              <a:xfrm rot="10800000">
                <a:off x="33075" y="730506"/>
                <a:ext cx="346796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oval" w="med" len="med"/>
              </a:ln>
            </p:spPr>
          </p:cxnSp>
        </p:grpSp>
        <p:grpSp>
          <p:nvGrpSpPr>
            <p:cNvPr id="1031" name="Google Shape;1031;p22"/>
            <p:cNvGrpSpPr/>
            <p:nvPr/>
          </p:nvGrpSpPr>
          <p:grpSpPr>
            <a:xfrm>
              <a:off x="4302180" y="4164711"/>
              <a:ext cx="0" cy="783911"/>
              <a:chOff x="33075" y="-1"/>
              <a:chExt cx="3467961" cy="1461015"/>
            </a:xfrm>
          </p:grpSpPr>
          <p:cxnSp>
            <p:nvCxnSpPr>
              <p:cNvPr id="1032" name="Google Shape;1032;p22"/>
              <p:cNvCxnSpPr/>
              <p:nvPr/>
            </p:nvCxnSpPr>
            <p:spPr>
              <a:xfrm rot="10800000" flipH="1">
                <a:off x="3488334" y="-1"/>
                <a:ext cx="1" cy="14610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  <p:cxnSp>
            <p:nvCxnSpPr>
              <p:cNvPr id="1033" name="Google Shape;1033;p22"/>
              <p:cNvCxnSpPr/>
              <p:nvPr/>
            </p:nvCxnSpPr>
            <p:spPr>
              <a:xfrm rot="10800000">
                <a:off x="33075" y="730506"/>
                <a:ext cx="346796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oval" w="med" len="med"/>
              </a:ln>
            </p:spPr>
          </p:cxnSp>
        </p:grpSp>
        <p:grpSp>
          <p:nvGrpSpPr>
            <p:cNvPr id="1034" name="Google Shape;1034;p22"/>
            <p:cNvGrpSpPr/>
            <p:nvPr/>
          </p:nvGrpSpPr>
          <p:grpSpPr>
            <a:xfrm rot="10800000">
              <a:off x="7923867" y="2490346"/>
              <a:ext cx="0" cy="783911"/>
              <a:chOff x="33075" y="-1"/>
              <a:chExt cx="3467961" cy="1461015"/>
            </a:xfrm>
          </p:grpSpPr>
          <p:cxnSp>
            <p:nvCxnSpPr>
              <p:cNvPr id="1035" name="Google Shape;1035;p22"/>
              <p:cNvCxnSpPr/>
              <p:nvPr/>
            </p:nvCxnSpPr>
            <p:spPr>
              <a:xfrm rot="10800000" flipH="1">
                <a:off x="3488334" y="-1"/>
                <a:ext cx="1" cy="14610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  <p:cxnSp>
            <p:nvCxnSpPr>
              <p:cNvPr id="1036" name="Google Shape;1036;p22"/>
              <p:cNvCxnSpPr/>
              <p:nvPr/>
            </p:nvCxnSpPr>
            <p:spPr>
              <a:xfrm rot="10800000">
                <a:off x="33075" y="730506"/>
                <a:ext cx="346796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oval" w="med" len="med"/>
              </a:ln>
            </p:spPr>
          </p:cxnSp>
        </p:grpSp>
        <p:grpSp>
          <p:nvGrpSpPr>
            <p:cNvPr id="1037" name="Google Shape;1037;p22"/>
            <p:cNvGrpSpPr/>
            <p:nvPr/>
          </p:nvGrpSpPr>
          <p:grpSpPr>
            <a:xfrm rot="10800000">
              <a:off x="7923867" y="3595653"/>
              <a:ext cx="0" cy="783911"/>
              <a:chOff x="33075" y="-1"/>
              <a:chExt cx="3467961" cy="1461015"/>
            </a:xfrm>
          </p:grpSpPr>
          <p:cxnSp>
            <p:nvCxnSpPr>
              <p:cNvPr id="1038" name="Google Shape;1038;p22"/>
              <p:cNvCxnSpPr/>
              <p:nvPr/>
            </p:nvCxnSpPr>
            <p:spPr>
              <a:xfrm rot="10800000" flipH="1">
                <a:off x="3488334" y="-1"/>
                <a:ext cx="1" cy="14610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  <p:cxnSp>
            <p:nvCxnSpPr>
              <p:cNvPr id="1039" name="Google Shape;1039;p22"/>
              <p:cNvCxnSpPr/>
              <p:nvPr/>
            </p:nvCxnSpPr>
            <p:spPr>
              <a:xfrm rot="10800000">
                <a:off x="33075" y="730506"/>
                <a:ext cx="346796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oval" w="med" len="med"/>
              </a:ln>
            </p:spPr>
          </p:cxnSp>
        </p:grpSp>
        <p:grpSp>
          <p:nvGrpSpPr>
            <p:cNvPr id="1040" name="Google Shape;1040;p22"/>
            <p:cNvGrpSpPr/>
            <p:nvPr/>
          </p:nvGrpSpPr>
          <p:grpSpPr>
            <a:xfrm rot="10800000">
              <a:off x="7965947" y="4723362"/>
              <a:ext cx="0" cy="783911"/>
              <a:chOff x="33075" y="-1"/>
              <a:chExt cx="3467961" cy="1461015"/>
            </a:xfrm>
          </p:grpSpPr>
          <p:cxnSp>
            <p:nvCxnSpPr>
              <p:cNvPr id="1041" name="Google Shape;1041;p22"/>
              <p:cNvCxnSpPr/>
              <p:nvPr/>
            </p:nvCxnSpPr>
            <p:spPr>
              <a:xfrm rot="10800000" flipH="1">
                <a:off x="3488334" y="-1"/>
                <a:ext cx="1" cy="14610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  <p:cxnSp>
            <p:nvCxnSpPr>
              <p:cNvPr id="1042" name="Google Shape;1042;p22"/>
              <p:cNvCxnSpPr/>
              <p:nvPr/>
            </p:nvCxnSpPr>
            <p:spPr>
              <a:xfrm rot="10800000">
                <a:off x="33075" y="730506"/>
                <a:ext cx="346796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400000"/>
                <a:headEnd type="none" w="sm" len="sm"/>
                <a:tailEnd type="oval" w="med" len="med"/>
              </a:ln>
            </p:spPr>
          </p:cxnSp>
        </p:grpSp>
        <p:grpSp>
          <p:nvGrpSpPr>
            <p:cNvPr id="1043" name="Google Shape;1043;p22"/>
            <p:cNvGrpSpPr/>
            <p:nvPr/>
          </p:nvGrpSpPr>
          <p:grpSpPr>
            <a:xfrm>
              <a:off x="719667" y="1921118"/>
              <a:ext cx="2766140" cy="767261"/>
              <a:chOff x="4012199" y="1347816"/>
              <a:chExt cx="2322052" cy="767261"/>
            </a:xfrm>
          </p:grpSpPr>
          <p:sp>
            <p:nvSpPr>
              <p:cNvPr id="1044" name="Google Shape;1044;p2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55000" lnSpcReduction="20000"/>
              </a:bodyPr>
              <a:lstStyle/>
              <a:p>
                <a:pPr marL="0" marR="0" lvl="0" indent="0" algn="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</a:t>
                </a:r>
                <a:b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  <p:sp>
            <p:nvSpPr>
              <p:cNvPr id="1045" name="Google Shape;1045;p22"/>
              <p:cNvSpPr txBox="1"/>
              <p:nvPr/>
            </p:nvSpPr>
            <p:spPr>
              <a:xfrm>
                <a:off x="5300792" y="1347816"/>
                <a:ext cx="103345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55000" lnSpcReduction="20000"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rgbClr val="6ABAB7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600" b="1">
                  <a:solidFill>
                    <a:srgbClr val="6ABAB7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1046" name="Google Shape;1046;p22"/>
            <p:cNvGrpSpPr/>
            <p:nvPr/>
          </p:nvGrpSpPr>
          <p:grpSpPr>
            <a:xfrm>
              <a:off x="719667" y="3036371"/>
              <a:ext cx="2766140" cy="767261"/>
              <a:chOff x="4012199" y="1347816"/>
              <a:chExt cx="2322052" cy="767261"/>
            </a:xfrm>
          </p:grpSpPr>
          <p:sp>
            <p:nvSpPr>
              <p:cNvPr id="1047" name="Google Shape;1047;p2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55000" lnSpcReduction="20000"/>
              </a:bodyPr>
              <a:lstStyle/>
              <a:p>
                <a:pPr marL="0" marR="0" lvl="0" indent="0" algn="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</a:t>
                </a:r>
                <a:b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  <p:sp>
            <p:nvSpPr>
              <p:cNvPr id="1048" name="Google Shape;1048;p22"/>
              <p:cNvSpPr txBox="1"/>
              <p:nvPr/>
            </p:nvSpPr>
            <p:spPr>
              <a:xfrm>
                <a:off x="5300792" y="1347816"/>
                <a:ext cx="103345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55000" lnSpcReduction="20000"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rgbClr val="6ABAB7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600" b="1">
                  <a:solidFill>
                    <a:srgbClr val="6ABAB7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1049" name="Google Shape;1049;p22"/>
            <p:cNvGrpSpPr/>
            <p:nvPr/>
          </p:nvGrpSpPr>
          <p:grpSpPr>
            <a:xfrm>
              <a:off x="719667" y="4151624"/>
              <a:ext cx="2766140" cy="767261"/>
              <a:chOff x="4012199" y="1347816"/>
              <a:chExt cx="2322052" cy="767261"/>
            </a:xfrm>
          </p:grpSpPr>
          <p:sp>
            <p:nvSpPr>
              <p:cNvPr id="1050" name="Google Shape;1050;p2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55000" lnSpcReduction="20000"/>
              </a:bodyPr>
              <a:lstStyle/>
              <a:p>
                <a:pPr marL="0" marR="0" lvl="0" indent="0" algn="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</a:t>
                </a:r>
                <a:b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  <p:sp>
            <p:nvSpPr>
              <p:cNvPr id="1051" name="Google Shape;1051;p22"/>
              <p:cNvSpPr txBox="1"/>
              <p:nvPr/>
            </p:nvSpPr>
            <p:spPr>
              <a:xfrm>
                <a:off x="5300792" y="1347816"/>
                <a:ext cx="103345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55000" lnSpcReduction="20000"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rgbClr val="6ABAB7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600" b="1">
                  <a:solidFill>
                    <a:srgbClr val="6ABAB7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1052" name="Google Shape;1052;p22"/>
            <p:cNvGrpSpPr/>
            <p:nvPr/>
          </p:nvGrpSpPr>
          <p:grpSpPr>
            <a:xfrm>
              <a:off x="8708724" y="2364715"/>
              <a:ext cx="2766140" cy="767261"/>
              <a:chOff x="4012199" y="1347816"/>
              <a:chExt cx="2322052" cy="767261"/>
            </a:xfrm>
          </p:grpSpPr>
          <p:sp>
            <p:nvSpPr>
              <p:cNvPr id="1053" name="Google Shape;1053;p2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 fontScale="55000" lnSpcReduction="20000"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</a:t>
                </a:r>
                <a:b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  <p:sp>
            <p:nvSpPr>
              <p:cNvPr id="1054" name="Google Shape;1054;p22"/>
              <p:cNvSpPr txBox="1"/>
              <p:nvPr/>
            </p:nvSpPr>
            <p:spPr>
              <a:xfrm>
                <a:off x="4012199" y="1347816"/>
                <a:ext cx="103345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 fontScale="5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accent2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600" b="1">
                  <a:solidFill>
                    <a:schemeClr val="accent2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1055" name="Google Shape;1055;p22"/>
            <p:cNvGrpSpPr/>
            <p:nvPr/>
          </p:nvGrpSpPr>
          <p:grpSpPr>
            <a:xfrm>
              <a:off x="8708724" y="3552363"/>
              <a:ext cx="2766140" cy="767261"/>
              <a:chOff x="4012199" y="1347816"/>
              <a:chExt cx="2322052" cy="767261"/>
            </a:xfrm>
          </p:grpSpPr>
          <p:sp>
            <p:nvSpPr>
              <p:cNvPr id="1056" name="Google Shape;1056;p2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 fontScale="55000" lnSpcReduction="20000"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</a:t>
                </a:r>
                <a:b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  <p:sp>
            <p:nvSpPr>
              <p:cNvPr id="1057" name="Google Shape;1057;p22"/>
              <p:cNvSpPr txBox="1"/>
              <p:nvPr/>
            </p:nvSpPr>
            <p:spPr>
              <a:xfrm>
                <a:off x="4012199" y="1347816"/>
                <a:ext cx="103345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 fontScale="5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accent4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600" b="1">
                  <a:solidFill>
                    <a:schemeClr val="accent4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1058" name="Google Shape;1058;p22"/>
            <p:cNvGrpSpPr/>
            <p:nvPr/>
          </p:nvGrpSpPr>
          <p:grpSpPr>
            <a:xfrm>
              <a:off x="8742566" y="4740011"/>
              <a:ext cx="2766140" cy="767261"/>
              <a:chOff x="4012199" y="1347816"/>
              <a:chExt cx="2322052" cy="767261"/>
            </a:xfrm>
          </p:grpSpPr>
          <p:sp>
            <p:nvSpPr>
              <p:cNvPr id="1059" name="Google Shape;1059;p2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 fontScale="55000" lnSpcReduction="20000"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</a:t>
                </a:r>
                <a:b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1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  <p:sp>
            <p:nvSpPr>
              <p:cNvPr id="1060" name="Google Shape;1060;p22"/>
              <p:cNvSpPr txBox="1"/>
              <p:nvPr/>
            </p:nvSpPr>
            <p:spPr>
              <a:xfrm>
                <a:off x="4012199" y="1347816"/>
                <a:ext cx="103345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 fontScale="5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accent6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600" b="1">
                  <a:solidFill>
                    <a:schemeClr val="accent6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</p:grpSp>
      <p:sp>
        <p:nvSpPr>
          <p:cNvPr id="1061" name="Google Shape;1061;p22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Target plan</a:t>
            </a:r>
            <a:endParaRPr sz="20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23"/>
          <p:cNvSpPr/>
          <p:nvPr/>
        </p:nvSpPr>
        <p:spPr>
          <a:xfrm>
            <a:off x="4130376" y="3441616"/>
            <a:ext cx="778640" cy="956838"/>
          </a:xfrm>
          <a:custGeom>
            <a:avLst/>
            <a:gdLst/>
            <a:ahLst/>
            <a:cxnLst/>
            <a:rect l="l" t="t" r="r" b="b"/>
            <a:pathLst>
              <a:path w="10000" h="11513" extrusionOk="0">
                <a:moveTo>
                  <a:pt x="10000" y="3367"/>
                </a:moveTo>
                <a:lnTo>
                  <a:pt x="0" y="0"/>
                </a:lnTo>
                <a:lnTo>
                  <a:pt x="9927" y="11513"/>
                </a:lnTo>
                <a:cubicBezTo>
                  <a:pt x="9951" y="8798"/>
                  <a:pt x="9976" y="6082"/>
                  <a:pt x="10000" y="3367"/>
                </a:cubicBezTo>
                <a:close/>
              </a:path>
            </a:pathLst>
          </a:custGeom>
          <a:solidFill>
            <a:schemeClr val="accent5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68" name="Google Shape;1068;p23"/>
          <p:cNvSpPr/>
          <p:nvPr/>
        </p:nvSpPr>
        <p:spPr>
          <a:xfrm>
            <a:off x="4452240" y="1058618"/>
            <a:ext cx="1040606" cy="1371600"/>
          </a:xfrm>
          <a:custGeom>
            <a:avLst/>
            <a:gdLst/>
            <a:ahLst/>
            <a:cxnLst/>
            <a:rect l="l" t="t" r="r" b="b"/>
            <a:pathLst>
              <a:path w="874" h="1152" extrusionOk="0">
                <a:moveTo>
                  <a:pt x="0" y="0"/>
                </a:moveTo>
                <a:lnTo>
                  <a:pt x="874" y="507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69" name="Google Shape;1069;p23"/>
          <p:cNvSpPr/>
          <p:nvPr/>
        </p:nvSpPr>
        <p:spPr>
          <a:xfrm>
            <a:off x="3356865" y="1662264"/>
            <a:ext cx="2135981" cy="1181100"/>
          </a:xfrm>
          <a:custGeom>
            <a:avLst/>
            <a:gdLst/>
            <a:ahLst/>
            <a:cxnLst/>
            <a:rect l="l" t="t" r="r" b="b"/>
            <a:pathLst>
              <a:path w="1794" h="992" extrusionOk="0">
                <a:moveTo>
                  <a:pt x="1500" y="992"/>
                </a:moveTo>
                <a:lnTo>
                  <a:pt x="1794" y="0"/>
                </a:lnTo>
                <a:lnTo>
                  <a:pt x="0" y="493"/>
                </a:lnTo>
                <a:lnTo>
                  <a:pt x="1500" y="992"/>
                </a:lnTo>
                <a:close/>
              </a:path>
            </a:pathLst>
          </a:custGeom>
          <a:solidFill>
            <a:schemeClr val="accent2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70" name="Google Shape;1070;p23"/>
          <p:cNvSpPr/>
          <p:nvPr/>
        </p:nvSpPr>
        <p:spPr>
          <a:xfrm>
            <a:off x="3156840" y="2639768"/>
            <a:ext cx="2575322" cy="1091431"/>
          </a:xfrm>
          <a:custGeom>
            <a:avLst/>
            <a:gdLst/>
            <a:ahLst/>
            <a:cxnLst/>
            <a:rect l="l" t="t" r="r" b="b"/>
            <a:pathLst>
              <a:path w="10000" h="10684" extrusionOk="0">
                <a:moveTo>
                  <a:pt x="6787" y="10684"/>
                </a:moveTo>
                <a:lnTo>
                  <a:pt x="10000" y="0"/>
                </a:lnTo>
                <a:lnTo>
                  <a:pt x="0" y="4965"/>
                </a:lnTo>
                <a:lnTo>
                  <a:pt x="6787" y="10684"/>
                </a:lnTo>
                <a:close/>
              </a:path>
            </a:pathLst>
          </a:custGeom>
          <a:solidFill>
            <a:schemeClr val="accent4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71" name="Google Shape;1071;p23"/>
          <p:cNvSpPr/>
          <p:nvPr/>
        </p:nvSpPr>
        <p:spPr>
          <a:xfrm>
            <a:off x="3065161" y="2249243"/>
            <a:ext cx="2667000" cy="1309687"/>
          </a:xfrm>
          <a:custGeom>
            <a:avLst/>
            <a:gdLst/>
            <a:ahLst/>
            <a:cxnLst/>
            <a:rect l="l" t="t" r="r" b="b"/>
            <a:pathLst>
              <a:path w="2240" h="1100" extrusionOk="0">
                <a:moveTo>
                  <a:pt x="2240" y="328"/>
                </a:moveTo>
                <a:lnTo>
                  <a:pt x="0" y="1100"/>
                </a:lnTo>
                <a:lnTo>
                  <a:pt x="245" y="0"/>
                </a:lnTo>
                <a:lnTo>
                  <a:pt x="2240" y="328"/>
                </a:lnTo>
                <a:close/>
              </a:path>
            </a:pathLst>
          </a:custGeom>
          <a:solidFill>
            <a:schemeClr val="accent3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72" name="Google Shape;1072;p23"/>
          <p:cNvSpPr/>
          <p:nvPr/>
        </p:nvSpPr>
        <p:spPr>
          <a:xfrm>
            <a:off x="3549020" y="2573606"/>
            <a:ext cx="412226" cy="412226"/>
          </a:xfrm>
          <a:custGeom>
            <a:avLst/>
            <a:gdLst/>
            <a:ahLst/>
            <a:cxnLst/>
            <a:rect l="l" t="t" r="r" b="b"/>
            <a:pathLst>
              <a:path w="236" h="236" extrusionOk="0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73" name="Google Shape;1073;p23"/>
          <p:cNvSpPr/>
          <p:nvPr/>
        </p:nvSpPr>
        <p:spPr>
          <a:xfrm>
            <a:off x="4572000" y="1360698"/>
            <a:ext cx="412226" cy="412226"/>
          </a:xfrm>
          <a:custGeom>
            <a:avLst/>
            <a:gdLst/>
            <a:ahLst/>
            <a:cxnLst/>
            <a:rect l="l" t="t" r="r" b="b"/>
            <a:pathLst>
              <a:path w="228" h="228" extrusionOk="0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74" name="Google Shape;1074;p23"/>
          <p:cNvSpPr/>
          <p:nvPr/>
        </p:nvSpPr>
        <p:spPr>
          <a:xfrm>
            <a:off x="4702903" y="1953464"/>
            <a:ext cx="412226" cy="412226"/>
          </a:xfrm>
          <a:custGeom>
            <a:avLst/>
            <a:gdLst/>
            <a:ahLst/>
            <a:cxnLst/>
            <a:rect l="l" t="t" r="r" b="b"/>
            <a:pathLst>
              <a:path w="236" h="236" extrusionOk="0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75" name="Google Shape;1075;p23"/>
          <p:cNvSpPr/>
          <p:nvPr/>
        </p:nvSpPr>
        <p:spPr>
          <a:xfrm>
            <a:off x="4567226" y="3111183"/>
            <a:ext cx="417000" cy="417000"/>
          </a:xfrm>
          <a:custGeom>
            <a:avLst/>
            <a:gdLst/>
            <a:ahLst/>
            <a:cxnLst/>
            <a:rect l="l" t="t" r="r" b="b"/>
            <a:pathLst>
              <a:path w="236" h="236" extrusionOk="0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076" name="Google Shape;1076;p23"/>
          <p:cNvGrpSpPr/>
          <p:nvPr/>
        </p:nvGrpSpPr>
        <p:grpSpPr>
          <a:xfrm>
            <a:off x="2365748" y="1318504"/>
            <a:ext cx="2086492" cy="592422"/>
            <a:chOff x="930114" y="1808820"/>
            <a:chExt cx="2781989" cy="789896"/>
          </a:xfrm>
        </p:grpSpPr>
        <p:sp>
          <p:nvSpPr>
            <p:cNvPr id="1077" name="Google Shape;1077;p23"/>
            <p:cNvSpPr txBox="1"/>
            <p:nvPr/>
          </p:nvSpPr>
          <p:spPr>
            <a:xfrm>
              <a:off x="1522148" y="1808820"/>
              <a:ext cx="2189954" cy="328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540000" bIns="0" anchor="t" anchorCtr="0">
              <a:normAutofit fontScale="47500" lnSpcReduction="20000"/>
            </a:bodyPr>
            <a:lstStyle/>
            <a:p>
              <a:pPr marL="0" marR="0" lvl="1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 b="1" i="0" u="none" strike="noStrike" cap="none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2133" b="1" i="0" u="none" strike="noStrike" cap="none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78" name="Google Shape;1078;p23"/>
            <p:cNvSpPr txBox="1"/>
            <p:nvPr/>
          </p:nvSpPr>
          <p:spPr>
            <a:xfrm>
              <a:off x="930114" y="2137051"/>
              <a:ext cx="27819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540000" bIns="0" anchor="t" anchorCtr="0">
              <a:normAutofit fontScale="47500" lnSpcReduction="20000"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 </a:t>
              </a:r>
              <a:br>
                <a:rPr lang="en-US" sz="10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0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</p:grpSp>
      <p:grpSp>
        <p:nvGrpSpPr>
          <p:cNvPr id="1079" name="Google Shape;1079;p23"/>
          <p:cNvGrpSpPr/>
          <p:nvPr/>
        </p:nvGrpSpPr>
        <p:grpSpPr>
          <a:xfrm>
            <a:off x="5492846" y="1865148"/>
            <a:ext cx="2086492" cy="592422"/>
            <a:chOff x="8436262" y="1808820"/>
            <a:chExt cx="2781989" cy="789896"/>
          </a:xfrm>
        </p:grpSpPr>
        <p:sp>
          <p:nvSpPr>
            <p:cNvPr id="1080" name="Google Shape;1080;p23"/>
            <p:cNvSpPr txBox="1"/>
            <p:nvPr/>
          </p:nvSpPr>
          <p:spPr>
            <a:xfrm>
              <a:off x="8436262" y="1808820"/>
              <a:ext cx="2189954" cy="328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0" tIns="0" rIns="0" bIns="0" anchor="t" anchorCtr="0">
              <a:normAutofit fontScale="47500" lnSpcReduction="20000"/>
            </a:bodyPr>
            <a:lstStyle/>
            <a:p>
              <a:pPr marL="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 b="1" i="0" u="none" strike="noStrike" cap="none">
                  <a:solidFill>
                    <a:schemeClr val="accent2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2133" b="1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81" name="Google Shape;1081;p23"/>
            <p:cNvSpPr txBox="1"/>
            <p:nvPr/>
          </p:nvSpPr>
          <p:spPr>
            <a:xfrm>
              <a:off x="8436262" y="2137051"/>
              <a:ext cx="27819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0" tIns="0" rIns="0" bIns="0" anchor="t" anchorCtr="0">
              <a:normAutofit fontScale="47500" lnSpcReduction="20000"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 </a:t>
              </a:r>
              <a:br>
                <a:rPr lang="en-US" sz="10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0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</p:grpSp>
      <p:grpSp>
        <p:nvGrpSpPr>
          <p:cNvPr id="1082" name="Google Shape;1082;p23"/>
          <p:cNvGrpSpPr/>
          <p:nvPr/>
        </p:nvGrpSpPr>
        <p:grpSpPr>
          <a:xfrm>
            <a:off x="651153" y="2543282"/>
            <a:ext cx="2414008" cy="592422"/>
            <a:chOff x="930114" y="1808820"/>
            <a:chExt cx="2781989" cy="789896"/>
          </a:xfrm>
        </p:grpSpPr>
        <p:sp>
          <p:nvSpPr>
            <p:cNvPr id="1083" name="Google Shape;1083;p23"/>
            <p:cNvSpPr txBox="1"/>
            <p:nvPr/>
          </p:nvSpPr>
          <p:spPr>
            <a:xfrm>
              <a:off x="1819267" y="1808820"/>
              <a:ext cx="1892835" cy="328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540000" bIns="0" anchor="t" anchorCtr="0">
              <a:normAutofit fontScale="47500" lnSpcReduction="20000"/>
            </a:bodyPr>
            <a:lstStyle/>
            <a:p>
              <a:pPr marL="0" marR="0" lvl="1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 b="1" i="0" u="none" strike="noStrike" cap="none">
                  <a:solidFill>
                    <a:srgbClr val="6ABAB7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2133" b="1" i="0" u="none" strike="noStrike" cap="none">
                <a:solidFill>
                  <a:srgbClr val="6ABAB7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84" name="Google Shape;1084;p23"/>
            <p:cNvSpPr txBox="1"/>
            <p:nvPr/>
          </p:nvSpPr>
          <p:spPr>
            <a:xfrm>
              <a:off x="930114" y="2137051"/>
              <a:ext cx="27819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540000" bIns="0" anchor="t" anchorCtr="0">
              <a:normAutofit fontScale="47500" lnSpcReduction="20000"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 </a:t>
              </a:r>
              <a:br>
                <a:rPr lang="en-US" sz="10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0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</p:grpSp>
      <p:grpSp>
        <p:nvGrpSpPr>
          <p:cNvPr id="1085" name="Google Shape;1085;p23"/>
          <p:cNvGrpSpPr/>
          <p:nvPr/>
        </p:nvGrpSpPr>
        <p:grpSpPr>
          <a:xfrm>
            <a:off x="5732161" y="2972701"/>
            <a:ext cx="2086492" cy="592422"/>
            <a:chOff x="8436262" y="1808820"/>
            <a:chExt cx="2781989" cy="789896"/>
          </a:xfrm>
        </p:grpSpPr>
        <p:sp>
          <p:nvSpPr>
            <p:cNvPr id="1086" name="Google Shape;1086;p23"/>
            <p:cNvSpPr txBox="1"/>
            <p:nvPr/>
          </p:nvSpPr>
          <p:spPr>
            <a:xfrm>
              <a:off x="8436262" y="1808820"/>
              <a:ext cx="2189954" cy="328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0" tIns="0" rIns="0" bIns="0" anchor="t" anchorCtr="0">
              <a:normAutofit fontScale="47500" lnSpcReduction="20000"/>
            </a:bodyPr>
            <a:lstStyle/>
            <a:p>
              <a:pPr marL="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 b="1" i="0" u="none" strike="noStrike" cap="none">
                  <a:solidFill>
                    <a:schemeClr val="accent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text preset</a:t>
              </a:r>
              <a:endParaRPr sz="2133" b="1" i="0" u="none" strike="noStrike" cap="none">
                <a:solidFill>
                  <a:schemeClr val="accent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87" name="Google Shape;1087;p23"/>
            <p:cNvSpPr txBox="1"/>
            <p:nvPr/>
          </p:nvSpPr>
          <p:spPr>
            <a:xfrm>
              <a:off x="8436262" y="2137051"/>
              <a:ext cx="27819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0" tIns="0" rIns="0" bIns="0" anchor="t" anchorCtr="0">
              <a:normAutofit fontScale="47500" lnSpcReduction="20000"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(recommended to use the theme font) </a:t>
              </a:r>
              <a:br>
                <a:rPr lang="en-US" sz="10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</a:br>
              <a:r>
                <a:rPr lang="en-US" sz="10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</p:grpSp>
      <p:sp>
        <p:nvSpPr>
          <p:cNvPr id="1088" name="Google Shape;1088;p23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Target plan</a:t>
            </a:r>
            <a:endParaRPr sz="20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24"/>
          <p:cNvGrpSpPr/>
          <p:nvPr/>
        </p:nvGrpSpPr>
        <p:grpSpPr>
          <a:xfrm>
            <a:off x="4345753" y="1687522"/>
            <a:ext cx="3369000" cy="2226562"/>
            <a:chOff x="2820" y="2504"/>
            <a:chExt cx="5662" cy="3742"/>
          </a:xfrm>
        </p:grpSpPr>
        <p:sp>
          <p:nvSpPr>
            <p:cNvPr id="1095" name="Google Shape;1095;p24"/>
            <p:cNvSpPr/>
            <p:nvPr/>
          </p:nvSpPr>
          <p:spPr>
            <a:xfrm>
              <a:off x="2820" y="2528"/>
              <a:ext cx="5657" cy="3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7857" y="3065"/>
              <a:ext cx="625" cy="2519"/>
            </a:xfrm>
            <a:custGeom>
              <a:avLst/>
              <a:gdLst/>
              <a:ahLst/>
              <a:cxnLst/>
              <a:rect l="l" t="t" r="r" b="b"/>
              <a:pathLst>
                <a:path w="265" h="1069" extrusionOk="0">
                  <a:moveTo>
                    <a:pt x="125" y="16"/>
                  </a:moveTo>
                  <a:cubicBezTo>
                    <a:pt x="125" y="16"/>
                    <a:pt x="108" y="10"/>
                    <a:pt x="99" y="21"/>
                  </a:cubicBezTo>
                  <a:cubicBezTo>
                    <a:pt x="90" y="33"/>
                    <a:pt x="82" y="59"/>
                    <a:pt x="79" y="72"/>
                  </a:cubicBezTo>
                  <a:cubicBezTo>
                    <a:pt x="75" y="85"/>
                    <a:pt x="78" y="119"/>
                    <a:pt x="69" y="125"/>
                  </a:cubicBezTo>
                  <a:cubicBezTo>
                    <a:pt x="54" y="134"/>
                    <a:pt x="70" y="152"/>
                    <a:pt x="57" y="155"/>
                  </a:cubicBezTo>
                  <a:cubicBezTo>
                    <a:pt x="44" y="159"/>
                    <a:pt x="37" y="174"/>
                    <a:pt x="37" y="174"/>
                  </a:cubicBezTo>
                  <a:cubicBezTo>
                    <a:pt x="37" y="174"/>
                    <a:pt x="10" y="169"/>
                    <a:pt x="5" y="183"/>
                  </a:cubicBezTo>
                  <a:cubicBezTo>
                    <a:pt x="0" y="198"/>
                    <a:pt x="6" y="237"/>
                    <a:pt x="7" y="250"/>
                  </a:cubicBezTo>
                  <a:cubicBezTo>
                    <a:pt x="8" y="263"/>
                    <a:pt x="28" y="326"/>
                    <a:pt x="29" y="337"/>
                  </a:cubicBezTo>
                  <a:cubicBezTo>
                    <a:pt x="29" y="349"/>
                    <a:pt x="41" y="358"/>
                    <a:pt x="41" y="358"/>
                  </a:cubicBezTo>
                  <a:cubicBezTo>
                    <a:pt x="41" y="358"/>
                    <a:pt x="40" y="375"/>
                    <a:pt x="34" y="391"/>
                  </a:cubicBezTo>
                  <a:cubicBezTo>
                    <a:pt x="29" y="408"/>
                    <a:pt x="28" y="414"/>
                    <a:pt x="28" y="414"/>
                  </a:cubicBezTo>
                  <a:cubicBezTo>
                    <a:pt x="28" y="414"/>
                    <a:pt x="20" y="454"/>
                    <a:pt x="15" y="470"/>
                  </a:cubicBezTo>
                  <a:cubicBezTo>
                    <a:pt x="10" y="487"/>
                    <a:pt x="11" y="489"/>
                    <a:pt x="20" y="493"/>
                  </a:cubicBezTo>
                  <a:cubicBezTo>
                    <a:pt x="30" y="497"/>
                    <a:pt x="37" y="504"/>
                    <a:pt x="37" y="522"/>
                  </a:cubicBezTo>
                  <a:cubicBezTo>
                    <a:pt x="37" y="540"/>
                    <a:pt x="27" y="603"/>
                    <a:pt x="33" y="664"/>
                  </a:cubicBezTo>
                  <a:cubicBezTo>
                    <a:pt x="40" y="726"/>
                    <a:pt x="41" y="786"/>
                    <a:pt x="41" y="786"/>
                  </a:cubicBezTo>
                  <a:cubicBezTo>
                    <a:pt x="50" y="786"/>
                    <a:pt x="50" y="786"/>
                    <a:pt x="50" y="786"/>
                  </a:cubicBezTo>
                  <a:cubicBezTo>
                    <a:pt x="50" y="786"/>
                    <a:pt x="46" y="833"/>
                    <a:pt x="58" y="873"/>
                  </a:cubicBezTo>
                  <a:cubicBezTo>
                    <a:pt x="69" y="914"/>
                    <a:pt x="79" y="950"/>
                    <a:pt x="79" y="961"/>
                  </a:cubicBezTo>
                  <a:cubicBezTo>
                    <a:pt x="79" y="972"/>
                    <a:pt x="80" y="979"/>
                    <a:pt x="77" y="985"/>
                  </a:cubicBezTo>
                  <a:cubicBezTo>
                    <a:pt x="75" y="991"/>
                    <a:pt x="69" y="1003"/>
                    <a:pt x="76" y="1017"/>
                  </a:cubicBezTo>
                  <a:cubicBezTo>
                    <a:pt x="83" y="1032"/>
                    <a:pt x="84" y="1043"/>
                    <a:pt x="84" y="1051"/>
                  </a:cubicBezTo>
                  <a:cubicBezTo>
                    <a:pt x="84" y="1060"/>
                    <a:pt x="109" y="1069"/>
                    <a:pt x="128" y="1068"/>
                  </a:cubicBezTo>
                  <a:cubicBezTo>
                    <a:pt x="148" y="1067"/>
                    <a:pt x="146" y="1054"/>
                    <a:pt x="141" y="1045"/>
                  </a:cubicBezTo>
                  <a:cubicBezTo>
                    <a:pt x="136" y="1037"/>
                    <a:pt x="127" y="1026"/>
                    <a:pt x="123" y="1011"/>
                  </a:cubicBezTo>
                  <a:cubicBezTo>
                    <a:pt x="119" y="995"/>
                    <a:pt x="121" y="984"/>
                    <a:pt x="117" y="969"/>
                  </a:cubicBezTo>
                  <a:cubicBezTo>
                    <a:pt x="113" y="954"/>
                    <a:pt x="110" y="939"/>
                    <a:pt x="110" y="900"/>
                  </a:cubicBezTo>
                  <a:cubicBezTo>
                    <a:pt x="110" y="862"/>
                    <a:pt x="110" y="845"/>
                    <a:pt x="110" y="820"/>
                  </a:cubicBezTo>
                  <a:cubicBezTo>
                    <a:pt x="110" y="795"/>
                    <a:pt x="111" y="784"/>
                    <a:pt x="111" y="784"/>
                  </a:cubicBezTo>
                  <a:cubicBezTo>
                    <a:pt x="166" y="780"/>
                    <a:pt x="166" y="780"/>
                    <a:pt x="166" y="780"/>
                  </a:cubicBezTo>
                  <a:cubicBezTo>
                    <a:pt x="166" y="780"/>
                    <a:pt x="162" y="801"/>
                    <a:pt x="159" y="816"/>
                  </a:cubicBezTo>
                  <a:cubicBezTo>
                    <a:pt x="155" y="831"/>
                    <a:pt x="157" y="866"/>
                    <a:pt x="159" y="898"/>
                  </a:cubicBezTo>
                  <a:cubicBezTo>
                    <a:pt x="160" y="930"/>
                    <a:pt x="162" y="962"/>
                    <a:pt x="157" y="968"/>
                  </a:cubicBezTo>
                  <a:cubicBezTo>
                    <a:pt x="152" y="974"/>
                    <a:pt x="143" y="991"/>
                    <a:pt x="148" y="1005"/>
                  </a:cubicBezTo>
                  <a:cubicBezTo>
                    <a:pt x="152" y="1020"/>
                    <a:pt x="156" y="1036"/>
                    <a:pt x="155" y="1044"/>
                  </a:cubicBezTo>
                  <a:cubicBezTo>
                    <a:pt x="155" y="1051"/>
                    <a:pt x="157" y="1052"/>
                    <a:pt x="157" y="1052"/>
                  </a:cubicBezTo>
                  <a:cubicBezTo>
                    <a:pt x="166" y="1052"/>
                    <a:pt x="166" y="1052"/>
                    <a:pt x="166" y="1052"/>
                  </a:cubicBezTo>
                  <a:cubicBezTo>
                    <a:pt x="166" y="1052"/>
                    <a:pt x="163" y="1039"/>
                    <a:pt x="163" y="1031"/>
                  </a:cubicBezTo>
                  <a:cubicBezTo>
                    <a:pt x="163" y="1023"/>
                    <a:pt x="166" y="1021"/>
                    <a:pt x="166" y="1021"/>
                  </a:cubicBezTo>
                  <a:cubicBezTo>
                    <a:pt x="166" y="1021"/>
                    <a:pt x="176" y="1037"/>
                    <a:pt x="178" y="1044"/>
                  </a:cubicBezTo>
                  <a:cubicBezTo>
                    <a:pt x="181" y="1050"/>
                    <a:pt x="178" y="1064"/>
                    <a:pt x="200" y="1065"/>
                  </a:cubicBezTo>
                  <a:cubicBezTo>
                    <a:pt x="222" y="1066"/>
                    <a:pt x="238" y="1067"/>
                    <a:pt x="239" y="1060"/>
                  </a:cubicBezTo>
                  <a:cubicBezTo>
                    <a:pt x="241" y="1052"/>
                    <a:pt x="237" y="1048"/>
                    <a:pt x="225" y="1039"/>
                  </a:cubicBezTo>
                  <a:cubicBezTo>
                    <a:pt x="213" y="1031"/>
                    <a:pt x="207" y="1016"/>
                    <a:pt x="200" y="1005"/>
                  </a:cubicBezTo>
                  <a:cubicBezTo>
                    <a:pt x="193" y="994"/>
                    <a:pt x="192" y="976"/>
                    <a:pt x="196" y="956"/>
                  </a:cubicBezTo>
                  <a:cubicBezTo>
                    <a:pt x="200" y="935"/>
                    <a:pt x="221" y="851"/>
                    <a:pt x="222" y="825"/>
                  </a:cubicBezTo>
                  <a:cubicBezTo>
                    <a:pt x="223" y="799"/>
                    <a:pt x="221" y="777"/>
                    <a:pt x="221" y="777"/>
                  </a:cubicBezTo>
                  <a:cubicBezTo>
                    <a:pt x="221" y="777"/>
                    <a:pt x="236" y="776"/>
                    <a:pt x="240" y="776"/>
                  </a:cubicBezTo>
                  <a:cubicBezTo>
                    <a:pt x="244" y="776"/>
                    <a:pt x="240" y="732"/>
                    <a:pt x="240" y="700"/>
                  </a:cubicBezTo>
                  <a:cubicBezTo>
                    <a:pt x="240" y="668"/>
                    <a:pt x="238" y="551"/>
                    <a:pt x="235" y="533"/>
                  </a:cubicBezTo>
                  <a:cubicBezTo>
                    <a:pt x="232" y="515"/>
                    <a:pt x="232" y="503"/>
                    <a:pt x="232" y="503"/>
                  </a:cubicBezTo>
                  <a:cubicBezTo>
                    <a:pt x="232" y="503"/>
                    <a:pt x="241" y="507"/>
                    <a:pt x="239" y="496"/>
                  </a:cubicBezTo>
                  <a:cubicBezTo>
                    <a:pt x="238" y="485"/>
                    <a:pt x="228" y="445"/>
                    <a:pt x="228" y="430"/>
                  </a:cubicBezTo>
                  <a:cubicBezTo>
                    <a:pt x="228" y="416"/>
                    <a:pt x="230" y="401"/>
                    <a:pt x="230" y="401"/>
                  </a:cubicBezTo>
                  <a:cubicBezTo>
                    <a:pt x="230" y="401"/>
                    <a:pt x="259" y="397"/>
                    <a:pt x="259" y="380"/>
                  </a:cubicBezTo>
                  <a:cubicBezTo>
                    <a:pt x="259" y="364"/>
                    <a:pt x="260" y="363"/>
                    <a:pt x="261" y="358"/>
                  </a:cubicBezTo>
                  <a:cubicBezTo>
                    <a:pt x="263" y="352"/>
                    <a:pt x="265" y="348"/>
                    <a:pt x="261" y="338"/>
                  </a:cubicBezTo>
                  <a:cubicBezTo>
                    <a:pt x="258" y="328"/>
                    <a:pt x="251" y="318"/>
                    <a:pt x="245" y="290"/>
                  </a:cubicBezTo>
                  <a:cubicBezTo>
                    <a:pt x="239" y="262"/>
                    <a:pt x="228" y="231"/>
                    <a:pt x="228" y="219"/>
                  </a:cubicBezTo>
                  <a:cubicBezTo>
                    <a:pt x="228" y="207"/>
                    <a:pt x="224" y="204"/>
                    <a:pt x="210" y="198"/>
                  </a:cubicBezTo>
                  <a:cubicBezTo>
                    <a:pt x="197" y="192"/>
                    <a:pt x="209" y="188"/>
                    <a:pt x="195" y="174"/>
                  </a:cubicBezTo>
                  <a:cubicBezTo>
                    <a:pt x="181" y="160"/>
                    <a:pt x="204" y="153"/>
                    <a:pt x="194" y="129"/>
                  </a:cubicBezTo>
                  <a:cubicBezTo>
                    <a:pt x="183" y="106"/>
                    <a:pt x="193" y="71"/>
                    <a:pt x="189" y="53"/>
                  </a:cubicBezTo>
                  <a:cubicBezTo>
                    <a:pt x="186" y="34"/>
                    <a:pt x="166" y="0"/>
                    <a:pt x="125" y="1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8072" y="3423"/>
              <a:ext cx="188" cy="389"/>
            </a:xfrm>
            <a:custGeom>
              <a:avLst/>
              <a:gdLst/>
              <a:ahLst/>
              <a:cxnLst/>
              <a:rect l="l" t="t" r="r" b="b"/>
              <a:pathLst>
                <a:path w="80" h="165" extrusionOk="0">
                  <a:moveTo>
                    <a:pt x="60" y="10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75" y="48"/>
                    <a:pt x="71" y="50"/>
                  </a:cubicBezTo>
                  <a:cubicBezTo>
                    <a:pt x="68" y="51"/>
                    <a:pt x="69" y="67"/>
                    <a:pt x="69" y="85"/>
                  </a:cubicBezTo>
                  <a:cubicBezTo>
                    <a:pt x="69" y="104"/>
                    <a:pt x="69" y="143"/>
                    <a:pt x="68" y="151"/>
                  </a:cubicBezTo>
                  <a:cubicBezTo>
                    <a:pt x="67" y="160"/>
                    <a:pt x="66" y="165"/>
                    <a:pt x="66" y="165"/>
                  </a:cubicBezTo>
                  <a:cubicBezTo>
                    <a:pt x="66" y="165"/>
                    <a:pt x="56" y="134"/>
                    <a:pt x="50" y="111"/>
                  </a:cubicBezTo>
                  <a:cubicBezTo>
                    <a:pt x="44" y="88"/>
                    <a:pt x="29" y="60"/>
                    <a:pt x="19" y="45"/>
                  </a:cubicBezTo>
                  <a:cubicBezTo>
                    <a:pt x="10" y="29"/>
                    <a:pt x="0" y="11"/>
                    <a:pt x="0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19" y="10"/>
                    <a:pt x="27" y="18"/>
                  </a:cubicBezTo>
                  <a:cubicBezTo>
                    <a:pt x="36" y="25"/>
                    <a:pt x="46" y="29"/>
                    <a:pt x="46" y="29"/>
                  </a:cubicBezTo>
                  <a:cubicBezTo>
                    <a:pt x="46" y="29"/>
                    <a:pt x="28" y="40"/>
                    <a:pt x="34" y="53"/>
                  </a:cubicBezTo>
                  <a:cubicBezTo>
                    <a:pt x="40" y="67"/>
                    <a:pt x="47" y="68"/>
                    <a:pt x="49" y="82"/>
                  </a:cubicBezTo>
                  <a:cubicBezTo>
                    <a:pt x="52" y="96"/>
                    <a:pt x="47" y="66"/>
                    <a:pt x="51" y="54"/>
                  </a:cubicBezTo>
                  <a:cubicBezTo>
                    <a:pt x="55" y="42"/>
                    <a:pt x="66" y="49"/>
                    <a:pt x="6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8234" y="4008"/>
              <a:ext cx="26" cy="40"/>
            </a:xfrm>
            <a:custGeom>
              <a:avLst/>
              <a:gdLst/>
              <a:ahLst/>
              <a:cxnLst/>
              <a:rect l="l" t="t" r="r" b="b"/>
              <a:pathLst>
                <a:path w="26" h="40" extrusionOk="0">
                  <a:moveTo>
                    <a:pt x="10" y="0"/>
                  </a:moveTo>
                  <a:lnTo>
                    <a:pt x="26" y="40"/>
                  </a:lnTo>
                  <a:lnTo>
                    <a:pt x="0" y="4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6021" y="3331"/>
              <a:ext cx="200" cy="300"/>
            </a:xfrm>
            <a:custGeom>
              <a:avLst/>
              <a:gdLst/>
              <a:ahLst/>
              <a:cxnLst/>
              <a:rect l="l" t="t" r="r" b="b"/>
              <a:pathLst>
                <a:path w="85" h="127" extrusionOk="0">
                  <a:moveTo>
                    <a:pt x="4" y="35"/>
                  </a:moveTo>
                  <a:cubicBezTo>
                    <a:pt x="29" y="46"/>
                    <a:pt x="2" y="59"/>
                    <a:pt x="10" y="72"/>
                  </a:cubicBezTo>
                  <a:cubicBezTo>
                    <a:pt x="18" y="84"/>
                    <a:pt x="0" y="93"/>
                    <a:pt x="4" y="110"/>
                  </a:cubicBezTo>
                  <a:cubicBezTo>
                    <a:pt x="9" y="127"/>
                    <a:pt x="47" y="127"/>
                    <a:pt x="66" y="125"/>
                  </a:cubicBezTo>
                  <a:cubicBezTo>
                    <a:pt x="85" y="123"/>
                    <a:pt x="58" y="0"/>
                    <a:pt x="4" y="35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00" name="Google Shape;1100;p24"/>
            <p:cNvSpPr/>
            <p:nvPr/>
          </p:nvSpPr>
          <p:spPr>
            <a:xfrm>
              <a:off x="5931" y="3058"/>
              <a:ext cx="420" cy="582"/>
            </a:xfrm>
            <a:custGeom>
              <a:avLst/>
              <a:gdLst/>
              <a:ahLst/>
              <a:cxnLst/>
              <a:rect l="l" t="t" r="r" b="b"/>
              <a:pathLst>
                <a:path w="178" h="247" extrusionOk="0">
                  <a:moveTo>
                    <a:pt x="15" y="42"/>
                  </a:moveTo>
                  <a:cubicBezTo>
                    <a:pt x="45" y="0"/>
                    <a:pt x="126" y="17"/>
                    <a:pt x="125" y="72"/>
                  </a:cubicBezTo>
                  <a:cubicBezTo>
                    <a:pt x="124" y="127"/>
                    <a:pt x="159" y="92"/>
                    <a:pt x="147" y="119"/>
                  </a:cubicBezTo>
                  <a:cubicBezTo>
                    <a:pt x="136" y="147"/>
                    <a:pt x="172" y="144"/>
                    <a:pt x="157" y="166"/>
                  </a:cubicBezTo>
                  <a:cubicBezTo>
                    <a:pt x="142" y="189"/>
                    <a:pt x="178" y="194"/>
                    <a:pt x="143" y="220"/>
                  </a:cubicBezTo>
                  <a:cubicBezTo>
                    <a:pt x="108" y="247"/>
                    <a:pt x="88" y="238"/>
                    <a:pt x="88" y="238"/>
                  </a:cubicBezTo>
                  <a:cubicBezTo>
                    <a:pt x="88" y="238"/>
                    <a:pt x="99" y="85"/>
                    <a:pt x="35" y="103"/>
                  </a:cubicBezTo>
                  <a:cubicBezTo>
                    <a:pt x="16" y="108"/>
                    <a:pt x="0" y="62"/>
                    <a:pt x="15" y="42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01" name="Google Shape;1101;p24"/>
            <p:cNvSpPr/>
            <p:nvPr/>
          </p:nvSpPr>
          <p:spPr>
            <a:xfrm>
              <a:off x="5747" y="3101"/>
              <a:ext cx="724" cy="2485"/>
            </a:xfrm>
            <a:custGeom>
              <a:avLst/>
              <a:gdLst/>
              <a:ahLst/>
              <a:cxnLst/>
              <a:rect l="l" t="t" r="r" b="b"/>
              <a:pathLst>
                <a:path w="307" h="1055" extrusionOk="0">
                  <a:moveTo>
                    <a:pt x="138" y="0"/>
                  </a:moveTo>
                  <a:cubicBezTo>
                    <a:pt x="160" y="0"/>
                    <a:pt x="180" y="11"/>
                    <a:pt x="189" y="34"/>
                  </a:cubicBezTo>
                  <a:cubicBezTo>
                    <a:pt x="199" y="58"/>
                    <a:pt x="201" y="84"/>
                    <a:pt x="197" y="98"/>
                  </a:cubicBezTo>
                  <a:cubicBezTo>
                    <a:pt x="195" y="110"/>
                    <a:pt x="205" y="144"/>
                    <a:pt x="210" y="155"/>
                  </a:cubicBezTo>
                  <a:cubicBezTo>
                    <a:pt x="216" y="169"/>
                    <a:pt x="225" y="190"/>
                    <a:pt x="225" y="190"/>
                  </a:cubicBezTo>
                  <a:cubicBezTo>
                    <a:pt x="225" y="190"/>
                    <a:pt x="235" y="204"/>
                    <a:pt x="235" y="224"/>
                  </a:cubicBezTo>
                  <a:cubicBezTo>
                    <a:pt x="235" y="245"/>
                    <a:pt x="234" y="274"/>
                    <a:pt x="241" y="311"/>
                  </a:cubicBezTo>
                  <a:cubicBezTo>
                    <a:pt x="248" y="348"/>
                    <a:pt x="248" y="356"/>
                    <a:pt x="241" y="375"/>
                  </a:cubicBezTo>
                  <a:cubicBezTo>
                    <a:pt x="235" y="394"/>
                    <a:pt x="214" y="429"/>
                    <a:pt x="214" y="429"/>
                  </a:cubicBezTo>
                  <a:cubicBezTo>
                    <a:pt x="214" y="429"/>
                    <a:pt x="234" y="439"/>
                    <a:pt x="227" y="448"/>
                  </a:cubicBezTo>
                  <a:cubicBezTo>
                    <a:pt x="219" y="457"/>
                    <a:pt x="213" y="460"/>
                    <a:pt x="213" y="460"/>
                  </a:cubicBezTo>
                  <a:cubicBezTo>
                    <a:pt x="213" y="460"/>
                    <a:pt x="235" y="492"/>
                    <a:pt x="223" y="526"/>
                  </a:cubicBezTo>
                  <a:cubicBezTo>
                    <a:pt x="212" y="560"/>
                    <a:pt x="210" y="585"/>
                    <a:pt x="211" y="616"/>
                  </a:cubicBezTo>
                  <a:cubicBezTo>
                    <a:pt x="212" y="647"/>
                    <a:pt x="212" y="674"/>
                    <a:pt x="212" y="674"/>
                  </a:cubicBezTo>
                  <a:cubicBezTo>
                    <a:pt x="199" y="677"/>
                    <a:pt x="199" y="677"/>
                    <a:pt x="199" y="677"/>
                  </a:cubicBezTo>
                  <a:cubicBezTo>
                    <a:pt x="199" y="677"/>
                    <a:pt x="199" y="705"/>
                    <a:pt x="212" y="724"/>
                  </a:cubicBezTo>
                  <a:cubicBezTo>
                    <a:pt x="225" y="742"/>
                    <a:pt x="246" y="772"/>
                    <a:pt x="250" y="820"/>
                  </a:cubicBezTo>
                  <a:cubicBezTo>
                    <a:pt x="254" y="868"/>
                    <a:pt x="264" y="909"/>
                    <a:pt x="279" y="921"/>
                  </a:cubicBezTo>
                  <a:cubicBezTo>
                    <a:pt x="293" y="932"/>
                    <a:pt x="307" y="931"/>
                    <a:pt x="307" y="951"/>
                  </a:cubicBezTo>
                  <a:cubicBezTo>
                    <a:pt x="307" y="971"/>
                    <a:pt x="304" y="993"/>
                    <a:pt x="304" y="1003"/>
                  </a:cubicBezTo>
                  <a:cubicBezTo>
                    <a:pt x="304" y="1013"/>
                    <a:pt x="304" y="1027"/>
                    <a:pt x="304" y="1027"/>
                  </a:cubicBezTo>
                  <a:cubicBezTo>
                    <a:pt x="298" y="1028"/>
                    <a:pt x="298" y="1028"/>
                    <a:pt x="298" y="1028"/>
                  </a:cubicBezTo>
                  <a:cubicBezTo>
                    <a:pt x="298" y="1028"/>
                    <a:pt x="299" y="1017"/>
                    <a:pt x="298" y="1004"/>
                  </a:cubicBezTo>
                  <a:cubicBezTo>
                    <a:pt x="296" y="991"/>
                    <a:pt x="292" y="974"/>
                    <a:pt x="284" y="979"/>
                  </a:cubicBezTo>
                  <a:cubicBezTo>
                    <a:pt x="276" y="984"/>
                    <a:pt x="263" y="1008"/>
                    <a:pt x="257" y="1020"/>
                  </a:cubicBezTo>
                  <a:cubicBezTo>
                    <a:pt x="251" y="1031"/>
                    <a:pt x="239" y="1042"/>
                    <a:pt x="214" y="1035"/>
                  </a:cubicBezTo>
                  <a:cubicBezTo>
                    <a:pt x="190" y="1028"/>
                    <a:pt x="182" y="1012"/>
                    <a:pt x="195" y="1008"/>
                  </a:cubicBezTo>
                  <a:cubicBezTo>
                    <a:pt x="208" y="1005"/>
                    <a:pt x="223" y="1011"/>
                    <a:pt x="226" y="997"/>
                  </a:cubicBezTo>
                  <a:cubicBezTo>
                    <a:pt x="230" y="983"/>
                    <a:pt x="235" y="949"/>
                    <a:pt x="230" y="930"/>
                  </a:cubicBezTo>
                  <a:cubicBezTo>
                    <a:pt x="224" y="912"/>
                    <a:pt x="205" y="856"/>
                    <a:pt x="198" y="834"/>
                  </a:cubicBezTo>
                  <a:cubicBezTo>
                    <a:pt x="190" y="813"/>
                    <a:pt x="180" y="788"/>
                    <a:pt x="180" y="788"/>
                  </a:cubicBezTo>
                  <a:cubicBezTo>
                    <a:pt x="180" y="788"/>
                    <a:pt x="180" y="822"/>
                    <a:pt x="174" y="837"/>
                  </a:cubicBezTo>
                  <a:cubicBezTo>
                    <a:pt x="167" y="853"/>
                    <a:pt x="143" y="915"/>
                    <a:pt x="139" y="927"/>
                  </a:cubicBezTo>
                  <a:cubicBezTo>
                    <a:pt x="134" y="940"/>
                    <a:pt x="143" y="949"/>
                    <a:pt x="149" y="955"/>
                  </a:cubicBezTo>
                  <a:cubicBezTo>
                    <a:pt x="156" y="962"/>
                    <a:pt x="152" y="979"/>
                    <a:pt x="147" y="992"/>
                  </a:cubicBezTo>
                  <a:cubicBezTo>
                    <a:pt x="142" y="1005"/>
                    <a:pt x="139" y="1020"/>
                    <a:pt x="139" y="1027"/>
                  </a:cubicBezTo>
                  <a:cubicBezTo>
                    <a:pt x="139" y="1034"/>
                    <a:pt x="139" y="1048"/>
                    <a:pt x="139" y="1048"/>
                  </a:cubicBezTo>
                  <a:cubicBezTo>
                    <a:pt x="130" y="1048"/>
                    <a:pt x="130" y="1048"/>
                    <a:pt x="130" y="1048"/>
                  </a:cubicBezTo>
                  <a:cubicBezTo>
                    <a:pt x="130" y="1048"/>
                    <a:pt x="133" y="1033"/>
                    <a:pt x="133" y="1020"/>
                  </a:cubicBezTo>
                  <a:cubicBezTo>
                    <a:pt x="133" y="1007"/>
                    <a:pt x="135" y="998"/>
                    <a:pt x="130" y="996"/>
                  </a:cubicBezTo>
                  <a:cubicBezTo>
                    <a:pt x="126" y="993"/>
                    <a:pt x="105" y="1011"/>
                    <a:pt x="97" y="1024"/>
                  </a:cubicBezTo>
                  <a:cubicBezTo>
                    <a:pt x="89" y="1037"/>
                    <a:pt x="87" y="1055"/>
                    <a:pt x="60" y="1048"/>
                  </a:cubicBezTo>
                  <a:cubicBezTo>
                    <a:pt x="33" y="1042"/>
                    <a:pt x="15" y="1027"/>
                    <a:pt x="21" y="1019"/>
                  </a:cubicBezTo>
                  <a:cubicBezTo>
                    <a:pt x="28" y="1011"/>
                    <a:pt x="42" y="1017"/>
                    <a:pt x="50" y="1013"/>
                  </a:cubicBezTo>
                  <a:cubicBezTo>
                    <a:pt x="59" y="1008"/>
                    <a:pt x="74" y="968"/>
                    <a:pt x="84" y="944"/>
                  </a:cubicBezTo>
                  <a:cubicBezTo>
                    <a:pt x="94" y="920"/>
                    <a:pt x="105" y="870"/>
                    <a:pt x="108" y="840"/>
                  </a:cubicBezTo>
                  <a:cubicBezTo>
                    <a:pt x="111" y="811"/>
                    <a:pt x="116" y="788"/>
                    <a:pt x="117" y="778"/>
                  </a:cubicBezTo>
                  <a:cubicBezTo>
                    <a:pt x="118" y="769"/>
                    <a:pt x="118" y="750"/>
                    <a:pt x="118" y="750"/>
                  </a:cubicBezTo>
                  <a:cubicBezTo>
                    <a:pt x="118" y="750"/>
                    <a:pt x="108" y="716"/>
                    <a:pt x="105" y="702"/>
                  </a:cubicBezTo>
                  <a:cubicBezTo>
                    <a:pt x="102" y="688"/>
                    <a:pt x="102" y="677"/>
                    <a:pt x="102" y="677"/>
                  </a:cubicBezTo>
                  <a:cubicBezTo>
                    <a:pt x="102" y="677"/>
                    <a:pt x="87" y="680"/>
                    <a:pt x="87" y="670"/>
                  </a:cubicBezTo>
                  <a:cubicBezTo>
                    <a:pt x="87" y="660"/>
                    <a:pt x="92" y="619"/>
                    <a:pt x="90" y="599"/>
                  </a:cubicBezTo>
                  <a:cubicBezTo>
                    <a:pt x="89" y="579"/>
                    <a:pt x="82" y="581"/>
                    <a:pt x="82" y="581"/>
                  </a:cubicBezTo>
                  <a:cubicBezTo>
                    <a:pt x="82" y="581"/>
                    <a:pt x="80" y="592"/>
                    <a:pt x="80" y="600"/>
                  </a:cubicBezTo>
                  <a:cubicBezTo>
                    <a:pt x="80" y="608"/>
                    <a:pt x="74" y="606"/>
                    <a:pt x="72" y="600"/>
                  </a:cubicBezTo>
                  <a:cubicBezTo>
                    <a:pt x="70" y="594"/>
                    <a:pt x="62" y="600"/>
                    <a:pt x="62" y="594"/>
                  </a:cubicBezTo>
                  <a:cubicBezTo>
                    <a:pt x="62" y="588"/>
                    <a:pt x="58" y="575"/>
                    <a:pt x="59" y="565"/>
                  </a:cubicBezTo>
                  <a:cubicBezTo>
                    <a:pt x="61" y="555"/>
                    <a:pt x="68" y="537"/>
                    <a:pt x="68" y="537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9" y="397"/>
                    <a:pt x="9" y="397"/>
                    <a:pt x="9" y="397"/>
                  </a:cubicBezTo>
                  <a:cubicBezTo>
                    <a:pt x="72" y="397"/>
                    <a:pt x="72" y="397"/>
                    <a:pt x="72" y="397"/>
                  </a:cubicBezTo>
                  <a:cubicBezTo>
                    <a:pt x="72" y="397"/>
                    <a:pt x="75" y="354"/>
                    <a:pt x="75" y="333"/>
                  </a:cubicBezTo>
                  <a:cubicBezTo>
                    <a:pt x="75" y="312"/>
                    <a:pt x="73" y="285"/>
                    <a:pt x="87" y="261"/>
                  </a:cubicBezTo>
                  <a:cubicBezTo>
                    <a:pt x="101" y="238"/>
                    <a:pt x="120" y="219"/>
                    <a:pt x="131" y="204"/>
                  </a:cubicBezTo>
                  <a:cubicBezTo>
                    <a:pt x="143" y="189"/>
                    <a:pt x="145" y="188"/>
                    <a:pt x="141" y="174"/>
                  </a:cubicBezTo>
                  <a:cubicBezTo>
                    <a:pt x="138" y="161"/>
                    <a:pt x="138" y="144"/>
                    <a:pt x="130" y="145"/>
                  </a:cubicBezTo>
                  <a:cubicBezTo>
                    <a:pt x="121" y="146"/>
                    <a:pt x="114" y="145"/>
                    <a:pt x="110" y="134"/>
                  </a:cubicBezTo>
                  <a:cubicBezTo>
                    <a:pt x="105" y="123"/>
                    <a:pt x="95" y="103"/>
                    <a:pt x="95" y="89"/>
                  </a:cubicBezTo>
                  <a:cubicBezTo>
                    <a:pt x="94" y="75"/>
                    <a:pt x="97" y="73"/>
                    <a:pt x="95" y="68"/>
                  </a:cubicBezTo>
                  <a:cubicBezTo>
                    <a:pt x="93" y="64"/>
                    <a:pt x="96" y="50"/>
                    <a:pt x="96" y="38"/>
                  </a:cubicBezTo>
                  <a:cubicBezTo>
                    <a:pt x="97" y="27"/>
                    <a:pt x="111" y="0"/>
                    <a:pt x="138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02" name="Google Shape;1102;p24"/>
            <p:cNvSpPr/>
            <p:nvPr/>
          </p:nvSpPr>
          <p:spPr>
            <a:xfrm>
              <a:off x="6082" y="3419"/>
              <a:ext cx="151" cy="1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61" y="0"/>
                  </a:moveTo>
                  <a:cubicBezTo>
                    <a:pt x="62" y="4"/>
                    <a:pt x="63" y="7"/>
                    <a:pt x="64" y="11"/>
                  </a:cubicBezTo>
                  <a:cubicBezTo>
                    <a:pt x="32" y="9"/>
                    <a:pt x="14" y="34"/>
                    <a:pt x="0" y="53"/>
                  </a:cubicBezTo>
                  <a:cubicBezTo>
                    <a:pt x="5" y="44"/>
                    <a:pt x="5" y="32"/>
                    <a:pt x="4" y="25"/>
                  </a:cubicBezTo>
                  <a:cubicBezTo>
                    <a:pt x="12" y="17"/>
                    <a:pt x="24" y="9"/>
                    <a:pt x="35" y="5"/>
                  </a:cubicBezTo>
                  <a:cubicBezTo>
                    <a:pt x="44" y="1"/>
                    <a:pt x="54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4873" y="2820"/>
              <a:ext cx="959" cy="3021"/>
            </a:xfrm>
            <a:custGeom>
              <a:avLst/>
              <a:gdLst/>
              <a:ahLst/>
              <a:cxnLst/>
              <a:rect l="l" t="t" r="r" b="b"/>
              <a:pathLst>
                <a:path w="407" h="1282" extrusionOk="0">
                  <a:moveTo>
                    <a:pt x="245" y="15"/>
                  </a:moveTo>
                  <a:cubicBezTo>
                    <a:pt x="255" y="16"/>
                    <a:pt x="266" y="22"/>
                    <a:pt x="273" y="43"/>
                  </a:cubicBezTo>
                  <a:cubicBezTo>
                    <a:pt x="281" y="64"/>
                    <a:pt x="282" y="80"/>
                    <a:pt x="275" y="95"/>
                  </a:cubicBezTo>
                  <a:cubicBezTo>
                    <a:pt x="268" y="111"/>
                    <a:pt x="268" y="123"/>
                    <a:pt x="265" y="137"/>
                  </a:cubicBezTo>
                  <a:cubicBezTo>
                    <a:pt x="262" y="151"/>
                    <a:pt x="252" y="174"/>
                    <a:pt x="246" y="176"/>
                  </a:cubicBezTo>
                  <a:cubicBezTo>
                    <a:pt x="239" y="177"/>
                    <a:pt x="241" y="182"/>
                    <a:pt x="241" y="189"/>
                  </a:cubicBezTo>
                  <a:cubicBezTo>
                    <a:pt x="241" y="195"/>
                    <a:pt x="246" y="204"/>
                    <a:pt x="246" y="204"/>
                  </a:cubicBezTo>
                  <a:cubicBezTo>
                    <a:pt x="246" y="204"/>
                    <a:pt x="264" y="215"/>
                    <a:pt x="283" y="219"/>
                  </a:cubicBezTo>
                  <a:cubicBezTo>
                    <a:pt x="302" y="224"/>
                    <a:pt x="330" y="245"/>
                    <a:pt x="332" y="271"/>
                  </a:cubicBezTo>
                  <a:cubicBezTo>
                    <a:pt x="334" y="297"/>
                    <a:pt x="346" y="308"/>
                    <a:pt x="362" y="322"/>
                  </a:cubicBezTo>
                  <a:cubicBezTo>
                    <a:pt x="378" y="336"/>
                    <a:pt x="393" y="336"/>
                    <a:pt x="399" y="360"/>
                  </a:cubicBezTo>
                  <a:cubicBezTo>
                    <a:pt x="404" y="385"/>
                    <a:pt x="407" y="418"/>
                    <a:pt x="391" y="425"/>
                  </a:cubicBezTo>
                  <a:cubicBezTo>
                    <a:pt x="376" y="432"/>
                    <a:pt x="337" y="429"/>
                    <a:pt x="337" y="429"/>
                  </a:cubicBezTo>
                  <a:cubicBezTo>
                    <a:pt x="337" y="429"/>
                    <a:pt x="337" y="442"/>
                    <a:pt x="331" y="448"/>
                  </a:cubicBezTo>
                  <a:cubicBezTo>
                    <a:pt x="325" y="454"/>
                    <a:pt x="315" y="459"/>
                    <a:pt x="315" y="459"/>
                  </a:cubicBezTo>
                  <a:cubicBezTo>
                    <a:pt x="315" y="459"/>
                    <a:pt x="328" y="504"/>
                    <a:pt x="331" y="535"/>
                  </a:cubicBezTo>
                  <a:cubicBezTo>
                    <a:pt x="334" y="565"/>
                    <a:pt x="338" y="630"/>
                    <a:pt x="341" y="645"/>
                  </a:cubicBezTo>
                  <a:cubicBezTo>
                    <a:pt x="344" y="661"/>
                    <a:pt x="346" y="674"/>
                    <a:pt x="340" y="679"/>
                  </a:cubicBezTo>
                  <a:cubicBezTo>
                    <a:pt x="334" y="684"/>
                    <a:pt x="330" y="685"/>
                    <a:pt x="330" y="685"/>
                  </a:cubicBezTo>
                  <a:cubicBezTo>
                    <a:pt x="330" y="685"/>
                    <a:pt x="327" y="755"/>
                    <a:pt x="321" y="798"/>
                  </a:cubicBezTo>
                  <a:cubicBezTo>
                    <a:pt x="314" y="840"/>
                    <a:pt x="304" y="888"/>
                    <a:pt x="296" y="938"/>
                  </a:cubicBezTo>
                  <a:cubicBezTo>
                    <a:pt x="287" y="988"/>
                    <a:pt x="280" y="1070"/>
                    <a:pt x="277" y="1095"/>
                  </a:cubicBezTo>
                  <a:cubicBezTo>
                    <a:pt x="274" y="1120"/>
                    <a:pt x="273" y="1122"/>
                    <a:pt x="277" y="1132"/>
                  </a:cubicBezTo>
                  <a:cubicBezTo>
                    <a:pt x="281" y="1142"/>
                    <a:pt x="310" y="1164"/>
                    <a:pt x="305" y="1167"/>
                  </a:cubicBezTo>
                  <a:cubicBezTo>
                    <a:pt x="300" y="1171"/>
                    <a:pt x="300" y="1171"/>
                    <a:pt x="300" y="1171"/>
                  </a:cubicBezTo>
                  <a:cubicBezTo>
                    <a:pt x="300" y="1171"/>
                    <a:pt x="321" y="1199"/>
                    <a:pt x="338" y="1199"/>
                  </a:cubicBezTo>
                  <a:cubicBezTo>
                    <a:pt x="356" y="1199"/>
                    <a:pt x="377" y="1204"/>
                    <a:pt x="377" y="1217"/>
                  </a:cubicBezTo>
                  <a:cubicBezTo>
                    <a:pt x="377" y="1231"/>
                    <a:pt x="324" y="1223"/>
                    <a:pt x="306" y="1223"/>
                  </a:cubicBezTo>
                  <a:cubicBezTo>
                    <a:pt x="288" y="1223"/>
                    <a:pt x="270" y="1213"/>
                    <a:pt x="260" y="1209"/>
                  </a:cubicBezTo>
                  <a:cubicBezTo>
                    <a:pt x="251" y="1205"/>
                    <a:pt x="252" y="1213"/>
                    <a:pt x="252" y="1213"/>
                  </a:cubicBezTo>
                  <a:cubicBezTo>
                    <a:pt x="252" y="1213"/>
                    <a:pt x="229" y="1214"/>
                    <a:pt x="212" y="1212"/>
                  </a:cubicBezTo>
                  <a:cubicBezTo>
                    <a:pt x="196" y="1210"/>
                    <a:pt x="188" y="1210"/>
                    <a:pt x="188" y="1201"/>
                  </a:cubicBezTo>
                  <a:cubicBezTo>
                    <a:pt x="188" y="1191"/>
                    <a:pt x="188" y="1187"/>
                    <a:pt x="188" y="1187"/>
                  </a:cubicBezTo>
                  <a:cubicBezTo>
                    <a:pt x="188" y="1187"/>
                    <a:pt x="188" y="1161"/>
                    <a:pt x="192" y="1132"/>
                  </a:cubicBezTo>
                  <a:cubicBezTo>
                    <a:pt x="197" y="1103"/>
                    <a:pt x="194" y="990"/>
                    <a:pt x="192" y="956"/>
                  </a:cubicBezTo>
                  <a:cubicBezTo>
                    <a:pt x="190" y="922"/>
                    <a:pt x="187" y="887"/>
                    <a:pt x="187" y="887"/>
                  </a:cubicBezTo>
                  <a:cubicBezTo>
                    <a:pt x="187" y="887"/>
                    <a:pt x="153" y="1006"/>
                    <a:pt x="134" y="1072"/>
                  </a:cubicBezTo>
                  <a:cubicBezTo>
                    <a:pt x="115" y="1137"/>
                    <a:pt x="93" y="1208"/>
                    <a:pt x="88" y="1211"/>
                  </a:cubicBezTo>
                  <a:cubicBezTo>
                    <a:pt x="83" y="1214"/>
                    <a:pt x="84" y="1218"/>
                    <a:pt x="84" y="1218"/>
                  </a:cubicBezTo>
                  <a:cubicBezTo>
                    <a:pt x="84" y="1218"/>
                    <a:pt x="104" y="1241"/>
                    <a:pt x="105" y="1257"/>
                  </a:cubicBezTo>
                  <a:cubicBezTo>
                    <a:pt x="106" y="1273"/>
                    <a:pt x="110" y="1278"/>
                    <a:pt x="94" y="1280"/>
                  </a:cubicBezTo>
                  <a:cubicBezTo>
                    <a:pt x="79" y="1282"/>
                    <a:pt x="41" y="1273"/>
                    <a:pt x="29" y="1263"/>
                  </a:cubicBezTo>
                  <a:cubicBezTo>
                    <a:pt x="16" y="1254"/>
                    <a:pt x="15" y="1245"/>
                    <a:pt x="9" y="1240"/>
                  </a:cubicBezTo>
                  <a:cubicBezTo>
                    <a:pt x="3" y="1236"/>
                    <a:pt x="0" y="1229"/>
                    <a:pt x="3" y="1218"/>
                  </a:cubicBezTo>
                  <a:cubicBezTo>
                    <a:pt x="6" y="1208"/>
                    <a:pt x="6" y="1205"/>
                    <a:pt x="6" y="1205"/>
                  </a:cubicBezTo>
                  <a:cubicBezTo>
                    <a:pt x="6" y="1205"/>
                    <a:pt x="1" y="1202"/>
                    <a:pt x="7" y="1165"/>
                  </a:cubicBezTo>
                  <a:cubicBezTo>
                    <a:pt x="13" y="1129"/>
                    <a:pt x="41" y="934"/>
                    <a:pt x="60" y="847"/>
                  </a:cubicBezTo>
                  <a:cubicBezTo>
                    <a:pt x="79" y="759"/>
                    <a:pt x="84" y="686"/>
                    <a:pt x="84" y="675"/>
                  </a:cubicBezTo>
                  <a:cubicBezTo>
                    <a:pt x="84" y="663"/>
                    <a:pt x="81" y="664"/>
                    <a:pt x="74" y="660"/>
                  </a:cubicBezTo>
                  <a:cubicBezTo>
                    <a:pt x="66" y="656"/>
                    <a:pt x="81" y="609"/>
                    <a:pt x="83" y="584"/>
                  </a:cubicBezTo>
                  <a:cubicBezTo>
                    <a:pt x="85" y="559"/>
                    <a:pt x="87" y="542"/>
                    <a:pt x="87" y="525"/>
                  </a:cubicBezTo>
                  <a:cubicBezTo>
                    <a:pt x="86" y="508"/>
                    <a:pt x="93" y="497"/>
                    <a:pt x="95" y="485"/>
                  </a:cubicBezTo>
                  <a:cubicBezTo>
                    <a:pt x="97" y="472"/>
                    <a:pt x="101" y="438"/>
                    <a:pt x="91" y="408"/>
                  </a:cubicBezTo>
                  <a:cubicBezTo>
                    <a:pt x="81" y="379"/>
                    <a:pt x="71" y="344"/>
                    <a:pt x="66" y="337"/>
                  </a:cubicBezTo>
                  <a:cubicBezTo>
                    <a:pt x="62" y="331"/>
                    <a:pt x="66" y="309"/>
                    <a:pt x="69" y="282"/>
                  </a:cubicBezTo>
                  <a:cubicBezTo>
                    <a:pt x="72" y="254"/>
                    <a:pt x="78" y="226"/>
                    <a:pt x="106" y="211"/>
                  </a:cubicBezTo>
                  <a:cubicBezTo>
                    <a:pt x="134" y="196"/>
                    <a:pt x="146" y="191"/>
                    <a:pt x="153" y="179"/>
                  </a:cubicBezTo>
                  <a:cubicBezTo>
                    <a:pt x="160" y="168"/>
                    <a:pt x="155" y="166"/>
                    <a:pt x="159" y="164"/>
                  </a:cubicBezTo>
                  <a:cubicBezTo>
                    <a:pt x="164" y="161"/>
                    <a:pt x="164" y="160"/>
                    <a:pt x="164" y="160"/>
                  </a:cubicBezTo>
                  <a:cubicBezTo>
                    <a:pt x="164" y="160"/>
                    <a:pt x="164" y="149"/>
                    <a:pt x="163" y="144"/>
                  </a:cubicBezTo>
                  <a:cubicBezTo>
                    <a:pt x="162" y="140"/>
                    <a:pt x="157" y="139"/>
                    <a:pt x="155" y="134"/>
                  </a:cubicBezTo>
                  <a:cubicBezTo>
                    <a:pt x="153" y="129"/>
                    <a:pt x="149" y="113"/>
                    <a:pt x="150" y="104"/>
                  </a:cubicBezTo>
                  <a:cubicBezTo>
                    <a:pt x="151" y="95"/>
                    <a:pt x="153" y="93"/>
                    <a:pt x="153" y="93"/>
                  </a:cubicBezTo>
                  <a:cubicBezTo>
                    <a:pt x="153" y="93"/>
                    <a:pt x="149" y="41"/>
                    <a:pt x="169" y="26"/>
                  </a:cubicBezTo>
                  <a:cubicBezTo>
                    <a:pt x="190" y="11"/>
                    <a:pt x="225" y="0"/>
                    <a:pt x="245" y="1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5245" y="3197"/>
              <a:ext cx="217" cy="189"/>
            </a:xfrm>
            <a:custGeom>
              <a:avLst/>
              <a:gdLst/>
              <a:ahLst/>
              <a:cxnLst/>
              <a:rect l="l" t="t" r="r" b="b"/>
              <a:pathLst>
                <a:path w="92" h="80" extrusionOk="0">
                  <a:moveTo>
                    <a:pt x="83" y="31"/>
                  </a:moveTo>
                  <a:cubicBezTo>
                    <a:pt x="84" y="38"/>
                    <a:pt x="88" y="44"/>
                    <a:pt x="88" y="44"/>
                  </a:cubicBezTo>
                  <a:cubicBezTo>
                    <a:pt x="88" y="44"/>
                    <a:pt x="88" y="44"/>
                    <a:pt x="89" y="45"/>
                  </a:cubicBezTo>
                  <a:cubicBezTo>
                    <a:pt x="88" y="52"/>
                    <a:pt x="90" y="68"/>
                    <a:pt x="92" y="80"/>
                  </a:cubicBezTo>
                  <a:cubicBezTo>
                    <a:pt x="91" y="80"/>
                    <a:pt x="90" y="79"/>
                    <a:pt x="88" y="76"/>
                  </a:cubicBezTo>
                  <a:cubicBezTo>
                    <a:pt x="82" y="63"/>
                    <a:pt x="80" y="56"/>
                    <a:pt x="76" y="58"/>
                  </a:cubicBezTo>
                  <a:cubicBezTo>
                    <a:pt x="72" y="60"/>
                    <a:pt x="70" y="69"/>
                    <a:pt x="67" y="77"/>
                  </a:cubicBezTo>
                  <a:cubicBezTo>
                    <a:pt x="52" y="58"/>
                    <a:pt x="15" y="18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4" y="2"/>
                    <a:pt x="5" y="1"/>
                    <a:pt x="6" y="0"/>
                  </a:cubicBezTo>
                  <a:cubicBezTo>
                    <a:pt x="9" y="9"/>
                    <a:pt x="20" y="24"/>
                    <a:pt x="32" y="30"/>
                  </a:cubicBezTo>
                  <a:cubicBezTo>
                    <a:pt x="45" y="38"/>
                    <a:pt x="75" y="55"/>
                    <a:pt x="75" y="55"/>
                  </a:cubicBezTo>
                  <a:cubicBezTo>
                    <a:pt x="75" y="55"/>
                    <a:pt x="81" y="41"/>
                    <a:pt x="83" y="32"/>
                  </a:cubicBezTo>
                  <a:lnTo>
                    <a:pt x="83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5495" y="3621"/>
              <a:ext cx="109" cy="156"/>
            </a:xfrm>
            <a:custGeom>
              <a:avLst/>
              <a:gdLst/>
              <a:ahLst/>
              <a:cxnLst/>
              <a:rect l="l" t="t" r="r" b="b"/>
              <a:pathLst>
                <a:path w="46" h="66" extrusionOk="0">
                  <a:moveTo>
                    <a:pt x="9" y="51"/>
                  </a:moveTo>
                  <a:cubicBezTo>
                    <a:pt x="9" y="51"/>
                    <a:pt x="26" y="46"/>
                    <a:pt x="26" y="33"/>
                  </a:cubicBezTo>
                  <a:cubicBezTo>
                    <a:pt x="26" y="19"/>
                    <a:pt x="13" y="10"/>
                    <a:pt x="6" y="10"/>
                  </a:cubicBezTo>
                  <a:cubicBezTo>
                    <a:pt x="0" y="9"/>
                    <a:pt x="10" y="0"/>
                    <a:pt x="23" y="10"/>
                  </a:cubicBezTo>
                  <a:cubicBezTo>
                    <a:pt x="36" y="21"/>
                    <a:pt x="46" y="66"/>
                    <a:pt x="46" y="66"/>
                  </a:cubicBezTo>
                  <a:cubicBezTo>
                    <a:pt x="46" y="66"/>
                    <a:pt x="19" y="56"/>
                    <a:pt x="9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5597" y="3796"/>
              <a:ext cx="26" cy="117"/>
            </a:xfrm>
            <a:custGeom>
              <a:avLst/>
              <a:gdLst/>
              <a:ahLst/>
              <a:cxnLst/>
              <a:rect l="l" t="t" r="r" b="b"/>
              <a:pathLst>
                <a:path w="11" h="50" extrusionOk="0">
                  <a:moveTo>
                    <a:pt x="3" y="0"/>
                  </a:moveTo>
                  <a:cubicBezTo>
                    <a:pt x="11" y="42"/>
                    <a:pt x="11" y="42"/>
                    <a:pt x="11" y="4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2" y="14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07" name="Google Shape;1107;p24"/>
            <p:cNvSpPr/>
            <p:nvPr/>
          </p:nvSpPr>
          <p:spPr>
            <a:xfrm>
              <a:off x="4062" y="2625"/>
              <a:ext cx="893" cy="3619"/>
            </a:xfrm>
            <a:custGeom>
              <a:avLst/>
              <a:gdLst/>
              <a:ahLst/>
              <a:cxnLst/>
              <a:rect l="l" t="t" r="r" b="b"/>
              <a:pathLst>
                <a:path w="379" h="1536" extrusionOk="0">
                  <a:moveTo>
                    <a:pt x="181" y="0"/>
                  </a:moveTo>
                  <a:cubicBezTo>
                    <a:pt x="215" y="0"/>
                    <a:pt x="243" y="31"/>
                    <a:pt x="250" y="61"/>
                  </a:cubicBezTo>
                  <a:cubicBezTo>
                    <a:pt x="257" y="91"/>
                    <a:pt x="262" y="89"/>
                    <a:pt x="262" y="105"/>
                  </a:cubicBezTo>
                  <a:cubicBezTo>
                    <a:pt x="262" y="122"/>
                    <a:pt x="269" y="139"/>
                    <a:pt x="272" y="166"/>
                  </a:cubicBezTo>
                  <a:cubicBezTo>
                    <a:pt x="275" y="192"/>
                    <a:pt x="277" y="210"/>
                    <a:pt x="291" y="225"/>
                  </a:cubicBezTo>
                  <a:cubicBezTo>
                    <a:pt x="304" y="241"/>
                    <a:pt x="302" y="256"/>
                    <a:pt x="302" y="256"/>
                  </a:cubicBezTo>
                  <a:cubicBezTo>
                    <a:pt x="302" y="256"/>
                    <a:pt x="346" y="258"/>
                    <a:pt x="357" y="288"/>
                  </a:cubicBezTo>
                  <a:cubicBezTo>
                    <a:pt x="368" y="318"/>
                    <a:pt x="370" y="368"/>
                    <a:pt x="374" y="403"/>
                  </a:cubicBezTo>
                  <a:cubicBezTo>
                    <a:pt x="379" y="437"/>
                    <a:pt x="376" y="476"/>
                    <a:pt x="363" y="502"/>
                  </a:cubicBezTo>
                  <a:cubicBezTo>
                    <a:pt x="351" y="527"/>
                    <a:pt x="325" y="530"/>
                    <a:pt x="325" y="530"/>
                  </a:cubicBezTo>
                  <a:cubicBezTo>
                    <a:pt x="325" y="530"/>
                    <a:pt x="320" y="583"/>
                    <a:pt x="336" y="630"/>
                  </a:cubicBezTo>
                  <a:cubicBezTo>
                    <a:pt x="351" y="676"/>
                    <a:pt x="362" y="700"/>
                    <a:pt x="349" y="702"/>
                  </a:cubicBezTo>
                  <a:cubicBezTo>
                    <a:pt x="336" y="705"/>
                    <a:pt x="329" y="706"/>
                    <a:pt x="329" y="706"/>
                  </a:cubicBezTo>
                  <a:cubicBezTo>
                    <a:pt x="329" y="706"/>
                    <a:pt x="330" y="765"/>
                    <a:pt x="321" y="804"/>
                  </a:cubicBezTo>
                  <a:cubicBezTo>
                    <a:pt x="312" y="842"/>
                    <a:pt x="291" y="942"/>
                    <a:pt x="291" y="966"/>
                  </a:cubicBezTo>
                  <a:cubicBezTo>
                    <a:pt x="291" y="991"/>
                    <a:pt x="290" y="987"/>
                    <a:pt x="281" y="987"/>
                  </a:cubicBezTo>
                  <a:cubicBezTo>
                    <a:pt x="271" y="987"/>
                    <a:pt x="266" y="987"/>
                    <a:pt x="266" y="987"/>
                  </a:cubicBezTo>
                  <a:cubicBezTo>
                    <a:pt x="266" y="987"/>
                    <a:pt x="268" y="1026"/>
                    <a:pt x="263" y="1036"/>
                  </a:cubicBezTo>
                  <a:cubicBezTo>
                    <a:pt x="258" y="1045"/>
                    <a:pt x="266" y="1090"/>
                    <a:pt x="252" y="1136"/>
                  </a:cubicBezTo>
                  <a:cubicBezTo>
                    <a:pt x="238" y="1183"/>
                    <a:pt x="209" y="1262"/>
                    <a:pt x="209" y="1295"/>
                  </a:cubicBezTo>
                  <a:cubicBezTo>
                    <a:pt x="209" y="1329"/>
                    <a:pt x="223" y="1370"/>
                    <a:pt x="239" y="1386"/>
                  </a:cubicBezTo>
                  <a:cubicBezTo>
                    <a:pt x="255" y="1403"/>
                    <a:pt x="277" y="1437"/>
                    <a:pt x="265" y="1445"/>
                  </a:cubicBezTo>
                  <a:cubicBezTo>
                    <a:pt x="253" y="1453"/>
                    <a:pt x="237" y="1452"/>
                    <a:pt x="226" y="1449"/>
                  </a:cubicBezTo>
                  <a:cubicBezTo>
                    <a:pt x="215" y="1445"/>
                    <a:pt x="207" y="1435"/>
                    <a:pt x="207" y="1435"/>
                  </a:cubicBezTo>
                  <a:cubicBezTo>
                    <a:pt x="207" y="1435"/>
                    <a:pt x="208" y="1452"/>
                    <a:pt x="213" y="1465"/>
                  </a:cubicBezTo>
                  <a:cubicBezTo>
                    <a:pt x="217" y="1479"/>
                    <a:pt x="213" y="1536"/>
                    <a:pt x="190" y="1536"/>
                  </a:cubicBezTo>
                  <a:cubicBezTo>
                    <a:pt x="187" y="1536"/>
                    <a:pt x="184" y="1536"/>
                    <a:pt x="181" y="1535"/>
                  </a:cubicBezTo>
                  <a:cubicBezTo>
                    <a:pt x="181" y="1079"/>
                    <a:pt x="181" y="1079"/>
                    <a:pt x="181" y="1079"/>
                  </a:cubicBezTo>
                  <a:cubicBezTo>
                    <a:pt x="182" y="1070"/>
                    <a:pt x="183" y="1059"/>
                    <a:pt x="186" y="1053"/>
                  </a:cubicBezTo>
                  <a:cubicBezTo>
                    <a:pt x="190" y="1042"/>
                    <a:pt x="186" y="1018"/>
                    <a:pt x="186" y="984"/>
                  </a:cubicBezTo>
                  <a:cubicBezTo>
                    <a:pt x="186" y="984"/>
                    <a:pt x="184" y="997"/>
                    <a:pt x="181" y="1010"/>
                  </a:cubicBezTo>
                  <a:lnTo>
                    <a:pt x="181" y="0"/>
                  </a:lnTo>
                  <a:close/>
                  <a:moveTo>
                    <a:pt x="180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81" y="1010"/>
                    <a:pt x="181" y="1010"/>
                    <a:pt x="181" y="1010"/>
                  </a:cubicBezTo>
                  <a:cubicBezTo>
                    <a:pt x="180" y="1020"/>
                    <a:pt x="178" y="1031"/>
                    <a:pt x="176" y="1037"/>
                  </a:cubicBezTo>
                  <a:cubicBezTo>
                    <a:pt x="172" y="1052"/>
                    <a:pt x="178" y="1061"/>
                    <a:pt x="178" y="1071"/>
                  </a:cubicBezTo>
                  <a:cubicBezTo>
                    <a:pt x="178" y="1081"/>
                    <a:pt x="180" y="1094"/>
                    <a:pt x="180" y="1094"/>
                  </a:cubicBezTo>
                  <a:cubicBezTo>
                    <a:pt x="180" y="1094"/>
                    <a:pt x="181" y="1087"/>
                    <a:pt x="181" y="1079"/>
                  </a:cubicBezTo>
                  <a:cubicBezTo>
                    <a:pt x="181" y="1535"/>
                    <a:pt x="181" y="1535"/>
                    <a:pt x="181" y="1535"/>
                  </a:cubicBezTo>
                  <a:cubicBezTo>
                    <a:pt x="163" y="1529"/>
                    <a:pt x="149" y="1506"/>
                    <a:pt x="150" y="1474"/>
                  </a:cubicBezTo>
                  <a:cubicBezTo>
                    <a:pt x="152" y="1437"/>
                    <a:pt x="143" y="1431"/>
                    <a:pt x="149" y="1409"/>
                  </a:cubicBezTo>
                  <a:cubicBezTo>
                    <a:pt x="155" y="1388"/>
                    <a:pt x="148" y="1372"/>
                    <a:pt x="137" y="1339"/>
                  </a:cubicBezTo>
                  <a:cubicBezTo>
                    <a:pt x="126" y="1305"/>
                    <a:pt x="86" y="1160"/>
                    <a:pt x="88" y="1123"/>
                  </a:cubicBezTo>
                  <a:cubicBezTo>
                    <a:pt x="91" y="1086"/>
                    <a:pt x="94" y="1054"/>
                    <a:pt x="91" y="1029"/>
                  </a:cubicBezTo>
                  <a:cubicBezTo>
                    <a:pt x="87" y="1004"/>
                    <a:pt x="85" y="982"/>
                    <a:pt x="85" y="982"/>
                  </a:cubicBezTo>
                  <a:cubicBezTo>
                    <a:pt x="85" y="982"/>
                    <a:pt x="58" y="994"/>
                    <a:pt x="58" y="958"/>
                  </a:cubicBezTo>
                  <a:cubicBezTo>
                    <a:pt x="58" y="922"/>
                    <a:pt x="52" y="819"/>
                    <a:pt x="50" y="788"/>
                  </a:cubicBezTo>
                  <a:cubicBezTo>
                    <a:pt x="48" y="757"/>
                    <a:pt x="52" y="696"/>
                    <a:pt x="52" y="696"/>
                  </a:cubicBezTo>
                  <a:cubicBezTo>
                    <a:pt x="52" y="696"/>
                    <a:pt x="27" y="694"/>
                    <a:pt x="19" y="690"/>
                  </a:cubicBezTo>
                  <a:cubicBezTo>
                    <a:pt x="10" y="686"/>
                    <a:pt x="40" y="633"/>
                    <a:pt x="46" y="611"/>
                  </a:cubicBezTo>
                  <a:cubicBezTo>
                    <a:pt x="52" y="589"/>
                    <a:pt x="51" y="552"/>
                    <a:pt x="51" y="552"/>
                  </a:cubicBezTo>
                  <a:cubicBezTo>
                    <a:pt x="51" y="552"/>
                    <a:pt x="6" y="550"/>
                    <a:pt x="3" y="512"/>
                  </a:cubicBezTo>
                  <a:cubicBezTo>
                    <a:pt x="1" y="473"/>
                    <a:pt x="0" y="418"/>
                    <a:pt x="3" y="396"/>
                  </a:cubicBezTo>
                  <a:cubicBezTo>
                    <a:pt x="7" y="373"/>
                    <a:pt x="8" y="375"/>
                    <a:pt x="12" y="345"/>
                  </a:cubicBezTo>
                  <a:cubicBezTo>
                    <a:pt x="15" y="315"/>
                    <a:pt x="31" y="263"/>
                    <a:pt x="46" y="260"/>
                  </a:cubicBezTo>
                  <a:cubicBezTo>
                    <a:pt x="62" y="258"/>
                    <a:pt x="81" y="246"/>
                    <a:pt x="81" y="246"/>
                  </a:cubicBezTo>
                  <a:cubicBezTo>
                    <a:pt x="81" y="246"/>
                    <a:pt x="65" y="228"/>
                    <a:pt x="85" y="213"/>
                  </a:cubicBezTo>
                  <a:cubicBezTo>
                    <a:pt x="104" y="197"/>
                    <a:pt x="115" y="191"/>
                    <a:pt x="106" y="171"/>
                  </a:cubicBezTo>
                  <a:cubicBezTo>
                    <a:pt x="98" y="150"/>
                    <a:pt x="104" y="135"/>
                    <a:pt x="109" y="108"/>
                  </a:cubicBezTo>
                  <a:cubicBezTo>
                    <a:pt x="113" y="82"/>
                    <a:pt x="126" y="1"/>
                    <a:pt x="18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4423" y="3136"/>
              <a:ext cx="212" cy="412"/>
            </a:xfrm>
            <a:custGeom>
              <a:avLst/>
              <a:gdLst/>
              <a:ahLst/>
              <a:cxnLst/>
              <a:rect l="l" t="t" r="r" b="b"/>
              <a:pathLst>
                <a:path w="90" h="175" extrusionOk="0">
                  <a:moveTo>
                    <a:pt x="1" y="4"/>
                  </a:moveTo>
                  <a:cubicBezTo>
                    <a:pt x="1" y="4"/>
                    <a:pt x="25" y="24"/>
                    <a:pt x="25" y="40"/>
                  </a:cubicBezTo>
                  <a:cubicBezTo>
                    <a:pt x="25" y="55"/>
                    <a:pt x="36" y="107"/>
                    <a:pt x="41" y="122"/>
                  </a:cubicBezTo>
                  <a:cubicBezTo>
                    <a:pt x="45" y="138"/>
                    <a:pt x="48" y="103"/>
                    <a:pt x="56" y="88"/>
                  </a:cubicBezTo>
                  <a:cubicBezTo>
                    <a:pt x="64" y="72"/>
                    <a:pt x="68" y="59"/>
                    <a:pt x="63" y="47"/>
                  </a:cubicBezTo>
                  <a:cubicBezTo>
                    <a:pt x="58" y="35"/>
                    <a:pt x="77" y="30"/>
                    <a:pt x="89" y="0"/>
                  </a:cubicBezTo>
                  <a:cubicBezTo>
                    <a:pt x="90" y="11"/>
                    <a:pt x="90" y="20"/>
                    <a:pt x="89" y="32"/>
                  </a:cubicBezTo>
                  <a:cubicBezTo>
                    <a:pt x="89" y="43"/>
                    <a:pt x="70" y="99"/>
                    <a:pt x="64" y="109"/>
                  </a:cubicBezTo>
                  <a:cubicBezTo>
                    <a:pt x="59" y="120"/>
                    <a:pt x="44" y="155"/>
                    <a:pt x="43" y="165"/>
                  </a:cubicBezTo>
                  <a:cubicBezTo>
                    <a:pt x="42" y="175"/>
                    <a:pt x="29" y="145"/>
                    <a:pt x="21" y="113"/>
                  </a:cubicBezTo>
                  <a:cubicBezTo>
                    <a:pt x="14" y="81"/>
                    <a:pt x="0" y="34"/>
                    <a:pt x="1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4314" y="3701"/>
              <a:ext cx="40" cy="90"/>
            </a:xfrm>
            <a:custGeom>
              <a:avLst/>
              <a:gdLst/>
              <a:ahLst/>
              <a:cxnLst/>
              <a:rect l="l" t="t" r="r" b="b"/>
              <a:pathLst>
                <a:path w="17" h="38" extrusionOk="0">
                  <a:moveTo>
                    <a:pt x="12" y="38"/>
                  </a:moveTo>
                  <a:cubicBezTo>
                    <a:pt x="12" y="38"/>
                    <a:pt x="15" y="28"/>
                    <a:pt x="16" y="16"/>
                  </a:cubicBezTo>
                  <a:cubicBezTo>
                    <a:pt x="17" y="3"/>
                    <a:pt x="16" y="0"/>
                    <a:pt x="16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5"/>
                    <a:pt x="0" y="33"/>
                  </a:cubicBezTo>
                  <a:cubicBezTo>
                    <a:pt x="5" y="38"/>
                    <a:pt x="12" y="38"/>
                    <a:pt x="12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10" name="Google Shape;1110;p24"/>
            <p:cNvSpPr/>
            <p:nvPr/>
          </p:nvSpPr>
          <p:spPr>
            <a:xfrm>
              <a:off x="4611" y="3883"/>
              <a:ext cx="45" cy="89"/>
            </a:xfrm>
            <a:custGeom>
              <a:avLst/>
              <a:gdLst/>
              <a:ahLst/>
              <a:cxnLst/>
              <a:rect l="l" t="t" r="r" b="b"/>
              <a:pathLst>
                <a:path w="19" h="38" extrusionOk="0">
                  <a:moveTo>
                    <a:pt x="5" y="0"/>
                  </a:moveTo>
                  <a:cubicBezTo>
                    <a:pt x="5" y="0"/>
                    <a:pt x="2" y="24"/>
                    <a:pt x="1" y="31"/>
                  </a:cubicBezTo>
                  <a:cubicBezTo>
                    <a:pt x="0" y="38"/>
                    <a:pt x="19" y="31"/>
                    <a:pt x="19" y="31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11" name="Google Shape;1111;p24"/>
            <p:cNvSpPr/>
            <p:nvPr/>
          </p:nvSpPr>
          <p:spPr>
            <a:xfrm>
              <a:off x="3247" y="3077"/>
              <a:ext cx="796" cy="2488"/>
            </a:xfrm>
            <a:custGeom>
              <a:avLst/>
              <a:gdLst/>
              <a:ahLst/>
              <a:cxnLst/>
              <a:rect l="l" t="t" r="r" b="b"/>
              <a:pathLst>
                <a:path w="338" h="1056" extrusionOk="0">
                  <a:moveTo>
                    <a:pt x="251" y="181"/>
                  </a:moveTo>
                  <a:cubicBezTo>
                    <a:pt x="268" y="186"/>
                    <a:pt x="281" y="191"/>
                    <a:pt x="281" y="214"/>
                  </a:cubicBezTo>
                  <a:cubicBezTo>
                    <a:pt x="282" y="239"/>
                    <a:pt x="284" y="289"/>
                    <a:pt x="288" y="323"/>
                  </a:cubicBezTo>
                  <a:cubicBezTo>
                    <a:pt x="292" y="356"/>
                    <a:pt x="302" y="428"/>
                    <a:pt x="302" y="451"/>
                  </a:cubicBezTo>
                  <a:cubicBezTo>
                    <a:pt x="303" y="474"/>
                    <a:pt x="305" y="522"/>
                    <a:pt x="305" y="527"/>
                  </a:cubicBezTo>
                  <a:cubicBezTo>
                    <a:pt x="304" y="533"/>
                    <a:pt x="300" y="532"/>
                    <a:pt x="302" y="541"/>
                  </a:cubicBezTo>
                  <a:cubicBezTo>
                    <a:pt x="303" y="550"/>
                    <a:pt x="303" y="558"/>
                    <a:pt x="299" y="564"/>
                  </a:cubicBezTo>
                  <a:cubicBezTo>
                    <a:pt x="294" y="570"/>
                    <a:pt x="296" y="578"/>
                    <a:pt x="296" y="578"/>
                  </a:cubicBezTo>
                  <a:cubicBezTo>
                    <a:pt x="338" y="576"/>
                    <a:pt x="338" y="576"/>
                    <a:pt x="338" y="576"/>
                  </a:cubicBezTo>
                  <a:cubicBezTo>
                    <a:pt x="335" y="741"/>
                    <a:pt x="335" y="741"/>
                    <a:pt x="335" y="741"/>
                  </a:cubicBezTo>
                  <a:cubicBezTo>
                    <a:pt x="269" y="792"/>
                    <a:pt x="269" y="792"/>
                    <a:pt x="269" y="792"/>
                  </a:cubicBezTo>
                  <a:cubicBezTo>
                    <a:pt x="269" y="792"/>
                    <a:pt x="260" y="785"/>
                    <a:pt x="251" y="7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8" y="582"/>
                    <a:pt x="258" y="582"/>
                    <a:pt x="258" y="582"/>
                  </a:cubicBezTo>
                  <a:cubicBezTo>
                    <a:pt x="258" y="582"/>
                    <a:pt x="257" y="570"/>
                    <a:pt x="259" y="562"/>
                  </a:cubicBezTo>
                  <a:cubicBezTo>
                    <a:pt x="261" y="555"/>
                    <a:pt x="261" y="548"/>
                    <a:pt x="259" y="539"/>
                  </a:cubicBezTo>
                  <a:cubicBezTo>
                    <a:pt x="259" y="539"/>
                    <a:pt x="256" y="547"/>
                    <a:pt x="251" y="548"/>
                  </a:cubicBezTo>
                  <a:lnTo>
                    <a:pt x="251" y="181"/>
                  </a:lnTo>
                  <a:close/>
                  <a:moveTo>
                    <a:pt x="159" y="0"/>
                  </a:moveTo>
                  <a:cubicBezTo>
                    <a:pt x="177" y="0"/>
                    <a:pt x="198" y="14"/>
                    <a:pt x="201" y="33"/>
                  </a:cubicBezTo>
                  <a:cubicBezTo>
                    <a:pt x="203" y="52"/>
                    <a:pt x="202" y="79"/>
                    <a:pt x="202" y="79"/>
                  </a:cubicBezTo>
                  <a:cubicBezTo>
                    <a:pt x="202" y="79"/>
                    <a:pt x="208" y="92"/>
                    <a:pt x="203" y="102"/>
                  </a:cubicBezTo>
                  <a:cubicBezTo>
                    <a:pt x="198" y="112"/>
                    <a:pt x="186" y="110"/>
                    <a:pt x="186" y="110"/>
                  </a:cubicBezTo>
                  <a:cubicBezTo>
                    <a:pt x="186" y="110"/>
                    <a:pt x="183" y="126"/>
                    <a:pt x="183" y="135"/>
                  </a:cubicBezTo>
                  <a:cubicBezTo>
                    <a:pt x="183" y="144"/>
                    <a:pt x="183" y="150"/>
                    <a:pt x="191" y="156"/>
                  </a:cubicBezTo>
                  <a:cubicBezTo>
                    <a:pt x="198" y="162"/>
                    <a:pt x="224" y="173"/>
                    <a:pt x="244" y="179"/>
                  </a:cubicBezTo>
                  <a:cubicBezTo>
                    <a:pt x="247" y="180"/>
                    <a:pt x="249" y="180"/>
                    <a:pt x="251" y="181"/>
                  </a:cubicBezTo>
                  <a:cubicBezTo>
                    <a:pt x="251" y="548"/>
                    <a:pt x="251" y="548"/>
                    <a:pt x="251" y="548"/>
                  </a:cubicBezTo>
                  <a:cubicBezTo>
                    <a:pt x="251" y="548"/>
                    <a:pt x="250" y="548"/>
                    <a:pt x="250" y="548"/>
                  </a:cubicBezTo>
                  <a:cubicBezTo>
                    <a:pt x="244" y="548"/>
                    <a:pt x="241" y="549"/>
                    <a:pt x="241" y="549"/>
                  </a:cubicBezTo>
                  <a:cubicBezTo>
                    <a:pt x="241" y="549"/>
                    <a:pt x="244" y="559"/>
                    <a:pt x="244" y="567"/>
                  </a:cubicBezTo>
                  <a:cubicBezTo>
                    <a:pt x="244" y="576"/>
                    <a:pt x="243" y="584"/>
                    <a:pt x="243" y="5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1" y="784"/>
                    <a:pt x="251" y="784"/>
                    <a:pt x="251" y="784"/>
                  </a:cubicBezTo>
                  <a:cubicBezTo>
                    <a:pt x="250" y="784"/>
                    <a:pt x="250" y="784"/>
                    <a:pt x="249" y="784"/>
                  </a:cubicBezTo>
                  <a:cubicBezTo>
                    <a:pt x="240" y="784"/>
                    <a:pt x="235" y="785"/>
                    <a:pt x="235" y="785"/>
                  </a:cubicBezTo>
                  <a:cubicBezTo>
                    <a:pt x="235" y="785"/>
                    <a:pt x="237" y="834"/>
                    <a:pt x="237" y="853"/>
                  </a:cubicBezTo>
                  <a:cubicBezTo>
                    <a:pt x="237" y="873"/>
                    <a:pt x="236" y="904"/>
                    <a:pt x="227" y="918"/>
                  </a:cubicBezTo>
                  <a:cubicBezTo>
                    <a:pt x="219" y="932"/>
                    <a:pt x="217" y="937"/>
                    <a:pt x="217" y="949"/>
                  </a:cubicBezTo>
                  <a:cubicBezTo>
                    <a:pt x="217" y="962"/>
                    <a:pt x="236" y="995"/>
                    <a:pt x="235" y="1007"/>
                  </a:cubicBezTo>
                  <a:cubicBezTo>
                    <a:pt x="235" y="1018"/>
                    <a:pt x="232" y="1036"/>
                    <a:pt x="213" y="1035"/>
                  </a:cubicBezTo>
                  <a:cubicBezTo>
                    <a:pt x="194" y="1035"/>
                    <a:pt x="180" y="1027"/>
                    <a:pt x="180" y="1012"/>
                  </a:cubicBezTo>
                  <a:cubicBezTo>
                    <a:pt x="180" y="996"/>
                    <a:pt x="182" y="987"/>
                    <a:pt x="176" y="981"/>
                  </a:cubicBezTo>
                  <a:cubicBezTo>
                    <a:pt x="170" y="975"/>
                    <a:pt x="179" y="962"/>
                    <a:pt x="168" y="947"/>
                  </a:cubicBezTo>
                  <a:cubicBezTo>
                    <a:pt x="158" y="932"/>
                    <a:pt x="170" y="930"/>
                    <a:pt x="167" y="917"/>
                  </a:cubicBezTo>
                  <a:cubicBezTo>
                    <a:pt x="164" y="903"/>
                    <a:pt x="169" y="861"/>
                    <a:pt x="170" y="845"/>
                  </a:cubicBezTo>
                  <a:cubicBezTo>
                    <a:pt x="171" y="828"/>
                    <a:pt x="168" y="809"/>
                    <a:pt x="160" y="738"/>
                  </a:cubicBezTo>
                  <a:cubicBezTo>
                    <a:pt x="151" y="668"/>
                    <a:pt x="146" y="637"/>
                    <a:pt x="144" y="622"/>
                  </a:cubicBezTo>
                  <a:cubicBezTo>
                    <a:pt x="142" y="606"/>
                    <a:pt x="138" y="587"/>
                    <a:pt x="138" y="587"/>
                  </a:cubicBezTo>
                  <a:cubicBezTo>
                    <a:pt x="138" y="587"/>
                    <a:pt x="127" y="653"/>
                    <a:pt x="118" y="669"/>
                  </a:cubicBezTo>
                  <a:cubicBezTo>
                    <a:pt x="109" y="686"/>
                    <a:pt x="99" y="768"/>
                    <a:pt x="96" y="792"/>
                  </a:cubicBezTo>
                  <a:cubicBezTo>
                    <a:pt x="93" y="816"/>
                    <a:pt x="95" y="886"/>
                    <a:pt x="89" y="894"/>
                  </a:cubicBezTo>
                  <a:cubicBezTo>
                    <a:pt x="84" y="901"/>
                    <a:pt x="81" y="912"/>
                    <a:pt x="81" y="912"/>
                  </a:cubicBezTo>
                  <a:cubicBezTo>
                    <a:pt x="81" y="912"/>
                    <a:pt x="96" y="920"/>
                    <a:pt x="96" y="932"/>
                  </a:cubicBezTo>
                  <a:cubicBezTo>
                    <a:pt x="96" y="944"/>
                    <a:pt x="85" y="954"/>
                    <a:pt x="85" y="969"/>
                  </a:cubicBezTo>
                  <a:cubicBezTo>
                    <a:pt x="86" y="985"/>
                    <a:pt x="84" y="998"/>
                    <a:pt x="78" y="1001"/>
                  </a:cubicBezTo>
                  <a:cubicBezTo>
                    <a:pt x="72" y="1004"/>
                    <a:pt x="73" y="1031"/>
                    <a:pt x="65" y="1040"/>
                  </a:cubicBezTo>
                  <a:cubicBezTo>
                    <a:pt x="57" y="1049"/>
                    <a:pt x="44" y="1056"/>
                    <a:pt x="28" y="1052"/>
                  </a:cubicBezTo>
                  <a:cubicBezTo>
                    <a:pt x="12" y="1047"/>
                    <a:pt x="12" y="1026"/>
                    <a:pt x="20" y="1006"/>
                  </a:cubicBezTo>
                  <a:cubicBezTo>
                    <a:pt x="28" y="986"/>
                    <a:pt x="37" y="973"/>
                    <a:pt x="35" y="965"/>
                  </a:cubicBezTo>
                  <a:cubicBezTo>
                    <a:pt x="32" y="957"/>
                    <a:pt x="29" y="945"/>
                    <a:pt x="37" y="937"/>
                  </a:cubicBezTo>
                  <a:cubicBezTo>
                    <a:pt x="45" y="929"/>
                    <a:pt x="36" y="920"/>
                    <a:pt x="31" y="913"/>
                  </a:cubicBezTo>
                  <a:cubicBezTo>
                    <a:pt x="26" y="906"/>
                    <a:pt x="27" y="875"/>
                    <a:pt x="27" y="857"/>
                  </a:cubicBezTo>
                  <a:cubicBezTo>
                    <a:pt x="26" y="840"/>
                    <a:pt x="28" y="755"/>
                    <a:pt x="27" y="724"/>
                  </a:cubicBezTo>
                  <a:cubicBezTo>
                    <a:pt x="26" y="692"/>
                    <a:pt x="23" y="598"/>
                    <a:pt x="28" y="572"/>
                  </a:cubicBezTo>
                  <a:cubicBezTo>
                    <a:pt x="32" y="546"/>
                    <a:pt x="28" y="526"/>
                    <a:pt x="28" y="526"/>
                  </a:cubicBezTo>
                  <a:cubicBezTo>
                    <a:pt x="28" y="526"/>
                    <a:pt x="18" y="531"/>
                    <a:pt x="18" y="522"/>
                  </a:cubicBezTo>
                  <a:cubicBezTo>
                    <a:pt x="18" y="512"/>
                    <a:pt x="22" y="510"/>
                    <a:pt x="17" y="493"/>
                  </a:cubicBezTo>
                  <a:cubicBezTo>
                    <a:pt x="13" y="476"/>
                    <a:pt x="12" y="460"/>
                    <a:pt x="7" y="447"/>
                  </a:cubicBezTo>
                  <a:cubicBezTo>
                    <a:pt x="1" y="434"/>
                    <a:pt x="0" y="412"/>
                    <a:pt x="7" y="405"/>
                  </a:cubicBezTo>
                  <a:cubicBezTo>
                    <a:pt x="13" y="398"/>
                    <a:pt x="4" y="361"/>
                    <a:pt x="9" y="332"/>
                  </a:cubicBezTo>
                  <a:cubicBezTo>
                    <a:pt x="15" y="304"/>
                    <a:pt x="19" y="258"/>
                    <a:pt x="20" y="233"/>
                  </a:cubicBezTo>
                  <a:cubicBezTo>
                    <a:pt x="20" y="209"/>
                    <a:pt x="21" y="191"/>
                    <a:pt x="53" y="183"/>
                  </a:cubicBezTo>
                  <a:cubicBezTo>
                    <a:pt x="85" y="175"/>
                    <a:pt x="109" y="166"/>
                    <a:pt x="113" y="159"/>
                  </a:cubicBezTo>
                  <a:cubicBezTo>
                    <a:pt x="118" y="153"/>
                    <a:pt x="119" y="135"/>
                    <a:pt x="118" y="127"/>
                  </a:cubicBezTo>
                  <a:cubicBezTo>
                    <a:pt x="117" y="119"/>
                    <a:pt x="117" y="113"/>
                    <a:pt x="117" y="108"/>
                  </a:cubicBezTo>
                  <a:cubicBezTo>
                    <a:pt x="117" y="103"/>
                    <a:pt x="107" y="110"/>
                    <a:pt x="105" y="102"/>
                  </a:cubicBezTo>
                  <a:cubicBezTo>
                    <a:pt x="103" y="93"/>
                    <a:pt x="102" y="75"/>
                    <a:pt x="103" y="73"/>
                  </a:cubicBezTo>
                  <a:cubicBezTo>
                    <a:pt x="105" y="72"/>
                    <a:pt x="106" y="72"/>
                    <a:pt x="108" y="72"/>
                  </a:cubicBezTo>
                  <a:cubicBezTo>
                    <a:pt x="108" y="69"/>
                    <a:pt x="107" y="52"/>
                    <a:pt x="108" y="33"/>
                  </a:cubicBezTo>
                  <a:cubicBezTo>
                    <a:pt x="109" y="16"/>
                    <a:pt x="127" y="2"/>
                    <a:pt x="159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12" name="Google Shape;1112;p24"/>
            <p:cNvSpPr/>
            <p:nvPr/>
          </p:nvSpPr>
          <p:spPr>
            <a:xfrm>
              <a:off x="3282" y="4199"/>
              <a:ext cx="87" cy="82"/>
            </a:xfrm>
            <a:custGeom>
              <a:avLst/>
              <a:gdLst/>
              <a:ahLst/>
              <a:cxnLst/>
              <a:rect l="l" t="t" r="r" b="b"/>
              <a:pathLst>
                <a:path w="37" h="35" extrusionOk="0">
                  <a:moveTo>
                    <a:pt x="9" y="35"/>
                  </a:moveTo>
                  <a:cubicBezTo>
                    <a:pt x="9" y="35"/>
                    <a:pt x="0" y="22"/>
                    <a:pt x="9" y="11"/>
                  </a:cubicBezTo>
                  <a:cubicBezTo>
                    <a:pt x="17" y="0"/>
                    <a:pt x="37" y="8"/>
                    <a:pt x="37" y="8"/>
                  </a:cubicBezTo>
                  <a:cubicBezTo>
                    <a:pt x="37" y="8"/>
                    <a:pt x="23" y="8"/>
                    <a:pt x="15" y="14"/>
                  </a:cubicBezTo>
                  <a:cubicBezTo>
                    <a:pt x="8" y="20"/>
                    <a:pt x="10" y="24"/>
                    <a:pt x="9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13" name="Google Shape;1113;p24"/>
            <p:cNvSpPr/>
            <p:nvPr/>
          </p:nvSpPr>
          <p:spPr>
            <a:xfrm>
              <a:off x="3857" y="4307"/>
              <a:ext cx="99" cy="35"/>
            </a:xfrm>
            <a:custGeom>
              <a:avLst/>
              <a:gdLst/>
              <a:ahLst/>
              <a:cxnLst/>
              <a:rect l="l" t="t" r="r" b="b"/>
              <a:pathLst>
                <a:path w="42" h="15" extrusionOk="0">
                  <a:moveTo>
                    <a:pt x="0" y="14"/>
                  </a:moveTo>
                  <a:cubicBezTo>
                    <a:pt x="0" y="14"/>
                    <a:pt x="0" y="0"/>
                    <a:pt x="20" y="0"/>
                  </a:cubicBezTo>
                  <a:cubicBezTo>
                    <a:pt x="39" y="0"/>
                    <a:pt x="42" y="15"/>
                    <a:pt x="42" y="15"/>
                  </a:cubicBezTo>
                  <a:cubicBezTo>
                    <a:pt x="42" y="15"/>
                    <a:pt x="32" y="7"/>
                    <a:pt x="19" y="8"/>
                  </a:cubicBezTo>
                  <a:cubicBezTo>
                    <a:pt x="6" y="8"/>
                    <a:pt x="6" y="8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14" name="Google Shape;1114;p24"/>
            <p:cNvSpPr/>
            <p:nvPr/>
          </p:nvSpPr>
          <p:spPr>
            <a:xfrm>
              <a:off x="3423" y="3421"/>
              <a:ext cx="267" cy="695"/>
            </a:xfrm>
            <a:custGeom>
              <a:avLst/>
              <a:gdLst/>
              <a:ahLst/>
              <a:cxnLst/>
              <a:rect l="l" t="t" r="r" b="b"/>
              <a:pathLst>
                <a:path w="113" h="295" extrusionOk="0">
                  <a:moveTo>
                    <a:pt x="109" y="0"/>
                  </a:moveTo>
                  <a:cubicBezTo>
                    <a:pt x="109" y="3"/>
                    <a:pt x="111" y="5"/>
                    <a:pt x="113" y="8"/>
                  </a:cubicBezTo>
                  <a:cubicBezTo>
                    <a:pt x="109" y="29"/>
                    <a:pt x="100" y="92"/>
                    <a:pt x="97" y="138"/>
                  </a:cubicBezTo>
                  <a:cubicBezTo>
                    <a:pt x="93" y="191"/>
                    <a:pt x="103" y="294"/>
                    <a:pt x="103" y="294"/>
                  </a:cubicBezTo>
                  <a:cubicBezTo>
                    <a:pt x="103" y="294"/>
                    <a:pt x="96" y="295"/>
                    <a:pt x="72" y="295"/>
                  </a:cubicBezTo>
                  <a:cubicBezTo>
                    <a:pt x="48" y="295"/>
                    <a:pt x="0" y="280"/>
                    <a:pt x="0" y="280"/>
                  </a:cubicBezTo>
                  <a:cubicBezTo>
                    <a:pt x="0" y="280"/>
                    <a:pt x="8" y="266"/>
                    <a:pt x="15" y="247"/>
                  </a:cubicBezTo>
                  <a:cubicBezTo>
                    <a:pt x="21" y="228"/>
                    <a:pt x="33" y="147"/>
                    <a:pt x="36" y="78"/>
                  </a:cubicBezTo>
                  <a:cubicBezTo>
                    <a:pt x="38" y="43"/>
                    <a:pt x="38" y="26"/>
                    <a:pt x="36" y="16"/>
                  </a:cubicBezTo>
                  <a:cubicBezTo>
                    <a:pt x="37" y="15"/>
                    <a:pt x="38" y="14"/>
                    <a:pt x="38" y="13"/>
                  </a:cubicBezTo>
                  <a:cubicBezTo>
                    <a:pt x="40" y="11"/>
                    <a:pt x="41" y="8"/>
                    <a:pt x="42" y="4"/>
                  </a:cubicBezTo>
                  <a:cubicBezTo>
                    <a:pt x="49" y="18"/>
                    <a:pt x="67" y="33"/>
                    <a:pt x="78" y="33"/>
                  </a:cubicBezTo>
                  <a:cubicBezTo>
                    <a:pt x="88" y="33"/>
                    <a:pt x="102" y="12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3546" y="3506"/>
              <a:ext cx="108" cy="683"/>
            </a:xfrm>
            <a:custGeom>
              <a:avLst/>
              <a:gdLst/>
              <a:ahLst/>
              <a:cxnLst/>
              <a:rect l="l" t="t" r="r" b="b"/>
              <a:pathLst>
                <a:path w="46" h="290" extrusionOk="0">
                  <a:moveTo>
                    <a:pt x="0" y="13"/>
                  </a:moveTo>
                  <a:cubicBezTo>
                    <a:pt x="0" y="13"/>
                    <a:pt x="9" y="0"/>
                    <a:pt x="23" y="0"/>
                  </a:cubicBezTo>
                  <a:cubicBezTo>
                    <a:pt x="37" y="0"/>
                    <a:pt x="46" y="13"/>
                    <a:pt x="46" y="13"/>
                  </a:cubicBezTo>
                  <a:cubicBezTo>
                    <a:pt x="46" y="13"/>
                    <a:pt x="31" y="9"/>
                    <a:pt x="31" y="20"/>
                  </a:cubicBezTo>
                  <a:cubicBezTo>
                    <a:pt x="32" y="30"/>
                    <a:pt x="37" y="85"/>
                    <a:pt x="37" y="120"/>
                  </a:cubicBezTo>
                  <a:cubicBezTo>
                    <a:pt x="37" y="156"/>
                    <a:pt x="40" y="249"/>
                    <a:pt x="36" y="266"/>
                  </a:cubicBezTo>
                  <a:cubicBezTo>
                    <a:pt x="32" y="284"/>
                    <a:pt x="20" y="290"/>
                    <a:pt x="17" y="267"/>
                  </a:cubicBezTo>
                  <a:cubicBezTo>
                    <a:pt x="15" y="245"/>
                    <a:pt x="15" y="123"/>
                    <a:pt x="16" y="100"/>
                  </a:cubicBezTo>
                  <a:cubicBezTo>
                    <a:pt x="16" y="76"/>
                    <a:pt x="20" y="27"/>
                    <a:pt x="18" y="21"/>
                  </a:cubicBezTo>
                  <a:cubicBezTo>
                    <a:pt x="15" y="14"/>
                    <a:pt x="8" y="9"/>
                    <a:pt x="0" y="13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2822" y="3461"/>
              <a:ext cx="361" cy="1433"/>
            </a:xfrm>
            <a:custGeom>
              <a:avLst/>
              <a:gdLst/>
              <a:ahLst/>
              <a:cxnLst/>
              <a:rect l="l" t="t" r="r" b="b"/>
              <a:pathLst>
                <a:path w="153" h="608" extrusionOk="0">
                  <a:moveTo>
                    <a:pt x="66" y="0"/>
                  </a:moveTo>
                  <a:cubicBezTo>
                    <a:pt x="86" y="0"/>
                    <a:pt x="90" y="16"/>
                    <a:pt x="90" y="35"/>
                  </a:cubicBezTo>
                  <a:cubicBezTo>
                    <a:pt x="95" y="35"/>
                    <a:pt x="92" y="56"/>
                    <a:pt x="87" y="56"/>
                  </a:cubicBezTo>
                  <a:cubicBezTo>
                    <a:pt x="88" y="58"/>
                    <a:pt x="85" y="67"/>
                    <a:pt x="82" y="68"/>
                  </a:cubicBezTo>
                  <a:cubicBezTo>
                    <a:pt x="80" y="70"/>
                    <a:pt x="80" y="72"/>
                    <a:pt x="80" y="77"/>
                  </a:cubicBezTo>
                  <a:cubicBezTo>
                    <a:pt x="80" y="81"/>
                    <a:pt x="83" y="83"/>
                    <a:pt x="83" y="83"/>
                  </a:cubicBezTo>
                  <a:cubicBezTo>
                    <a:pt x="83" y="83"/>
                    <a:pt x="91" y="85"/>
                    <a:pt x="92" y="89"/>
                  </a:cubicBezTo>
                  <a:cubicBezTo>
                    <a:pt x="92" y="94"/>
                    <a:pt x="100" y="97"/>
                    <a:pt x="108" y="97"/>
                  </a:cubicBezTo>
                  <a:cubicBezTo>
                    <a:pt x="116" y="98"/>
                    <a:pt x="130" y="103"/>
                    <a:pt x="130" y="109"/>
                  </a:cubicBezTo>
                  <a:cubicBezTo>
                    <a:pt x="130" y="114"/>
                    <a:pt x="131" y="126"/>
                    <a:pt x="133" y="126"/>
                  </a:cubicBezTo>
                  <a:cubicBezTo>
                    <a:pt x="136" y="125"/>
                    <a:pt x="136" y="136"/>
                    <a:pt x="138" y="146"/>
                  </a:cubicBezTo>
                  <a:cubicBezTo>
                    <a:pt x="140" y="157"/>
                    <a:pt x="153" y="191"/>
                    <a:pt x="145" y="201"/>
                  </a:cubicBezTo>
                  <a:cubicBezTo>
                    <a:pt x="137" y="211"/>
                    <a:pt x="118" y="211"/>
                    <a:pt x="118" y="211"/>
                  </a:cubicBezTo>
                  <a:cubicBezTo>
                    <a:pt x="118" y="211"/>
                    <a:pt x="119" y="217"/>
                    <a:pt x="120" y="231"/>
                  </a:cubicBezTo>
                  <a:cubicBezTo>
                    <a:pt x="122" y="244"/>
                    <a:pt x="125" y="254"/>
                    <a:pt x="122" y="254"/>
                  </a:cubicBezTo>
                  <a:cubicBezTo>
                    <a:pt x="120" y="254"/>
                    <a:pt x="121" y="299"/>
                    <a:pt x="121" y="323"/>
                  </a:cubicBezTo>
                  <a:cubicBezTo>
                    <a:pt x="121" y="346"/>
                    <a:pt x="121" y="389"/>
                    <a:pt x="121" y="393"/>
                  </a:cubicBezTo>
                  <a:cubicBezTo>
                    <a:pt x="121" y="397"/>
                    <a:pt x="107" y="397"/>
                    <a:pt x="102" y="397"/>
                  </a:cubicBezTo>
                  <a:cubicBezTo>
                    <a:pt x="98" y="397"/>
                    <a:pt x="94" y="396"/>
                    <a:pt x="94" y="396"/>
                  </a:cubicBezTo>
                  <a:cubicBezTo>
                    <a:pt x="94" y="396"/>
                    <a:pt x="93" y="410"/>
                    <a:pt x="92" y="420"/>
                  </a:cubicBezTo>
                  <a:cubicBezTo>
                    <a:pt x="91" y="429"/>
                    <a:pt x="91" y="475"/>
                    <a:pt x="90" y="487"/>
                  </a:cubicBezTo>
                  <a:cubicBezTo>
                    <a:pt x="89" y="498"/>
                    <a:pt x="84" y="524"/>
                    <a:pt x="85" y="540"/>
                  </a:cubicBezTo>
                  <a:cubicBezTo>
                    <a:pt x="85" y="557"/>
                    <a:pt x="89" y="573"/>
                    <a:pt x="95" y="581"/>
                  </a:cubicBezTo>
                  <a:cubicBezTo>
                    <a:pt x="100" y="589"/>
                    <a:pt x="101" y="592"/>
                    <a:pt x="105" y="595"/>
                  </a:cubicBezTo>
                  <a:cubicBezTo>
                    <a:pt x="108" y="598"/>
                    <a:pt x="115" y="602"/>
                    <a:pt x="107" y="603"/>
                  </a:cubicBezTo>
                  <a:cubicBezTo>
                    <a:pt x="99" y="603"/>
                    <a:pt x="81" y="604"/>
                    <a:pt x="77" y="601"/>
                  </a:cubicBezTo>
                  <a:cubicBezTo>
                    <a:pt x="74" y="598"/>
                    <a:pt x="76" y="589"/>
                    <a:pt x="73" y="584"/>
                  </a:cubicBezTo>
                  <a:cubicBezTo>
                    <a:pt x="70" y="579"/>
                    <a:pt x="66" y="574"/>
                    <a:pt x="66" y="574"/>
                  </a:cubicBezTo>
                  <a:cubicBezTo>
                    <a:pt x="66" y="579"/>
                    <a:pt x="66" y="579"/>
                    <a:pt x="66" y="579"/>
                  </a:cubicBezTo>
                  <a:cubicBezTo>
                    <a:pt x="66" y="579"/>
                    <a:pt x="74" y="594"/>
                    <a:pt x="72" y="598"/>
                  </a:cubicBezTo>
                  <a:cubicBezTo>
                    <a:pt x="71" y="602"/>
                    <a:pt x="72" y="608"/>
                    <a:pt x="66" y="608"/>
                  </a:cubicBezTo>
                  <a:cubicBezTo>
                    <a:pt x="60" y="608"/>
                    <a:pt x="43" y="604"/>
                    <a:pt x="41" y="598"/>
                  </a:cubicBezTo>
                  <a:cubicBezTo>
                    <a:pt x="39" y="593"/>
                    <a:pt x="41" y="576"/>
                    <a:pt x="39" y="572"/>
                  </a:cubicBezTo>
                  <a:cubicBezTo>
                    <a:pt x="36" y="567"/>
                    <a:pt x="38" y="558"/>
                    <a:pt x="39" y="549"/>
                  </a:cubicBezTo>
                  <a:cubicBezTo>
                    <a:pt x="40" y="540"/>
                    <a:pt x="38" y="513"/>
                    <a:pt x="31" y="496"/>
                  </a:cubicBezTo>
                  <a:cubicBezTo>
                    <a:pt x="25" y="479"/>
                    <a:pt x="24" y="446"/>
                    <a:pt x="24" y="432"/>
                  </a:cubicBezTo>
                  <a:cubicBezTo>
                    <a:pt x="25" y="417"/>
                    <a:pt x="27" y="407"/>
                    <a:pt x="26" y="400"/>
                  </a:cubicBezTo>
                  <a:cubicBezTo>
                    <a:pt x="26" y="393"/>
                    <a:pt x="26" y="392"/>
                    <a:pt x="26" y="392"/>
                  </a:cubicBezTo>
                  <a:cubicBezTo>
                    <a:pt x="26" y="392"/>
                    <a:pt x="8" y="392"/>
                    <a:pt x="8" y="388"/>
                  </a:cubicBezTo>
                  <a:cubicBezTo>
                    <a:pt x="8" y="385"/>
                    <a:pt x="10" y="347"/>
                    <a:pt x="10" y="330"/>
                  </a:cubicBezTo>
                  <a:cubicBezTo>
                    <a:pt x="10" y="313"/>
                    <a:pt x="11" y="290"/>
                    <a:pt x="12" y="276"/>
                  </a:cubicBezTo>
                  <a:cubicBezTo>
                    <a:pt x="14" y="262"/>
                    <a:pt x="14" y="257"/>
                    <a:pt x="14" y="257"/>
                  </a:cubicBezTo>
                  <a:cubicBezTo>
                    <a:pt x="14" y="257"/>
                    <a:pt x="12" y="255"/>
                    <a:pt x="14" y="244"/>
                  </a:cubicBezTo>
                  <a:cubicBezTo>
                    <a:pt x="15" y="234"/>
                    <a:pt x="17" y="225"/>
                    <a:pt x="17" y="225"/>
                  </a:cubicBezTo>
                  <a:cubicBezTo>
                    <a:pt x="17" y="225"/>
                    <a:pt x="6" y="225"/>
                    <a:pt x="3" y="214"/>
                  </a:cubicBezTo>
                  <a:cubicBezTo>
                    <a:pt x="0" y="203"/>
                    <a:pt x="0" y="184"/>
                    <a:pt x="0" y="161"/>
                  </a:cubicBezTo>
                  <a:cubicBezTo>
                    <a:pt x="0" y="138"/>
                    <a:pt x="3" y="121"/>
                    <a:pt x="3" y="116"/>
                  </a:cubicBezTo>
                  <a:cubicBezTo>
                    <a:pt x="3" y="110"/>
                    <a:pt x="1" y="107"/>
                    <a:pt x="10" y="105"/>
                  </a:cubicBezTo>
                  <a:cubicBezTo>
                    <a:pt x="18" y="103"/>
                    <a:pt x="24" y="104"/>
                    <a:pt x="31" y="98"/>
                  </a:cubicBezTo>
                  <a:cubicBezTo>
                    <a:pt x="39" y="93"/>
                    <a:pt x="41" y="87"/>
                    <a:pt x="45" y="85"/>
                  </a:cubicBezTo>
                  <a:cubicBezTo>
                    <a:pt x="48" y="82"/>
                    <a:pt x="52" y="78"/>
                    <a:pt x="50" y="74"/>
                  </a:cubicBezTo>
                  <a:cubicBezTo>
                    <a:pt x="48" y="70"/>
                    <a:pt x="44" y="66"/>
                    <a:pt x="44" y="58"/>
                  </a:cubicBezTo>
                  <a:cubicBezTo>
                    <a:pt x="37" y="57"/>
                    <a:pt x="35" y="35"/>
                    <a:pt x="39" y="34"/>
                  </a:cubicBezTo>
                  <a:cubicBezTo>
                    <a:pt x="41" y="18"/>
                    <a:pt x="43" y="0"/>
                    <a:pt x="66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2926" y="3654"/>
              <a:ext cx="108" cy="222"/>
            </a:xfrm>
            <a:custGeom>
              <a:avLst/>
              <a:gdLst/>
              <a:ahLst/>
              <a:cxnLst/>
              <a:rect l="l" t="t" r="r" b="b"/>
              <a:pathLst>
                <a:path w="46" h="94" extrusionOk="0">
                  <a:moveTo>
                    <a:pt x="38" y="0"/>
                  </a:moveTo>
                  <a:cubicBezTo>
                    <a:pt x="38" y="1"/>
                    <a:pt x="39" y="1"/>
                    <a:pt x="39" y="1"/>
                  </a:cubicBezTo>
                  <a:cubicBezTo>
                    <a:pt x="39" y="1"/>
                    <a:pt x="40" y="2"/>
                    <a:pt x="41" y="2"/>
                  </a:cubicBezTo>
                  <a:cubicBezTo>
                    <a:pt x="44" y="8"/>
                    <a:pt x="46" y="34"/>
                    <a:pt x="46" y="43"/>
                  </a:cubicBezTo>
                  <a:cubicBezTo>
                    <a:pt x="46" y="51"/>
                    <a:pt x="40" y="68"/>
                    <a:pt x="37" y="77"/>
                  </a:cubicBezTo>
                  <a:cubicBezTo>
                    <a:pt x="34" y="85"/>
                    <a:pt x="34" y="94"/>
                    <a:pt x="34" y="94"/>
                  </a:cubicBezTo>
                  <a:cubicBezTo>
                    <a:pt x="34" y="94"/>
                    <a:pt x="30" y="79"/>
                    <a:pt x="26" y="67"/>
                  </a:cubicBezTo>
                  <a:cubicBezTo>
                    <a:pt x="22" y="55"/>
                    <a:pt x="13" y="40"/>
                    <a:pt x="7" y="29"/>
                  </a:cubicBezTo>
                  <a:cubicBezTo>
                    <a:pt x="2" y="20"/>
                    <a:pt x="1" y="11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4"/>
                    <a:pt x="7" y="11"/>
                    <a:pt x="9" y="14"/>
                  </a:cubicBezTo>
                  <a:cubicBezTo>
                    <a:pt x="12" y="19"/>
                    <a:pt x="18" y="21"/>
                    <a:pt x="20" y="24"/>
                  </a:cubicBezTo>
                  <a:cubicBezTo>
                    <a:pt x="23" y="27"/>
                    <a:pt x="18" y="30"/>
                    <a:pt x="20" y="34"/>
                  </a:cubicBezTo>
                  <a:cubicBezTo>
                    <a:pt x="23" y="39"/>
                    <a:pt x="25" y="41"/>
                    <a:pt x="25" y="41"/>
                  </a:cubicBezTo>
                  <a:cubicBezTo>
                    <a:pt x="25" y="41"/>
                    <a:pt x="24" y="36"/>
                    <a:pt x="26" y="32"/>
                  </a:cubicBezTo>
                  <a:cubicBezTo>
                    <a:pt x="27" y="29"/>
                    <a:pt x="30" y="32"/>
                    <a:pt x="32" y="26"/>
                  </a:cubicBezTo>
                  <a:cubicBezTo>
                    <a:pt x="34" y="20"/>
                    <a:pt x="36" y="9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2914" y="3996"/>
              <a:ext cx="158" cy="73"/>
            </a:xfrm>
            <a:custGeom>
              <a:avLst/>
              <a:gdLst/>
              <a:ahLst/>
              <a:cxnLst/>
              <a:rect l="l" t="t" r="r" b="b"/>
              <a:pathLst>
                <a:path w="67" h="31" extrusionOk="0">
                  <a:moveTo>
                    <a:pt x="3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40" y="14"/>
                    <a:pt x="47" y="17"/>
                  </a:cubicBezTo>
                  <a:cubicBezTo>
                    <a:pt x="54" y="20"/>
                    <a:pt x="67" y="21"/>
                    <a:pt x="67" y="21"/>
                  </a:cubicBezTo>
                  <a:cubicBezTo>
                    <a:pt x="67" y="21"/>
                    <a:pt x="60" y="26"/>
                    <a:pt x="52" y="26"/>
                  </a:cubicBezTo>
                  <a:cubicBezTo>
                    <a:pt x="43" y="26"/>
                    <a:pt x="40" y="23"/>
                    <a:pt x="40" y="23"/>
                  </a:cubicBezTo>
                  <a:cubicBezTo>
                    <a:pt x="40" y="23"/>
                    <a:pt x="27" y="31"/>
                    <a:pt x="15" y="29"/>
                  </a:cubicBezTo>
                  <a:cubicBezTo>
                    <a:pt x="3" y="27"/>
                    <a:pt x="0" y="23"/>
                    <a:pt x="0" y="23"/>
                  </a:cubicBezTo>
                  <a:cubicBezTo>
                    <a:pt x="0" y="23"/>
                    <a:pt x="16" y="26"/>
                    <a:pt x="23" y="20"/>
                  </a:cubicBezTo>
                  <a:cubicBezTo>
                    <a:pt x="30" y="15"/>
                    <a:pt x="30" y="1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6311" y="2504"/>
              <a:ext cx="1525" cy="3662"/>
            </a:xfrm>
            <a:custGeom>
              <a:avLst/>
              <a:gdLst/>
              <a:ahLst/>
              <a:cxnLst/>
              <a:rect l="l" t="t" r="r" b="b"/>
              <a:pathLst>
                <a:path w="647" h="1554" extrusionOk="0">
                  <a:moveTo>
                    <a:pt x="540" y="289"/>
                  </a:moveTo>
                  <a:cubicBezTo>
                    <a:pt x="551" y="296"/>
                    <a:pt x="560" y="307"/>
                    <a:pt x="564" y="327"/>
                  </a:cubicBezTo>
                  <a:cubicBezTo>
                    <a:pt x="571" y="363"/>
                    <a:pt x="608" y="485"/>
                    <a:pt x="626" y="518"/>
                  </a:cubicBezTo>
                  <a:cubicBezTo>
                    <a:pt x="645" y="552"/>
                    <a:pt x="647" y="597"/>
                    <a:pt x="629" y="625"/>
                  </a:cubicBezTo>
                  <a:cubicBezTo>
                    <a:pt x="610" y="653"/>
                    <a:pt x="567" y="722"/>
                    <a:pt x="560" y="732"/>
                  </a:cubicBezTo>
                  <a:cubicBezTo>
                    <a:pt x="554" y="741"/>
                    <a:pt x="552" y="748"/>
                    <a:pt x="542" y="747"/>
                  </a:cubicBezTo>
                  <a:cubicBezTo>
                    <a:pt x="541" y="747"/>
                    <a:pt x="541" y="747"/>
                    <a:pt x="540" y="747"/>
                  </a:cubicBezTo>
                  <a:cubicBezTo>
                    <a:pt x="540" y="590"/>
                    <a:pt x="540" y="590"/>
                    <a:pt x="540" y="590"/>
                  </a:cubicBezTo>
                  <a:cubicBezTo>
                    <a:pt x="549" y="577"/>
                    <a:pt x="558" y="566"/>
                    <a:pt x="555" y="559"/>
                  </a:cubicBezTo>
                  <a:cubicBezTo>
                    <a:pt x="549" y="548"/>
                    <a:pt x="545" y="547"/>
                    <a:pt x="540" y="540"/>
                  </a:cubicBezTo>
                  <a:lnTo>
                    <a:pt x="540" y="289"/>
                  </a:lnTo>
                  <a:close/>
                  <a:moveTo>
                    <a:pt x="396" y="13"/>
                  </a:moveTo>
                  <a:cubicBezTo>
                    <a:pt x="404" y="20"/>
                    <a:pt x="414" y="33"/>
                    <a:pt x="422" y="29"/>
                  </a:cubicBezTo>
                  <a:cubicBezTo>
                    <a:pt x="430" y="24"/>
                    <a:pt x="427" y="46"/>
                    <a:pt x="436" y="46"/>
                  </a:cubicBezTo>
                  <a:cubicBezTo>
                    <a:pt x="445" y="46"/>
                    <a:pt x="456" y="77"/>
                    <a:pt x="454" y="94"/>
                  </a:cubicBezTo>
                  <a:cubicBezTo>
                    <a:pt x="453" y="111"/>
                    <a:pt x="449" y="128"/>
                    <a:pt x="448" y="135"/>
                  </a:cubicBezTo>
                  <a:cubicBezTo>
                    <a:pt x="446" y="142"/>
                    <a:pt x="443" y="170"/>
                    <a:pt x="437" y="170"/>
                  </a:cubicBezTo>
                  <a:cubicBezTo>
                    <a:pt x="432" y="170"/>
                    <a:pt x="430" y="171"/>
                    <a:pt x="430" y="171"/>
                  </a:cubicBezTo>
                  <a:cubicBezTo>
                    <a:pt x="430" y="171"/>
                    <a:pt x="423" y="193"/>
                    <a:pt x="423" y="210"/>
                  </a:cubicBezTo>
                  <a:cubicBezTo>
                    <a:pt x="423" y="227"/>
                    <a:pt x="425" y="227"/>
                    <a:pt x="425" y="227"/>
                  </a:cubicBezTo>
                  <a:cubicBezTo>
                    <a:pt x="435" y="242"/>
                    <a:pt x="435" y="242"/>
                    <a:pt x="435" y="242"/>
                  </a:cubicBezTo>
                  <a:cubicBezTo>
                    <a:pt x="435" y="242"/>
                    <a:pt x="486" y="269"/>
                    <a:pt x="510" y="276"/>
                  </a:cubicBezTo>
                  <a:cubicBezTo>
                    <a:pt x="520" y="279"/>
                    <a:pt x="531" y="283"/>
                    <a:pt x="540" y="289"/>
                  </a:cubicBezTo>
                  <a:cubicBezTo>
                    <a:pt x="540" y="540"/>
                    <a:pt x="540" y="540"/>
                    <a:pt x="540" y="540"/>
                  </a:cubicBezTo>
                  <a:cubicBezTo>
                    <a:pt x="537" y="535"/>
                    <a:pt x="534" y="527"/>
                    <a:pt x="531" y="512"/>
                  </a:cubicBezTo>
                  <a:cubicBezTo>
                    <a:pt x="531" y="544"/>
                    <a:pt x="520" y="592"/>
                    <a:pt x="528" y="624"/>
                  </a:cubicBezTo>
                  <a:cubicBezTo>
                    <a:pt x="527" y="612"/>
                    <a:pt x="533" y="600"/>
                    <a:pt x="540" y="590"/>
                  </a:cubicBezTo>
                  <a:cubicBezTo>
                    <a:pt x="540" y="747"/>
                    <a:pt x="540" y="747"/>
                    <a:pt x="540" y="747"/>
                  </a:cubicBezTo>
                  <a:cubicBezTo>
                    <a:pt x="532" y="746"/>
                    <a:pt x="526" y="747"/>
                    <a:pt x="526" y="747"/>
                  </a:cubicBezTo>
                  <a:cubicBezTo>
                    <a:pt x="526" y="747"/>
                    <a:pt x="522" y="766"/>
                    <a:pt x="514" y="771"/>
                  </a:cubicBezTo>
                  <a:cubicBezTo>
                    <a:pt x="506" y="776"/>
                    <a:pt x="497" y="795"/>
                    <a:pt x="495" y="788"/>
                  </a:cubicBezTo>
                  <a:cubicBezTo>
                    <a:pt x="492" y="782"/>
                    <a:pt x="486" y="836"/>
                    <a:pt x="479" y="865"/>
                  </a:cubicBezTo>
                  <a:cubicBezTo>
                    <a:pt x="473" y="894"/>
                    <a:pt x="442" y="1097"/>
                    <a:pt x="442" y="1126"/>
                  </a:cubicBezTo>
                  <a:cubicBezTo>
                    <a:pt x="442" y="1155"/>
                    <a:pt x="430" y="1185"/>
                    <a:pt x="431" y="1206"/>
                  </a:cubicBezTo>
                  <a:cubicBezTo>
                    <a:pt x="432" y="1227"/>
                    <a:pt x="428" y="1281"/>
                    <a:pt x="427" y="1311"/>
                  </a:cubicBezTo>
                  <a:cubicBezTo>
                    <a:pt x="425" y="1341"/>
                    <a:pt x="398" y="1372"/>
                    <a:pt x="398" y="1394"/>
                  </a:cubicBezTo>
                  <a:cubicBezTo>
                    <a:pt x="398" y="1416"/>
                    <a:pt x="405" y="1427"/>
                    <a:pt x="401" y="1440"/>
                  </a:cubicBezTo>
                  <a:cubicBezTo>
                    <a:pt x="398" y="1452"/>
                    <a:pt x="399" y="1461"/>
                    <a:pt x="413" y="1477"/>
                  </a:cubicBezTo>
                  <a:cubicBezTo>
                    <a:pt x="427" y="1492"/>
                    <a:pt x="432" y="1505"/>
                    <a:pt x="431" y="1517"/>
                  </a:cubicBezTo>
                  <a:cubicBezTo>
                    <a:pt x="430" y="1529"/>
                    <a:pt x="427" y="1533"/>
                    <a:pt x="399" y="1534"/>
                  </a:cubicBezTo>
                  <a:cubicBezTo>
                    <a:pt x="371" y="1535"/>
                    <a:pt x="345" y="1527"/>
                    <a:pt x="345" y="1520"/>
                  </a:cubicBezTo>
                  <a:cubicBezTo>
                    <a:pt x="345" y="1514"/>
                    <a:pt x="335" y="1511"/>
                    <a:pt x="327" y="1511"/>
                  </a:cubicBezTo>
                  <a:cubicBezTo>
                    <a:pt x="319" y="1511"/>
                    <a:pt x="320" y="1503"/>
                    <a:pt x="324" y="1487"/>
                  </a:cubicBezTo>
                  <a:cubicBezTo>
                    <a:pt x="327" y="1471"/>
                    <a:pt x="339" y="1449"/>
                    <a:pt x="332" y="1451"/>
                  </a:cubicBezTo>
                  <a:cubicBezTo>
                    <a:pt x="325" y="1453"/>
                    <a:pt x="319" y="1449"/>
                    <a:pt x="319" y="1426"/>
                  </a:cubicBezTo>
                  <a:cubicBezTo>
                    <a:pt x="319" y="1403"/>
                    <a:pt x="316" y="1396"/>
                    <a:pt x="326" y="1382"/>
                  </a:cubicBezTo>
                  <a:cubicBezTo>
                    <a:pt x="336" y="1368"/>
                    <a:pt x="334" y="1342"/>
                    <a:pt x="332" y="1322"/>
                  </a:cubicBezTo>
                  <a:cubicBezTo>
                    <a:pt x="330" y="1301"/>
                    <a:pt x="323" y="1286"/>
                    <a:pt x="328" y="1260"/>
                  </a:cubicBezTo>
                  <a:cubicBezTo>
                    <a:pt x="334" y="1235"/>
                    <a:pt x="335" y="1204"/>
                    <a:pt x="332" y="1191"/>
                  </a:cubicBezTo>
                  <a:cubicBezTo>
                    <a:pt x="328" y="1178"/>
                    <a:pt x="331" y="1163"/>
                    <a:pt x="340" y="1153"/>
                  </a:cubicBezTo>
                  <a:cubicBezTo>
                    <a:pt x="349" y="1142"/>
                    <a:pt x="335" y="1124"/>
                    <a:pt x="335" y="1112"/>
                  </a:cubicBezTo>
                  <a:cubicBezTo>
                    <a:pt x="335" y="1101"/>
                    <a:pt x="339" y="1052"/>
                    <a:pt x="333" y="1004"/>
                  </a:cubicBezTo>
                  <a:cubicBezTo>
                    <a:pt x="327" y="955"/>
                    <a:pt x="326" y="918"/>
                    <a:pt x="325" y="905"/>
                  </a:cubicBezTo>
                  <a:cubicBezTo>
                    <a:pt x="324" y="893"/>
                    <a:pt x="317" y="898"/>
                    <a:pt x="299" y="947"/>
                  </a:cubicBezTo>
                  <a:cubicBezTo>
                    <a:pt x="282" y="996"/>
                    <a:pt x="238" y="1147"/>
                    <a:pt x="230" y="1181"/>
                  </a:cubicBezTo>
                  <a:cubicBezTo>
                    <a:pt x="223" y="1209"/>
                    <a:pt x="199" y="1315"/>
                    <a:pt x="189" y="1362"/>
                  </a:cubicBezTo>
                  <a:cubicBezTo>
                    <a:pt x="189" y="611"/>
                    <a:pt x="189" y="611"/>
                    <a:pt x="189" y="611"/>
                  </a:cubicBezTo>
                  <a:cubicBezTo>
                    <a:pt x="191" y="608"/>
                    <a:pt x="189" y="582"/>
                    <a:pt x="195" y="563"/>
                  </a:cubicBezTo>
                  <a:cubicBezTo>
                    <a:pt x="202" y="541"/>
                    <a:pt x="205" y="511"/>
                    <a:pt x="206" y="475"/>
                  </a:cubicBezTo>
                  <a:cubicBezTo>
                    <a:pt x="206" y="475"/>
                    <a:pt x="197" y="506"/>
                    <a:pt x="189" y="525"/>
                  </a:cubicBezTo>
                  <a:cubicBezTo>
                    <a:pt x="189" y="269"/>
                    <a:pt x="189" y="269"/>
                    <a:pt x="189" y="269"/>
                  </a:cubicBezTo>
                  <a:cubicBezTo>
                    <a:pt x="197" y="266"/>
                    <a:pt x="209" y="263"/>
                    <a:pt x="228" y="260"/>
                  </a:cubicBezTo>
                  <a:cubicBezTo>
                    <a:pt x="271" y="255"/>
                    <a:pt x="302" y="243"/>
                    <a:pt x="312" y="235"/>
                  </a:cubicBezTo>
                  <a:cubicBezTo>
                    <a:pt x="318" y="230"/>
                    <a:pt x="322" y="226"/>
                    <a:pt x="326" y="222"/>
                  </a:cubicBezTo>
                  <a:cubicBezTo>
                    <a:pt x="329" y="219"/>
                    <a:pt x="334" y="213"/>
                    <a:pt x="329" y="212"/>
                  </a:cubicBezTo>
                  <a:cubicBezTo>
                    <a:pt x="318" y="211"/>
                    <a:pt x="316" y="171"/>
                    <a:pt x="311" y="159"/>
                  </a:cubicBezTo>
                  <a:cubicBezTo>
                    <a:pt x="305" y="147"/>
                    <a:pt x="307" y="138"/>
                    <a:pt x="311" y="127"/>
                  </a:cubicBezTo>
                  <a:cubicBezTo>
                    <a:pt x="315" y="117"/>
                    <a:pt x="308" y="101"/>
                    <a:pt x="317" y="83"/>
                  </a:cubicBezTo>
                  <a:cubicBezTo>
                    <a:pt x="326" y="66"/>
                    <a:pt x="313" y="45"/>
                    <a:pt x="326" y="43"/>
                  </a:cubicBezTo>
                  <a:cubicBezTo>
                    <a:pt x="339" y="41"/>
                    <a:pt x="334" y="26"/>
                    <a:pt x="347" y="26"/>
                  </a:cubicBezTo>
                  <a:cubicBezTo>
                    <a:pt x="360" y="26"/>
                    <a:pt x="361" y="8"/>
                    <a:pt x="373" y="14"/>
                  </a:cubicBezTo>
                  <a:cubicBezTo>
                    <a:pt x="386" y="20"/>
                    <a:pt x="386" y="0"/>
                    <a:pt x="396" y="13"/>
                  </a:cubicBezTo>
                  <a:close/>
                  <a:moveTo>
                    <a:pt x="189" y="1362"/>
                  </a:moveTo>
                  <a:cubicBezTo>
                    <a:pt x="187" y="1370"/>
                    <a:pt x="186" y="1376"/>
                    <a:pt x="185" y="1381"/>
                  </a:cubicBezTo>
                  <a:cubicBezTo>
                    <a:pt x="179" y="1409"/>
                    <a:pt x="172" y="1467"/>
                    <a:pt x="164" y="1467"/>
                  </a:cubicBezTo>
                  <a:cubicBezTo>
                    <a:pt x="156" y="1467"/>
                    <a:pt x="158" y="1473"/>
                    <a:pt x="157" y="1489"/>
                  </a:cubicBezTo>
                  <a:cubicBezTo>
                    <a:pt x="156" y="1505"/>
                    <a:pt x="140" y="1508"/>
                    <a:pt x="131" y="1511"/>
                  </a:cubicBezTo>
                  <a:cubicBezTo>
                    <a:pt x="121" y="1515"/>
                    <a:pt x="119" y="1505"/>
                    <a:pt x="119" y="1505"/>
                  </a:cubicBezTo>
                  <a:cubicBezTo>
                    <a:pt x="119" y="1505"/>
                    <a:pt x="104" y="1537"/>
                    <a:pt x="78" y="1540"/>
                  </a:cubicBezTo>
                  <a:cubicBezTo>
                    <a:pt x="51" y="1544"/>
                    <a:pt x="0" y="1554"/>
                    <a:pt x="0" y="1541"/>
                  </a:cubicBezTo>
                  <a:cubicBezTo>
                    <a:pt x="0" y="1529"/>
                    <a:pt x="6" y="1517"/>
                    <a:pt x="23" y="1507"/>
                  </a:cubicBezTo>
                  <a:cubicBezTo>
                    <a:pt x="41" y="1496"/>
                    <a:pt x="53" y="1468"/>
                    <a:pt x="60" y="1461"/>
                  </a:cubicBezTo>
                  <a:cubicBezTo>
                    <a:pt x="67" y="1455"/>
                    <a:pt x="58" y="1457"/>
                    <a:pt x="64" y="1443"/>
                  </a:cubicBezTo>
                  <a:cubicBezTo>
                    <a:pt x="69" y="1429"/>
                    <a:pt x="87" y="1347"/>
                    <a:pt x="90" y="1320"/>
                  </a:cubicBezTo>
                  <a:cubicBezTo>
                    <a:pt x="94" y="1294"/>
                    <a:pt x="91" y="1203"/>
                    <a:pt x="104" y="1160"/>
                  </a:cubicBezTo>
                  <a:cubicBezTo>
                    <a:pt x="117" y="1117"/>
                    <a:pt x="156" y="979"/>
                    <a:pt x="162" y="941"/>
                  </a:cubicBezTo>
                  <a:cubicBezTo>
                    <a:pt x="168" y="903"/>
                    <a:pt x="176" y="865"/>
                    <a:pt x="176" y="844"/>
                  </a:cubicBezTo>
                  <a:cubicBezTo>
                    <a:pt x="176" y="823"/>
                    <a:pt x="178" y="809"/>
                    <a:pt x="184" y="794"/>
                  </a:cubicBezTo>
                  <a:cubicBezTo>
                    <a:pt x="190" y="779"/>
                    <a:pt x="183" y="759"/>
                    <a:pt x="183" y="759"/>
                  </a:cubicBezTo>
                  <a:cubicBezTo>
                    <a:pt x="183" y="759"/>
                    <a:pt x="168" y="770"/>
                    <a:pt x="158" y="778"/>
                  </a:cubicBezTo>
                  <a:cubicBezTo>
                    <a:pt x="149" y="786"/>
                    <a:pt x="149" y="774"/>
                    <a:pt x="154" y="755"/>
                  </a:cubicBezTo>
                  <a:cubicBezTo>
                    <a:pt x="158" y="737"/>
                    <a:pt x="155" y="726"/>
                    <a:pt x="150" y="732"/>
                  </a:cubicBezTo>
                  <a:cubicBezTo>
                    <a:pt x="146" y="738"/>
                    <a:pt x="142" y="702"/>
                    <a:pt x="131" y="680"/>
                  </a:cubicBezTo>
                  <a:cubicBezTo>
                    <a:pt x="119" y="658"/>
                    <a:pt x="94" y="613"/>
                    <a:pt x="99" y="588"/>
                  </a:cubicBezTo>
                  <a:cubicBezTo>
                    <a:pt x="105" y="562"/>
                    <a:pt x="108" y="517"/>
                    <a:pt x="115" y="495"/>
                  </a:cubicBezTo>
                  <a:cubicBezTo>
                    <a:pt x="121" y="473"/>
                    <a:pt x="128" y="434"/>
                    <a:pt x="136" y="409"/>
                  </a:cubicBezTo>
                  <a:cubicBezTo>
                    <a:pt x="145" y="385"/>
                    <a:pt x="143" y="374"/>
                    <a:pt x="154" y="349"/>
                  </a:cubicBezTo>
                  <a:cubicBezTo>
                    <a:pt x="164" y="325"/>
                    <a:pt x="176" y="297"/>
                    <a:pt x="176" y="286"/>
                  </a:cubicBezTo>
                  <a:cubicBezTo>
                    <a:pt x="176" y="279"/>
                    <a:pt x="179" y="274"/>
                    <a:pt x="189" y="269"/>
                  </a:cubicBezTo>
                  <a:cubicBezTo>
                    <a:pt x="189" y="525"/>
                    <a:pt x="189" y="525"/>
                    <a:pt x="189" y="525"/>
                  </a:cubicBezTo>
                  <a:cubicBezTo>
                    <a:pt x="185" y="532"/>
                    <a:pt x="182" y="538"/>
                    <a:pt x="179" y="539"/>
                  </a:cubicBezTo>
                  <a:cubicBezTo>
                    <a:pt x="170" y="541"/>
                    <a:pt x="169" y="554"/>
                    <a:pt x="179" y="560"/>
                  </a:cubicBezTo>
                  <a:cubicBezTo>
                    <a:pt x="190" y="566"/>
                    <a:pt x="183" y="605"/>
                    <a:pt x="187" y="611"/>
                  </a:cubicBezTo>
                  <a:cubicBezTo>
                    <a:pt x="188" y="611"/>
                    <a:pt x="188" y="612"/>
                    <a:pt x="189" y="611"/>
                  </a:cubicBezTo>
                  <a:lnTo>
                    <a:pt x="189" y="136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6874" y="3027"/>
              <a:ext cx="540" cy="1056"/>
            </a:xfrm>
            <a:custGeom>
              <a:avLst/>
              <a:gdLst/>
              <a:ahLst/>
              <a:cxnLst/>
              <a:rect l="l" t="t" r="r" b="b"/>
              <a:pathLst>
                <a:path w="229" h="448" extrusionOk="0">
                  <a:moveTo>
                    <a:pt x="185" y="1"/>
                  </a:moveTo>
                  <a:cubicBezTo>
                    <a:pt x="185" y="5"/>
                    <a:pt x="186" y="5"/>
                    <a:pt x="186" y="5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9"/>
                    <a:pt x="194" y="20"/>
                    <a:pt x="194" y="21"/>
                  </a:cubicBezTo>
                  <a:cubicBezTo>
                    <a:pt x="191" y="45"/>
                    <a:pt x="187" y="125"/>
                    <a:pt x="187" y="179"/>
                  </a:cubicBezTo>
                  <a:cubicBezTo>
                    <a:pt x="187" y="233"/>
                    <a:pt x="180" y="262"/>
                    <a:pt x="188" y="306"/>
                  </a:cubicBezTo>
                  <a:cubicBezTo>
                    <a:pt x="197" y="350"/>
                    <a:pt x="199" y="375"/>
                    <a:pt x="210" y="401"/>
                  </a:cubicBezTo>
                  <a:cubicBezTo>
                    <a:pt x="222" y="427"/>
                    <a:pt x="229" y="446"/>
                    <a:pt x="229" y="446"/>
                  </a:cubicBezTo>
                  <a:cubicBezTo>
                    <a:pt x="229" y="446"/>
                    <a:pt x="191" y="442"/>
                    <a:pt x="152" y="442"/>
                  </a:cubicBezTo>
                  <a:cubicBezTo>
                    <a:pt x="113" y="442"/>
                    <a:pt x="40" y="448"/>
                    <a:pt x="25" y="443"/>
                  </a:cubicBezTo>
                  <a:cubicBezTo>
                    <a:pt x="10" y="439"/>
                    <a:pt x="0" y="433"/>
                    <a:pt x="0" y="433"/>
                  </a:cubicBezTo>
                  <a:cubicBezTo>
                    <a:pt x="0" y="433"/>
                    <a:pt x="18" y="394"/>
                    <a:pt x="29" y="350"/>
                  </a:cubicBezTo>
                  <a:cubicBezTo>
                    <a:pt x="41" y="306"/>
                    <a:pt x="53" y="246"/>
                    <a:pt x="53" y="186"/>
                  </a:cubicBezTo>
                  <a:cubicBezTo>
                    <a:pt x="53" y="126"/>
                    <a:pt x="51" y="69"/>
                    <a:pt x="63" y="39"/>
                  </a:cubicBezTo>
                  <a:cubicBezTo>
                    <a:pt x="67" y="28"/>
                    <a:pt x="70" y="19"/>
                    <a:pt x="72" y="14"/>
                  </a:cubicBezTo>
                  <a:cubicBezTo>
                    <a:pt x="73" y="13"/>
                    <a:pt x="70" y="15"/>
                    <a:pt x="73" y="13"/>
                  </a:cubicBezTo>
                  <a:cubicBezTo>
                    <a:pt x="76" y="11"/>
                    <a:pt x="83" y="4"/>
                    <a:pt x="87" y="0"/>
                  </a:cubicBezTo>
                  <a:cubicBezTo>
                    <a:pt x="93" y="8"/>
                    <a:pt x="96" y="13"/>
                    <a:pt x="110" y="29"/>
                  </a:cubicBezTo>
                  <a:cubicBezTo>
                    <a:pt x="123" y="44"/>
                    <a:pt x="124" y="55"/>
                    <a:pt x="146" y="40"/>
                  </a:cubicBezTo>
                  <a:cubicBezTo>
                    <a:pt x="162" y="30"/>
                    <a:pt x="174" y="14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6961" y="3150"/>
              <a:ext cx="260" cy="1044"/>
            </a:xfrm>
            <a:custGeom>
              <a:avLst/>
              <a:gdLst/>
              <a:ahLst/>
              <a:cxnLst/>
              <a:rect l="l" t="t" r="r" b="b"/>
              <a:pathLst>
                <a:path w="110" h="443" extrusionOk="0">
                  <a:moveTo>
                    <a:pt x="92" y="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81" y="25"/>
                    <a:pt x="78" y="35"/>
                  </a:cubicBezTo>
                  <a:cubicBezTo>
                    <a:pt x="74" y="44"/>
                    <a:pt x="58" y="97"/>
                    <a:pt x="44" y="167"/>
                  </a:cubicBezTo>
                  <a:cubicBezTo>
                    <a:pt x="29" y="237"/>
                    <a:pt x="8" y="360"/>
                    <a:pt x="4" y="377"/>
                  </a:cubicBezTo>
                  <a:cubicBezTo>
                    <a:pt x="0" y="395"/>
                    <a:pt x="5" y="407"/>
                    <a:pt x="17" y="425"/>
                  </a:cubicBezTo>
                  <a:cubicBezTo>
                    <a:pt x="29" y="443"/>
                    <a:pt x="30" y="442"/>
                    <a:pt x="42" y="427"/>
                  </a:cubicBezTo>
                  <a:cubicBezTo>
                    <a:pt x="54" y="411"/>
                    <a:pt x="62" y="417"/>
                    <a:pt x="70" y="373"/>
                  </a:cubicBezTo>
                  <a:cubicBezTo>
                    <a:pt x="77" y="328"/>
                    <a:pt x="89" y="240"/>
                    <a:pt x="96" y="201"/>
                  </a:cubicBezTo>
                  <a:cubicBezTo>
                    <a:pt x="102" y="162"/>
                    <a:pt x="109" y="86"/>
                    <a:pt x="104" y="69"/>
                  </a:cubicBezTo>
                  <a:cubicBezTo>
                    <a:pt x="99" y="51"/>
                    <a:pt x="95" y="42"/>
                    <a:pt x="97" y="35"/>
                  </a:cubicBezTo>
                  <a:cubicBezTo>
                    <a:pt x="99" y="27"/>
                    <a:pt x="110" y="20"/>
                    <a:pt x="110" y="20"/>
                  </a:cubicBezTo>
                  <a:cubicBezTo>
                    <a:pt x="110" y="20"/>
                    <a:pt x="102" y="4"/>
                    <a:pt x="92" y="0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1122" name="Google Shape;1122;p24"/>
          <p:cNvGrpSpPr/>
          <p:nvPr/>
        </p:nvGrpSpPr>
        <p:grpSpPr>
          <a:xfrm>
            <a:off x="1674280" y="1086842"/>
            <a:ext cx="2187700" cy="3320920"/>
            <a:chOff x="1674280" y="1086842"/>
            <a:chExt cx="2187700" cy="3320920"/>
          </a:xfrm>
        </p:grpSpPr>
        <p:grpSp>
          <p:nvGrpSpPr>
            <p:cNvPr id="1123" name="Google Shape;1123;p24"/>
            <p:cNvGrpSpPr/>
            <p:nvPr/>
          </p:nvGrpSpPr>
          <p:grpSpPr>
            <a:xfrm>
              <a:off x="1674280" y="1086842"/>
              <a:ext cx="1958785" cy="493432"/>
              <a:chOff x="1487488" y="2807457"/>
              <a:chExt cx="2613001" cy="658233"/>
            </a:xfrm>
          </p:grpSpPr>
          <p:sp>
            <p:nvSpPr>
              <p:cNvPr id="1124" name="Google Shape;1124;p24"/>
              <p:cNvSpPr/>
              <p:nvPr/>
            </p:nvSpPr>
            <p:spPr>
              <a:xfrm>
                <a:off x="1487488" y="2915323"/>
                <a:ext cx="2613001" cy="442502"/>
              </a:xfrm>
              <a:prstGeom prst="roundRect">
                <a:avLst>
                  <a:gd name="adj" fmla="val 21525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1125" name="Google Shape;1125;p24"/>
              <p:cNvSpPr/>
              <p:nvPr/>
            </p:nvSpPr>
            <p:spPr>
              <a:xfrm>
                <a:off x="1769354" y="2807457"/>
                <a:ext cx="658232" cy="658233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1126" name="Google Shape;1126;p24"/>
              <p:cNvSpPr/>
              <p:nvPr/>
            </p:nvSpPr>
            <p:spPr>
              <a:xfrm>
                <a:off x="2507653" y="3007343"/>
                <a:ext cx="1499260" cy="234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 fontScale="85000" lnSpcReduction="10000"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95" b="1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295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grpSp>
            <p:nvGrpSpPr>
              <p:cNvPr id="1127" name="Google Shape;1127;p24"/>
              <p:cNvGrpSpPr/>
              <p:nvPr/>
            </p:nvGrpSpPr>
            <p:grpSpPr>
              <a:xfrm>
                <a:off x="1877220" y="2915323"/>
                <a:ext cx="442502" cy="442502"/>
                <a:chOff x="0" y="0"/>
                <a:chExt cx="885002" cy="885002"/>
              </a:xfrm>
            </p:grpSpPr>
            <p:sp>
              <p:nvSpPr>
                <p:cNvPr id="1128" name="Google Shape;1128;p24"/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 cmpd="sng">
                  <a:solidFill>
                    <a:schemeClr val="accent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129" name="Google Shape;1129;p24"/>
                <p:cNvSpPr/>
                <p:nvPr/>
              </p:nvSpPr>
              <p:spPr>
                <a:xfrm>
                  <a:off x="205258" y="215586"/>
                  <a:ext cx="449085" cy="449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4727" y="0"/>
                      </a:moveTo>
                      <a:cubicBezTo>
                        <a:pt x="3608" y="0"/>
                        <a:pt x="2704" y="903"/>
                        <a:pt x="2704" y="2023"/>
                      </a:cubicBezTo>
                      <a:lnTo>
                        <a:pt x="2704" y="3375"/>
                      </a:lnTo>
                      <a:lnTo>
                        <a:pt x="2023" y="3375"/>
                      </a:lnTo>
                      <a:cubicBezTo>
                        <a:pt x="904" y="3375"/>
                        <a:pt x="0" y="4278"/>
                        <a:pt x="0" y="5397"/>
                      </a:cubicBezTo>
                      <a:lnTo>
                        <a:pt x="0" y="18896"/>
                      </a:lnTo>
                      <a:cubicBezTo>
                        <a:pt x="0" y="20387"/>
                        <a:pt x="1213" y="21600"/>
                        <a:pt x="2704" y="21600"/>
                      </a:cubicBezTo>
                      <a:lnTo>
                        <a:pt x="18896" y="21600"/>
                      </a:lnTo>
                      <a:cubicBezTo>
                        <a:pt x="20387" y="21600"/>
                        <a:pt x="21600" y="20387"/>
                        <a:pt x="21600" y="18896"/>
                      </a:cubicBezTo>
                      <a:lnTo>
                        <a:pt x="21600" y="2023"/>
                      </a:lnTo>
                      <a:cubicBezTo>
                        <a:pt x="21600" y="903"/>
                        <a:pt x="20696" y="0"/>
                        <a:pt x="19577" y="0"/>
                      </a:cubicBezTo>
                      <a:lnTo>
                        <a:pt x="4727" y="0"/>
                      </a:lnTo>
                      <a:close/>
                      <a:moveTo>
                        <a:pt x="4696" y="1321"/>
                      </a:moveTo>
                      <a:lnTo>
                        <a:pt x="19546" y="1321"/>
                      </a:lnTo>
                      <a:cubicBezTo>
                        <a:pt x="19919" y="1321"/>
                        <a:pt x="20217" y="1619"/>
                        <a:pt x="20217" y="1992"/>
                      </a:cubicBezTo>
                      <a:cubicBezTo>
                        <a:pt x="20217" y="1992"/>
                        <a:pt x="20217" y="18865"/>
                        <a:pt x="20217" y="18865"/>
                      </a:cubicBezTo>
                      <a:cubicBezTo>
                        <a:pt x="20217" y="19608"/>
                        <a:pt x="19610" y="20217"/>
                        <a:pt x="18865" y="20217"/>
                      </a:cubicBezTo>
                      <a:lnTo>
                        <a:pt x="2673" y="20217"/>
                      </a:lnTo>
                      <a:cubicBezTo>
                        <a:pt x="1928" y="20217"/>
                        <a:pt x="1321" y="19608"/>
                        <a:pt x="1321" y="18865"/>
                      </a:cubicBezTo>
                      <a:lnTo>
                        <a:pt x="1321" y="5366"/>
                      </a:lnTo>
                      <a:cubicBezTo>
                        <a:pt x="1321" y="4994"/>
                        <a:pt x="1620" y="4696"/>
                        <a:pt x="1992" y="4696"/>
                      </a:cubicBezTo>
                      <a:lnTo>
                        <a:pt x="2673" y="4696"/>
                      </a:lnTo>
                      <a:lnTo>
                        <a:pt x="2673" y="18194"/>
                      </a:lnTo>
                      <a:cubicBezTo>
                        <a:pt x="2673" y="18567"/>
                        <a:pt x="2971" y="18865"/>
                        <a:pt x="3344" y="18865"/>
                      </a:cubicBezTo>
                      <a:cubicBezTo>
                        <a:pt x="3717" y="18865"/>
                        <a:pt x="4025" y="18567"/>
                        <a:pt x="4025" y="18194"/>
                      </a:cubicBezTo>
                      <a:lnTo>
                        <a:pt x="4025" y="1992"/>
                      </a:lnTo>
                      <a:cubicBezTo>
                        <a:pt x="4025" y="1619"/>
                        <a:pt x="4323" y="1321"/>
                        <a:pt x="4696" y="1321"/>
                      </a:cubicBezTo>
                      <a:close/>
                      <a:moveTo>
                        <a:pt x="5955" y="2642"/>
                      </a:moveTo>
                      <a:cubicBezTo>
                        <a:pt x="5582" y="2642"/>
                        <a:pt x="5284" y="2940"/>
                        <a:pt x="5284" y="3313"/>
                      </a:cubicBezTo>
                      <a:lnTo>
                        <a:pt x="5284" y="8039"/>
                      </a:lnTo>
                      <a:cubicBezTo>
                        <a:pt x="5284" y="8412"/>
                        <a:pt x="5582" y="8710"/>
                        <a:pt x="5955" y="8710"/>
                      </a:cubicBezTo>
                      <a:lnTo>
                        <a:pt x="10681" y="8710"/>
                      </a:lnTo>
                      <a:cubicBezTo>
                        <a:pt x="11054" y="8710"/>
                        <a:pt x="11362" y="8412"/>
                        <a:pt x="11362" y="8039"/>
                      </a:cubicBezTo>
                      <a:lnTo>
                        <a:pt x="11362" y="3313"/>
                      </a:lnTo>
                      <a:cubicBezTo>
                        <a:pt x="11362" y="2940"/>
                        <a:pt x="11054" y="2642"/>
                        <a:pt x="10681" y="2642"/>
                      </a:cubicBezTo>
                      <a:lnTo>
                        <a:pt x="5955" y="2642"/>
                      </a:lnTo>
                      <a:close/>
                      <a:moveTo>
                        <a:pt x="6605" y="3963"/>
                      </a:moveTo>
                      <a:lnTo>
                        <a:pt x="9980" y="3963"/>
                      </a:lnTo>
                      <a:lnTo>
                        <a:pt x="9980" y="7338"/>
                      </a:lnTo>
                      <a:lnTo>
                        <a:pt x="6605" y="7338"/>
                      </a:lnTo>
                      <a:cubicBezTo>
                        <a:pt x="6605" y="7338"/>
                        <a:pt x="6605" y="3963"/>
                        <a:pt x="6605" y="3963"/>
                      </a:cubicBezTo>
                      <a:close/>
                      <a:moveTo>
                        <a:pt x="13045" y="3963"/>
                      </a:moveTo>
                      <a:cubicBezTo>
                        <a:pt x="12858" y="3963"/>
                        <a:pt x="12704" y="4117"/>
                        <a:pt x="12704" y="4303"/>
                      </a:cubicBezTo>
                      <a:cubicBezTo>
                        <a:pt x="12704" y="4490"/>
                        <a:pt x="12858" y="4634"/>
                        <a:pt x="13045" y="4634"/>
                      </a:cubicBezTo>
                      <a:lnTo>
                        <a:pt x="18442" y="4634"/>
                      </a:lnTo>
                      <a:cubicBezTo>
                        <a:pt x="18629" y="4634"/>
                        <a:pt x="18783" y="4490"/>
                        <a:pt x="18783" y="4303"/>
                      </a:cubicBezTo>
                      <a:cubicBezTo>
                        <a:pt x="18783" y="4117"/>
                        <a:pt x="18629" y="3963"/>
                        <a:pt x="18442" y="3963"/>
                      </a:cubicBezTo>
                      <a:lnTo>
                        <a:pt x="13045" y="3963"/>
                      </a:lnTo>
                      <a:close/>
                      <a:moveTo>
                        <a:pt x="13045" y="5986"/>
                      </a:moveTo>
                      <a:cubicBezTo>
                        <a:pt x="12858" y="5986"/>
                        <a:pt x="12704" y="6140"/>
                        <a:pt x="12704" y="6326"/>
                      </a:cubicBezTo>
                      <a:cubicBezTo>
                        <a:pt x="12704" y="6512"/>
                        <a:pt x="12858" y="6667"/>
                        <a:pt x="13045" y="6667"/>
                      </a:cubicBezTo>
                      <a:lnTo>
                        <a:pt x="18442" y="6667"/>
                      </a:lnTo>
                      <a:cubicBezTo>
                        <a:pt x="18629" y="6667"/>
                        <a:pt x="18783" y="6512"/>
                        <a:pt x="18783" y="6326"/>
                      </a:cubicBezTo>
                      <a:cubicBezTo>
                        <a:pt x="18783" y="6140"/>
                        <a:pt x="18629" y="5986"/>
                        <a:pt x="18442" y="5986"/>
                      </a:cubicBezTo>
                      <a:lnTo>
                        <a:pt x="13045" y="5986"/>
                      </a:lnTo>
                      <a:close/>
                      <a:moveTo>
                        <a:pt x="13045" y="8008"/>
                      </a:moveTo>
                      <a:cubicBezTo>
                        <a:pt x="12858" y="8008"/>
                        <a:pt x="12704" y="8163"/>
                        <a:pt x="12704" y="8349"/>
                      </a:cubicBezTo>
                      <a:cubicBezTo>
                        <a:pt x="12704" y="8535"/>
                        <a:pt x="12858" y="8690"/>
                        <a:pt x="13045" y="8690"/>
                      </a:cubicBezTo>
                      <a:lnTo>
                        <a:pt x="18442" y="8690"/>
                      </a:lnTo>
                      <a:cubicBezTo>
                        <a:pt x="18629" y="8690"/>
                        <a:pt x="18783" y="8535"/>
                        <a:pt x="18783" y="8349"/>
                      </a:cubicBezTo>
                      <a:cubicBezTo>
                        <a:pt x="18783" y="8163"/>
                        <a:pt x="18629" y="8008"/>
                        <a:pt x="18442" y="8008"/>
                      </a:cubicBezTo>
                      <a:lnTo>
                        <a:pt x="13045" y="8008"/>
                      </a:lnTo>
                      <a:close/>
                      <a:moveTo>
                        <a:pt x="5624" y="10041"/>
                      </a:moveTo>
                      <a:cubicBezTo>
                        <a:pt x="5439" y="10041"/>
                        <a:pt x="5284" y="10186"/>
                        <a:pt x="5284" y="10372"/>
                      </a:cubicBezTo>
                      <a:cubicBezTo>
                        <a:pt x="5284" y="10558"/>
                        <a:pt x="5439" y="10712"/>
                        <a:pt x="5624" y="10712"/>
                      </a:cubicBezTo>
                      <a:lnTo>
                        <a:pt x="18442" y="10712"/>
                      </a:lnTo>
                      <a:cubicBezTo>
                        <a:pt x="18628" y="10712"/>
                        <a:pt x="18783" y="10558"/>
                        <a:pt x="18783" y="10372"/>
                      </a:cubicBezTo>
                      <a:cubicBezTo>
                        <a:pt x="18783" y="10186"/>
                        <a:pt x="18628" y="10041"/>
                        <a:pt x="18442" y="10041"/>
                      </a:cubicBezTo>
                      <a:lnTo>
                        <a:pt x="5624" y="10041"/>
                      </a:lnTo>
                      <a:close/>
                      <a:moveTo>
                        <a:pt x="5624" y="12064"/>
                      </a:moveTo>
                      <a:cubicBezTo>
                        <a:pt x="5439" y="12064"/>
                        <a:pt x="5284" y="12209"/>
                        <a:pt x="5284" y="12394"/>
                      </a:cubicBezTo>
                      <a:cubicBezTo>
                        <a:pt x="5284" y="12582"/>
                        <a:pt x="5439" y="12735"/>
                        <a:pt x="5624" y="12735"/>
                      </a:cubicBezTo>
                      <a:lnTo>
                        <a:pt x="18442" y="12735"/>
                      </a:lnTo>
                      <a:cubicBezTo>
                        <a:pt x="18628" y="12735"/>
                        <a:pt x="18783" y="12582"/>
                        <a:pt x="18783" y="12394"/>
                      </a:cubicBezTo>
                      <a:cubicBezTo>
                        <a:pt x="18783" y="12209"/>
                        <a:pt x="18628" y="12064"/>
                        <a:pt x="18442" y="12064"/>
                      </a:cubicBezTo>
                      <a:lnTo>
                        <a:pt x="5624" y="12064"/>
                      </a:lnTo>
                      <a:close/>
                      <a:moveTo>
                        <a:pt x="5624" y="14087"/>
                      </a:moveTo>
                      <a:cubicBezTo>
                        <a:pt x="5439" y="14087"/>
                        <a:pt x="5284" y="14241"/>
                        <a:pt x="5284" y="14428"/>
                      </a:cubicBezTo>
                      <a:cubicBezTo>
                        <a:pt x="5284" y="14615"/>
                        <a:pt x="5439" y="14758"/>
                        <a:pt x="5624" y="14758"/>
                      </a:cubicBezTo>
                      <a:lnTo>
                        <a:pt x="11022" y="14758"/>
                      </a:lnTo>
                      <a:cubicBezTo>
                        <a:pt x="11208" y="14758"/>
                        <a:pt x="11362" y="14615"/>
                        <a:pt x="11362" y="14428"/>
                      </a:cubicBezTo>
                      <a:cubicBezTo>
                        <a:pt x="11362" y="14241"/>
                        <a:pt x="11208" y="14087"/>
                        <a:pt x="11022" y="14087"/>
                      </a:cubicBezTo>
                      <a:lnTo>
                        <a:pt x="5624" y="14087"/>
                      </a:lnTo>
                      <a:close/>
                      <a:moveTo>
                        <a:pt x="13045" y="14087"/>
                      </a:moveTo>
                      <a:cubicBezTo>
                        <a:pt x="12859" y="14087"/>
                        <a:pt x="12704" y="14241"/>
                        <a:pt x="12704" y="14428"/>
                      </a:cubicBezTo>
                      <a:cubicBezTo>
                        <a:pt x="12704" y="14615"/>
                        <a:pt x="12859" y="14758"/>
                        <a:pt x="13045" y="14758"/>
                      </a:cubicBezTo>
                      <a:lnTo>
                        <a:pt x="18442" y="14758"/>
                      </a:lnTo>
                      <a:cubicBezTo>
                        <a:pt x="18628" y="14758"/>
                        <a:pt x="18783" y="14615"/>
                        <a:pt x="18783" y="14428"/>
                      </a:cubicBezTo>
                      <a:cubicBezTo>
                        <a:pt x="18783" y="14241"/>
                        <a:pt x="18628" y="14087"/>
                        <a:pt x="18442" y="14087"/>
                      </a:cubicBezTo>
                      <a:lnTo>
                        <a:pt x="13045" y="14087"/>
                      </a:lnTo>
                      <a:close/>
                      <a:moveTo>
                        <a:pt x="5624" y="16110"/>
                      </a:moveTo>
                      <a:cubicBezTo>
                        <a:pt x="5439" y="16110"/>
                        <a:pt x="5284" y="16264"/>
                        <a:pt x="5284" y="16450"/>
                      </a:cubicBezTo>
                      <a:cubicBezTo>
                        <a:pt x="5284" y="16637"/>
                        <a:pt x="5439" y="16791"/>
                        <a:pt x="5624" y="16791"/>
                      </a:cubicBezTo>
                      <a:lnTo>
                        <a:pt x="11022" y="16791"/>
                      </a:lnTo>
                      <a:cubicBezTo>
                        <a:pt x="11208" y="16791"/>
                        <a:pt x="11362" y="16637"/>
                        <a:pt x="11362" y="16450"/>
                      </a:cubicBezTo>
                      <a:cubicBezTo>
                        <a:pt x="11362" y="16264"/>
                        <a:pt x="11208" y="16110"/>
                        <a:pt x="11022" y="16110"/>
                      </a:cubicBezTo>
                      <a:lnTo>
                        <a:pt x="5624" y="16110"/>
                      </a:lnTo>
                      <a:close/>
                      <a:moveTo>
                        <a:pt x="13045" y="16110"/>
                      </a:moveTo>
                      <a:cubicBezTo>
                        <a:pt x="12859" y="16110"/>
                        <a:pt x="12704" y="16264"/>
                        <a:pt x="12704" y="16450"/>
                      </a:cubicBezTo>
                      <a:cubicBezTo>
                        <a:pt x="12704" y="16637"/>
                        <a:pt x="12859" y="16791"/>
                        <a:pt x="13045" y="16791"/>
                      </a:cubicBezTo>
                      <a:lnTo>
                        <a:pt x="18442" y="16791"/>
                      </a:lnTo>
                      <a:cubicBezTo>
                        <a:pt x="18628" y="16791"/>
                        <a:pt x="18783" y="16637"/>
                        <a:pt x="18783" y="16450"/>
                      </a:cubicBezTo>
                      <a:cubicBezTo>
                        <a:pt x="18783" y="16264"/>
                        <a:pt x="18628" y="16110"/>
                        <a:pt x="18442" y="16110"/>
                      </a:cubicBezTo>
                      <a:lnTo>
                        <a:pt x="13045" y="16110"/>
                      </a:lnTo>
                      <a:close/>
                      <a:moveTo>
                        <a:pt x="5624" y="18132"/>
                      </a:moveTo>
                      <a:cubicBezTo>
                        <a:pt x="5439" y="18132"/>
                        <a:pt x="5284" y="18287"/>
                        <a:pt x="5284" y="18473"/>
                      </a:cubicBezTo>
                      <a:cubicBezTo>
                        <a:pt x="5284" y="18660"/>
                        <a:pt x="5439" y="18814"/>
                        <a:pt x="5624" y="18814"/>
                      </a:cubicBezTo>
                      <a:lnTo>
                        <a:pt x="11022" y="18814"/>
                      </a:lnTo>
                      <a:cubicBezTo>
                        <a:pt x="11208" y="18814"/>
                        <a:pt x="11362" y="18660"/>
                        <a:pt x="11362" y="18473"/>
                      </a:cubicBezTo>
                      <a:cubicBezTo>
                        <a:pt x="11362" y="18287"/>
                        <a:pt x="11208" y="18132"/>
                        <a:pt x="11022" y="18132"/>
                      </a:cubicBezTo>
                      <a:lnTo>
                        <a:pt x="5624" y="18132"/>
                      </a:lnTo>
                      <a:close/>
                      <a:moveTo>
                        <a:pt x="13045" y="18132"/>
                      </a:moveTo>
                      <a:cubicBezTo>
                        <a:pt x="12859" y="18132"/>
                        <a:pt x="12704" y="18287"/>
                        <a:pt x="12704" y="18473"/>
                      </a:cubicBezTo>
                      <a:cubicBezTo>
                        <a:pt x="12704" y="18660"/>
                        <a:pt x="12859" y="18814"/>
                        <a:pt x="13045" y="18814"/>
                      </a:cubicBezTo>
                      <a:lnTo>
                        <a:pt x="18442" y="18814"/>
                      </a:lnTo>
                      <a:cubicBezTo>
                        <a:pt x="18628" y="18814"/>
                        <a:pt x="18783" y="18660"/>
                        <a:pt x="18783" y="18473"/>
                      </a:cubicBezTo>
                      <a:cubicBezTo>
                        <a:pt x="18783" y="18287"/>
                        <a:pt x="18628" y="18132"/>
                        <a:pt x="18442" y="18132"/>
                      </a:cubicBezTo>
                      <a:lnTo>
                        <a:pt x="13045" y="1813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</p:grpSp>
        <p:grpSp>
          <p:nvGrpSpPr>
            <p:cNvPr id="1130" name="Google Shape;1130;p24"/>
            <p:cNvGrpSpPr/>
            <p:nvPr/>
          </p:nvGrpSpPr>
          <p:grpSpPr>
            <a:xfrm>
              <a:off x="1827693" y="1811474"/>
              <a:ext cx="2034287" cy="2596288"/>
              <a:chOff x="1307468" y="1697288"/>
              <a:chExt cx="2713719" cy="3463424"/>
            </a:xfrm>
          </p:grpSpPr>
          <p:grpSp>
            <p:nvGrpSpPr>
              <p:cNvPr id="1131" name="Google Shape;1131;p24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132" name="Google Shape;1132;p24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133" name="Google Shape;1133;p2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rmAutofit fontScale="62500" lnSpcReduction="20000"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000">
                        <a:solidFill>
                          <a:schemeClr val="dk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rPr>
                      <a:t>This part of the content is displayed as a text layout placeholder (recommended to use the theme font)</a:t>
                    </a:r>
                    <a:br>
                      <a:rPr lang="en-US" sz="1000">
                        <a:solidFill>
                          <a:schemeClr val="dk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rPr>
                    </a:br>
                    <a:r>
                      <a:rPr lang="en-US" sz="1000">
                        <a:solidFill>
                          <a:schemeClr val="dk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rPr>
                      <a:t> </a:t>
                    </a:r>
                    <a:endParaRPr/>
                  </a:p>
                </p:txBody>
              </p:sp>
              <p:sp>
                <p:nvSpPr>
                  <p:cNvPr id="1134" name="Google Shape;1134;p2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600" b="1">
                        <a:solidFill>
                          <a:schemeClr val="accen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rPr>
                      <a:t>Title text preset</a:t>
                    </a:r>
                    <a:endParaRPr sz="1600" b="1">
                      <a:solidFill>
                        <a:schemeClr val="accent1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</p:grpSp>
            <p:grpSp>
              <p:nvGrpSpPr>
                <p:cNvPr id="1135" name="Google Shape;1135;p24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136" name="Google Shape;1136;p2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rmAutofit fontScale="62500" lnSpcReduction="20000"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000">
                        <a:solidFill>
                          <a:schemeClr val="dk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rPr>
                      <a:t>This part of the content is displayed as a text layout placeholder (recommended to use the theme font)</a:t>
                    </a:r>
                    <a:br>
                      <a:rPr lang="en-US" sz="1000">
                        <a:solidFill>
                          <a:schemeClr val="dk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rPr>
                    </a:br>
                    <a:r>
                      <a:rPr lang="en-US" sz="1000">
                        <a:solidFill>
                          <a:schemeClr val="dk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rPr>
                      <a:t> </a:t>
                    </a:r>
                    <a:endParaRPr/>
                  </a:p>
                </p:txBody>
              </p:sp>
              <p:sp>
                <p:nvSpPr>
                  <p:cNvPr id="1137" name="Google Shape;1137;p2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rPr>
                      <a:t>Title text preset</a:t>
                    </a:r>
                    <a:endParaRPr sz="1600" b="1">
                      <a:solidFill>
                        <a:schemeClr val="accent2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</p:grpSp>
            <p:grpSp>
              <p:nvGrpSpPr>
                <p:cNvPr id="1138" name="Google Shape;1138;p24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139" name="Google Shape;1139;p2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rmAutofit fontScale="62500" lnSpcReduction="20000"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000">
                        <a:solidFill>
                          <a:schemeClr val="dk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rPr>
                      <a:t>This part of the content is displayed as a text layout placeholder (recommended to use the theme font)</a:t>
                    </a:r>
                    <a:br>
                      <a:rPr lang="en-US" sz="1000">
                        <a:solidFill>
                          <a:schemeClr val="dk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rPr>
                    </a:br>
                    <a:r>
                      <a:rPr lang="en-US" sz="1000">
                        <a:solidFill>
                          <a:schemeClr val="dk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rPr>
                      <a:t> </a:t>
                    </a:r>
                    <a:endParaRPr/>
                  </a:p>
                </p:txBody>
              </p:sp>
              <p:sp>
                <p:nvSpPr>
                  <p:cNvPr id="1140" name="Google Shape;1140;p2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600" b="1">
                        <a:solidFill>
                          <a:schemeClr val="accent5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rPr>
                      <a:t>Title text preset</a:t>
                    </a:r>
                    <a:endParaRPr sz="1600" b="1">
                      <a:solidFill>
                        <a:schemeClr val="accent5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</p:grpSp>
          </p:grpSp>
          <p:grpSp>
            <p:nvGrpSpPr>
              <p:cNvPr id="1141" name="Google Shape;1141;p24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1142" name="Google Shape;1142;p24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CCCC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43" name="Google Shape;1143;p24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CCCC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sp>
        <p:nvSpPr>
          <p:cNvPr id="1144" name="Google Shape;1144;p24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Target plan</a:t>
            </a:r>
            <a:endParaRPr sz="20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5"/>
          <p:cNvSpPr/>
          <p:nvPr/>
        </p:nvSpPr>
        <p:spPr>
          <a:xfrm>
            <a:off x="1150938" y="3603626"/>
            <a:ext cx="823913" cy="623888"/>
          </a:xfrm>
          <a:custGeom>
            <a:avLst/>
            <a:gdLst/>
            <a:ahLst/>
            <a:cxnLst/>
            <a:rect l="l" t="t" r="r" b="b"/>
            <a:pathLst>
              <a:path w="1214" h="918" extrusionOk="0">
                <a:moveTo>
                  <a:pt x="707" y="918"/>
                </a:moveTo>
                <a:cubicBezTo>
                  <a:pt x="707" y="918"/>
                  <a:pt x="707" y="918"/>
                  <a:pt x="707" y="918"/>
                </a:cubicBezTo>
                <a:cubicBezTo>
                  <a:pt x="707" y="918"/>
                  <a:pt x="707" y="918"/>
                  <a:pt x="707" y="918"/>
                </a:cubicBezTo>
                <a:cubicBezTo>
                  <a:pt x="707" y="918"/>
                  <a:pt x="707" y="918"/>
                  <a:pt x="707" y="918"/>
                </a:cubicBezTo>
                <a:moveTo>
                  <a:pt x="708" y="918"/>
                </a:moveTo>
                <a:cubicBezTo>
                  <a:pt x="708" y="918"/>
                  <a:pt x="708" y="918"/>
                  <a:pt x="708" y="918"/>
                </a:cubicBezTo>
                <a:cubicBezTo>
                  <a:pt x="708" y="918"/>
                  <a:pt x="708" y="918"/>
                  <a:pt x="708" y="918"/>
                </a:cubicBezTo>
                <a:moveTo>
                  <a:pt x="708" y="918"/>
                </a:moveTo>
                <a:cubicBezTo>
                  <a:pt x="708" y="918"/>
                  <a:pt x="708" y="918"/>
                  <a:pt x="708" y="918"/>
                </a:cubicBezTo>
                <a:cubicBezTo>
                  <a:pt x="708" y="918"/>
                  <a:pt x="708" y="918"/>
                  <a:pt x="708" y="918"/>
                </a:cubicBezTo>
                <a:moveTo>
                  <a:pt x="709" y="918"/>
                </a:moveTo>
                <a:cubicBezTo>
                  <a:pt x="709" y="918"/>
                  <a:pt x="709" y="918"/>
                  <a:pt x="709" y="918"/>
                </a:cubicBezTo>
                <a:cubicBezTo>
                  <a:pt x="709" y="918"/>
                  <a:pt x="709" y="918"/>
                  <a:pt x="709" y="918"/>
                </a:cubicBezTo>
                <a:moveTo>
                  <a:pt x="710" y="918"/>
                </a:moveTo>
                <a:cubicBezTo>
                  <a:pt x="710" y="918"/>
                  <a:pt x="710" y="918"/>
                  <a:pt x="710" y="918"/>
                </a:cubicBezTo>
                <a:cubicBezTo>
                  <a:pt x="710" y="918"/>
                  <a:pt x="710" y="918"/>
                  <a:pt x="710" y="918"/>
                </a:cubicBezTo>
                <a:moveTo>
                  <a:pt x="710" y="918"/>
                </a:moveTo>
                <a:cubicBezTo>
                  <a:pt x="710" y="918"/>
                  <a:pt x="710" y="918"/>
                  <a:pt x="710" y="918"/>
                </a:cubicBezTo>
                <a:cubicBezTo>
                  <a:pt x="710" y="918"/>
                  <a:pt x="710" y="918"/>
                  <a:pt x="710" y="918"/>
                </a:cubicBezTo>
                <a:moveTo>
                  <a:pt x="711" y="918"/>
                </a:moveTo>
                <a:cubicBezTo>
                  <a:pt x="711" y="918"/>
                  <a:pt x="711" y="918"/>
                  <a:pt x="711" y="918"/>
                </a:cubicBezTo>
                <a:cubicBezTo>
                  <a:pt x="711" y="918"/>
                  <a:pt x="711" y="918"/>
                  <a:pt x="711" y="918"/>
                </a:cubicBezTo>
                <a:moveTo>
                  <a:pt x="711" y="918"/>
                </a:moveTo>
                <a:cubicBezTo>
                  <a:pt x="711" y="918"/>
                  <a:pt x="711" y="918"/>
                  <a:pt x="711" y="918"/>
                </a:cubicBezTo>
                <a:cubicBezTo>
                  <a:pt x="711" y="918"/>
                  <a:pt x="711" y="918"/>
                  <a:pt x="711" y="918"/>
                </a:cubicBezTo>
                <a:moveTo>
                  <a:pt x="712" y="918"/>
                </a:moveTo>
                <a:cubicBezTo>
                  <a:pt x="712" y="918"/>
                  <a:pt x="712" y="918"/>
                  <a:pt x="712" y="918"/>
                </a:cubicBezTo>
                <a:cubicBezTo>
                  <a:pt x="712" y="918"/>
                  <a:pt x="712" y="918"/>
                  <a:pt x="712" y="918"/>
                </a:cubicBezTo>
                <a:moveTo>
                  <a:pt x="713" y="918"/>
                </a:moveTo>
                <a:cubicBezTo>
                  <a:pt x="713" y="918"/>
                  <a:pt x="713" y="918"/>
                  <a:pt x="713" y="918"/>
                </a:cubicBezTo>
                <a:cubicBezTo>
                  <a:pt x="713" y="918"/>
                  <a:pt x="713" y="918"/>
                  <a:pt x="713" y="918"/>
                </a:cubicBezTo>
                <a:moveTo>
                  <a:pt x="713" y="918"/>
                </a:moveTo>
                <a:cubicBezTo>
                  <a:pt x="713" y="918"/>
                  <a:pt x="713" y="918"/>
                  <a:pt x="713" y="918"/>
                </a:cubicBezTo>
                <a:cubicBezTo>
                  <a:pt x="713" y="918"/>
                  <a:pt x="713" y="918"/>
                  <a:pt x="713" y="918"/>
                </a:cubicBezTo>
                <a:moveTo>
                  <a:pt x="714" y="918"/>
                </a:moveTo>
                <a:cubicBezTo>
                  <a:pt x="714" y="918"/>
                  <a:pt x="714" y="918"/>
                  <a:pt x="714" y="918"/>
                </a:cubicBezTo>
                <a:cubicBezTo>
                  <a:pt x="714" y="918"/>
                  <a:pt x="714" y="918"/>
                  <a:pt x="714" y="918"/>
                </a:cubicBezTo>
                <a:moveTo>
                  <a:pt x="714" y="918"/>
                </a:moveTo>
                <a:cubicBezTo>
                  <a:pt x="714" y="918"/>
                  <a:pt x="714" y="918"/>
                  <a:pt x="714" y="918"/>
                </a:cubicBezTo>
                <a:cubicBezTo>
                  <a:pt x="714" y="918"/>
                  <a:pt x="714" y="918"/>
                  <a:pt x="714" y="918"/>
                </a:cubicBezTo>
                <a:moveTo>
                  <a:pt x="715" y="918"/>
                </a:moveTo>
                <a:cubicBezTo>
                  <a:pt x="715" y="918"/>
                  <a:pt x="715" y="918"/>
                  <a:pt x="715" y="918"/>
                </a:cubicBezTo>
                <a:cubicBezTo>
                  <a:pt x="715" y="918"/>
                  <a:pt x="715" y="918"/>
                  <a:pt x="715" y="918"/>
                </a:cubicBezTo>
                <a:moveTo>
                  <a:pt x="716" y="918"/>
                </a:moveTo>
                <a:cubicBezTo>
                  <a:pt x="715" y="918"/>
                  <a:pt x="715" y="918"/>
                  <a:pt x="715" y="918"/>
                </a:cubicBezTo>
                <a:cubicBezTo>
                  <a:pt x="715" y="918"/>
                  <a:pt x="715" y="918"/>
                  <a:pt x="716" y="918"/>
                </a:cubicBezTo>
                <a:moveTo>
                  <a:pt x="716" y="918"/>
                </a:moveTo>
                <a:cubicBezTo>
                  <a:pt x="716" y="918"/>
                  <a:pt x="716" y="918"/>
                  <a:pt x="716" y="918"/>
                </a:cubicBezTo>
                <a:cubicBezTo>
                  <a:pt x="716" y="918"/>
                  <a:pt x="716" y="918"/>
                  <a:pt x="716" y="918"/>
                </a:cubicBezTo>
                <a:moveTo>
                  <a:pt x="717" y="918"/>
                </a:moveTo>
                <a:cubicBezTo>
                  <a:pt x="717" y="918"/>
                  <a:pt x="717" y="918"/>
                  <a:pt x="717" y="918"/>
                </a:cubicBezTo>
                <a:cubicBezTo>
                  <a:pt x="717" y="918"/>
                  <a:pt x="717" y="918"/>
                  <a:pt x="717" y="918"/>
                </a:cubicBezTo>
                <a:moveTo>
                  <a:pt x="717" y="918"/>
                </a:moveTo>
                <a:cubicBezTo>
                  <a:pt x="717" y="918"/>
                  <a:pt x="717" y="918"/>
                  <a:pt x="717" y="918"/>
                </a:cubicBezTo>
                <a:cubicBezTo>
                  <a:pt x="717" y="918"/>
                  <a:pt x="717" y="918"/>
                  <a:pt x="717" y="918"/>
                </a:cubicBezTo>
                <a:moveTo>
                  <a:pt x="718" y="918"/>
                </a:moveTo>
                <a:cubicBezTo>
                  <a:pt x="718" y="918"/>
                  <a:pt x="718" y="918"/>
                  <a:pt x="718" y="918"/>
                </a:cubicBezTo>
                <a:cubicBezTo>
                  <a:pt x="718" y="918"/>
                  <a:pt x="718" y="918"/>
                  <a:pt x="718" y="918"/>
                </a:cubicBezTo>
                <a:moveTo>
                  <a:pt x="718" y="918"/>
                </a:moveTo>
                <a:cubicBezTo>
                  <a:pt x="718" y="918"/>
                  <a:pt x="718" y="918"/>
                  <a:pt x="718" y="918"/>
                </a:cubicBezTo>
                <a:cubicBezTo>
                  <a:pt x="718" y="918"/>
                  <a:pt x="718" y="918"/>
                  <a:pt x="718" y="918"/>
                </a:cubicBezTo>
                <a:moveTo>
                  <a:pt x="719" y="918"/>
                </a:moveTo>
                <a:cubicBezTo>
                  <a:pt x="719" y="918"/>
                  <a:pt x="719" y="918"/>
                  <a:pt x="719" y="918"/>
                </a:cubicBezTo>
                <a:cubicBezTo>
                  <a:pt x="719" y="918"/>
                  <a:pt x="719" y="918"/>
                  <a:pt x="719" y="918"/>
                </a:cubicBezTo>
                <a:moveTo>
                  <a:pt x="720" y="918"/>
                </a:moveTo>
                <a:cubicBezTo>
                  <a:pt x="720" y="918"/>
                  <a:pt x="719" y="918"/>
                  <a:pt x="719" y="918"/>
                </a:cubicBezTo>
                <a:cubicBezTo>
                  <a:pt x="719" y="918"/>
                  <a:pt x="720" y="918"/>
                  <a:pt x="720" y="918"/>
                </a:cubicBezTo>
                <a:moveTo>
                  <a:pt x="720" y="918"/>
                </a:moveTo>
                <a:cubicBezTo>
                  <a:pt x="720" y="918"/>
                  <a:pt x="720" y="918"/>
                  <a:pt x="720" y="918"/>
                </a:cubicBezTo>
                <a:cubicBezTo>
                  <a:pt x="720" y="918"/>
                  <a:pt x="720" y="918"/>
                  <a:pt x="720" y="918"/>
                </a:cubicBezTo>
                <a:moveTo>
                  <a:pt x="721" y="918"/>
                </a:moveTo>
                <a:cubicBezTo>
                  <a:pt x="721" y="918"/>
                  <a:pt x="721" y="918"/>
                  <a:pt x="721" y="918"/>
                </a:cubicBezTo>
                <a:cubicBezTo>
                  <a:pt x="721" y="918"/>
                  <a:pt x="721" y="918"/>
                  <a:pt x="721" y="918"/>
                </a:cubicBezTo>
                <a:moveTo>
                  <a:pt x="721" y="918"/>
                </a:moveTo>
                <a:cubicBezTo>
                  <a:pt x="721" y="918"/>
                  <a:pt x="721" y="918"/>
                  <a:pt x="721" y="918"/>
                </a:cubicBezTo>
                <a:cubicBezTo>
                  <a:pt x="721" y="918"/>
                  <a:pt x="721" y="918"/>
                  <a:pt x="721" y="918"/>
                </a:cubicBezTo>
                <a:moveTo>
                  <a:pt x="722" y="918"/>
                </a:moveTo>
                <a:cubicBezTo>
                  <a:pt x="722" y="918"/>
                  <a:pt x="722" y="918"/>
                  <a:pt x="722" y="918"/>
                </a:cubicBezTo>
                <a:cubicBezTo>
                  <a:pt x="722" y="918"/>
                  <a:pt x="722" y="918"/>
                  <a:pt x="722" y="918"/>
                </a:cubicBezTo>
                <a:moveTo>
                  <a:pt x="723" y="917"/>
                </a:moveTo>
                <a:cubicBezTo>
                  <a:pt x="722" y="917"/>
                  <a:pt x="722" y="918"/>
                  <a:pt x="722" y="918"/>
                </a:cubicBezTo>
                <a:cubicBezTo>
                  <a:pt x="722" y="918"/>
                  <a:pt x="722" y="917"/>
                  <a:pt x="723" y="917"/>
                </a:cubicBezTo>
                <a:moveTo>
                  <a:pt x="723" y="917"/>
                </a:moveTo>
                <a:cubicBezTo>
                  <a:pt x="723" y="917"/>
                  <a:pt x="723" y="917"/>
                  <a:pt x="723" y="917"/>
                </a:cubicBezTo>
                <a:cubicBezTo>
                  <a:pt x="723" y="917"/>
                  <a:pt x="723" y="917"/>
                  <a:pt x="723" y="917"/>
                </a:cubicBezTo>
                <a:moveTo>
                  <a:pt x="724" y="917"/>
                </a:moveTo>
                <a:cubicBezTo>
                  <a:pt x="724" y="917"/>
                  <a:pt x="723" y="917"/>
                  <a:pt x="723" y="917"/>
                </a:cubicBezTo>
                <a:cubicBezTo>
                  <a:pt x="723" y="917"/>
                  <a:pt x="724" y="917"/>
                  <a:pt x="724" y="917"/>
                </a:cubicBezTo>
                <a:moveTo>
                  <a:pt x="724" y="917"/>
                </a:moveTo>
                <a:cubicBezTo>
                  <a:pt x="724" y="917"/>
                  <a:pt x="724" y="917"/>
                  <a:pt x="724" y="917"/>
                </a:cubicBezTo>
                <a:cubicBezTo>
                  <a:pt x="724" y="917"/>
                  <a:pt x="724" y="917"/>
                  <a:pt x="724" y="917"/>
                </a:cubicBezTo>
                <a:moveTo>
                  <a:pt x="725" y="917"/>
                </a:moveTo>
                <a:cubicBezTo>
                  <a:pt x="725" y="917"/>
                  <a:pt x="725" y="917"/>
                  <a:pt x="724" y="917"/>
                </a:cubicBezTo>
                <a:cubicBezTo>
                  <a:pt x="725" y="917"/>
                  <a:pt x="725" y="917"/>
                  <a:pt x="725" y="917"/>
                </a:cubicBezTo>
                <a:moveTo>
                  <a:pt x="726" y="917"/>
                </a:moveTo>
                <a:cubicBezTo>
                  <a:pt x="725" y="917"/>
                  <a:pt x="725" y="917"/>
                  <a:pt x="725" y="917"/>
                </a:cubicBezTo>
                <a:cubicBezTo>
                  <a:pt x="725" y="917"/>
                  <a:pt x="725" y="917"/>
                  <a:pt x="726" y="917"/>
                </a:cubicBezTo>
                <a:moveTo>
                  <a:pt x="674" y="915"/>
                </a:moveTo>
                <a:cubicBezTo>
                  <a:pt x="675" y="915"/>
                  <a:pt x="675" y="915"/>
                  <a:pt x="675" y="915"/>
                </a:cubicBezTo>
                <a:cubicBezTo>
                  <a:pt x="675" y="915"/>
                  <a:pt x="675" y="915"/>
                  <a:pt x="674" y="915"/>
                </a:cubicBezTo>
                <a:moveTo>
                  <a:pt x="826" y="875"/>
                </a:moveTo>
                <a:cubicBezTo>
                  <a:pt x="797" y="899"/>
                  <a:pt x="762" y="914"/>
                  <a:pt x="726" y="917"/>
                </a:cubicBezTo>
                <a:cubicBezTo>
                  <a:pt x="762" y="914"/>
                  <a:pt x="797" y="899"/>
                  <a:pt x="826" y="875"/>
                </a:cubicBezTo>
                <a:moveTo>
                  <a:pt x="826" y="874"/>
                </a:moveTo>
                <a:cubicBezTo>
                  <a:pt x="826" y="874"/>
                  <a:pt x="826" y="874"/>
                  <a:pt x="826" y="875"/>
                </a:cubicBezTo>
                <a:cubicBezTo>
                  <a:pt x="826" y="874"/>
                  <a:pt x="826" y="874"/>
                  <a:pt x="826" y="874"/>
                </a:cubicBezTo>
                <a:moveTo>
                  <a:pt x="827" y="874"/>
                </a:moveTo>
                <a:cubicBezTo>
                  <a:pt x="827" y="874"/>
                  <a:pt x="827" y="874"/>
                  <a:pt x="826" y="874"/>
                </a:cubicBezTo>
                <a:cubicBezTo>
                  <a:pt x="827" y="874"/>
                  <a:pt x="827" y="874"/>
                  <a:pt x="827" y="874"/>
                </a:cubicBezTo>
                <a:moveTo>
                  <a:pt x="827" y="873"/>
                </a:moveTo>
                <a:cubicBezTo>
                  <a:pt x="827" y="874"/>
                  <a:pt x="827" y="874"/>
                  <a:pt x="827" y="874"/>
                </a:cubicBezTo>
                <a:cubicBezTo>
                  <a:pt x="827" y="874"/>
                  <a:pt x="827" y="874"/>
                  <a:pt x="827" y="873"/>
                </a:cubicBezTo>
                <a:moveTo>
                  <a:pt x="828" y="873"/>
                </a:moveTo>
                <a:cubicBezTo>
                  <a:pt x="828" y="873"/>
                  <a:pt x="827" y="873"/>
                  <a:pt x="827" y="873"/>
                </a:cubicBezTo>
                <a:cubicBezTo>
                  <a:pt x="827" y="873"/>
                  <a:pt x="828" y="873"/>
                  <a:pt x="828" y="873"/>
                </a:cubicBezTo>
                <a:moveTo>
                  <a:pt x="828" y="873"/>
                </a:moveTo>
                <a:cubicBezTo>
                  <a:pt x="828" y="873"/>
                  <a:pt x="828" y="873"/>
                  <a:pt x="828" y="873"/>
                </a:cubicBezTo>
                <a:cubicBezTo>
                  <a:pt x="828" y="873"/>
                  <a:pt x="828" y="873"/>
                  <a:pt x="828" y="873"/>
                </a:cubicBezTo>
                <a:moveTo>
                  <a:pt x="829" y="872"/>
                </a:moveTo>
                <a:cubicBezTo>
                  <a:pt x="828" y="872"/>
                  <a:pt x="828" y="873"/>
                  <a:pt x="828" y="873"/>
                </a:cubicBezTo>
                <a:cubicBezTo>
                  <a:pt x="828" y="873"/>
                  <a:pt x="828" y="872"/>
                  <a:pt x="829" y="872"/>
                </a:cubicBezTo>
                <a:moveTo>
                  <a:pt x="829" y="872"/>
                </a:moveTo>
                <a:cubicBezTo>
                  <a:pt x="829" y="872"/>
                  <a:pt x="829" y="872"/>
                  <a:pt x="829" y="872"/>
                </a:cubicBezTo>
                <a:cubicBezTo>
                  <a:pt x="829" y="872"/>
                  <a:pt x="829" y="872"/>
                  <a:pt x="829" y="872"/>
                </a:cubicBezTo>
                <a:moveTo>
                  <a:pt x="829" y="872"/>
                </a:moveTo>
                <a:cubicBezTo>
                  <a:pt x="829" y="872"/>
                  <a:pt x="829" y="872"/>
                  <a:pt x="829" y="872"/>
                </a:cubicBezTo>
                <a:cubicBezTo>
                  <a:pt x="829" y="872"/>
                  <a:pt x="829" y="872"/>
                  <a:pt x="829" y="872"/>
                </a:cubicBezTo>
                <a:moveTo>
                  <a:pt x="830" y="871"/>
                </a:moveTo>
                <a:cubicBezTo>
                  <a:pt x="830" y="871"/>
                  <a:pt x="830" y="871"/>
                  <a:pt x="830" y="871"/>
                </a:cubicBezTo>
                <a:cubicBezTo>
                  <a:pt x="830" y="871"/>
                  <a:pt x="830" y="871"/>
                  <a:pt x="830" y="871"/>
                </a:cubicBezTo>
                <a:moveTo>
                  <a:pt x="830" y="871"/>
                </a:moveTo>
                <a:cubicBezTo>
                  <a:pt x="830" y="871"/>
                  <a:pt x="830" y="871"/>
                  <a:pt x="830" y="871"/>
                </a:cubicBezTo>
                <a:cubicBezTo>
                  <a:pt x="830" y="871"/>
                  <a:pt x="830" y="871"/>
                  <a:pt x="830" y="871"/>
                </a:cubicBezTo>
                <a:moveTo>
                  <a:pt x="831" y="870"/>
                </a:moveTo>
                <a:cubicBezTo>
                  <a:pt x="831" y="870"/>
                  <a:pt x="831" y="871"/>
                  <a:pt x="830" y="871"/>
                </a:cubicBezTo>
                <a:cubicBezTo>
                  <a:pt x="831" y="871"/>
                  <a:pt x="831" y="870"/>
                  <a:pt x="831" y="870"/>
                </a:cubicBezTo>
                <a:moveTo>
                  <a:pt x="831" y="870"/>
                </a:moveTo>
                <a:cubicBezTo>
                  <a:pt x="831" y="870"/>
                  <a:pt x="831" y="870"/>
                  <a:pt x="831" y="870"/>
                </a:cubicBezTo>
                <a:cubicBezTo>
                  <a:pt x="831" y="870"/>
                  <a:pt x="831" y="870"/>
                  <a:pt x="831" y="870"/>
                </a:cubicBezTo>
                <a:moveTo>
                  <a:pt x="832" y="870"/>
                </a:moveTo>
                <a:cubicBezTo>
                  <a:pt x="832" y="870"/>
                  <a:pt x="831" y="870"/>
                  <a:pt x="831" y="870"/>
                </a:cubicBezTo>
                <a:cubicBezTo>
                  <a:pt x="831" y="870"/>
                  <a:pt x="832" y="870"/>
                  <a:pt x="832" y="870"/>
                </a:cubicBezTo>
                <a:moveTo>
                  <a:pt x="832" y="869"/>
                </a:moveTo>
                <a:cubicBezTo>
                  <a:pt x="832" y="869"/>
                  <a:pt x="832" y="869"/>
                  <a:pt x="832" y="869"/>
                </a:cubicBezTo>
                <a:cubicBezTo>
                  <a:pt x="832" y="869"/>
                  <a:pt x="832" y="869"/>
                  <a:pt x="832" y="869"/>
                </a:cubicBezTo>
                <a:moveTo>
                  <a:pt x="832" y="869"/>
                </a:moveTo>
                <a:cubicBezTo>
                  <a:pt x="832" y="869"/>
                  <a:pt x="832" y="869"/>
                  <a:pt x="832" y="869"/>
                </a:cubicBezTo>
                <a:cubicBezTo>
                  <a:pt x="832" y="869"/>
                  <a:pt x="832" y="869"/>
                  <a:pt x="832" y="869"/>
                </a:cubicBezTo>
                <a:moveTo>
                  <a:pt x="833" y="868"/>
                </a:moveTo>
                <a:cubicBezTo>
                  <a:pt x="833" y="868"/>
                  <a:pt x="833" y="869"/>
                  <a:pt x="833" y="869"/>
                </a:cubicBezTo>
                <a:cubicBezTo>
                  <a:pt x="833" y="869"/>
                  <a:pt x="833" y="868"/>
                  <a:pt x="833" y="868"/>
                </a:cubicBezTo>
                <a:moveTo>
                  <a:pt x="833" y="868"/>
                </a:moveTo>
                <a:cubicBezTo>
                  <a:pt x="833" y="868"/>
                  <a:pt x="833" y="868"/>
                  <a:pt x="833" y="868"/>
                </a:cubicBezTo>
                <a:cubicBezTo>
                  <a:pt x="833" y="868"/>
                  <a:pt x="833" y="868"/>
                  <a:pt x="833" y="868"/>
                </a:cubicBezTo>
                <a:moveTo>
                  <a:pt x="834" y="868"/>
                </a:moveTo>
                <a:cubicBezTo>
                  <a:pt x="834" y="868"/>
                  <a:pt x="834" y="868"/>
                  <a:pt x="834" y="868"/>
                </a:cubicBezTo>
                <a:cubicBezTo>
                  <a:pt x="834" y="868"/>
                  <a:pt x="834" y="868"/>
                  <a:pt x="834" y="868"/>
                </a:cubicBezTo>
                <a:moveTo>
                  <a:pt x="834" y="867"/>
                </a:moveTo>
                <a:cubicBezTo>
                  <a:pt x="834" y="867"/>
                  <a:pt x="834" y="867"/>
                  <a:pt x="834" y="867"/>
                </a:cubicBezTo>
                <a:cubicBezTo>
                  <a:pt x="834" y="867"/>
                  <a:pt x="834" y="867"/>
                  <a:pt x="834" y="867"/>
                </a:cubicBezTo>
                <a:moveTo>
                  <a:pt x="835" y="867"/>
                </a:moveTo>
                <a:cubicBezTo>
                  <a:pt x="835" y="867"/>
                  <a:pt x="835" y="867"/>
                  <a:pt x="834" y="867"/>
                </a:cubicBezTo>
                <a:cubicBezTo>
                  <a:pt x="835" y="867"/>
                  <a:pt x="835" y="867"/>
                  <a:pt x="835" y="867"/>
                </a:cubicBezTo>
                <a:moveTo>
                  <a:pt x="835" y="866"/>
                </a:moveTo>
                <a:cubicBezTo>
                  <a:pt x="835" y="866"/>
                  <a:pt x="835" y="866"/>
                  <a:pt x="835" y="866"/>
                </a:cubicBezTo>
                <a:cubicBezTo>
                  <a:pt x="835" y="866"/>
                  <a:pt x="835" y="866"/>
                  <a:pt x="835" y="866"/>
                </a:cubicBezTo>
                <a:moveTo>
                  <a:pt x="835" y="866"/>
                </a:moveTo>
                <a:cubicBezTo>
                  <a:pt x="835" y="866"/>
                  <a:pt x="835" y="866"/>
                  <a:pt x="835" y="866"/>
                </a:cubicBezTo>
                <a:cubicBezTo>
                  <a:pt x="835" y="866"/>
                  <a:pt x="835" y="866"/>
                  <a:pt x="835" y="866"/>
                </a:cubicBezTo>
                <a:moveTo>
                  <a:pt x="836" y="866"/>
                </a:moveTo>
                <a:cubicBezTo>
                  <a:pt x="836" y="866"/>
                  <a:pt x="836" y="866"/>
                  <a:pt x="836" y="866"/>
                </a:cubicBezTo>
                <a:cubicBezTo>
                  <a:pt x="836" y="866"/>
                  <a:pt x="836" y="866"/>
                  <a:pt x="836" y="866"/>
                </a:cubicBezTo>
                <a:moveTo>
                  <a:pt x="836" y="865"/>
                </a:moveTo>
                <a:cubicBezTo>
                  <a:pt x="836" y="865"/>
                  <a:pt x="836" y="865"/>
                  <a:pt x="836" y="865"/>
                </a:cubicBezTo>
                <a:cubicBezTo>
                  <a:pt x="836" y="865"/>
                  <a:pt x="836" y="865"/>
                  <a:pt x="836" y="865"/>
                </a:cubicBezTo>
                <a:moveTo>
                  <a:pt x="837" y="865"/>
                </a:moveTo>
                <a:cubicBezTo>
                  <a:pt x="837" y="865"/>
                  <a:pt x="837" y="865"/>
                  <a:pt x="837" y="865"/>
                </a:cubicBezTo>
                <a:cubicBezTo>
                  <a:pt x="837" y="865"/>
                  <a:pt x="837" y="865"/>
                  <a:pt x="837" y="865"/>
                </a:cubicBezTo>
                <a:moveTo>
                  <a:pt x="837" y="864"/>
                </a:moveTo>
                <a:cubicBezTo>
                  <a:pt x="837" y="864"/>
                  <a:pt x="837" y="864"/>
                  <a:pt x="837" y="864"/>
                </a:cubicBezTo>
                <a:cubicBezTo>
                  <a:pt x="837" y="864"/>
                  <a:pt x="837" y="864"/>
                  <a:pt x="837" y="864"/>
                </a:cubicBezTo>
                <a:moveTo>
                  <a:pt x="838" y="864"/>
                </a:moveTo>
                <a:cubicBezTo>
                  <a:pt x="838" y="864"/>
                  <a:pt x="838" y="864"/>
                  <a:pt x="838" y="864"/>
                </a:cubicBezTo>
                <a:cubicBezTo>
                  <a:pt x="838" y="864"/>
                  <a:pt x="838" y="864"/>
                  <a:pt x="838" y="864"/>
                </a:cubicBezTo>
                <a:moveTo>
                  <a:pt x="838" y="864"/>
                </a:moveTo>
                <a:cubicBezTo>
                  <a:pt x="838" y="864"/>
                  <a:pt x="838" y="864"/>
                  <a:pt x="838" y="864"/>
                </a:cubicBezTo>
                <a:cubicBezTo>
                  <a:pt x="838" y="864"/>
                  <a:pt x="838" y="864"/>
                  <a:pt x="838" y="864"/>
                </a:cubicBezTo>
                <a:moveTo>
                  <a:pt x="839" y="863"/>
                </a:moveTo>
                <a:cubicBezTo>
                  <a:pt x="839" y="863"/>
                  <a:pt x="839" y="863"/>
                  <a:pt x="839" y="863"/>
                </a:cubicBezTo>
                <a:cubicBezTo>
                  <a:pt x="839" y="863"/>
                  <a:pt x="839" y="863"/>
                  <a:pt x="839" y="863"/>
                </a:cubicBezTo>
                <a:moveTo>
                  <a:pt x="839" y="862"/>
                </a:moveTo>
                <a:cubicBezTo>
                  <a:pt x="839" y="862"/>
                  <a:pt x="839" y="862"/>
                  <a:pt x="839" y="862"/>
                </a:cubicBezTo>
                <a:cubicBezTo>
                  <a:pt x="839" y="862"/>
                  <a:pt x="839" y="862"/>
                  <a:pt x="839" y="862"/>
                </a:cubicBezTo>
                <a:moveTo>
                  <a:pt x="844" y="858"/>
                </a:moveTo>
                <a:cubicBezTo>
                  <a:pt x="844" y="858"/>
                  <a:pt x="843" y="858"/>
                  <a:pt x="843" y="858"/>
                </a:cubicBezTo>
                <a:cubicBezTo>
                  <a:pt x="843" y="858"/>
                  <a:pt x="844" y="858"/>
                  <a:pt x="844" y="858"/>
                </a:cubicBezTo>
                <a:moveTo>
                  <a:pt x="1146" y="732"/>
                </a:moveTo>
                <a:cubicBezTo>
                  <a:pt x="1036" y="732"/>
                  <a:pt x="927" y="774"/>
                  <a:pt x="845" y="856"/>
                </a:cubicBezTo>
                <a:cubicBezTo>
                  <a:pt x="927" y="774"/>
                  <a:pt x="1036" y="732"/>
                  <a:pt x="1146" y="732"/>
                </a:cubicBezTo>
                <a:cubicBezTo>
                  <a:pt x="1169" y="732"/>
                  <a:pt x="1191" y="734"/>
                  <a:pt x="1214" y="737"/>
                </a:cubicBezTo>
                <a:cubicBezTo>
                  <a:pt x="1214" y="737"/>
                  <a:pt x="1214" y="737"/>
                  <a:pt x="1214" y="737"/>
                </a:cubicBezTo>
                <a:cubicBezTo>
                  <a:pt x="1192" y="734"/>
                  <a:pt x="1169" y="732"/>
                  <a:pt x="1146" y="73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25"/>
          <p:cNvSpPr/>
          <p:nvPr/>
        </p:nvSpPr>
        <p:spPr>
          <a:xfrm>
            <a:off x="1410245" y="2559645"/>
            <a:ext cx="823913" cy="522288"/>
          </a:xfrm>
          <a:custGeom>
            <a:avLst/>
            <a:gdLst/>
            <a:ahLst/>
            <a:cxnLst/>
            <a:rect l="l" t="t" r="r" b="b"/>
            <a:pathLst>
              <a:path w="1213" h="766" extrusionOk="0">
                <a:moveTo>
                  <a:pt x="648" y="766"/>
                </a:moveTo>
                <a:cubicBezTo>
                  <a:pt x="648" y="766"/>
                  <a:pt x="648" y="766"/>
                  <a:pt x="648" y="766"/>
                </a:cubicBezTo>
                <a:cubicBezTo>
                  <a:pt x="648" y="766"/>
                  <a:pt x="648" y="766"/>
                  <a:pt x="648" y="766"/>
                </a:cubicBezTo>
                <a:cubicBezTo>
                  <a:pt x="648" y="766"/>
                  <a:pt x="648" y="766"/>
                  <a:pt x="648" y="766"/>
                </a:cubicBezTo>
                <a:moveTo>
                  <a:pt x="931" y="660"/>
                </a:moveTo>
                <a:cubicBezTo>
                  <a:pt x="851" y="729"/>
                  <a:pt x="751" y="766"/>
                  <a:pt x="648" y="766"/>
                </a:cubicBezTo>
                <a:cubicBezTo>
                  <a:pt x="751" y="766"/>
                  <a:pt x="851" y="729"/>
                  <a:pt x="931" y="660"/>
                </a:cubicBezTo>
                <a:moveTo>
                  <a:pt x="933" y="658"/>
                </a:moveTo>
                <a:cubicBezTo>
                  <a:pt x="932" y="659"/>
                  <a:pt x="932" y="659"/>
                  <a:pt x="931" y="660"/>
                </a:cubicBezTo>
                <a:cubicBezTo>
                  <a:pt x="932" y="659"/>
                  <a:pt x="932" y="659"/>
                  <a:pt x="933" y="658"/>
                </a:cubicBezTo>
                <a:moveTo>
                  <a:pt x="934" y="658"/>
                </a:move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moveTo>
                  <a:pt x="1159" y="635"/>
                </a:moveTo>
                <a:cubicBezTo>
                  <a:pt x="1159" y="635"/>
                  <a:pt x="1159" y="635"/>
                  <a:pt x="1159" y="635"/>
                </a:cubicBezTo>
                <a:cubicBezTo>
                  <a:pt x="1213" y="666"/>
                  <a:pt x="1213" y="666"/>
                  <a:pt x="1213" y="666"/>
                </a:cubicBezTo>
                <a:cubicBezTo>
                  <a:pt x="1213" y="666"/>
                  <a:pt x="1213" y="666"/>
                  <a:pt x="1213" y="666"/>
                </a:cubicBezTo>
                <a:cubicBezTo>
                  <a:pt x="1159" y="635"/>
                  <a:pt x="1159" y="635"/>
                  <a:pt x="1159" y="635"/>
                </a:cubicBezTo>
                <a:cubicBezTo>
                  <a:pt x="1159" y="635"/>
                  <a:pt x="1159" y="635"/>
                  <a:pt x="1159" y="635"/>
                </a:cubicBezTo>
                <a:moveTo>
                  <a:pt x="1062" y="609"/>
                </a:moveTo>
                <a:cubicBezTo>
                  <a:pt x="1016" y="609"/>
                  <a:pt x="971" y="625"/>
                  <a:pt x="934" y="657"/>
                </a:cubicBezTo>
                <a:cubicBezTo>
                  <a:pt x="971" y="625"/>
                  <a:pt x="1016" y="609"/>
                  <a:pt x="1062" y="609"/>
                </a:cubicBezTo>
                <a:moveTo>
                  <a:pt x="1062" y="609"/>
                </a:moveTo>
                <a:cubicBezTo>
                  <a:pt x="1062" y="609"/>
                  <a:pt x="1062" y="609"/>
                  <a:pt x="1062" y="609"/>
                </a:cubicBezTo>
                <a:cubicBezTo>
                  <a:pt x="1062" y="609"/>
                  <a:pt x="1062" y="609"/>
                  <a:pt x="1062" y="609"/>
                </a:cubicBezTo>
                <a:cubicBezTo>
                  <a:pt x="1062" y="609"/>
                  <a:pt x="1062" y="609"/>
                  <a:pt x="1062" y="609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317" y="646"/>
                  <a:pt x="428" y="731"/>
                  <a:pt x="562" y="758"/>
                </a:cubicBezTo>
                <a:cubicBezTo>
                  <a:pt x="562" y="758"/>
                  <a:pt x="562" y="758"/>
                  <a:pt x="562" y="758"/>
                </a:cubicBezTo>
                <a:cubicBezTo>
                  <a:pt x="562" y="758"/>
                  <a:pt x="562" y="758"/>
                  <a:pt x="562" y="758"/>
                </a:cubicBezTo>
                <a:cubicBezTo>
                  <a:pt x="428" y="731"/>
                  <a:pt x="317" y="646"/>
                  <a:pt x="257" y="5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09F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25"/>
          <p:cNvSpPr/>
          <p:nvPr/>
        </p:nvSpPr>
        <p:spPr>
          <a:xfrm>
            <a:off x="1193800" y="3841751"/>
            <a:ext cx="528638" cy="549275"/>
          </a:xfrm>
          <a:custGeom>
            <a:avLst/>
            <a:gdLst/>
            <a:ahLst/>
            <a:cxnLst/>
            <a:rect l="l" t="t" r="r" b="b"/>
            <a:pathLst>
              <a:path w="776" h="807" extrusionOk="0">
                <a:moveTo>
                  <a:pt x="776" y="785"/>
                </a:moveTo>
                <a:cubicBezTo>
                  <a:pt x="733" y="799"/>
                  <a:pt x="688" y="807"/>
                  <a:pt x="641" y="807"/>
                </a:cubicBezTo>
                <a:cubicBezTo>
                  <a:pt x="623" y="807"/>
                  <a:pt x="604" y="806"/>
                  <a:pt x="586" y="803"/>
                </a:cubicBezTo>
                <a:cubicBezTo>
                  <a:pt x="604" y="806"/>
                  <a:pt x="623" y="807"/>
                  <a:pt x="641" y="807"/>
                </a:cubicBezTo>
                <a:cubicBezTo>
                  <a:pt x="688" y="807"/>
                  <a:pt x="733" y="800"/>
                  <a:pt x="776" y="785"/>
                </a:cubicBezTo>
                <a:cubicBezTo>
                  <a:pt x="776" y="785"/>
                  <a:pt x="776" y="785"/>
                  <a:pt x="776" y="78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253" y="557"/>
                  <a:pt x="253" y="557"/>
                  <a:pt x="253" y="557"/>
                </a:cubicBezTo>
                <a:cubicBezTo>
                  <a:pt x="312" y="686"/>
                  <a:pt x="430" y="777"/>
                  <a:pt x="569" y="801"/>
                </a:cubicBezTo>
                <a:cubicBezTo>
                  <a:pt x="569" y="801"/>
                  <a:pt x="569" y="801"/>
                  <a:pt x="569" y="801"/>
                </a:cubicBezTo>
                <a:cubicBezTo>
                  <a:pt x="569" y="801"/>
                  <a:pt x="569" y="801"/>
                  <a:pt x="569" y="801"/>
                </a:cubicBezTo>
                <a:cubicBezTo>
                  <a:pt x="430" y="777"/>
                  <a:pt x="312" y="686"/>
                  <a:pt x="253" y="557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4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0" y="2"/>
                </a:moveTo>
                <a:cubicBezTo>
                  <a:pt x="0" y="3"/>
                  <a:pt x="1" y="3"/>
                  <a:pt x="1" y="3"/>
                </a:cubicBezTo>
                <a:cubicBezTo>
                  <a:pt x="1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25"/>
          <p:cNvSpPr/>
          <p:nvPr/>
        </p:nvSpPr>
        <p:spPr>
          <a:xfrm>
            <a:off x="-570893" y="-2038548"/>
            <a:ext cx="6396037" cy="6399213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4" name="Google Shape;1154;p25"/>
          <p:cNvGrpSpPr/>
          <p:nvPr/>
        </p:nvGrpSpPr>
        <p:grpSpPr>
          <a:xfrm>
            <a:off x="3805000" y="371277"/>
            <a:ext cx="6405562" cy="6410325"/>
            <a:chOff x="2913460" y="371277"/>
            <a:chExt cx="6405562" cy="6410325"/>
          </a:xfrm>
        </p:grpSpPr>
        <p:sp>
          <p:nvSpPr>
            <p:cNvPr id="1155" name="Google Shape;1155;p25"/>
            <p:cNvSpPr/>
            <p:nvPr/>
          </p:nvSpPr>
          <p:spPr>
            <a:xfrm>
              <a:off x="3127772" y="371277"/>
              <a:ext cx="6191250" cy="6410325"/>
            </a:xfrm>
            <a:custGeom>
              <a:avLst/>
              <a:gdLst/>
              <a:ahLst/>
              <a:cxnLst/>
              <a:rect l="l" t="t" r="r" b="b"/>
              <a:pathLst>
                <a:path w="1822" h="1885" extrusionOk="0">
                  <a:moveTo>
                    <a:pt x="1822" y="943"/>
                  </a:moveTo>
                  <a:cubicBezTo>
                    <a:pt x="1803" y="943"/>
                    <a:pt x="1803" y="943"/>
                    <a:pt x="1803" y="943"/>
                  </a:cubicBezTo>
                  <a:cubicBezTo>
                    <a:pt x="1785" y="943"/>
                    <a:pt x="1785" y="943"/>
                    <a:pt x="1785" y="943"/>
                  </a:cubicBezTo>
                  <a:cubicBezTo>
                    <a:pt x="1785" y="1193"/>
                    <a:pt x="1684" y="1419"/>
                    <a:pt x="1520" y="1583"/>
                  </a:cubicBezTo>
                  <a:cubicBezTo>
                    <a:pt x="1356" y="1747"/>
                    <a:pt x="1129" y="1848"/>
                    <a:pt x="879" y="1848"/>
                  </a:cubicBezTo>
                  <a:cubicBezTo>
                    <a:pt x="629" y="1848"/>
                    <a:pt x="403" y="1747"/>
                    <a:pt x="239" y="1583"/>
                  </a:cubicBezTo>
                  <a:cubicBezTo>
                    <a:pt x="151" y="1495"/>
                    <a:pt x="81" y="1389"/>
                    <a:pt x="35" y="1271"/>
                  </a:cubicBezTo>
                  <a:cubicBezTo>
                    <a:pt x="23" y="1275"/>
                    <a:pt x="12" y="1280"/>
                    <a:pt x="0" y="1284"/>
                  </a:cubicBezTo>
                  <a:cubicBezTo>
                    <a:pt x="48" y="1407"/>
                    <a:pt x="121" y="1518"/>
                    <a:pt x="213" y="1609"/>
                  </a:cubicBezTo>
                  <a:cubicBezTo>
                    <a:pt x="383" y="1780"/>
                    <a:pt x="619" y="1885"/>
                    <a:pt x="879" y="1885"/>
                  </a:cubicBezTo>
                  <a:cubicBezTo>
                    <a:pt x="879" y="1885"/>
                    <a:pt x="879" y="1885"/>
                    <a:pt x="879" y="1885"/>
                  </a:cubicBezTo>
                  <a:cubicBezTo>
                    <a:pt x="1139" y="1885"/>
                    <a:pt x="1375" y="1780"/>
                    <a:pt x="1546" y="1609"/>
                  </a:cubicBezTo>
                  <a:cubicBezTo>
                    <a:pt x="1716" y="1439"/>
                    <a:pt x="1822" y="1203"/>
                    <a:pt x="1822" y="943"/>
                  </a:cubicBezTo>
                  <a:moveTo>
                    <a:pt x="879" y="0"/>
                  </a:moveTo>
                  <a:cubicBezTo>
                    <a:pt x="879" y="0"/>
                    <a:pt x="879" y="0"/>
                    <a:pt x="879" y="0"/>
                  </a:cubicBezTo>
                  <a:cubicBezTo>
                    <a:pt x="763" y="0"/>
                    <a:pt x="652" y="21"/>
                    <a:pt x="549" y="60"/>
                  </a:cubicBezTo>
                  <a:cubicBezTo>
                    <a:pt x="553" y="71"/>
                    <a:pt x="558" y="83"/>
                    <a:pt x="562" y="94"/>
                  </a:cubicBezTo>
                  <a:cubicBezTo>
                    <a:pt x="660" y="57"/>
                    <a:pt x="767" y="37"/>
                    <a:pt x="879" y="37"/>
                  </a:cubicBezTo>
                  <a:cubicBezTo>
                    <a:pt x="1129" y="37"/>
                    <a:pt x="1356" y="138"/>
                    <a:pt x="1520" y="302"/>
                  </a:cubicBezTo>
                  <a:cubicBezTo>
                    <a:pt x="1684" y="466"/>
                    <a:pt x="1785" y="693"/>
                    <a:pt x="1785" y="943"/>
                  </a:cubicBezTo>
                  <a:cubicBezTo>
                    <a:pt x="1803" y="943"/>
                    <a:pt x="1803" y="943"/>
                    <a:pt x="1803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683"/>
                    <a:pt x="1716" y="447"/>
                    <a:pt x="1546" y="276"/>
                  </a:cubicBezTo>
                  <a:cubicBezTo>
                    <a:pt x="1375" y="106"/>
                    <a:pt x="1140" y="0"/>
                    <a:pt x="879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5"/>
            <p:cNvSpPr/>
            <p:nvPr/>
          </p:nvSpPr>
          <p:spPr>
            <a:xfrm>
              <a:off x="2913460" y="576065"/>
              <a:ext cx="2124075" cy="4162425"/>
            </a:xfrm>
            <a:custGeom>
              <a:avLst/>
              <a:gdLst/>
              <a:ahLst/>
              <a:cxnLst/>
              <a:rect l="l" t="t" r="r" b="b"/>
              <a:pathLst>
                <a:path w="625" h="1224" extrusionOk="0">
                  <a:moveTo>
                    <a:pt x="612" y="0"/>
                  </a:moveTo>
                  <a:cubicBezTo>
                    <a:pt x="484" y="47"/>
                    <a:pt x="370" y="122"/>
                    <a:pt x="276" y="216"/>
                  </a:cubicBezTo>
                  <a:cubicBezTo>
                    <a:pt x="105" y="387"/>
                    <a:pt x="0" y="623"/>
                    <a:pt x="0" y="883"/>
                  </a:cubicBezTo>
                  <a:cubicBezTo>
                    <a:pt x="0" y="1003"/>
                    <a:pt x="22" y="1118"/>
                    <a:pt x="63" y="1224"/>
                  </a:cubicBezTo>
                  <a:cubicBezTo>
                    <a:pt x="75" y="1220"/>
                    <a:pt x="86" y="1215"/>
                    <a:pt x="98" y="1211"/>
                  </a:cubicBezTo>
                  <a:cubicBezTo>
                    <a:pt x="58" y="1109"/>
                    <a:pt x="37" y="998"/>
                    <a:pt x="37" y="883"/>
                  </a:cubicBezTo>
                  <a:cubicBezTo>
                    <a:pt x="37" y="633"/>
                    <a:pt x="138" y="406"/>
                    <a:pt x="302" y="242"/>
                  </a:cubicBezTo>
                  <a:cubicBezTo>
                    <a:pt x="393" y="152"/>
                    <a:pt x="502" y="80"/>
                    <a:pt x="625" y="34"/>
                  </a:cubicBezTo>
                  <a:cubicBezTo>
                    <a:pt x="621" y="23"/>
                    <a:pt x="616" y="11"/>
                    <a:pt x="612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7" name="Google Shape;1157;p25"/>
          <p:cNvSpPr/>
          <p:nvPr/>
        </p:nvSpPr>
        <p:spPr>
          <a:xfrm>
            <a:off x="4525725" y="1592065"/>
            <a:ext cx="1141412" cy="1143000"/>
          </a:xfrm>
          <a:custGeom>
            <a:avLst/>
            <a:gdLst/>
            <a:ahLst/>
            <a:cxnLst/>
            <a:rect l="l" t="t" r="r" b="b"/>
            <a:pathLst>
              <a:path w="336" h="336" extrusionOk="0">
                <a:moveTo>
                  <a:pt x="333" y="168"/>
                </a:moveTo>
                <a:cubicBezTo>
                  <a:pt x="330" y="168"/>
                  <a:pt x="330" y="168"/>
                  <a:pt x="330" y="168"/>
                </a:cubicBezTo>
                <a:cubicBezTo>
                  <a:pt x="330" y="213"/>
                  <a:pt x="312" y="253"/>
                  <a:pt x="282" y="282"/>
                </a:cubicBezTo>
                <a:cubicBezTo>
                  <a:pt x="253" y="311"/>
                  <a:pt x="213" y="329"/>
                  <a:pt x="168" y="329"/>
                </a:cubicBezTo>
                <a:cubicBezTo>
                  <a:pt x="124" y="329"/>
                  <a:pt x="83" y="311"/>
                  <a:pt x="54" y="282"/>
                </a:cubicBezTo>
                <a:cubicBezTo>
                  <a:pt x="25" y="253"/>
                  <a:pt x="7" y="213"/>
                  <a:pt x="7" y="168"/>
                </a:cubicBezTo>
                <a:cubicBezTo>
                  <a:pt x="7" y="123"/>
                  <a:pt x="25" y="83"/>
                  <a:pt x="54" y="54"/>
                </a:cubicBezTo>
                <a:cubicBezTo>
                  <a:pt x="83" y="25"/>
                  <a:pt x="124" y="7"/>
                  <a:pt x="168" y="7"/>
                </a:cubicBezTo>
                <a:cubicBezTo>
                  <a:pt x="213" y="7"/>
                  <a:pt x="253" y="25"/>
                  <a:pt x="282" y="54"/>
                </a:cubicBezTo>
                <a:cubicBezTo>
                  <a:pt x="312" y="83"/>
                  <a:pt x="330" y="123"/>
                  <a:pt x="330" y="168"/>
                </a:cubicBezTo>
                <a:cubicBezTo>
                  <a:pt x="333" y="168"/>
                  <a:pt x="333" y="168"/>
                  <a:pt x="333" y="168"/>
                </a:cubicBezTo>
                <a:cubicBezTo>
                  <a:pt x="336" y="168"/>
                  <a:pt x="336" y="168"/>
                  <a:pt x="336" y="168"/>
                </a:cubicBezTo>
                <a:cubicBezTo>
                  <a:pt x="336" y="75"/>
                  <a:pt x="261" y="0"/>
                  <a:pt x="168" y="0"/>
                </a:cubicBezTo>
                <a:cubicBezTo>
                  <a:pt x="75" y="0"/>
                  <a:pt x="0" y="75"/>
                  <a:pt x="0" y="168"/>
                </a:cubicBezTo>
                <a:cubicBezTo>
                  <a:pt x="0" y="261"/>
                  <a:pt x="75" y="336"/>
                  <a:pt x="168" y="336"/>
                </a:cubicBezTo>
                <a:cubicBezTo>
                  <a:pt x="261" y="336"/>
                  <a:pt x="336" y="261"/>
                  <a:pt x="336" y="168"/>
                </a:cubicBezTo>
                <a:lnTo>
                  <a:pt x="333" y="168"/>
                </a:lnTo>
                <a:close/>
              </a:path>
            </a:pathLst>
          </a:custGeom>
          <a:solidFill>
            <a:srgbClr val="595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25"/>
          <p:cNvSpPr/>
          <p:nvPr/>
        </p:nvSpPr>
        <p:spPr>
          <a:xfrm>
            <a:off x="5262325" y="-230386"/>
            <a:ext cx="1141412" cy="1143000"/>
          </a:xfrm>
          <a:custGeom>
            <a:avLst/>
            <a:gdLst/>
            <a:ahLst/>
            <a:cxnLst/>
            <a:rect l="l" t="t" r="r" b="b"/>
            <a:pathLst>
              <a:path w="336" h="336" extrusionOk="0">
                <a:moveTo>
                  <a:pt x="333" y="168"/>
                </a:moveTo>
                <a:cubicBezTo>
                  <a:pt x="330" y="168"/>
                  <a:pt x="330" y="168"/>
                  <a:pt x="330" y="168"/>
                </a:cubicBezTo>
                <a:cubicBezTo>
                  <a:pt x="330" y="213"/>
                  <a:pt x="312" y="253"/>
                  <a:pt x="282" y="282"/>
                </a:cubicBezTo>
                <a:cubicBezTo>
                  <a:pt x="253" y="311"/>
                  <a:pt x="213" y="330"/>
                  <a:pt x="168" y="330"/>
                </a:cubicBezTo>
                <a:cubicBezTo>
                  <a:pt x="124" y="330"/>
                  <a:pt x="83" y="311"/>
                  <a:pt x="54" y="282"/>
                </a:cubicBezTo>
                <a:cubicBezTo>
                  <a:pt x="25" y="253"/>
                  <a:pt x="7" y="213"/>
                  <a:pt x="7" y="168"/>
                </a:cubicBezTo>
                <a:cubicBezTo>
                  <a:pt x="7" y="124"/>
                  <a:pt x="25" y="83"/>
                  <a:pt x="54" y="54"/>
                </a:cubicBezTo>
                <a:cubicBezTo>
                  <a:pt x="83" y="25"/>
                  <a:pt x="124" y="7"/>
                  <a:pt x="168" y="7"/>
                </a:cubicBezTo>
                <a:cubicBezTo>
                  <a:pt x="213" y="7"/>
                  <a:pt x="253" y="25"/>
                  <a:pt x="282" y="54"/>
                </a:cubicBezTo>
                <a:cubicBezTo>
                  <a:pt x="312" y="83"/>
                  <a:pt x="330" y="124"/>
                  <a:pt x="330" y="168"/>
                </a:cubicBezTo>
                <a:cubicBezTo>
                  <a:pt x="333" y="168"/>
                  <a:pt x="333" y="168"/>
                  <a:pt x="333" y="168"/>
                </a:cubicBezTo>
                <a:cubicBezTo>
                  <a:pt x="336" y="168"/>
                  <a:pt x="336" y="168"/>
                  <a:pt x="336" y="168"/>
                </a:cubicBezTo>
                <a:cubicBezTo>
                  <a:pt x="336" y="75"/>
                  <a:pt x="261" y="0"/>
                  <a:pt x="168" y="0"/>
                </a:cubicBezTo>
                <a:cubicBezTo>
                  <a:pt x="75" y="0"/>
                  <a:pt x="0" y="75"/>
                  <a:pt x="0" y="168"/>
                </a:cubicBezTo>
                <a:cubicBezTo>
                  <a:pt x="0" y="261"/>
                  <a:pt x="75" y="336"/>
                  <a:pt x="168" y="336"/>
                </a:cubicBezTo>
                <a:cubicBezTo>
                  <a:pt x="261" y="336"/>
                  <a:pt x="336" y="261"/>
                  <a:pt x="336" y="168"/>
                </a:cubicBezTo>
                <a:lnTo>
                  <a:pt x="333" y="168"/>
                </a:lnTo>
                <a:close/>
              </a:path>
            </a:pathLst>
          </a:custGeom>
          <a:solidFill>
            <a:srgbClr val="595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25"/>
          <p:cNvSpPr/>
          <p:nvPr/>
        </p:nvSpPr>
        <p:spPr>
          <a:xfrm>
            <a:off x="5106750" y="334765"/>
            <a:ext cx="2524125" cy="2522538"/>
          </a:xfrm>
          <a:prstGeom prst="ellipse">
            <a:avLst/>
          </a:prstGeom>
          <a:solidFill>
            <a:srgbClr val="595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0" name="Google Shape;1160;p25"/>
          <p:cNvGrpSpPr/>
          <p:nvPr/>
        </p:nvGrpSpPr>
        <p:grpSpPr>
          <a:xfrm>
            <a:off x="6623129" y="2284979"/>
            <a:ext cx="1876734" cy="1877974"/>
            <a:chOff x="6623129" y="2284979"/>
            <a:chExt cx="1876734" cy="1877974"/>
          </a:xfrm>
        </p:grpSpPr>
        <p:sp>
          <p:nvSpPr>
            <p:cNvPr id="1161" name="Google Shape;1161;p25"/>
            <p:cNvSpPr/>
            <p:nvPr/>
          </p:nvSpPr>
          <p:spPr>
            <a:xfrm>
              <a:off x="6623129" y="2284979"/>
              <a:ext cx="1876734" cy="18779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25"/>
            <p:cNvSpPr/>
            <p:nvPr/>
          </p:nvSpPr>
          <p:spPr>
            <a:xfrm>
              <a:off x="6678948" y="2340798"/>
              <a:ext cx="1765096" cy="1766336"/>
            </a:xfrm>
            <a:prstGeom prst="ellipse">
              <a:avLst/>
            </a:prstGeom>
            <a:solidFill>
              <a:srgbClr val="595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3" name="Google Shape;1163;p25"/>
          <p:cNvSpPr/>
          <p:nvPr/>
        </p:nvSpPr>
        <p:spPr>
          <a:xfrm>
            <a:off x="5446475" y="671315"/>
            <a:ext cx="1844675" cy="1849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25"/>
          <p:cNvSpPr/>
          <p:nvPr/>
        </p:nvSpPr>
        <p:spPr>
          <a:xfrm>
            <a:off x="7234000" y="1987352"/>
            <a:ext cx="566737" cy="568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25"/>
          <p:cNvSpPr/>
          <p:nvPr/>
        </p:nvSpPr>
        <p:spPr>
          <a:xfrm>
            <a:off x="7300675" y="2058790"/>
            <a:ext cx="428625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25"/>
          <p:cNvSpPr/>
          <p:nvPr/>
        </p:nvSpPr>
        <p:spPr>
          <a:xfrm>
            <a:off x="6803610" y="3922515"/>
            <a:ext cx="295275" cy="293688"/>
          </a:xfrm>
          <a:custGeom>
            <a:avLst/>
            <a:gdLst/>
            <a:ahLst/>
            <a:cxnLst/>
            <a:rect l="l" t="t" r="r" b="b"/>
            <a:pathLst>
              <a:path w="87" h="86" extrusionOk="0">
                <a:moveTo>
                  <a:pt x="87" y="81"/>
                </a:moveTo>
                <a:cubicBezTo>
                  <a:pt x="64" y="81"/>
                  <a:pt x="44" y="72"/>
                  <a:pt x="29" y="58"/>
                </a:cubicBezTo>
                <a:cubicBezTo>
                  <a:pt x="15" y="43"/>
                  <a:pt x="6" y="23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39" y="86"/>
                  <a:pt x="87" y="86"/>
                </a:cubicBezTo>
                <a:cubicBezTo>
                  <a:pt x="87" y="81"/>
                  <a:pt x="87" y="81"/>
                  <a:pt x="87" y="81"/>
                </a:cubicBezTo>
                <a:close/>
              </a:path>
            </a:pathLst>
          </a:custGeom>
          <a:solidFill>
            <a:srgbClr val="595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25"/>
          <p:cNvSpPr/>
          <p:nvPr/>
        </p:nvSpPr>
        <p:spPr>
          <a:xfrm>
            <a:off x="6884573" y="3708203"/>
            <a:ext cx="425450" cy="428625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5"/>
          <p:cNvSpPr/>
          <p:nvPr/>
        </p:nvSpPr>
        <p:spPr>
          <a:xfrm>
            <a:off x="5560775" y="18852"/>
            <a:ext cx="568325" cy="5667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5"/>
          <p:cNvSpPr/>
          <p:nvPr/>
        </p:nvSpPr>
        <p:spPr>
          <a:xfrm>
            <a:off x="5632212" y="90290"/>
            <a:ext cx="425450" cy="428625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25"/>
          <p:cNvSpPr/>
          <p:nvPr/>
        </p:nvSpPr>
        <p:spPr>
          <a:xfrm>
            <a:off x="4803537" y="1877815"/>
            <a:ext cx="568325" cy="571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5"/>
          <p:cNvSpPr/>
          <p:nvPr/>
        </p:nvSpPr>
        <p:spPr>
          <a:xfrm>
            <a:off x="4874975" y="1949252"/>
            <a:ext cx="425450" cy="428625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25"/>
          <p:cNvSpPr/>
          <p:nvPr/>
        </p:nvSpPr>
        <p:spPr>
          <a:xfrm>
            <a:off x="4633675" y="1711127"/>
            <a:ext cx="908050" cy="904875"/>
          </a:xfrm>
          <a:custGeom>
            <a:avLst/>
            <a:gdLst/>
            <a:ahLst/>
            <a:cxnLst/>
            <a:rect l="l" t="t" r="r" b="b"/>
            <a:pathLst>
              <a:path w="267" h="266" extrusionOk="0">
                <a:moveTo>
                  <a:pt x="264" y="133"/>
                </a:moveTo>
                <a:cubicBezTo>
                  <a:pt x="262" y="133"/>
                  <a:pt x="262" y="133"/>
                  <a:pt x="262" y="133"/>
                </a:cubicBezTo>
                <a:cubicBezTo>
                  <a:pt x="262" y="168"/>
                  <a:pt x="247" y="200"/>
                  <a:pt x="224" y="224"/>
                </a:cubicBezTo>
                <a:cubicBezTo>
                  <a:pt x="201" y="247"/>
                  <a:pt x="169" y="261"/>
                  <a:pt x="134" y="261"/>
                </a:cubicBezTo>
                <a:cubicBezTo>
                  <a:pt x="98" y="261"/>
                  <a:pt x="66" y="247"/>
                  <a:pt x="43" y="224"/>
                </a:cubicBezTo>
                <a:cubicBezTo>
                  <a:pt x="20" y="200"/>
                  <a:pt x="6" y="168"/>
                  <a:pt x="6" y="133"/>
                </a:cubicBezTo>
                <a:cubicBezTo>
                  <a:pt x="6" y="98"/>
                  <a:pt x="20" y="66"/>
                  <a:pt x="43" y="42"/>
                </a:cubicBezTo>
                <a:cubicBezTo>
                  <a:pt x="66" y="19"/>
                  <a:pt x="98" y="5"/>
                  <a:pt x="134" y="5"/>
                </a:cubicBezTo>
                <a:cubicBezTo>
                  <a:pt x="169" y="5"/>
                  <a:pt x="201" y="19"/>
                  <a:pt x="224" y="42"/>
                </a:cubicBezTo>
                <a:cubicBezTo>
                  <a:pt x="247" y="66"/>
                  <a:pt x="262" y="98"/>
                  <a:pt x="262" y="133"/>
                </a:cubicBezTo>
                <a:cubicBezTo>
                  <a:pt x="264" y="133"/>
                  <a:pt x="264" y="133"/>
                  <a:pt x="264" y="133"/>
                </a:cubicBezTo>
                <a:cubicBezTo>
                  <a:pt x="267" y="133"/>
                  <a:pt x="267" y="133"/>
                  <a:pt x="267" y="133"/>
                </a:cubicBezTo>
                <a:cubicBezTo>
                  <a:pt x="267" y="59"/>
                  <a:pt x="207" y="0"/>
                  <a:pt x="134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7"/>
                  <a:pt x="60" y="266"/>
                  <a:pt x="134" y="266"/>
                </a:cubicBezTo>
                <a:cubicBezTo>
                  <a:pt x="207" y="266"/>
                  <a:pt x="267" y="207"/>
                  <a:pt x="267" y="133"/>
                </a:cubicBezTo>
                <a:lnTo>
                  <a:pt x="264" y="133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25"/>
          <p:cNvSpPr/>
          <p:nvPr/>
        </p:nvSpPr>
        <p:spPr>
          <a:xfrm>
            <a:off x="2669863" y="4129915"/>
            <a:ext cx="569912" cy="568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25"/>
          <p:cNvSpPr/>
          <p:nvPr/>
        </p:nvSpPr>
        <p:spPr>
          <a:xfrm>
            <a:off x="2741301" y="4201352"/>
            <a:ext cx="427037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25"/>
          <p:cNvSpPr/>
          <p:nvPr/>
        </p:nvSpPr>
        <p:spPr>
          <a:xfrm>
            <a:off x="2503176" y="3960052"/>
            <a:ext cx="903287" cy="908050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264" y="134"/>
                </a:moveTo>
                <a:cubicBezTo>
                  <a:pt x="261" y="134"/>
                  <a:pt x="261" y="134"/>
                  <a:pt x="261" y="134"/>
                </a:cubicBezTo>
                <a:cubicBezTo>
                  <a:pt x="261" y="169"/>
                  <a:pt x="247" y="201"/>
                  <a:pt x="224" y="224"/>
                </a:cubicBezTo>
                <a:cubicBezTo>
                  <a:pt x="200" y="247"/>
                  <a:pt x="168" y="262"/>
                  <a:pt x="133" y="262"/>
                </a:cubicBezTo>
                <a:cubicBezTo>
                  <a:pt x="98" y="262"/>
                  <a:pt x="66" y="247"/>
                  <a:pt x="43" y="224"/>
                </a:cubicBezTo>
                <a:cubicBezTo>
                  <a:pt x="19" y="201"/>
                  <a:pt x="5" y="169"/>
                  <a:pt x="5" y="134"/>
                </a:cubicBezTo>
                <a:cubicBezTo>
                  <a:pt x="5" y="98"/>
                  <a:pt x="19" y="66"/>
                  <a:pt x="43" y="43"/>
                </a:cubicBezTo>
                <a:cubicBezTo>
                  <a:pt x="66" y="20"/>
                  <a:pt x="98" y="6"/>
                  <a:pt x="133" y="6"/>
                </a:cubicBezTo>
                <a:cubicBezTo>
                  <a:pt x="168" y="6"/>
                  <a:pt x="200" y="20"/>
                  <a:pt x="224" y="43"/>
                </a:cubicBezTo>
                <a:cubicBezTo>
                  <a:pt x="247" y="66"/>
                  <a:pt x="261" y="98"/>
                  <a:pt x="261" y="134"/>
                </a:cubicBezTo>
                <a:cubicBezTo>
                  <a:pt x="264" y="134"/>
                  <a:pt x="264" y="134"/>
                  <a:pt x="264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4"/>
                </a:cubicBezTo>
                <a:cubicBezTo>
                  <a:pt x="0" y="207"/>
                  <a:pt x="59" y="267"/>
                  <a:pt x="133" y="267"/>
                </a:cubicBezTo>
                <a:cubicBezTo>
                  <a:pt x="207" y="267"/>
                  <a:pt x="266" y="207"/>
                  <a:pt x="266" y="134"/>
                </a:cubicBezTo>
                <a:lnTo>
                  <a:pt x="264" y="134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6" name="Google Shape;1176;p25"/>
          <p:cNvGrpSpPr/>
          <p:nvPr/>
        </p:nvGrpSpPr>
        <p:grpSpPr>
          <a:xfrm>
            <a:off x="5816362" y="828477"/>
            <a:ext cx="1114425" cy="1489076"/>
            <a:chOff x="5816362" y="828477"/>
            <a:chExt cx="1114425" cy="1489076"/>
          </a:xfrm>
        </p:grpSpPr>
        <p:sp>
          <p:nvSpPr>
            <p:cNvPr id="1177" name="Google Shape;1177;p25"/>
            <p:cNvSpPr/>
            <p:nvPr/>
          </p:nvSpPr>
          <p:spPr>
            <a:xfrm>
              <a:off x="6075125" y="828477"/>
              <a:ext cx="604837" cy="730250"/>
            </a:xfrm>
            <a:custGeom>
              <a:avLst/>
              <a:gdLst/>
              <a:ahLst/>
              <a:cxnLst/>
              <a:rect l="l" t="t" r="r" b="b"/>
              <a:pathLst>
                <a:path w="178" h="215" extrusionOk="0">
                  <a:moveTo>
                    <a:pt x="88" y="215"/>
                  </a:moveTo>
                  <a:cubicBezTo>
                    <a:pt x="137" y="215"/>
                    <a:pt x="178" y="141"/>
                    <a:pt x="178" y="86"/>
                  </a:cubicBezTo>
                  <a:cubicBezTo>
                    <a:pt x="178" y="30"/>
                    <a:pt x="138" y="0"/>
                    <a:pt x="89" y="0"/>
                  </a:cubicBezTo>
                  <a:cubicBezTo>
                    <a:pt x="40" y="0"/>
                    <a:pt x="0" y="30"/>
                    <a:pt x="0" y="86"/>
                  </a:cubicBezTo>
                  <a:cubicBezTo>
                    <a:pt x="0" y="141"/>
                    <a:pt x="39" y="215"/>
                    <a:pt x="88" y="215"/>
                  </a:cubicBezTo>
                  <a:close/>
                </a:path>
              </a:pathLst>
            </a:custGeom>
            <a:solidFill>
              <a:srgbClr val="595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5816362" y="1579365"/>
              <a:ext cx="1114425" cy="738188"/>
            </a:xfrm>
            <a:custGeom>
              <a:avLst/>
              <a:gdLst/>
              <a:ahLst/>
              <a:cxnLst/>
              <a:rect l="l" t="t" r="r" b="b"/>
              <a:pathLst>
                <a:path w="328" h="217" extrusionOk="0">
                  <a:moveTo>
                    <a:pt x="208" y="0"/>
                  </a:moveTo>
                  <a:cubicBezTo>
                    <a:pt x="198" y="10"/>
                    <a:pt x="195" y="18"/>
                    <a:pt x="168" y="19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7" y="19"/>
                    <a:pt x="166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3" y="19"/>
                    <a:pt x="163" y="19"/>
                    <a:pt x="163" y="19"/>
                  </a:cubicBezTo>
                  <a:cubicBezTo>
                    <a:pt x="162" y="19"/>
                    <a:pt x="161" y="19"/>
                    <a:pt x="160" y="19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33" y="18"/>
                    <a:pt x="130" y="10"/>
                    <a:pt x="120" y="0"/>
                  </a:cubicBezTo>
                  <a:cubicBezTo>
                    <a:pt x="0" y="16"/>
                    <a:pt x="9" y="86"/>
                    <a:pt x="8" y="162"/>
                  </a:cubicBezTo>
                  <a:cubicBezTo>
                    <a:pt x="52" y="217"/>
                    <a:pt x="144" y="215"/>
                    <a:pt x="164" y="214"/>
                  </a:cubicBezTo>
                  <a:cubicBezTo>
                    <a:pt x="184" y="215"/>
                    <a:pt x="276" y="217"/>
                    <a:pt x="321" y="162"/>
                  </a:cubicBezTo>
                  <a:cubicBezTo>
                    <a:pt x="319" y="86"/>
                    <a:pt x="328" y="16"/>
                    <a:pt x="208" y="0"/>
                  </a:cubicBezTo>
                  <a:close/>
                </a:path>
              </a:pathLst>
            </a:custGeom>
            <a:solidFill>
              <a:srgbClr val="595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9" name="Google Shape;1179;p25"/>
          <p:cNvSpPr txBox="1"/>
          <p:nvPr/>
        </p:nvSpPr>
        <p:spPr>
          <a:xfrm>
            <a:off x="841645" y="1618318"/>
            <a:ext cx="28686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Job Resume PPT Template</a:t>
            </a:r>
            <a:endParaRPr sz="24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80" name="Google Shape;1180;p25"/>
          <p:cNvSpPr txBox="1"/>
          <p:nvPr/>
        </p:nvSpPr>
        <p:spPr>
          <a:xfrm>
            <a:off x="851257" y="2372973"/>
            <a:ext cx="23028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Add Your Text Here, Or Copy Paste And Select Only Reserved Text Content</a:t>
            </a:r>
            <a:endParaRPr sz="1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81" name="Google Shape;1181;p25"/>
          <p:cNvSpPr txBox="1"/>
          <p:nvPr/>
        </p:nvSpPr>
        <p:spPr>
          <a:xfrm>
            <a:off x="6803623" y="2715766"/>
            <a:ext cx="153920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2018</a:t>
            </a:r>
            <a:endParaRPr sz="5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82" name="Google Shape;1182;p25"/>
          <p:cNvSpPr txBox="1"/>
          <p:nvPr/>
        </p:nvSpPr>
        <p:spPr>
          <a:xfrm>
            <a:off x="607023" y="926877"/>
            <a:ext cx="37140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THANK YOU</a:t>
            </a:r>
            <a:endParaRPr sz="44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3"/>
          <p:cNvGrpSpPr/>
          <p:nvPr/>
        </p:nvGrpSpPr>
        <p:grpSpPr>
          <a:xfrm>
            <a:off x="3045041" y="-2974479"/>
            <a:ext cx="6405562" cy="6410325"/>
            <a:chOff x="2913460" y="371277"/>
            <a:chExt cx="6405562" cy="6410325"/>
          </a:xfrm>
        </p:grpSpPr>
        <p:sp>
          <p:nvSpPr>
            <p:cNvPr id="95" name="Google Shape;95;p3"/>
            <p:cNvSpPr/>
            <p:nvPr/>
          </p:nvSpPr>
          <p:spPr>
            <a:xfrm>
              <a:off x="3127772" y="371277"/>
              <a:ext cx="6191250" cy="6410325"/>
            </a:xfrm>
            <a:custGeom>
              <a:avLst/>
              <a:gdLst/>
              <a:ahLst/>
              <a:cxnLst/>
              <a:rect l="l" t="t" r="r" b="b"/>
              <a:pathLst>
                <a:path w="1822" h="1885" extrusionOk="0">
                  <a:moveTo>
                    <a:pt x="1822" y="943"/>
                  </a:moveTo>
                  <a:cubicBezTo>
                    <a:pt x="1803" y="943"/>
                    <a:pt x="1803" y="943"/>
                    <a:pt x="1803" y="943"/>
                  </a:cubicBezTo>
                  <a:cubicBezTo>
                    <a:pt x="1785" y="943"/>
                    <a:pt x="1785" y="943"/>
                    <a:pt x="1785" y="943"/>
                  </a:cubicBezTo>
                  <a:cubicBezTo>
                    <a:pt x="1785" y="1193"/>
                    <a:pt x="1684" y="1419"/>
                    <a:pt x="1520" y="1583"/>
                  </a:cubicBezTo>
                  <a:cubicBezTo>
                    <a:pt x="1356" y="1747"/>
                    <a:pt x="1129" y="1848"/>
                    <a:pt x="879" y="1848"/>
                  </a:cubicBezTo>
                  <a:cubicBezTo>
                    <a:pt x="629" y="1848"/>
                    <a:pt x="403" y="1747"/>
                    <a:pt x="239" y="1583"/>
                  </a:cubicBezTo>
                  <a:cubicBezTo>
                    <a:pt x="151" y="1495"/>
                    <a:pt x="81" y="1389"/>
                    <a:pt x="35" y="1271"/>
                  </a:cubicBezTo>
                  <a:cubicBezTo>
                    <a:pt x="23" y="1275"/>
                    <a:pt x="12" y="1280"/>
                    <a:pt x="0" y="1284"/>
                  </a:cubicBezTo>
                  <a:cubicBezTo>
                    <a:pt x="48" y="1407"/>
                    <a:pt x="121" y="1518"/>
                    <a:pt x="213" y="1609"/>
                  </a:cubicBezTo>
                  <a:cubicBezTo>
                    <a:pt x="383" y="1780"/>
                    <a:pt x="619" y="1885"/>
                    <a:pt x="879" y="1885"/>
                  </a:cubicBezTo>
                  <a:cubicBezTo>
                    <a:pt x="879" y="1885"/>
                    <a:pt x="879" y="1885"/>
                    <a:pt x="879" y="1885"/>
                  </a:cubicBezTo>
                  <a:cubicBezTo>
                    <a:pt x="1139" y="1885"/>
                    <a:pt x="1375" y="1780"/>
                    <a:pt x="1546" y="1609"/>
                  </a:cubicBezTo>
                  <a:cubicBezTo>
                    <a:pt x="1716" y="1439"/>
                    <a:pt x="1822" y="1203"/>
                    <a:pt x="1822" y="943"/>
                  </a:cubicBezTo>
                  <a:moveTo>
                    <a:pt x="879" y="0"/>
                  </a:moveTo>
                  <a:cubicBezTo>
                    <a:pt x="879" y="0"/>
                    <a:pt x="879" y="0"/>
                    <a:pt x="879" y="0"/>
                  </a:cubicBezTo>
                  <a:cubicBezTo>
                    <a:pt x="763" y="0"/>
                    <a:pt x="652" y="21"/>
                    <a:pt x="549" y="60"/>
                  </a:cubicBezTo>
                  <a:cubicBezTo>
                    <a:pt x="553" y="71"/>
                    <a:pt x="558" y="83"/>
                    <a:pt x="562" y="94"/>
                  </a:cubicBezTo>
                  <a:cubicBezTo>
                    <a:pt x="660" y="57"/>
                    <a:pt x="767" y="37"/>
                    <a:pt x="879" y="37"/>
                  </a:cubicBezTo>
                  <a:cubicBezTo>
                    <a:pt x="1129" y="37"/>
                    <a:pt x="1356" y="138"/>
                    <a:pt x="1520" y="302"/>
                  </a:cubicBezTo>
                  <a:cubicBezTo>
                    <a:pt x="1684" y="466"/>
                    <a:pt x="1785" y="693"/>
                    <a:pt x="1785" y="943"/>
                  </a:cubicBezTo>
                  <a:cubicBezTo>
                    <a:pt x="1803" y="943"/>
                    <a:pt x="1803" y="943"/>
                    <a:pt x="1803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683"/>
                    <a:pt x="1716" y="447"/>
                    <a:pt x="1546" y="276"/>
                  </a:cubicBezTo>
                  <a:cubicBezTo>
                    <a:pt x="1375" y="106"/>
                    <a:pt x="1140" y="0"/>
                    <a:pt x="879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913460" y="576065"/>
              <a:ext cx="2124075" cy="4162425"/>
            </a:xfrm>
            <a:custGeom>
              <a:avLst/>
              <a:gdLst/>
              <a:ahLst/>
              <a:cxnLst/>
              <a:rect l="l" t="t" r="r" b="b"/>
              <a:pathLst>
                <a:path w="625" h="1224" extrusionOk="0">
                  <a:moveTo>
                    <a:pt x="612" y="0"/>
                  </a:moveTo>
                  <a:cubicBezTo>
                    <a:pt x="484" y="47"/>
                    <a:pt x="370" y="122"/>
                    <a:pt x="276" y="216"/>
                  </a:cubicBezTo>
                  <a:cubicBezTo>
                    <a:pt x="105" y="387"/>
                    <a:pt x="0" y="623"/>
                    <a:pt x="0" y="883"/>
                  </a:cubicBezTo>
                  <a:cubicBezTo>
                    <a:pt x="0" y="1003"/>
                    <a:pt x="22" y="1118"/>
                    <a:pt x="63" y="1224"/>
                  </a:cubicBezTo>
                  <a:cubicBezTo>
                    <a:pt x="75" y="1220"/>
                    <a:pt x="86" y="1215"/>
                    <a:pt x="98" y="1211"/>
                  </a:cubicBezTo>
                  <a:cubicBezTo>
                    <a:pt x="58" y="1109"/>
                    <a:pt x="37" y="998"/>
                    <a:pt x="37" y="883"/>
                  </a:cubicBezTo>
                  <a:cubicBezTo>
                    <a:pt x="37" y="633"/>
                    <a:pt x="138" y="406"/>
                    <a:pt x="302" y="242"/>
                  </a:cubicBezTo>
                  <a:cubicBezTo>
                    <a:pt x="393" y="152"/>
                    <a:pt x="502" y="80"/>
                    <a:pt x="625" y="34"/>
                  </a:cubicBezTo>
                  <a:cubicBezTo>
                    <a:pt x="621" y="23"/>
                    <a:pt x="616" y="11"/>
                    <a:pt x="612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8172400" y="4506773"/>
            <a:ext cx="1278203" cy="1273453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5199167" y="-993589"/>
            <a:ext cx="2220524" cy="2220524"/>
          </a:xfrm>
          <a:prstGeom prst="ellipse">
            <a:avLst/>
          </a:prstGeom>
          <a:solidFill>
            <a:srgbClr val="D7E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1427349" y="1538897"/>
            <a:ext cx="2180056" cy="2180052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01</a:t>
            </a:r>
            <a:endParaRPr sz="7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3013928" y="1476462"/>
            <a:ext cx="569912" cy="568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3085366" y="1547899"/>
            <a:ext cx="427037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2847241" y="1306599"/>
            <a:ext cx="903287" cy="908050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264" y="134"/>
                </a:moveTo>
                <a:cubicBezTo>
                  <a:pt x="261" y="134"/>
                  <a:pt x="261" y="134"/>
                  <a:pt x="261" y="134"/>
                </a:cubicBezTo>
                <a:cubicBezTo>
                  <a:pt x="261" y="169"/>
                  <a:pt x="247" y="201"/>
                  <a:pt x="224" y="224"/>
                </a:cubicBezTo>
                <a:cubicBezTo>
                  <a:pt x="200" y="247"/>
                  <a:pt x="168" y="262"/>
                  <a:pt x="133" y="262"/>
                </a:cubicBezTo>
                <a:cubicBezTo>
                  <a:pt x="98" y="262"/>
                  <a:pt x="66" y="247"/>
                  <a:pt x="43" y="224"/>
                </a:cubicBezTo>
                <a:cubicBezTo>
                  <a:pt x="19" y="201"/>
                  <a:pt x="5" y="169"/>
                  <a:pt x="5" y="134"/>
                </a:cubicBezTo>
                <a:cubicBezTo>
                  <a:pt x="5" y="98"/>
                  <a:pt x="19" y="66"/>
                  <a:pt x="43" y="43"/>
                </a:cubicBezTo>
                <a:cubicBezTo>
                  <a:pt x="66" y="20"/>
                  <a:pt x="98" y="6"/>
                  <a:pt x="133" y="6"/>
                </a:cubicBezTo>
                <a:cubicBezTo>
                  <a:pt x="168" y="6"/>
                  <a:pt x="200" y="20"/>
                  <a:pt x="224" y="43"/>
                </a:cubicBezTo>
                <a:cubicBezTo>
                  <a:pt x="247" y="66"/>
                  <a:pt x="261" y="98"/>
                  <a:pt x="261" y="134"/>
                </a:cubicBezTo>
                <a:cubicBezTo>
                  <a:pt x="264" y="134"/>
                  <a:pt x="264" y="134"/>
                  <a:pt x="264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4"/>
                </a:cubicBezTo>
                <a:cubicBezTo>
                  <a:pt x="0" y="207"/>
                  <a:pt x="59" y="267"/>
                  <a:pt x="133" y="267"/>
                </a:cubicBezTo>
                <a:cubicBezTo>
                  <a:pt x="207" y="267"/>
                  <a:pt x="266" y="207"/>
                  <a:pt x="266" y="134"/>
                </a:cubicBezTo>
                <a:lnTo>
                  <a:pt x="264" y="134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7785919" y="2621866"/>
            <a:ext cx="427037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7547794" y="2380566"/>
            <a:ext cx="903287" cy="908050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264" y="134"/>
                </a:moveTo>
                <a:cubicBezTo>
                  <a:pt x="261" y="134"/>
                  <a:pt x="261" y="134"/>
                  <a:pt x="261" y="134"/>
                </a:cubicBezTo>
                <a:cubicBezTo>
                  <a:pt x="261" y="169"/>
                  <a:pt x="247" y="201"/>
                  <a:pt x="224" y="224"/>
                </a:cubicBezTo>
                <a:cubicBezTo>
                  <a:pt x="200" y="247"/>
                  <a:pt x="168" y="262"/>
                  <a:pt x="133" y="262"/>
                </a:cubicBezTo>
                <a:cubicBezTo>
                  <a:pt x="98" y="262"/>
                  <a:pt x="66" y="247"/>
                  <a:pt x="43" y="224"/>
                </a:cubicBezTo>
                <a:cubicBezTo>
                  <a:pt x="19" y="201"/>
                  <a:pt x="5" y="169"/>
                  <a:pt x="5" y="134"/>
                </a:cubicBezTo>
                <a:cubicBezTo>
                  <a:pt x="5" y="98"/>
                  <a:pt x="19" y="66"/>
                  <a:pt x="43" y="43"/>
                </a:cubicBezTo>
                <a:cubicBezTo>
                  <a:pt x="66" y="20"/>
                  <a:pt x="98" y="6"/>
                  <a:pt x="133" y="6"/>
                </a:cubicBezTo>
                <a:cubicBezTo>
                  <a:pt x="168" y="6"/>
                  <a:pt x="200" y="20"/>
                  <a:pt x="224" y="43"/>
                </a:cubicBezTo>
                <a:cubicBezTo>
                  <a:pt x="247" y="66"/>
                  <a:pt x="261" y="98"/>
                  <a:pt x="261" y="134"/>
                </a:cubicBezTo>
                <a:cubicBezTo>
                  <a:pt x="264" y="134"/>
                  <a:pt x="264" y="134"/>
                  <a:pt x="264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4"/>
                </a:cubicBezTo>
                <a:cubicBezTo>
                  <a:pt x="0" y="207"/>
                  <a:pt x="59" y="267"/>
                  <a:pt x="133" y="267"/>
                </a:cubicBezTo>
                <a:cubicBezTo>
                  <a:pt x="207" y="267"/>
                  <a:pt x="266" y="207"/>
                  <a:pt x="266" y="134"/>
                </a:cubicBezTo>
                <a:lnTo>
                  <a:pt x="264" y="134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846456" y="2743930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660476" y="2743930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3846456" y="3098973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5660476" y="3098973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868953" y="1707654"/>
            <a:ext cx="55816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Related to me</a:t>
            </a:r>
            <a:endParaRPr sz="60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/>
        </p:nvSpPr>
        <p:spPr>
          <a:xfrm>
            <a:off x="4621189" y="3736046"/>
            <a:ext cx="4414991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Personal information</a:t>
            </a:r>
            <a:endParaRPr sz="1400">
              <a:solidFill>
                <a:srgbClr val="26262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5559820" y="4418943"/>
            <a:ext cx="2300630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Personal information</a:t>
            </a:r>
            <a:endParaRPr/>
          </a:p>
        </p:txBody>
      </p:sp>
      <p:cxnSp>
        <p:nvCxnSpPr>
          <p:cNvPr id="116" name="Google Shape;116;p4"/>
          <p:cNvCxnSpPr/>
          <p:nvPr/>
        </p:nvCxnSpPr>
        <p:spPr>
          <a:xfrm rot="10800000" flipH="1">
            <a:off x="5652120" y="4317778"/>
            <a:ext cx="2127250" cy="6349"/>
          </a:xfrm>
          <a:prstGeom prst="straightConnector1">
            <a:avLst/>
          </a:prstGeom>
          <a:noFill/>
          <a:ln w="254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4"/>
          <p:cNvSpPr/>
          <p:nvPr/>
        </p:nvSpPr>
        <p:spPr>
          <a:xfrm>
            <a:off x="1379343" y="1910303"/>
            <a:ext cx="2574472" cy="31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1408909" y="1924736"/>
            <a:ext cx="2417467" cy="34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Nationality: Han</a:t>
            </a:r>
            <a:endParaRPr sz="18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379336" y="2286232"/>
            <a:ext cx="2844576" cy="31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1408910" y="2300668"/>
            <a:ext cx="3857324" cy="34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Birthday: xx years xx xx days</a:t>
            </a:r>
            <a:endParaRPr sz="18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379350" y="2706322"/>
            <a:ext cx="2844574" cy="31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1408926" y="2720756"/>
            <a:ext cx="2724971" cy="34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Birthplace: xx</a:t>
            </a:r>
            <a:endParaRPr sz="18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379359" y="3543437"/>
            <a:ext cx="3166975" cy="31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379360" y="1490209"/>
            <a:ext cx="3166975" cy="31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1408910" y="1504643"/>
            <a:ext cx="3212037" cy="34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Mobile phone ：xxxx</a:t>
            </a:r>
            <a:endParaRPr sz="18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395107" y="3958716"/>
            <a:ext cx="2214337" cy="31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1403648" y="1105236"/>
            <a:ext cx="2417470" cy="34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Name ：xx</a:t>
            </a:r>
            <a:endParaRPr sz="18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1403669" y="3140853"/>
            <a:ext cx="2544903" cy="623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Political appearance: party members</a:t>
            </a:r>
            <a:endParaRPr sz="18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91671" y="474248"/>
            <a:ext cx="1141412" cy="1143000"/>
          </a:xfrm>
          <a:custGeom>
            <a:avLst/>
            <a:gdLst/>
            <a:ahLst/>
            <a:cxnLst/>
            <a:rect l="l" t="t" r="r" b="b"/>
            <a:pathLst>
              <a:path w="336" h="336" extrusionOk="0">
                <a:moveTo>
                  <a:pt x="333" y="168"/>
                </a:moveTo>
                <a:cubicBezTo>
                  <a:pt x="330" y="168"/>
                  <a:pt x="330" y="168"/>
                  <a:pt x="330" y="168"/>
                </a:cubicBezTo>
                <a:cubicBezTo>
                  <a:pt x="330" y="213"/>
                  <a:pt x="312" y="253"/>
                  <a:pt x="282" y="282"/>
                </a:cubicBezTo>
                <a:cubicBezTo>
                  <a:pt x="253" y="311"/>
                  <a:pt x="213" y="330"/>
                  <a:pt x="168" y="330"/>
                </a:cubicBezTo>
                <a:cubicBezTo>
                  <a:pt x="124" y="330"/>
                  <a:pt x="83" y="311"/>
                  <a:pt x="54" y="282"/>
                </a:cubicBezTo>
                <a:cubicBezTo>
                  <a:pt x="25" y="253"/>
                  <a:pt x="7" y="213"/>
                  <a:pt x="7" y="168"/>
                </a:cubicBezTo>
                <a:cubicBezTo>
                  <a:pt x="7" y="124"/>
                  <a:pt x="25" y="83"/>
                  <a:pt x="54" y="54"/>
                </a:cubicBezTo>
                <a:cubicBezTo>
                  <a:pt x="83" y="25"/>
                  <a:pt x="124" y="7"/>
                  <a:pt x="168" y="7"/>
                </a:cubicBezTo>
                <a:cubicBezTo>
                  <a:pt x="213" y="7"/>
                  <a:pt x="253" y="25"/>
                  <a:pt x="282" y="54"/>
                </a:cubicBezTo>
                <a:cubicBezTo>
                  <a:pt x="312" y="83"/>
                  <a:pt x="330" y="124"/>
                  <a:pt x="330" y="168"/>
                </a:cubicBezTo>
                <a:cubicBezTo>
                  <a:pt x="333" y="168"/>
                  <a:pt x="333" y="168"/>
                  <a:pt x="333" y="168"/>
                </a:cubicBezTo>
                <a:cubicBezTo>
                  <a:pt x="336" y="168"/>
                  <a:pt x="336" y="168"/>
                  <a:pt x="336" y="168"/>
                </a:cubicBezTo>
                <a:cubicBezTo>
                  <a:pt x="336" y="75"/>
                  <a:pt x="261" y="0"/>
                  <a:pt x="168" y="0"/>
                </a:cubicBezTo>
                <a:cubicBezTo>
                  <a:pt x="75" y="0"/>
                  <a:pt x="0" y="75"/>
                  <a:pt x="0" y="168"/>
                </a:cubicBezTo>
                <a:cubicBezTo>
                  <a:pt x="0" y="261"/>
                  <a:pt x="75" y="336"/>
                  <a:pt x="168" y="336"/>
                </a:cubicBezTo>
                <a:cubicBezTo>
                  <a:pt x="261" y="336"/>
                  <a:pt x="336" y="261"/>
                  <a:pt x="336" y="168"/>
                </a:cubicBezTo>
                <a:lnTo>
                  <a:pt x="333" y="168"/>
                </a:lnTo>
                <a:close/>
              </a:path>
            </a:pathLst>
          </a:custGeom>
          <a:solidFill>
            <a:srgbClr val="595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436096" y="1039399"/>
            <a:ext cx="2524125" cy="2522538"/>
          </a:xfrm>
          <a:prstGeom prst="ellipse">
            <a:avLst/>
          </a:prstGeom>
          <a:solidFill>
            <a:srgbClr val="595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775821" y="1375949"/>
            <a:ext cx="1844675" cy="1849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7563346" y="2691986"/>
            <a:ext cx="566737" cy="568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630021" y="2763424"/>
            <a:ext cx="428625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890121" y="723486"/>
            <a:ext cx="568325" cy="5667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961558" y="794924"/>
            <a:ext cx="425450" cy="428625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132883" y="2582449"/>
            <a:ext cx="568325" cy="571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204321" y="2653886"/>
            <a:ext cx="425450" cy="428625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963021" y="2415761"/>
            <a:ext cx="908050" cy="904875"/>
          </a:xfrm>
          <a:custGeom>
            <a:avLst/>
            <a:gdLst/>
            <a:ahLst/>
            <a:cxnLst/>
            <a:rect l="l" t="t" r="r" b="b"/>
            <a:pathLst>
              <a:path w="267" h="266" extrusionOk="0">
                <a:moveTo>
                  <a:pt x="264" y="133"/>
                </a:moveTo>
                <a:cubicBezTo>
                  <a:pt x="262" y="133"/>
                  <a:pt x="262" y="133"/>
                  <a:pt x="262" y="133"/>
                </a:cubicBezTo>
                <a:cubicBezTo>
                  <a:pt x="262" y="168"/>
                  <a:pt x="247" y="200"/>
                  <a:pt x="224" y="224"/>
                </a:cubicBezTo>
                <a:cubicBezTo>
                  <a:pt x="201" y="247"/>
                  <a:pt x="169" y="261"/>
                  <a:pt x="134" y="261"/>
                </a:cubicBezTo>
                <a:cubicBezTo>
                  <a:pt x="98" y="261"/>
                  <a:pt x="66" y="247"/>
                  <a:pt x="43" y="224"/>
                </a:cubicBezTo>
                <a:cubicBezTo>
                  <a:pt x="20" y="200"/>
                  <a:pt x="6" y="168"/>
                  <a:pt x="6" y="133"/>
                </a:cubicBezTo>
                <a:cubicBezTo>
                  <a:pt x="6" y="98"/>
                  <a:pt x="20" y="66"/>
                  <a:pt x="43" y="42"/>
                </a:cubicBezTo>
                <a:cubicBezTo>
                  <a:pt x="66" y="19"/>
                  <a:pt x="98" y="5"/>
                  <a:pt x="134" y="5"/>
                </a:cubicBezTo>
                <a:cubicBezTo>
                  <a:pt x="169" y="5"/>
                  <a:pt x="201" y="19"/>
                  <a:pt x="224" y="42"/>
                </a:cubicBezTo>
                <a:cubicBezTo>
                  <a:pt x="247" y="66"/>
                  <a:pt x="262" y="98"/>
                  <a:pt x="262" y="133"/>
                </a:cubicBezTo>
                <a:cubicBezTo>
                  <a:pt x="264" y="133"/>
                  <a:pt x="264" y="133"/>
                  <a:pt x="264" y="133"/>
                </a:cubicBezTo>
                <a:cubicBezTo>
                  <a:pt x="267" y="133"/>
                  <a:pt x="267" y="133"/>
                  <a:pt x="267" y="133"/>
                </a:cubicBezTo>
                <a:cubicBezTo>
                  <a:pt x="267" y="59"/>
                  <a:pt x="207" y="0"/>
                  <a:pt x="134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7"/>
                  <a:pt x="60" y="266"/>
                  <a:pt x="134" y="266"/>
                </a:cubicBezTo>
                <a:cubicBezTo>
                  <a:pt x="207" y="266"/>
                  <a:pt x="267" y="207"/>
                  <a:pt x="267" y="133"/>
                </a:cubicBezTo>
                <a:lnTo>
                  <a:pt x="264" y="133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4"/>
          <p:cNvGrpSpPr/>
          <p:nvPr/>
        </p:nvGrpSpPr>
        <p:grpSpPr>
          <a:xfrm>
            <a:off x="6145708" y="1533111"/>
            <a:ext cx="1114425" cy="1489076"/>
            <a:chOff x="5816362" y="828477"/>
            <a:chExt cx="1114425" cy="1489076"/>
          </a:xfrm>
        </p:grpSpPr>
        <p:sp>
          <p:nvSpPr>
            <p:cNvPr id="140" name="Google Shape;140;p4"/>
            <p:cNvSpPr/>
            <p:nvPr/>
          </p:nvSpPr>
          <p:spPr>
            <a:xfrm>
              <a:off x="6075125" y="828477"/>
              <a:ext cx="604837" cy="730250"/>
            </a:xfrm>
            <a:custGeom>
              <a:avLst/>
              <a:gdLst/>
              <a:ahLst/>
              <a:cxnLst/>
              <a:rect l="l" t="t" r="r" b="b"/>
              <a:pathLst>
                <a:path w="178" h="215" extrusionOk="0">
                  <a:moveTo>
                    <a:pt x="88" y="215"/>
                  </a:moveTo>
                  <a:cubicBezTo>
                    <a:pt x="137" y="215"/>
                    <a:pt x="178" y="141"/>
                    <a:pt x="178" y="86"/>
                  </a:cubicBezTo>
                  <a:cubicBezTo>
                    <a:pt x="178" y="30"/>
                    <a:pt x="138" y="0"/>
                    <a:pt x="89" y="0"/>
                  </a:cubicBezTo>
                  <a:cubicBezTo>
                    <a:pt x="40" y="0"/>
                    <a:pt x="0" y="30"/>
                    <a:pt x="0" y="86"/>
                  </a:cubicBezTo>
                  <a:cubicBezTo>
                    <a:pt x="0" y="141"/>
                    <a:pt x="39" y="215"/>
                    <a:pt x="88" y="215"/>
                  </a:cubicBezTo>
                  <a:close/>
                </a:path>
              </a:pathLst>
            </a:custGeom>
            <a:solidFill>
              <a:srgbClr val="595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816362" y="1579365"/>
              <a:ext cx="1114425" cy="738188"/>
            </a:xfrm>
            <a:custGeom>
              <a:avLst/>
              <a:gdLst/>
              <a:ahLst/>
              <a:cxnLst/>
              <a:rect l="l" t="t" r="r" b="b"/>
              <a:pathLst>
                <a:path w="328" h="217" extrusionOk="0">
                  <a:moveTo>
                    <a:pt x="208" y="0"/>
                  </a:moveTo>
                  <a:cubicBezTo>
                    <a:pt x="198" y="10"/>
                    <a:pt x="195" y="18"/>
                    <a:pt x="168" y="19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7" y="19"/>
                    <a:pt x="166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3" y="19"/>
                    <a:pt x="163" y="19"/>
                    <a:pt x="163" y="19"/>
                  </a:cubicBezTo>
                  <a:cubicBezTo>
                    <a:pt x="162" y="19"/>
                    <a:pt x="161" y="19"/>
                    <a:pt x="160" y="19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33" y="18"/>
                    <a:pt x="130" y="10"/>
                    <a:pt x="120" y="0"/>
                  </a:cubicBezTo>
                  <a:cubicBezTo>
                    <a:pt x="0" y="16"/>
                    <a:pt x="9" y="86"/>
                    <a:pt x="8" y="162"/>
                  </a:cubicBezTo>
                  <a:cubicBezTo>
                    <a:pt x="52" y="217"/>
                    <a:pt x="144" y="215"/>
                    <a:pt x="164" y="214"/>
                  </a:cubicBezTo>
                  <a:cubicBezTo>
                    <a:pt x="184" y="215"/>
                    <a:pt x="276" y="217"/>
                    <a:pt x="321" y="162"/>
                  </a:cubicBezTo>
                  <a:cubicBezTo>
                    <a:pt x="319" y="86"/>
                    <a:pt x="328" y="16"/>
                    <a:pt x="208" y="0"/>
                  </a:cubicBezTo>
                  <a:close/>
                </a:path>
              </a:pathLst>
            </a:custGeom>
            <a:solidFill>
              <a:srgbClr val="595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4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Related to me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4572000" y="681038"/>
            <a:ext cx="4395192" cy="40505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9171" r="-1916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305526" y="815005"/>
            <a:ext cx="8532948" cy="378257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50" name="Google Shape;150;p5"/>
          <p:cNvGrpSpPr/>
          <p:nvPr/>
        </p:nvGrpSpPr>
        <p:grpSpPr>
          <a:xfrm>
            <a:off x="737575" y="1153497"/>
            <a:ext cx="3761006" cy="2495322"/>
            <a:chOff x="983433" y="1722084"/>
            <a:chExt cx="5014674" cy="3327096"/>
          </a:xfrm>
        </p:grpSpPr>
        <p:sp>
          <p:nvSpPr>
            <p:cNvPr id="151" name="Google Shape;151;p5"/>
            <p:cNvSpPr txBox="1"/>
            <p:nvPr/>
          </p:nvSpPr>
          <p:spPr>
            <a:xfrm>
              <a:off x="983433" y="1722084"/>
              <a:ext cx="5014674" cy="1068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26262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Competition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26262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declaration</a:t>
              </a:r>
              <a:endParaRPr sz="3600" b="1" dirty="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983433" y="2790220"/>
              <a:ext cx="4536502" cy="2258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1">
              <a:normAutofit fontScale="92500" lnSpcReduction="20000"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This part of the content is displayed as a text layout placeholder (the theme font is recommended). If you need to change it, please adjust it under the (Set Shape Format) menu (text option).</a:t>
              </a:r>
              <a:endParaRPr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53" name="Google Shape;153;p5"/>
          <p:cNvSpPr/>
          <p:nvPr/>
        </p:nvSpPr>
        <p:spPr>
          <a:xfrm>
            <a:off x="1628673" y="3543858"/>
            <a:ext cx="1620180" cy="387968"/>
          </a:xfrm>
          <a:prstGeom prst="rect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Key words</a:t>
            </a:r>
            <a:endParaRPr sz="1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6"/>
          <p:cNvGrpSpPr/>
          <p:nvPr/>
        </p:nvGrpSpPr>
        <p:grpSpPr>
          <a:xfrm>
            <a:off x="864115" y="1544866"/>
            <a:ext cx="7498407" cy="2335604"/>
            <a:chOff x="864115" y="1544866"/>
            <a:chExt cx="7498407" cy="2335604"/>
          </a:xfrm>
        </p:grpSpPr>
        <p:grpSp>
          <p:nvGrpSpPr>
            <p:cNvPr id="160" name="Google Shape;160;p6"/>
            <p:cNvGrpSpPr/>
            <p:nvPr/>
          </p:nvGrpSpPr>
          <p:grpSpPr>
            <a:xfrm>
              <a:off x="864115" y="1544866"/>
              <a:ext cx="1805711" cy="626833"/>
              <a:chOff x="609599" y="3139323"/>
              <a:chExt cx="2407615" cy="835777"/>
            </a:xfrm>
          </p:grpSpPr>
          <p:sp>
            <p:nvSpPr>
              <p:cNvPr id="161" name="Google Shape;161;p6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0" rIns="72000" bIns="0" anchor="ctr" anchorCtr="0">
                <a:normAutofit fontScale="70000" lnSpcReduction="20000"/>
              </a:bodyPr>
              <a:lstStyle/>
              <a:p>
                <a:pPr marL="0" marR="0" lvl="0" indent="0" algn="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</a:t>
                </a:r>
                <a:b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0" rIns="72000" bIns="0" anchor="t" anchorCtr="0">
                <a:normAutofit/>
              </a:bodyPr>
              <a:lstStyle/>
              <a:p>
                <a:pPr marL="0" marR="0" lvl="0" indent="0" algn="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80" b="1">
                    <a:solidFill>
                      <a:schemeClr val="accen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480" b="1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163" name="Google Shape;163;p6"/>
            <p:cNvGrpSpPr/>
            <p:nvPr/>
          </p:nvGrpSpPr>
          <p:grpSpPr>
            <a:xfrm>
              <a:off x="6519525" y="1544866"/>
              <a:ext cx="1842997" cy="626833"/>
              <a:chOff x="9029821" y="3139323"/>
              <a:chExt cx="2457329" cy="835777"/>
            </a:xfrm>
          </p:grpSpPr>
          <p:sp>
            <p:nvSpPr>
              <p:cNvPr id="164" name="Google Shape;164;p6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0" rIns="72000" bIns="0" anchor="ctr" anchorCtr="0">
                <a:normAutofit fontScale="70000" lnSpcReduction="20000"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</a:t>
                </a:r>
                <a:b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0" rIns="72000" bIns="0" anchor="t" anchorCtr="0">
                <a:norm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80" b="1">
                    <a:solidFill>
                      <a:schemeClr val="accent2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480" b="1">
                  <a:solidFill>
                    <a:schemeClr val="accent2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166" name="Google Shape;166;p6"/>
            <p:cNvGrpSpPr/>
            <p:nvPr/>
          </p:nvGrpSpPr>
          <p:grpSpPr>
            <a:xfrm>
              <a:off x="864115" y="3253637"/>
              <a:ext cx="1805711" cy="626833"/>
              <a:chOff x="609599" y="3139323"/>
              <a:chExt cx="2407615" cy="835777"/>
            </a:xfrm>
          </p:grpSpPr>
          <p:sp>
            <p:nvSpPr>
              <p:cNvPr id="167" name="Google Shape;167;p6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0" rIns="72000" bIns="0" anchor="ctr" anchorCtr="0">
                <a:normAutofit fontScale="70000" lnSpcReduction="20000"/>
              </a:bodyPr>
              <a:lstStyle/>
              <a:p>
                <a:pPr marL="0" marR="0" lvl="0" indent="0" algn="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</a:t>
                </a:r>
                <a:b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0" rIns="72000" bIns="0" anchor="t" anchorCtr="0">
                <a:normAutofit/>
              </a:bodyPr>
              <a:lstStyle/>
              <a:p>
                <a:pPr marL="0" marR="0" lvl="0" indent="0" algn="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80" b="1">
                    <a:solidFill>
                      <a:schemeClr val="accent6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480" b="1">
                  <a:solidFill>
                    <a:schemeClr val="accent6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>
              <a:off x="6519525" y="3253637"/>
              <a:ext cx="1842997" cy="626833"/>
              <a:chOff x="9029821" y="3139323"/>
              <a:chExt cx="2457329" cy="835777"/>
            </a:xfrm>
          </p:grpSpPr>
          <p:sp>
            <p:nvSpPr>
              <p:cNvPr id="170" name="Google Shape;170;p6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0" rIns="72000" bIns="0" anchor="ctr" anchorCtr="0">
                <a:normAutofit fontScale="70000" lnSpcReduction="20000"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This part of the content is displayed as a text layout placeholder (recommended to use the theme font)</a:t>
                </a:r>
                <a:b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</a:br>
                <a:r>
                  <a:rPr lang="en-US" sz="10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 </a:t>
                </a: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0" rIns="72000" bIns="0" anchor="t" anchorCtr="0">
                <a:norm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80" b="1">
                    <a:solidFill>
                      <a:srgbClr val="459694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Title text preset</a:t>
                </a:r>
                <a:endParaRPr sz="1480" b="1">
                  <a:solidFill>
                    <a:srgbClr val="459694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</p:grpSp>
      <p:grpSp>
        <p:nvGrpSpPr>
          <p:cNvPr id="172" name="Google Shape;172;p6"/>
          <p:cNvGrpSpPr/>
          <p:nvPr/>
        </p:nvGrpSpPr>
        <p:grpSpPr>
          <a:xfrm>
            <a:off x="2533185" y="710743"/>
            <a:ext cx="4100146" cy="4004597"/>
            <a:chOff x="2533185" y="710743"/>
            <a:chExt cx="4100146" cy="4004597"/>
          </a:xfrm>
        </p:grpSpPr>
        <p:sp>
          <p:nvSpPr>
            <p:cNvPr id="173" name="Google Shape;173;p6"/>
            <p:cNvSpPr/>
            <p:nvPr/>
          </p:nvSpPr>
          <p:spPr>
            <a:xfrm rot="-8100000" flipH="1">
              <a:off x="4304111" y="2036267"/>
              <a:ext cx="1514475" cy="492919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 rot="8100000" flipH="1">
              <a:off x="5057043" y="920084"/>
              <a:ext cx="1219420" cy="1514475"/>
            </a:xfrm>
            <a:prstGeom prst="homePlate">
              <a:avLst>
                <a:gd name="adj" fmla="val 3007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 rot="2700000" flipH="1">
              <a:off x="3347930" y="2867836"/>
              <a:ext cx="1514475" cy="492919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 rot="-2700000" flipH="1">
              <a:off x="2890053" y="2962462"/>
              <a:ext cx="1219420" cy="1514475"/>
            </a:xfrm>
            <a:prstGeom prst="homePlate">
              <a:avLst>
                <a:gd name="adj" fmla="val 3007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 rot="-2700000">
              <a:off x="4304111" y="2896899"/>
              <a:ext cx="1514475" cy="492919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 rot="2700000">
              <a:off x="5057043" y="2991525"/>
              <a:ext cx="1219420" cy="1514475"/>
            </a:xfrm>
            <a:prstGeom prst="homePlate">
              <a:avLst>
                <a:gd name="adj" fmla="val 30072"/>
              </a:avLst>
            </a:prstGeom>
            <a:solidFill>
              <a:srgbClr val="4596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3317425" y="3456177"/>
              <a:ext cx="499455" cy="422075"/>
            </a:xfrm>
            <a:custGeom>
              <a:avLst/>
              <a:gdLst/>
              <a:ahLst/>
              <a:cxnLst/>
              <a:rect l="l" t="t" r="r" b="b"/>
              <a:pathLst>
                <a:path w="338138" h="285751" extrusionOk="0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407652" y="1460834"/>
              <a:ext cx="457830" cy="490039"/>
            </a:xfrm>
            <a:custGeom>
              <a:avLst/>
              <a:gdLst/>
              <a:ahLst/>
              <a:cxnLst/>
              <a:rect l="l" t="t" r="r" b="b"/>
              <a:pathLst>
                <a:path w="315913" h="338138" extrusionOk="0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181" name="Google Shape;181;p6"/>
            <p:cNvGrpSpPr/>
            <p:nvPr/>
          </p:nvGrpSpPr>
          <p:grpSpPr>
            <a:xfrm>
              <a:off x="2533185" y="710743"/>
              <a:ext cx="2281703" cy="2281704"/>
              <a:chOff x="2533185" y="710743"/>
              <a:chExt cx="2281703" cy="2281704"/>
            </a:xfrm>
          </p:grpSpPr>
          <p:grpSp>
            <p:nvGrpSpPr>
              <p:cNvPr id="182" name="Google Shape;182;p6"/>
              <p:cNvGrpSpPr/>
              <p:nvPr/>
            </p:nvGrpSpPr>
            <p:grpSpPr>
              <a:xfrm>
                <a:off x="2533185" y="710743"/>
                <a:ext cx="2281703" cy="2281704"/>
                <a:chOff x="3377580" y="947658"/>
                <a:chExt cx="3042271" cy="3042271"/>
              </a:xfrm>
            </p:grpSpPr>
            <p:sp>
              <p:nvSpPr>
                <p:cNvPr id="183" name="Google Shape;183;p6"/>
                <p:cNvSpPr/>
                <p:nvPr/>
              </p:nvSpPr>
              <p:spPr>
                <a:xfrm rot="8100000">
                  <a:off x="4463907" y="2715022"/>
                  <a:ext cx="2019300" cy="65722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6"/>
                <p:cNvSpPr/>
                <p:nvPr/>
              </p:nvSpPr>
              <p:spPr>
                <a:xfrm rot="-8100000">
                  <a:off x="3853404" y="1226779"/>
                  <a:ext cx="1625894" cy="2019300"/>
                </a:xfrm>
                <a:prstGeom prst="homePlate">
                  <a:avLst>
                    <a:gd name="adj" fmla="val 30072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5" name="Google Shape;185;p6"/>
              <p:cNvSpPr/>
              <p:nvPr/>
            </p:nvSpPr>
            <p:spPr>
              <a:xfrm>
                <a:off x="3363557" y="1495192"/>
                <a:ext cx="407191" cy="421321"/>
              </a:xfrm>
              <a:custGeom>
                <a:avLst/>
                <a:gdLst/>
                <a:ahLst/>
                <a:cxnLst/>
                <a:rect l="l" t="t" r="r" b="b"/>
                <a:pathLst>
                  <a:path w="317452" h="328468" extrusionOk="0">
                    <a:moveTo>
                      <a:pt x="94055" y="135965"/>
                    </a:moveTo>
                    <a:lnTo>
                      <a:pt x="94407" y="136055"/>
                    </a:lnTo>
                    <a:cubicBezTo>
                      <a:pt x="100360" y="148902"/>
                      <a:pt x="103337" y="155325"/>
                      <a:pt x="104825" y="158537"/>
                    </a:cubicBezTo>
                    <a:lnTo>
                      <a:pt x="106109" y="161308"/>
                    </a:lnTo>
                    <a:lnTo>
                      <a:pt x="98162" y="160053"/>
                    </a:lnTo>
                    <a:cubicBezTo>
                      <a:pt x="98162" y="160053"/>
                      <a:pt x="96849" y="160053"/>
                      <a:pt x="96849" y="160053"/>
                    </a:cubicBezTo>
                    <a:cubicBezTo>
                      <a:pt x="90285" y="154777"/>
                      <a:pt x="87660" y="144225"/>
                      <a:pt x="92911" y="137630"/>
                    </a:cubicBezTo>
                    <a:cubicBezTo>
                      <a:pt x="92911" y="137630"/>
                      <a:pt x="92911" y="137630"/>
                      <a:pt x="93506" y="136765"/>
                    </a:cubicBezTo>
                    <a:close/>
                    <a:moveTo>
                      <a:pt x="39496" y="115887"/>
                    </a:moveTo>
                    <a:cubicBezTo>
                      <a:pt x="39496" y="115887"/>
                      <a:pt x="39496" y="115887"/>
                      <a:pt x="51437" y="165488"/>
                    </a:cubicBezTo>
                    <a:cubicBezTo>
                      <a:pt x="51437" y="165488"/>
                      <a:pt x="51437" y="165488"/>
                      <a:pt x="48784" y="166793"/>
                    </a:cubicBezTo>
                    <a:cubicBezTo>
                      <a:pt x="47457" y="166793"/>
                      <a:pt x="47457" y="169403"/>
                      <a:pt x="47457" y="170709"/>
                    </a:cubicBezTo>
                    <a:cubicBezTo>
                      <a:pt x="47457" y="170709"/>
                      <a:pt x="47457" y="170709"/>
                      <a:pt x="48784" y="173319"/>
                    </a:cubicBezTo>
                    <a:cubicBezTo>
                      <a:pt x="50111" y="175930"/>
                      <a:pt x="51437" y="175930"/>
                      <a:pt x="52764" y="175930"/>
                    </a:cubicBezTo>
                    <a:lnTo>
                      <a:pt x="55418" y="174625"/>
                    </a:lnTo>
                    <a:cubicBezTo>
                      <a:pt x="55418" y="174625"/>
                      <a:pt x="55418" y="174625"/>
                      <a:pt x="87263" y="216393"/>
                    </a:cubicBezTo>
                    <a:cubicBezTo>
                      <a:pt x="87263" y="216393"/>
                      <a:pt x="87263" y="216393"/>
                      <a:pt x="55418" y="230752"/>
                    </a:cubicBezTo>
                    <a:cubicBezTo>
                      <a:pt x="48784" y="233362"/>
                      <a:pt x="40823" y="230752"/>
                      <a:pt x="38169" y="224225"/>
                    </a:cubicBezTo>
                    <a:cubicBezTo>
                      <a:pt x="38169" y="224225"/>
                      <a:pt x="38169" y="224225"/>
                      <a:pt x="1017" y="147214"/>
                    </a:cubicBezTo>
                    <a:cubicBezTo>
                      <a:pt x="-1637" y="140687"/>
                      <a:pt x="1017" y="132856"/>
                      <a:pt x="7651" y="128940"/>
                    </a:cubicBezTo>
                    <a:cubicBezTo>
                      <a:pt x="7651" y="128940"/>
                      <a:pt x="7651" y="128940"/>
                      <a:pt x="39496" y="115887"/>
                    </a:cubicBezTo>
                    <a:close/>
                    <a:moveTo>
                      <a:pt x="63900" y="106627"/>
                    </a:moveTo>
                    <a:cubicBezTo>
                      <a:pt x="67524" y="108102"/>
                      <a:pt x="70489" y="111051"/>
                      <a:pt x="71807" y="114982"/>
                    </a:cubicBezTo>
                    <a:cubicBezTo>
                      <a:pt x="71807" y="114982"/>
                      <a:pt x="71807" y="114982"/>
                      <a:pt x="81033" y="133331"/>
                    </a:cubicBezTo>
                    <a:cubicBezTo>
                      <a:pt x="81033" y="133331"/>
                      <a:pt x="81033" y="133331"/>
                      <a:pt x="87623" y="130710"/>
                    </a:cubicBezTo>
                    <a:lnTo>
                      <a:pt x="95803" y="133422"/>
                    </a:lnTo>
                    <a:lnTo>
                      <a:pt x="94055" y="135965"/>
                    </a:lnTo>
                    <a:lnTo>
                      <a:pt x="89115" y="134702"/>
                    </a:lnTo>
                    <a:cubicBezTo>
                      <a:pt x="89115" y="134702"/>
                      <a:pt x="89115" y="134702"/>
                      <a:pt x="83823" y="137407"/>
                    </a:cubicBezTo>
                    <a:cubicBezTo>
                      <a:pt x="83823" y="137407"/>
                      <a:pt x="82500" y="137407"/>
                      <a:pt x="82500" y="137407"/>
                    </a:cubicBezTo>
                    <a:cubicBezTo>
                      <a:pt x="82500" y="137407"/>
                      <a:pt x="82500" y="137407"/>
                      <a:pt x="97053" y="169863"/>
                    </a:cubicBezTo>
                    <a:cubicBezTo>
                      <a:pt x="97053" y="169863"/>
                      <a:pt x="97053" y="169863"/>
                      <a:pt x="98375" y="169863"/>
                    </a:cubicBezTo>
                    <a:lnTo>
                      <a:pt x="103667" y="167158"/>
                    </a:lnTo>
                    <a:cubicBezTo>
                      <a:pt x="106313" y="165806"/>
                      <a:pt x="106313" y="163101"/>
                      <a:pt x="106313" y="161749"/>
                    </a:cubicBezTo>
                    <a:lnTo>
                      <a:pt x="106109" y="161308"/>
                    </a:lnTo>
                    <a:lnTo>
                      <a:pt x="109648" y="161866"/>
                    </a:lnTo>
                    <a:lnTo>
                      <a:pt x="110272" y="161402"/>
                    </a:lnTo>
                    <a:lnTo>
                      <a:pt x="110522" y="164622"/>
                    </a:lnTo>
                    <a:cubicBezTo>
                      <a:pt x="109698" y="166752"/>
                      <a:pt x="108051" y="168718"/>
                      <a:pt x="106074" y="170028"/>
                    </a:cubicBezTo>
                    <a:cubicBezTo>
                      <a:pt x="106074" y="170028"/>
                      <a:pt x="106074" y="170028"/>
                      <a:pt x="99484" y="172650"/>
                    </a:cubicBezTo>
                    <a:cubicBezTo>
                      <a:pt x="99484" y="172650"/>
                      <a:pt x="99484" y="172650"/>
                      <a:pt x="107391" y="192309"/>
                    </a:cubicBezTo>
                    <a:cubicBezTo>
                      <a:pt x="111345" y="198862"/>
                      <a:pt x="107391" y="208036"/>
                      <a:pt x="100802" y="211968"/>
                    </a:cubicBezTo>
                    <a:cubicBezTo>
                      <a:pt x="100802" y="211968"/>
                      <a:pt x="100802" y="211968"/>
                      <a:pt x="91576" y="215900"/>
                    </a:cubicBezTo>
                    <a:cubicBezTo>
                      <a:pt x="91576" y="215900"/>
                      <a:pt x="91576" y="215900"/>
                      <a:pt x="59946" y="172650"/>
                    </a:cubicBezTo>
                    <a:cubicBezTo>
                      <a:pt x="59946" y="172650"/>
                      <a:pt x="59946" y="172650"/>
                      <a:pt x="62582" y="171339"/>
                    </a:cubicBezTo>
                    <a:cubicBezTo>
                      <a:pt x="65218" y="170028"/>
                      <a:pt x="65218" y="167407"/>
                      <a:pt x="63900" y="166097"/>
                    </a:cubicBezTo>
                    <a:cubicBezTo>
                      <a:pt x="63900" y="166097"/>
                      <a:pt x="63900" y="166097"/>
                      <a:pt x="62582" y="163475"/>
                    </a:cubicBezTo>
                    <a:cubicBezTo>
                      <a:pt x="62582" y="162165"/>
                      <a:pt x="59946" y="160854"/>
                      <a:pt x="58628" y="162165"/>
                    </a:cubicBezTo>
                    <a:cubicBezTo>
                      <a:pt x="58628" y="162165"/>
                      <a:pt x="58628" y="162165"/>
                      <a:pt x="54674" y="163475"/>
                    </a:cubicBezTo>
                    <a:cubicBezTo>
                      <a:pt x="54674" y="163475"/>
                      <a:pt x="54674" y="163475"/>
                      <a:pt x="42813" y="111051"/>
                    </a:cubicBezTo>
                    <a:cubicBezTo>
                      <a:pt x="42813" y="111051"/>
                      <a:pt x="42813" y="111051"/>
                      <a:pt x="52038" y="107119"/>
                    </a:cubicBezTo>
                    <a:cubicBezTo>
                      <a:pt x="55992" y="105153"/>
                      <a:pt x="60275" y="105153"/>
                      <a:pt x="63900" y="106627"/>
                    </a:cubicBezTo>
                    <a:close/>
                    <a:moveTo>
                      <a:pt x="221560" y="67725"/>
                    </a:moveTo>
                    <a:cubicBezTo>
                      <a:pt x="226810" y="65087"/>
                      <a:pt x="234687" y="65087"/>
                      <a:pt x="239938" y="67725"/>
                    </a:cubicBezTo>
                    <a:cubicBezTo>
                      <a:pt x="247814" y="73001"/>
                      <a:pt x="250440" y="80915"/>
                      <a:pt x="249127" y="90147"/>
                    </a:cubicBezTo>
                    <a:cubicBezTo>
                      <a:pt x="249127" y="92785"/>
                      <a:pt x="249127" y="96742"/>
                      <a:pt x="249127" y="99380"/>
                    </a:cubicBezTo>
                    <a:cubicBezTo>
                      <a:pt x="249127" y="99380"/>
                      <a:pt x="249127" y="99380"/>
                      <a:pt x="259629" y="162691"/>
                    </a:cubicBezTo>
                    <a:cubicBezTo>
                      <a:pt x="259629" y="162691"/>
                      <a:pt x="259629" y="162691"/>
                      <a:pt x="300324" y="193027"/>
                    </a:cubicBezTo>
                    <a:cubicBezTo>
                      <a:pt x="308200" y="198303"/>
                      <a:pt x="309513" y="207536"/>
                      <a:pt x="304262" y="215450"/>
                    </a:cubicBezTo>
                    <a:cubicBezTo>
                      <a:pt x="299011" y="222045"/>
                      <a:pt x="289822" y="223363"/>
                      <a:pt x="283258" y="219407"/>
                    </a:cubicBezTo>
                    <a:cubicBezTo>
                      <a:pt x="283258" y="219407"/>
                      <a:pt x="281946" y="219407"/>
                      <a:pt x="281946" y="218088"/>
                    </a:cubicBezTo>
                    <a:cubicBezTo>
                      <a:pt x="281946" y="218088"/>
                      <a:pt x="281946" y="218088"/>
                      <a:pt x="236000" y="185113"/>
                    </a:cubicBezTo>
                    <a:cubicBezTo>
                      <a:pt x="232061" y="182475"/>
                      <a:pt x="230749" y="178518"/>
                      <a:pt x="229436" y="174562"/>
                    </a:cubicBezTo>
                    <a:cubicBezTo>
                      <a:pt x="229436" y="174562"/>
                      <a:pt x="229436" y="174562"/>
                      <a:pt x="224185" y="145544"/>
                    </a:cubicBezTo>
                    <a:cubicBezTo>
                      <a:pt x="224185" y="145544"/>
                      <a:pt x="224185" y="145544"/>
                      <a:pt x="196617" y="194346"/>
                    </a:cubicBezTo>
                    <a:cubicBezTo>
                      <a:pt x="196617" y="194346"/>
                      <a:pt x="196617" y="194346"/>
                      <a:pt x="229436" y="243148"/>
                    </a:cubicBezTo>
                    <a:cubicBezTo>
                      <a:pt x="234687" y="249743"/>
                      <a:pt x="234687" y="258976"/>
                      <a:pt x="230749" y="265571"/>
                    </a:cubicBezTo>
                    <a:cubicBezTo>
                      <a:pt x="230749" y="265571"/>
                      <a:pt x="230749" y="265571"/>
                      <a:pt x="195305" y="318329"/>
                    </a:cubicBezTo>
                    <a:cubicBezTo>
                      <a:pt x="188741" y="326243"/>
                      <a:pt x="178239" y="328881"/>
                      <a:pt x="169050" y="323605"/>
                    </a:cubicBezTo>
                    <a:cubicBezTo>
                      <a:pt x="169050" y="323605"/>
                      <a:pt x="169050" y="323605"/>
                      <a:pt x="167737" y="323605"/>
                    </a:cubicBezTo>
                    <a:cubicBezTo>
                      <a:pt x="159861" y="318329"/>
                      <a:pt x="157235" y="305140"/>
                      <a:pt x="162486" y="297226"/>
                    </a:cubicBezTo>
                    <a:cubicBezTo>
                      <a:pt x="162486" y="297226"/>
                      <a:pt x="162486" y="297226"/>
                      <a:pt x="191366" y="255019"/>
                    </a:cubicBezTo>
                    <a:cubicBezTo>
                      <a:pt x="191366" y="255019"/>
                      <a:pt x="191366" y="255019"/>
                      <a:pt x="167737" y="220726"/>
                    </a:cubicBezTo>
                    <a:cubicBezTo>
                      <a:pt x="167737" y="220726"/>
                      <a:pt x="167737" y="220726"/>
                      <a:pt x="70594" y="322286"/>
                    </a:cubicBezTo>
                    <a:cubicBezTo>
                      <a:pt x="65343" y="328881"/>
                      <a:pt x="54841" y="330200"/>
                      <a:pt x="46965" y="326243"/>
                    </a:cubicBezTo>
                    <a:cubicBezTo>
                      <a:pt x="45652" y="324924"/>
                      <a:pt x="44339" y="323605"/>
                      <a:pt x="44339" y="322286"/>
                    </a:cubicBezTo>
                    <a:cubicBezTo>
                      <a:pt x="36463" y="315691"/>
                      <a:pt x="36463" y="303821"/>
                      <a:pt x="43027" y="295907"/>
                    </a:cubicBezTo>
                    <a:cubicBezTo>
                      <a:pt x="43027" y="295907"/>
                      <a:pt x="43027" y="295907"/>
                      <a:pt x="144108" y="189070"/>
                    </a:cubicBezTo>
                    <a:cubicBezTo>
                      <a:pt x="144108" y="185113"/>
                      <a:pt x="145421" y="181156"/>
                      <a:pt x="148046" y="177200"/>
                    </a:cubicBezTo>
                    <a:cubicBezTo>
                      <a:pt x="148046" y="177200"/>
                      <a:pt x="148046" y="177200"/>
                      <a:pt x="190054" y="103337"/>
                    </a:cubicBezTo>
                    <a:cubicBezTo>
                      <a:pt x="190054" y="103337"/>
                      <a:pt x="190054" y="103337"/>
                      <a:pt x="151984" y="107294"/>
                    </a:cubicBezTo>
                    <a:cubicBezTo>
                      <a:pt x="151984" y="107294"/>
                      <a:pt x="151984" y="107294"/>
                      <a:pt x="119166" y="154777"/>
                    </a:cubicBezTo>
                    <a:lnTo>
                      <a:pt x="110272" y="161402"/>
                    </a:lnTo>
                    <a:lnTo>
                      <a:pt x="110027" y="158233"/>
                    </a:lnTo>
                    <a:cubicBezTo>
                      <a:pt x="99484" y="134642"/>
                      <a:pt x="99484" y="134642"/>
                      <a:pt x="99484" y="134642"/>
                    </a:cubicBezTo>
                    <a:lnTo>
                      <a:pt x="95803" y="133422"/>
                    </a:lnTo>
                    <a:lnTo>
                      <a:pt x="97670" y="130706"/>
                    </a:lnTo>
                    <a:cubicBezTo>
                      <a:pt x="102428" y="123781"/>
                      <a:pt x="111946" y="109932"/>
                      <a:pt x="130980" y="82234"/>
                    </a:cubicBezTo>
                    <a:cubicBezTo>
                      <a:pt x="133606" y="78277"/>
                      <a:pt x="137544" y="75639"/>
                      <a:pt x="141482" y="75639"/>
                    </a:cubicBezTo>
                    <a:cubicBezTo>
                      <a:pt x="141482" y="75639"/>
                      <a:pt x="141482" y="75639"/>
                      <a:pt x="221560" y="67725"/>
                    </a:cubicBezTo>
                    <a:close/>
                    <a:moveTo>
                      <a:pt x="276970" y="0"/>
                    </a:moveTo>
                    <a:cubicBezTo>
                      <a:pt x="299328" y="0"/>
                      <a:pt x="317452" y="17769"/>
                      <a:pt x="317452" y="39688"/>
                    </a:cubicBezTo>
                    <a:cubicBezTo>
                      <a:pt x="317452" y="61607"/>
                      <a:pt x="299328" y="79376"/>
                      <a:pt x="276970" y="79376"/>
                    </a:cubicBezTo>
                    <a:cubicBezTo>
                      <a:pt x="254612" y="79376"/>
                      <a:pt x="236488" y="61607"/>
                      <a:pt x="236488" y="39688"/>
                    </a:cubicBezTo>
                    <a:cubicBezTo>
                      <a:pt x="236488" y="17769"/>
                      <a:pt x="254612" y="0"/>
                      <a:pt x="2769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sp>
          <p:nvSpPr>
            <p:cNvPr id="186" name="Google Shape;186;p6"/>
            <p:cNvSpPr/>
            <p:nvPr/>
          </p:nvSpPr>
          <p:spPr>
            <a:xfrm>
              <a:off x="5402325" y="3447935"/>
              <a:ext cx="468486" cy="438561"/>
            </a:xfrm>
            <a:custGeom>
              <a:avLst/>
              <a:gdLst/>
              <a:ahLst/>
              <a:cxnLst/>
              <a:rect l="l" t="t" r="r" b="b"/>
              <a:pathLst>
                <a:path w="331352" h="310187" extrusionOk="0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87" name="Google Shape;187;p6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Related to me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/>
          <p:nvPr/>
        </p:nvSpPr>
        <p:spPr>
          <a:xfrm>
            <a:off x="539750" y="1356615"/>
            <a:ext cx="8064499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539750" y="2080515"/>
            <a:ext cx="8064499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539750" y="2804415"/>
            <a:ext cx="8064499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3278598" y="1086946"/>
            <a:ext cx="2586804" cy="258680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3430998" y="1239346"/>
            <a:ext cx="2282004" cy="2282004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3545887" y="1354235"/>
            <a:ext cx="2052226" cy="20522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3539" r="-33126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1169622" y="1537354"/>
            <a:ext cx="11772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 text preset</a:t>
            </a:r>
            <a:endParaRPr sz="153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1169622" y="2246816"/>
            <a:ext cx="11772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 text preset</a:t>
            </a:r>
            <a:endParaRPr sz="153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1169622" y="2956278"/>
            <a:ext cx="11772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 text preset</a:t>
            </a:r>
            <a:endParaRPr sz="153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6797132" y="1537354"/>
            <a:ext cx="11772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 text preset</a:t>
            </a:r>
            <a:endParaRPr sz="153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6797132" y="2246816"/>
            <a:ext cx="11772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 text preset</a:t>
            </a:r>
            <a:endParaRPr sz="153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6797132" y="2956278"/>
            <a:ext cx="11772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 text preset</a:t>
            </a:r>
            <a:endParaRPr sz="153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Related to me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8"/>
          <p:cNvGrpSpPr/>
          <p:nvPr/>
        </p:nvGrpSpPr>
        <p:grpSpPr>
          <a:xfrm>
            <a:off x="3045041" y="-2974479"/>
            <a:ext cx="6405562" cy="6410325"/>
            <a:chOff x="2913460" y="371277"/>
            <a:chExt cx="6405562" cy="6410325"/>
          </a:xfrm>
        </p:grpSpPr>
        <p:sp>
          <p:nvSpPr>
            <p:cNvPr id="212" name="Google Shape;212;p8"/>
            <p:cNvSpPr/>
            <p:nvPr/>
          </p:nvSpPr>
          <p:spPr>
            <a:xfrm>
              <a:off x="3127772" y="371277"/>
              <a:ext cx="6191250" cy="6410325"/>
            </a:xfrm>
            <a:custGeom>
              <a:avLst/>
              <a:gdLst/>
              <a:ahLst/>
              <a:cxnLst/>
              <a:rect l="l" t="t" r="r" b="b"/>
              <a:pathLst>
                <a:path w="1822" h="1885" extrusionOk="0">
                  <a:moveTo>
                    <a:pt x="1822" y="943"/>
                  </a:moveTo>
                  <a:cubicBezTo>
                    <a:pt x="1803" y="943"/>
                    <a:pt x="1803" y="943"/>
                    <a:pt x="1803" y="943"/>
                  </a:cubicBezTo>
                  <a:cubicBezTo>
                    <a:pt x="1785" y="943"/>
                    <a:pt x="1785" y="943"/>
                    <a:pt x="1785" y="943"/>
                  </a:cubicBezTo>
                  <a:cubicBezTo>
                    <a:pt x="1785" y="1193"/>
                    <a:pt x="1684" y="1419"/>
                    <a:pt x="1520" y="1583"/>
                  </a:cubicBezTo>
                  <a:cubicBezTo>
                    <a:pt x="1356" y="1747"/>
                    <a:pt x="1129" y="1848"/>
                    <a:pt x="879" y="1848"/>
                  </a:cubicBezTo>
                  <a:cubicBezTo>
                    <a:pt x="629" y="1848"/>
                    <a:pt x="403" y="1747"/>
                    <a:pt x="239" y="1583"/>
                  </a:cubicBezTo>
                  <a:cubicBezTo>
                    <a:pt x="151" y="1495"/>
                    <a:pt x="81" y="1389"/>
                    <a:pt x="35" y="1271"/>
                  </a:cubicBezTo>
                  <a:cubicBezTo>
                    <a:pt x="23" y="1275"/>
                    <a:pt x="12" y="1280"/>
                    <a:pt x="0" y="1284"/>
                  </a:cubicBezTo>
                  <a:cubicBezTo>
                    <a:pt x="48" y="1407"/>
                    <a:pt x="121" y="1518"/>
                    <a:pt x="213" y="1609"/>
                  </a:cubicBezTo>
                  <a:cubicBezTo>
                    <a:pt x="383" y="1780"/>
                    <a:pt x="619" y="1885"/>
                    <a:pt x="879" y="1885"/>
                  </a:cubicBezTo>
                  <a:cubicBezTo>
                    <a:pt x="879" y="1885"/>
                    <a:pt x="879" y="1885"/>
                    <a:pt x="879" y="1885"/>
                  </a:cubicBezTo>
                  <a:cubicBezTo>
                    <a:pt x="1139" y="1885"/>
                    <a:pt x="1375" y="1780"/>
                    <a:pt x="1546" y="1609"/>
                  </a:cubicBezTo>
                  <a:cubicBezTo>
                    <a:pt x="1716" y="1439"/>
                    <a:pt x="1822" y="1203"/>
                    <a:pt x="1822" y="943"/>
                  </a:cubicBezTo>
                  <a:moveTo>
                    <a:pt x="879" y="0"/>
                  </a:moveTo>
                  <a:cubicBezTo>
                    <a:pt x="879" y="0"/>
                    <a:pt x="879" y="0"/>
                    <a:pt x="879" y="0"/>
                  </a:cubicBezTo>
                  <a:cubicBezTo>
                    <a:pt x="763" y="0"/>
                    <a:pt x="652" y="21"/>
                    <a:pt x="549" y="60"/>
                  </a:cubicBezTo>
                  <a:cubicBezTo>
                    <a:pt x="553" y="71"/>
                    <a:pt x="558" y="83"/>
                    <a:pt x="562" y="94"/>
                  </a:cubicBezTo>
                  <a:cubicBezTo>
                    <a:pt x="660" y="57"/>
                    <a:pt x="767" y="37"/>
                    <a:pt x="879" y="37"/>
                  </a:cubicBezTo>
                  <a:cubicBezTo>
                    <a:pt x="1129" y="37"/>
                    <a:pt x="1356" y="138"/>
                    <a:pt x="1520" y="302"/>
                  </a:cubicBezTo>
                  <a:cubicBezTo>
                    <a:pt x="1684" y="466"/>
                    <a:pt x="1785" y="693"/>
                    <a:pt x="1785" y="943"/>
                  </a:cubicBezTo>
                  <a:cubicBezTo>
                    <a:pt x="1803" y="943"/>
                    <a:pt x="1803" y="943"/>
                    <a:pt x="1803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943"/>
                    <a:pt x="1822" y="943"/>
                    <a:pt x="1822" y="943"/>
                  </a:cubicBezTo>
                  <a:cubicBezTo>
                    <a:pt x="1822" y="683"/>
                    <a:pt x="1716" y="447"/>
                    <a:pt x="1546" y="276"/>
                  </a:cubicBezTo>
                  <a:cubicBezTo>
                    <a:pt x="1375" y="106"/>
                    <a:pt x="1140" y="0"/>
                    <a:pt x="879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13460" y="576065"/>
              <a:ext cx="2124075" cy="4162425"/>
            </a:xfrm>
            <a:custGeom>
              <a:avLst/>
              <a:gdLst/>
              <a:ahLst/>
              <a:cxnLst/>
              <a:rect l="l" t="t" r="r" b="b"/>
              <a:pathLst>
                <a:path w="625" h="1224" extrusionOk="0">
                  <a:moveTo>
                    <a:pt x="612" y="0"/>
                  </a:moveTo>
                  <a:cubicBezTo>
                    <a:pt x="484" y="47"/>
                    <a:pt x="370" y="122"/>
                    <a:pt x="276" y="216"/>
                  </a:cubicBezTo>
                  <a:cubicBezTo>
                    <a:pt x="105" y="387"/>
                    <a:pt x="0" y="623"/>
                    <a:pt x="0" y="883"/>
                  </a:cubicBezTo>
                  <a:cubicBezTo>
                    <a:pt x="0" y="1003"/>
                    <a:pt x="22" y="1118"/>
                    <a:pt x="63" y="1224"/>
                  </a:cubicBezTo>
                  <a:cubicBezTo>
                    <a:pt x="75" y="1220"/>
                    <a:pt x="86" y="1215"/>
                    <a:pt x="98" y="1211"/>
                  </a:cubicBezTo>
                  <a:cubicBezTo>
                    <a:pt x="58" y="1109"/>
                    <a:pt x="37" y="998"/>
                    <a:pt x="37" y="883"/>
                  </a:cubicBezTo>
                  <a:cubicBezTo>
                    <a:pt x="37" y="633"/>
                    <a:pt x="138" y="406"/>
                    <a:pt x="302" y="242"/>
                  </a:cubicBezTo>
                  <a:cubicBezTo>
                    <a:pt x="393" y="152"/>
                    <a:pt x="502" y="80"/>
                    <a:pt x="625" y="34"/>
                  </a:cubicBezTo>
                  <a:cubicBezTo>
                    <a:pt x="621" y="23"/>
                    <a:pt x="616" y="11"/>
                    <a:pt x="612" y="0"/>
                  </a:cubicBezTo>
                </a:path>
              </a:pathLst>
            </a:custGeom>
            <a:solidFill>
              <a:srgbClr val="D7E6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8"/>
          <p:cNvSpPr/>
          <p:nvPr/>
        </p:nvSpPr>
        <p:spPr>
          <a:xfrm>
            <a:off x="8172400" y="4506773"/>
            <a:ext cx="1278203" cy="1273453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5199167" y="-993589"/>
            <a:ext cx="2220524" cy="2220524"/>
          </a:xfrm>
          <a:prstGeom prst="ellipse">
            <a:avLst/>
          </a:prstGeom>
          <a:solidFill>
            <a:srgbClr val="D7E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1427349" y="1538897"/>
            <a:ext cx="2180056" cy="2180052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02</a:t>
            </a:r>
            <a:endParaRPr sz="7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3013928" y="1476462"/>
            <a:ext cx="569912" cy="568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3085366" y="1547899"/>
            <a:ext cx="427037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2847241" y="1306599"/>
            <a:ext cx="903287" cy="908050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264" y="134"/>
                </a:moveTo>
                <a:cubicBezTo>
                  <a:pt x="261" y="134"/>
                  <a:pt x="261" y="134"/>
                  <a:pt x="261" y="134"/>
                </a:cubicBezTo>
                <a:cubicBezTo>
                  <a:pt x="261" y="169"/>
                  <a:pt x="247" y="201"/>
                  <a:pt x="224" y="224"/>
                </a:cubicBezTo>
                <a:cubicBezTo>
                  <a:pt x="200" y="247"/>
                  <a:pt x="168" y="262"/>
                  <a:pt x="133" y="262"/>
                </a:cubicBezTo>
                <a:cubicBezTo>
                  <a:pt x="98" y="262"/>
                  <a:pt x="66" y="247"/>
                  <a:pt x="43" y="224"/>
                </a:cubicBezTo>
                <a:cubicBezTo>
                  <a:pt x="19" y="201"/>
                  <a:pt x="5" y="169"/>
                  <a:pt x="5" y="134"/>
                </a:cubicBezTo>
                <a:cubicBezTo>
                  <a:pt x="5" y="98"/>
                  <a:pt x="19" y="66"/>
                  <a:pt x="43" y="43"/>
                </a:cubicBezTo>
                <a:cubicBezTo>
                  <a:pt x="66" y="20"/>
                  <a:pt x="98" y="6"/>
                  <a:pt x="133" y="6"/>
                </a:cubicBezTo>
                <a:cubicBezTo>
                  <a:pt x="168" y="6"/>
                  <a:pt x="200" y="20"/>
                  <a:pt x="224" y="43"/>
                </a:cubicBezTo>
                <a:cubicBezTo>
                  <a:pt x="247" y="66"/>
                  <a:pt x="261" y="98"/>
                  <a:pt x="261" y="134"/>
                </a:cubicBezTo>
                <a:cubicBezTo>
                  <a:pt x="264" y="134"/>
                  <a:pt x="264" y="134"/>
                  <a:pt x="264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4"/>
                </a:cubicBezTo>
                <a:cubicBezTo>
                  <a:pt x="0" y="207"/>
                  <a:pt x="59" y="267"/>
                  <a:pt x="133" y="267"/>
                </a:cubicBezTo>
                <a:cubicBezTo>
                  <a:pt x="207" y="267"/>
                  <a:pt x="266" y="207"/>
                  <a:pt x="266" y="134"/>
                </a:cubicBezTo>
                <a:lnTo>
                  <a:pt x="264" y="134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7785919" y="2621866"/>
            <a:ext cx="427037" cy="425450"/>
          </a:xfrm>
          <a:prstGeom prst="ellipse">
            <a:avLst/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7547794" y="2380566"/>
            <a:ext cx="903287" cy="908050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264" y="134"/>
                </a:moveTo>
                <a:cubicBezTo>
                  <a:pt x="261" y="134"/>
                  <a:pt x="261" y="134"/>
                  <a:pt x="261" y="134"/>
                </a:cubicBezTo>
                <a:cubicBezTo>
                  <a:pt x="261" y="169"/>
                  <a:pt x="247" y="201"/>
                  <a:pt x="224" y="224"/>
                </a:cubicBezTo>
                <a:cubicBezTo>
                  <a:pt x="200" y="247"/>
                  <a:pt x="168" y="262"/>
                  <a:pt x="133" y="262"/>
                </a:cubicBezTo>
                <a:cubicBezTo>
                  <a:pt x="98" y="262"/>
                  <a:pt x="66" y="247"/>
                  <a:pt x="43" y="224"/>
                </a:cubicBezTo>
                <a:cubicBezTo>
                  <a:pt x="19" y="201"/>
                  <a:pt x="5" y="169"/>
                  <a:pt x="5" y="134"/>
                </a:cubicBezTo>
                <a:cubicBezTo>
                  <a:pt x="5" y="98"/>
                  <a:pt x="19" y="66"/>
                  <a:pt x="43" y="43"/>
                </a:cubicBezTo>
                <a:cubicBezTo>
                  <a:pt x="66" y="20"/>
                  <a:pt x="98" y="6"/>
                  <a:pt x="133" y="6"/>
                </a:cubicBezTo>
                <a:cubicBezTo>
                  <a:pt x="168" y="6"/>
                  <a:pt x="200" y="20"/>
                  <a:pt x="224" y="43"/>
                </a:cubicBezTo>
                <a:cubicBezTo>
                  <a:pt x="247" y="66"/>
                  <a:pt x="261" y="98"/>
                  <a:pt x="261" y="134"/>
                </a:cubicBezTo>
                <a:cubicBezTo>
                  <a:pt x="264" y="134"/>
                  <a:pt x="264" y="134"/>
                  <a:pt x="264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4"/>
                </a:cubicBezTo>
                <a:cubicBezTo>
                  <a:pt x="0" y="207"/>
                  <a:pt x="59" y="267"/>
                  <a:pt x="133" y="267"/>
                </a:cubicBezTo>
                <a:cubicBezTo>
                  <a:pt x="207" y="267"/>
                  <a:pt x="266" y="207"/>
                  <a:pt x="266" y="134"/>
                </a:cubicBezTo>
                <a:lnTo>
                  <a:pt x="264" y="134"/>
                </a:lnTo>
                <a:close/>
              </a:path>
            </a:pathLst>
          </a:custGeom>
          <a:solidFill>
            <a:srgbClr val="7CBB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3846456" y="2743930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5660476" y="2743930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46456" y="3098973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5660476" y="3098973"/>
            <a:ext cx="1395996" cy="31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161925" marR="0" lvl="1" indent="-1619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Add title text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3852830" y="826667"/>
            <a:ext cx="639167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work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experience</a:t>
            </a:r>
            <a:endParaRPr sz="60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/>
          <p:nvPr/>
        </p:nvSpPr>
        <p:spPr>
          <a:xfrm>
            <a:off x="2351314" y="4207328"/>
            <a:ext cx="4441372" cy="936172"/>
          </a:xfrm>
          <a:prstGeom prst="triangle">
            <a:avLst>
              <a:gd name="adj" fmla="val 50000"/>
            </a:avLst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 rot="-5400000">
            <a:off x="2811778" y="2672557"/>
            <a:ext cx="3524421" cy="305422"/>
          </a:xfrm>
          <a:prstGeom prst="homePlate">
            <a:avLst>
              <a:gd name="adj" fmla="val 50000"/>
            </a:avLst>
          </a:prstGeom>
          <a:solidFill>
            <a:srgbClr val="6ABA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2483769" y="2153032"/>
            <a:ext cx="1809496" cy="38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ctr" anchorCtr="0">
            <a:normAutofit fontScale="62500" lnSpcReduction="20000"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This part of the content is displayed as a text layout placeholder (recommended to use the theme font)</a:t>
            </a:r>
            <a:b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4850299" y="1355414"/>
            <a:ext cx="1737925" cy="38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ctr" anchorCtr="0">
            <a:normAutofit fontScale="625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This part of the content is displayed as a text layout placeholder (recommended to use the theme font)</a:t>
            </a:r>
            <a:b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2555777" y="3753433"/>
            <a:ext cx="1737488" cy="38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ctr" anchorCtr="0">
            <a:normAutofit fontScale="62500" lnSpcReduction="20000"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This part of the content is displayed as a text layout placeholder (recommended to use the theme font)</a:t>
            </a:r>
            <a:b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4850299" y="2955815"/>
            <a:ext cx="1737925" cy="38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ctr" anchorCtr="0">
            <a:normAutofit fontScale="625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This part of the content is displayed as a text layout placeholder (recommended to use the theme font)</a:t>
            </a:r>
            <a:b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/>
          </a:p>
        </p:txBody>
      </p:sp>
      <p:grpSp>
        <p:nvGrpSpPr>
          <p:cNvPr id="238" name="Google Shape;238;p9"/>
          <p:cNvGrpSpPr/>
          <p:nvPr/>
        </p:nvGrpSpPr>
        <p:grpSpPr>
          <a:xfrm>
            <a:off x="4366040" y="3797313"/>
            <a:ext cx="1473180" cy="381775"/>
            <a:chOff x="4366040" y="3797313"/>
            <a:chExt cx="1473180" cy="381775"/>
          </a:xfrm>
        </p:grpSpPr>
        <p:grpSp>
          <p:nvGrpSpPr>
            <p:cNvPr id="239" name="Google Shape;239;p9"/>
            <p:cNvGrpSpPr/>
            <p:nvPr/>
          </p:nvGrpSpPr>
          <p:grpSpPr>
            <a:xfrm>
              <a:off x="4366040" y="3797313"/>
              <a:ext cx="1473180" cy="381775"/>
              <a:chOff x="5779770" y="4818415"/>
              <a:chExt cx="2240280" cy="580570"/>
            </a:xfrm>
          </p:grpSpPr>
          <p:sp>
            <p:nvSpPr>
              <p:cNvPr id="240" name="Google Shape;240;p9"/>
              <p:cNvSpPr/>
              <p:nvPr/>
            </p:nvSpPr>
            <p:spPr>
              <a:xfrm flipH="1">
                <a:off x="6004741" y="4818415"/>
                <a:ext cx="2015309" cy="580570"/>
              </a:xfrm>
              <a:prstGeom prst="chevron">
                <a:avLst>
                  <a:gd name="adj" fmla="val 31308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 flipH="1">
                <a:off x="5779770" y="4818415"/>
                <a:ext cx="1231900" cy="58057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 flipH="1">
                <a:off x="5825579" y="4861050"/>
                <a:ext cx="495300" cy="49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3" name="Google Shape;243;p9"/>
            <p:cNvSpPr/>
            <p:nvPr/>
          </p:nvSpPr>
          <p:spPr>
            <a:xfrm>
              <a:off x="4730099" y="3907244"/>
              <a:ext cx="921871" cy="161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0" rIns="72000" bIns="0" anchor="t" anchorCtr="0">
              <a:norm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2016</a:t>
              </a:r>
              <a:endParaRPr sz="124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4486930" y="3873076"/>
              <a:ext cx="118530" cy="213354"/>
            </a:xfrm>
            <a:custGeom>
              <a:avLst/>
              <a:gdLst/>
              <a:ahLst/>
              <a:cxnLst/>
              <a:rect l="l" t="t" r="r" b="b"/>
              <a:pathLst>
                <a:path w="159" h="286" extrusionOk="0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3326296" y="1356928"/>
            <a:ext cx="1473180" cy="381775"/>
            <a:chOff x="3326296" y="1356928"/>
            <a:chExt cx="1473180" cy="381775"/>
          </a:xfrm>
        </p:grpSpPr>
        <p:grpSp>
          <p:nvGrpSpPr>
            <p:cNvPr id="246" name="Google Shape;246;p9"/>
            <p:cNvGrpSpPr/>
            <p:nvPr/>
          </p:nvGrpSpPr>
          <p:grpSpPr>
            <a:xfrm>
              <a:off x="3326296" y="1356928"/>
              <a:ext cx="1473180" cy="381775"/>
              <a:chOff x="4198620" y="1810329"/>
              <a:chExt cx="2240280" cy="580570"/>
            </a:xfrm>
          </p:grpSpPr>
          <p:sp>
            <p:nvSpPr>
              <p:cNvPr id="247" name="Google Shape;247;p9"/>
              <p:cNvSpPr/>
              <p:nvPr/>
            </p:nvSpPr>
            <p:spPr>
              <a:xfrm>
                <a:off x="4198620" y="1810329"/>
                <a:ext cx="2015309" cy="580570"/>
              </a:xfrm>
              <a:prstGeom prst="chevron">
                <a:avLst>
                  <a:gd name="adj" fmla="val 31308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9"/>
              <p:cNvSpPr/>
              <p:nvPr/>
            </p:nvSpPr>
            <p:spPr>
              <a:xfrm>
                <a:off x="5207000" y="1810329"/>
                <a:ext cx="1231900" cy="58057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5897791" y="1852964"/>
                <a:ext cx="495300" cy="49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0" name="Google Shape;250;p9"/>
            <p:cNvSpPr/>
            <p:nvPr/>
          </p:nvSpPr>
          <p:spPr>
            <a:xfrm>
              <a:off x="3502747" y="1456030"/>
              <a:ext cx="915668" cy="161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0" rIns="72000" bIns="0" anchor="t" anchorCtr="0">
              <a:norm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2019</a:t>
              </a:r>
              <a:endParaRPr sz="124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505994" y="1467011"/>
              <a:ext cx="200781" cy="165025"/>
            </a:xfrm>
            <a:custGeom>
              <a:avLst/>
              <a:gdLst/>
              <a:ahLst/>
              <a:cxnLst/>
              <a:rect l="l" t="t" r="r" b="b"/>
              <a:pathLst>
                <a:path w="293" h="238" extrusionOk="0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52" name="Google Shape;252;p9"/>
          <p:cNvGrpSpPr/>
          <p:nvPr/>
        </p:nvGrpSpPr>
        <p:grpSpPr>
          <a:xfrm>
            <a:off x="3326296" y="2983852"/>
            <a:ext cx="1473180" cy="381775"/>
            <a:chOff x="3326296" y="2983852"/>
            <a:chExt cx="1473180" cy="381775"/>
          </a:xfrm>
        </p:grpSpPr>
        <p:grpSp>
          <p:nvGrpSpPr>
            <p:cNvPr id="253" name="Google Shape;253;p9"/>
            <p:cNvGrpSpPr/>
            <p:nvPr/>
          </p:nvGrpSpPr>
          <p:grpSpPr>
            <a:xfrm>
              <a:off x="3326296" y="2983852"/>
              <a:ext cx="1473180" cy="381775"/>
              <a:chOff x="4198620" y="3581375"/>
              <a:chExt cx="2240280" cy="580570"/>
            </a:xfrm>
          </p:grpSpPr>
          <p:sp>
            <p:nvSpPr>
              <p:cNvPr id="254" name="Google Shape;254;p9"/>
              <p:cNvSpPr/>
              <p:nvPr/>
            </p:nvSpPr>
            <p:spPr>
              <a:xfrm>
                <a:off x="4198620" y="3581375"/>
                <a:ext cx="2015309" cy="580570"/>
              </a:xfrm>
              <a:prstGeom prst="chevron">
                <a:avLst>
                  <a:gd name="adj" fmla="val 31308"/>
                </a:avLst>
              </a:prstGeom>
              <a:solidFill>
                <a:srgbClr val="6ABA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9"/>
              <p:cNvSpPr/>
              <p:nvPr/>
            </p:nvSpPr>
            <p:spPr>
              <a:xfrm>
                <a:off x="5207000" y="3581375"/>
                <a:ext cx="1231900" cy="580570"/>
              </a:xfrm>
              <a:prstGeom prst="roundRect">
                <a:avLst>
                  <a:gd name="adj" fmla="val 50000"/>
                </a:avLst>
              </a:prstGeom>
              <a:solidFill>
                <a:srgbClr val="6ABA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9"/>
              <p:cNvSpPr/>
              <p:nvPr/>
            </p:nvSpPr>
            <p:spPr>
              <a:xfrm>
                <a:off x="5897791" y="3624010"/>
                <a:ext cx="495300" cy="49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7" name="Google Shape;257;p9"/>
            <p:cNvSpPr/>
            <p:nvPr/>
          </p:nvSpPr>
          <p:spPr>
            <a:xfrm>
              <a:off x="3502747" y="3091350"/>
              <a:ext cx="915668" cy="161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0" rIns="72000" bIns="0" anchor="t" anchorCtr="0">
              <a:norm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2017</a:t>
              </a:r>
              <a:endParaRPr sz="124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12850" y="3085298"/>
              <a:ext cx="185219" cy="184874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6ABA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59" name="Google Shape;259;p9"/>
          <p:cNvGrpSpPr/>
          <p:nvPr/>
        </p:nvGrpSpPr>
        <p:grpSpPr>
          <a:xfrm>
            <a:off x="4366040" y="2170390"/>
            <a:ext cx="1473180" cy="381775"/>
            <a:chOff x="4366040" y="2170390"/>
            <a:chExt cx="1473180" cy="381775"/>
          </a:xfrm>
        </p:grpSpPr>
        <p:grpSp>
          <p:nvGrpSpPr>
            <p:cNvPr id="260" name="Google Shape;260;p9"/>
            <p:cNvGrpSpPr/>
            <p:nvPr/>
          </p:nvGrpSpPr>
          <p:grpSpPr>
            <a:xfrm>
              <a:off x="4366040" y="2170390"/>
              <a:ext cx="1473180" cy="381775"/>
              <a:chOff x="5779770" y="2344334"/>
              <a:chExt cx="2240280" cy="580570"/>
            </a:xfrm>
          </p:grpSpPr>
          <p:sp>
            <p:nvSpPr>
              <p:cNvPr id="261" name="Google Shape;261;p9"/>
              <p:cNvSpPr/>
              <p:nvPr/>
            </p:nvSpPr>
            <p:spPr>
              <a:xfrm flipH="1">
                <a:off x="6004741" y="2344334"/>
                <a:ext cx="2015309" cy="580570"/>
              </a:xfrm>
              <a:prstGeom prst="chevron">
                <a:avLst>
                  <a:gd name="adj" fmla="val 31308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 flipH="1">
                <a:off x="5779770" y="2344334"/>
                <a:ext cx="1231900" cy="58057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 flipH="1">
                <a:off x="5825579" y="2386969"/>
                <a:ext cx="495300" cy="49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4" name="Google Shape;264;p9"/>
            <p:cNvSpPr/>
            <p:nvPr/>
          </p:nvSpPr>
          <p:spPr>
            <a:xfrm>
              <a:off x="4730099" y="2280321"/>
              <a:ext cx="921871" cy="161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0" rIns="72000" bIns="0" anchor="t" anchorCtr="0">
              <a:norm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2018</a:t>
              </a:r>
              <a:endParaRPr sz="124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459227" y="2261706"/>
              <a:ext cx="199352" cy="199142"/>
            </a:xfrm>
            <a:custGeom>
              <a:avLst/>
              <a:gdLst/>
              <a:ahLst/>
              <a:cxnLst/>
              <a:rect l="l" t="t" r="r" b="b"/>
              <a:pathLst>
                <a:path w="400" h="400" extrusionOk="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66" name="Google Shape;266;p9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work experience</a:t>
            </a:r>
            <a:endParaRPr sz="2000" b="1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Personalizado 20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6ABAB8"/>
      </a:accent1>
      <a:accent2>
        <a:srgbClr val="59595C"/>
      </a:accent2>
      <a:accent3>
        <a:srgbClr val="6ABAB8"/>
      </a:accent3>
      <a:accent4>
        <a:srgbClr val="59595C"/>
      </a:accent4>
      <a:accent5>
        <a:srgbClr val="6ABAB8"/>
      </a:accent5>
      <a:accent6>
        <a:srgbClr val="59595C"/>
      </a:accent6>
      <a:hlink>
        <a:srgbClr val="000000"/>
      </a:hlink>
      <a:folHlink>
        <a:srgbClr val="6CA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1771</Words>
  <Application>Microsoft Office PowerPoint</Application>
  <PresentationFormat>Presentación en pantalla (16:9)</PresentationFormat>
  <Paragraphs>253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Impact</vt:lpstr>
      <vt:lpstr>Arial</vt:lpstr>
      <vt:lpstr>Calibri</vt:lpstr>
      <vt:lpstr>Roboto Light</vt:lpstr>
      <vt:lpstr>Microsoft Yahei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kingpub</dc:creator>
  <cp:lastModifiedBy>eduardo</cp:lastModifiedBy>
  <cp:revision>1</cp:revision>
  <dcterms:created xsi:type="dcterms:W3CDTF">2015-04-24T01:01:13Z</dcterms:created>
  <dcterms:modified xsi:type="dcterms:W3CDTF">2023-11-23T23:29:47Z</dcterms:modified>
</cp:coreProperties>
</file>