
<file path=[Content_Types].xml><?xml version="1.0" encoding="utf-8"?>
<Types xmlns="http://schemas.openxmlformats.org/package/2006/content-types">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Lst>
  <p:sldSz cy="7772400" cx="100584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448">
          <p15:clr>
            <a:srgbClr val="A4A3A4"/>
          </p15:clr>
        </p15:guide>
        <p15:guide id="2" pos="31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448" orient="horz"/>
        <p:guide pos="3168"/>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21054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1:notes"/>
          <p:cNvSpPr/>
          <p:nvPr>
            <p:ph idx="2" type="sldImg"/>
          </p:nvPr>
        </p:nvSpPr>
        <p:spPr>
          <a:xfrm>
            <a:off x="121054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2" name="Google Shape;52;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42879" y="1125136"/>
            <a:ext cx="9372600" cy="3101700"/>
          </a:xfrm>
          <a:prstGeom prst="rect">
            <a:avLst/>
          </a:prstGeom>
          <a:noFill/>
          <a:ln>
            <a:noFill/>
          </a:ln>
        </p:spPr>
        <p:txBody>
          <a:bodyPr anchorCtr="0" anchor="b" bIns="101575" lIns="101575" spcFirstLastPara="1" rIns="101575" wrap="square" tIns="101575">
            <a:noAutofit/>
          </a:bodyPr>
          <a:lstStyle>
            <a:lvl1pPr lvl="0" algn="ctr">
              <a:lnSpc>
                <a:spcPct val="100000"/>
              </a:lnSpc>
              <a:spcBef>
                <a:spcPts val="0"/>
              </a:spcBef>
              <a:spcAft>
                <a:spcPts val="0"/>
              </a:spcAft>
              <a:buSzPts val="5800"/>
              <a:buNone/>
              <a:defRPr sz="5800"/>
            </a:lvl1pPr>
            <a:lvl2pPr lvl="1" algn="ctr">
              <a:lnSpc>
                <a:spcPct val="100000"/>
              </a:lnSpc>
              <a:spcBef>
                <a:spcPts val="0"/>
              </a:spcBef>
              <a:spcAft>
                <a:spcPts val="0"/>
              </a:spcAft>
              <a:buSzPts val="5800"/>
              <a:buNone/>
              <a:defRPr sz="5800"/>
            </a:lvl2pPr>
            <a:lvl3pPr lvl="2" algn="ctr">
              <a:lnSpc>
                <a:spcPct val="100000"/>
              </a:lnSpc>
              <a:spcBef>
                <a:spcPts val="0"/>
              </a:spcBef>
              <a:spcAft>
                <a:spcPts val="0"/>
              </a:spcAft>
              <a:buSzPts val="5800"/>
              <a:buNone/>
              <a:defRPr sz="5800"/>
            </a:lvl3pPr>
            <a:lvl4pPr lvl="3" algn="ctr">
              <a:lnSpc>
                <a:spcPct val="100000"/>
              </a:lnSpc>
              <a:spcBef>
                <a:spcPts val="0"/>
              </a:spcBef>
              <a:spcAft>
                <a:spcPts val="0"/>
              </a:spcAft>
              <a:buSzPts val="5800"/>
              <a:buNone/>
              <a:defRPr sz="5800"/>
            </a:lvl4pPr>
            <a:lvl5pPr lvl="4" algn="ctr">
              <a:lnSpc>
                <a:spcPct val="100000"/>
              </a:lnSpc>
              <a:spcBef>
                <a:spcPts val="0"/>
              </a:spcBef>
              <a:spcAft>
                <a:spcPts val="0"/>
              </a:spcAft>
              <a:buSzPts val="5800"/>
              <a:buNone/>
              <a:defRPr sz="5800"/>
            </a:lvl5pPr>
            <a:lvl6pPr lvl="5" algn="ctr">
              <a:lnSpc>
                <a:spcPct val="100000"/>
              </a:lnSpc>
              <a:spcBef>
                <a:spcPts val="0"/>
              </a:spcBef>
              <a:spcAft>
                <a:spcPts val="0"/>
              </a:spcAft>
              <a:buSzPts val="5800"/>
              <a:buNone/>
              <a:defRPr sz="5800"/>
            </a:lvl6pPr>
            <a:lvl7pPr lvl="6" algn="ctr">
              <a:lnSpc>
                <a:spcPct val="100000"/>
              </a:lnSpc>
              <a:spcBef>
                <a:spcPts val="0"/>
              </a:spcBef>
              <a:spcAft>
                <a:spcPts val="0"/>
              </a:spcAft>
              <a:buSzPts val="5800"/>
              <a:buNone/>
              <a:defRPr sz="5800"/>
            </a:lvl7pPr>
            <a:lvl8pPr lvl="7" algn="ctr">
              <a:lnSpc>
                <a:spcPct val="100000"/>
              </a:lnSpc>
              <a:spcBef>
                <a:spcPts val="0"/>
              </a:spcBef>
              <a:spcAft>
                <a:spcPts val="0"/>
              </a:spcAft>
              <a:buSzPts val="5800"/>
              <a:buNone/>
              <a:defRPr sz="5800"/>
            </a:lvl8pPr>
            <a:lvl9pPr lvl="8" algn="ctr">
              <a:lnSpc>
                <a:spcPct val="100000"/>
              </a:lnSpc>
              <a:spcBef>
                <a:spcPts val="0"/>
              </a:spcBef>
              <a:spcAft>
                <a:spcPts val="0"/>
              </a:spcAft>
              <a:buSzPts val="5800"/>
              <a:buNone/>
              <a:defRPr sz="5800"/>
            </a:lvl9pPr>
          </a:lstStyle>
          <a:p/>
        </p:txBody>
      </p:sp>
      <p:sp>
        <p:nvSpPr>
          <p:cNvPr id="11" name="Google Shape;11;p2"/>
          <p:cNvSpPr txBox="1"/>
          <p:nvPr>
            <p:ph idx="1" type="subTitle"/>
          </p:nvPr>
        </p:nvSpPr>
        <p:spPr>
          <a:xfrm>
            <a:off x="342870" y="4282678"/>
            <a:ext cx="9372600" cy="1197900"/>
          </a:xfrm>
          <a:prstGeom prst="rect">
            <a:avLst/>
          </a:prstGeom>
          <a:noFill/>
          <a:ln>
            <a:noFill/>
          </a:ln>
        </p:spPr>
        <p:txBody>
          <a:bodyPr anchorCtr="0" anchor="t" bIns="101575" lIns="101575" spcFirstLastPara="1" rIns="101575" wrap="square" tIns="101575">
            <a:noAutofit/>
          </a:bodyPr>
          <a:lstStyle>
            <a:lvl1pPr lvl="0" algn="ctr">
              <a:lnSpc>
                <a:spcPct val="100000"/>
              </a:lnSpc>
              <a:spcBef>
                <a:spcPts val="0"/>
              </a:spcBef>
              <a:spcAft>
                <a:spcPts val="0"/>
              </a:spcAft>
              <a:buSzPts val="3100"/>
              <a:buNone/>
              <a:defRPr sz="3100"/>
            </a:lvl1pPr>
            <a:lvl2pPr lvl="1" algn="ctr">
              <a:lnSpc>
                <a:spcPct val="100000"/>
              </a:lnSpc>
              <a:spcBef>
                <a:spcPts val="0"/>
              </a:spcBef>
              <a:spcAft>
                <a:spcPts val="0"/>
              </a:spcAft>
              <a:buSzPts val="3100"/>
              <a:buNone/>
              <a:defRPr sz="3100"/>
            </a:lvl2pPr>
            <a:lvl3pPr lvl="2" algn="ctr">
              <a:lnSpc>
                <a:spcPct val="100000"/>
              </a:lnSpc>
              <a:spcBef>
                <a:spcPts val="0"/>
              </a:spcBef>
              <a:spcAft>
                <a:spcPts val="0"/>
              </a:spcAft>
              <a:buSzPts val="3100"/>
              <a:buNone/>
              <a:defRPr sz="3100"/>
            </a:lvl3pPr>
            <a:lvl4pPr lvl="3" algn="ctr">
              <a:lnSpc>
                <a:spcPct val="100000"/>
              </a:lnSpc>
              <a:spcBef>
                <a:spcPts val="0"/>
              </a:spcBef>
              <a:spcAft>
                <a:spcPts val="0"/>
              </a:spcAft>
              <a:buSzPts val="3100"/>
              <a:buNone/>
              <a:defRPr sz="3100"/>
            </a:lvl4pPr>
            <a:lvl5pPr lvl="4" algn="ctr">
              <a:lnSpc>
                <a:spcPct val="100000"/>
              </a:lnSpc>
              <a:spcBef>
                <a:spcPts val="0"/>
              </a:spcBef>
              <a:spcAft>
                <a:spcPts val="0"/>
              </a:spcAft>
              <a:buSzPts val="3100"/>
              <a:buNone/>
              <a:defRPr sz="3100"/>
            </a:lvl5pPr>
            <a:lvl6pPr lvl="5" algn="ctr">
              <a:lnSpc>
                <a:spcPct val="100000"/>
              </a:lnSpc>
              <a:spcBef>
                <a:spcPts val="0"/>
              </a:spcBef>
              <a:spcAft>
                <a:spcPts val="0"/>
              </a:spcAft>
              <a:buSzPts val="3100"/>
              <a:buNone/>
              <a:defRPr sz="3100"/>
            </a:lvl6pPr>
            <a:lvl7pPr lvl="6" algn="ctr">
              <a:lnSpc>
                <a:spcPct val="100000"/>
              </a:lnSpc>
              <a:spcBef>
                <a:spcPts val="0"/>
              </a:spcBef>
              <a:spcAft>
                <a:spcPts val="0"/>
              </a:spcAft>
              <a:buSzPts val="3100"/>
              <a:buNone/>
              <a:defRPr sz="3100"/>
            </a:lvl7pPr>
            <a:lvl8pPr lvl="7" algn="ctr">
              <a:lnSpc>
                <a:spcPct val="100000"/>
              </a:lnSpc>
              <a:spcBef>
                <a:spcPts val="0"/>
              </a:spcBef>
              <a:spcAft>
                <a:spcPts val="0"/>
              </a:spcAft>
              <a:buSzPts val="3100"/>
              <a:buNone/>
              <a:defRPr sz="3100"/>
            </a:lvl8pPr>
            <a:lvl9pPr lvl="8" algn="ctr">
              <a:lnSpc>
                <a:spcPct val="100000"/>
              </a:lnSpc>
              <a:spcBef>
                <a:spcPts val="0"/>
              </a:spcBef>
              <a:spcAft>
                <a:spcPts val="0"/>
              </a:spcAft>
              <a:buSzPts val="3100"/>
              <a:buNone/>
              <a:defRPr sz="3100"/>
            </a:lvl9pPr>
          </a:lstStyle>
          <a:p/>
        </p:txBody>
      </p:sp>
      <p:sp>
        <p:nvSpPr>
          <p:cNvPr id="12" name="Google Shape;12;p2"/>
          <p:cNvSpPr txBox="1"/>
          <p:nvPr>
            <p:ph idx="12" type="sldNum"/>
          </p:nvPr>
        </p:nvSpPr>
        <p:spPr>
          <a:xfrm>
            <a:off x="9319704" y="7046639"/>
            <a:ext cx="603600" cy="594600"/>
          </a:xfrm>
          <a:prstGeom prst="rect">
            <a:avLst/>
          </a:prstGeom>
          <a:noFill/>
          <a:ln>
            <a:noFill/>
          </a:ln>
        </p:spPr>
        <p:txBody>
          <a:bodyPr anchorCtr="0" anchor="ctr" bIns="101575" lIns="101575" spcFirstLastPara="1" rIns="101575" wrap="square" tIns="101575">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42870" y="1671478"/>
            <a:ext cx="9372600" cy="2967300"/>
          </a:xfrm>
          <a:prstGeom prst="rect">
            <a:avLst/>
          </a:prstGeom>
          <a:noFill/>
          <a:ln>
            <a:noFill/>
          </a:ln>
        </p:spPr>
        <p:txBody>
          <a:bodyPr anchorCtr="0" anchor="b" bIns="101575" lIns="101575" spcFirstLastPara="1" rIns="101575" wrap="square" tIns="101575">
            <a:noAutofit/>
          </a:bodyPr>
          <a:lstStyle>
            <a:lvl1pPr lvl="0" algn="ctr">
              <a:lnSpc>
                <a:spcPct val="100000"/>
              </a:lnSpc>
              <a:spcBef>
                <a:spcPts val="0"/>
              </a:spcBef>
              <a:spcAft>
                <a:spcPts val="0"/>
              </a:spcAft>
              <a:buSzPts val="13300"/>
              <a:buNone/>
              <a:defRPr sz="13300"/>
            </a:lvl1pPr>
            <a:lvl2pPr lvl="1" algn="ctr">
              <a:lnSpc>
                <a:spcPct val="100000"/>
              </a:lnSpc>
              <a:spcBef>
                <a:spcPts val="0"/>
              </a:spcBef>
              <a:spcAft>
                <a:spcPts val="0"/>
              </a:spcAft>
              <a:buSzPts val="13300"/>
              <a:buNone/>
              <a:defRPr sz="13300"/>
            </a:lvl2pPr>
            <a:lvl3pPr lvl="2" algn="ctr">
              <a:lnSpc>
                <a:spcPct val="100000"/>
              </a:lnSpc>
              <a:spcBef>
                <a:spcPts val="0"/>
              </a:spcBef>
              <a:spcAft>
                <a:spcPts val="0"/>
              </a:spcAft>
              <a:buSzPts val="13300"/>
              <a:buNone/>
              <a:defRPr sz="13300"/>
            </a:lvl3pPr>
            <a:lvl4pPr lvl="3" algn="ctr">
              <a:lnSpc>
                <a:spcPct val="100000"/>
              </a:lnSpc>
              <a:spcBef>
                <a:spcPts val="0"/>
              </a:spcBef>
              <a:spcAft>
                <a:spcPts val="0"/>
              </a:spcAft>
              <a:buSzPts val="13300"/>
              <a:buNone/>
              <a:defRPr sz="13300"/>
            </a:lvl4pPr>
            <a:lvl5pPr lvl="4" algn="ctr">
              <a:lnSpc>
                <a:spcPct val="100000"/>
              </a:lnSpc>
              <a:spcBef>
                <a:spcPts val="0"/>
              </a:spcBef>
              <a:spcAft>
                <a:spcPts val="0"/>
              </a:spcAft>
              <a:buSzPts val="13300"/>
              <a:buNone/>
              <a:defRPr sz="13300"/>
            </a:lvl5pPr>
            <a:lvl6pPr lvl="5" algn="ctr">
              <a:lnSpc>
                <a:spcPct val="100000"/>
              </a:lnSpc>
              <a:spcBef>
                <a:spcPts val="0"/>
              </a:spcBef>
              <a:spcAft>
                <a:spcPts val="0"/>
              </a:spcAft>
              <a:buSzPts val="13300"/>
              <a:buNone/>
              <a:defRPr sz="13300"/>
            </a:lvl6pPr>
            <a:lvl7pPr lvl="6" algn="ctr">
              <a:lnSpc>
                <a:spcPct val="100000"/>
              </a:lnSpc>
              <a:spcBef>
                <a:spcPts val="0"/>
              </a:spcBef>
              <a:spcAft>
                <a:spcPts val="0"/>
              </a:spcAft>
              <a:buSzPts val="13300"/>
              <a:buNone/>
              <a:defRPr sz="13300"/>
            </a:lvl7pPr>
            <a:lvl8pPr lvl="7" algn="ctr">
              <a:lnSpc>
                <a:spcPct val="100000"/>
              </a:lnSpc>
              <a:spcBef>
                <a:spcPts val="0"/>
              </a:spcBef>
              <a:spcAft>
                <a:spcPts val="0"/>
              </a:spcAft>
              <a:buSzPts val="13300"/>
              <a:buNone/>
              <a:defRPr sz="13300"/>
            </a:lvl8pPr>
            <a:lvl9pPr lvl="8" algn="ctr">
              <a:lnSpc>
                <a:spcPct val="100000"/>
              </a:lnSpc>
              <a:spcBef>
                <a:spcPts val="0"/>
              </a:spcBef>
              <a:spcAft>
                <a:spcPts val="0"/>
              </a:spcAft>
              <a:buSzPts val="13300"/>
              <a:buNone/>
              <a:defRPr sz="13300"/>
            </a:lvl9pPr>
          </a:lstStyle>
          <a:p>
            <a:r>
              <a:t>xx%</a:t>
            </a:r>
          </a:p>
        </p:txBody>
      </p:sp>
      <p:sp>
        <p:nvSpPr>
          <p:cNvPr id="46" name="Google Shape;46;p11"/>
          <p:cNvSpPr txBox="1"/>
          <p:nvPr>
            <p:ph idx="1" type="body"/>
          </p:nvPr>
        </p:nvSpPr>
        <p:spPr>
          <a:xfrm>
            <a:off x="342870" y="4763362"/>
            <a:ext cx="9372600" cy="1965600"/>
          </a:xfrm>
          <a:prstGeom prst="rect">
            <a:avLst/>
          </a:prstGeom>
          <a:noFill/>
          <a:ln>
            <a:noFill/>
          </a:ln>
        </p:spPr>
        <p:txBody>
          <a:bodyPr anchorCtr="0" anchor="t" bIns="101575" lIns="101575" spcFirstLastPara="1" rIns="101575" wrap="square" tIns="101575">
            <a:noAutofit/>
          </a:bodyPr>
          <a:lstStyle>
            <a:lvl1pPr indent="-355600" lvl="0" marL="457200" algn="ctr">
              <a:lnSpc>
                <a:spcPct val="115000"/>
              </a:lnSpc>
              <a:spcBef>
                <a:spcPts val="0"/>
              </a:spcBef>
              <a:spcAft>
                <a:spcPts val="0"/>
              </a:spcAft>
              <a:buSzPts val="2000"/>
              <a:buChar char="●"/>
              <a:defRPr/>
            </a:lvl1pPr>
            <a:lvl2pPr indent="-330200" lvl="1" marL="914400" algn="ctr">
              <a:lnSpc>
                <a:spcPct val="115000"/>
              </a:lnSpc>
              <a:spcBef>
                <a:spcPts val="1800"/>
              </a:spcBef>
              <a:spcAft>
                <a:spcPts val="0"/>
              </a:spcAft>
              <a:buSzPts val="1600"/>
              <a:buChar char="○"/>
              <a:defRPr/>
            </a:lvl2pPr>
            <a:lvl3pPr indent="-330200" lvl="2" marL="1371600" algn="ctr">
              <a:lnSpc>
                <a:spcPct val="115000"/>
              </a:lnSpc>
              <a:spcBef>
                <a:spcPts val="1800"/>
              </a:spcBef>
              <a:spcAft>
                <a:spcPts val="0"/>
              </a:spcAft>
              <a:buSzPts val="1600"/>
              <a:buChar char="■"/>
              <a:defRPr/>
            </a:lvl3pPr>
            <a:lvl4pPr indent="-330200" lvl="3" marL="1828800" algn="ctr">
              <a:lnSpc>
                <a:spcPct val="115000"/>
              </a:lnSpc>
              <a:spcBef>
                <a:spcPts val="1800"/>
              </a:spcBef>
              <a:spcAft>
                <a:spcPts val="0"/>
              </a:spcAft>
              <a:buSzPts val="1600"/>
              <a:buChar char="●"/>
              <a:defRPr/>
            </a:lvl4pPr>
            <a:lvl5pPr indent="-330200" lvl="4" marL="2286000" algn="ctr">
              <a:lnSpc>
                <a:spcPct val="115000"/>
              </a:lnSpc>
              <a:spcBef>
                <a:spcPts val="1800"/>
              </a:spcBef>
              <a:spcAft>
                <a:spcPts val="0"/>
              </a:spcAft>
              <a:buSzPts val="1600"/>
              <a:buChar char="○"/>
              <a:defRPr/>
            </a:lvl5pPr>
            <a:lvl6pPr indent="-330200" lvl="5" marL="2743200" algn="ctr">
              <a:lnSpc>
                <a:spcPct val="115000"/>
              </a:lnSpc>
              <a:spcBef>
                <a:spcPts val="1800"/>
              </a:spcBef>
              <a:spcAft>
                <a:spcPts val="0"/>
              </a:spcAft>
              <a:buSzPts val="1600"/>
              <a:buChar char="■"/>
              <a:defRPr/>
            </a:lvl6pPr>
            <a:lvl7pPr indent="-330200" lvl="6" marL="3200400" algn="ctr">
              <a:lnSpc>
                <a:spcPct val="115000"/>
              </a:lnSpc>
              <a:spcBef>
                <a:spcPts val="1800"/>
              </a:spcBef>
              <a:spcAft>
                <a:spcPts val="0"/>
              </a:spcAft>
              <a:buSzPts val="1600"/>
              <a:buChar char="●"/>
              <a:defRPr/>
            </a:lvl7pPr>
            <a:lvl8pPr indent="-330200" lvl="7" marL="3657600" algn="ctr">
              <a:lnSpc>
                <a:spcPct val="115000"/>
              </a:lnSpc>
              <a:spcBef>
                <a:spcPts val="1800"/>
              </a:spcBef>
              <a:spcAft>
                <a:spcPts val="0"/>
              </a:spcAft>
              <a:buSzPts val="1600"/>
              <a:buChar char="○"/>
              <a:defRPr/>
            </a:lvl8pPr>
            <a:lvl9pPr indent="-330200" lvl="8" marL="4114800" algn="ctr">
              <a:lnSpc>
                <a:spcPct val="115000"/>
              </a:lnSpc>
              <a:spcBef>
                <a:spcPts val="1800"/>
              </a:spcBef>
              <a:spcAft>
                <a:spcPts val="1800"/>
              </a:spcAft>
              <a:buSzPts val="1600"/>
              <a:buChar char="■"/>
              <a:defRPr/>
            </a:lvl9pPr>
          </a:lstStyle>
          <a:p/>
        </p:txBody>
      </p:sp>
      <p:sp>
        <p:nvSpPr>
          <p:cNvPr id="47" name="Google Shape;47;p11"/>
          <p:cNvSpPr txBox="1"/>
          <p:nvPr>
            <p:ph idx="12" type="sldNum"/>
          </p:nvPr>
        </p:nvSpPr>
        <p:spPr>
          <a:xfrm>
            <a:off x="9319704" y="7046639"/>
            <a:ext cx="603600" cy="594600"/>
          </a:xfrm>
          <a:prstGeom prst="rect">
            <a:avLst/>
          </a:prstGeom>
          <a:noFill/>
          <a:ln>
            <a:noFill/>
          </a:ln>
        </p:spPr>
        <p:txBody>
          <a:bodyPr anchorCtr="0" anchor="ctr" bIns="101575" lIns="101575" spcFirstLastPara="1" rIns="101575" wrap="square" tIns="101575">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9319704" y="7046639"/>
            <a:ext cx="603600" cy="594600"/>
          </a:xfrm>
          <a:prstGeom prst="rect">
            <a:avLst/>
          </a:prstGeom>
          <a:noFill/>
          <a:ln>
            <a:noFill/>
          </a:ln>
        </p:spPr>
        <p:txBody>
          <a:bodyPr anchorCtr="0" anchor="ctr" bIns="101575" lIns="101575" spcFirstLastPara="1" rIns="101575" wrap="square" tIns="101575">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42870" y="3250173"/>
            <a:ext cx="9372600" cy="1272000"/>
          </a:xfrm>
          <a:prstGeom prst="rect">
            <a:avLst/>
          </a:prstGeom>
          <a:noFill/>
          <a:ln>
            <a:noFill/>
          </a:ln>
        </p:spPr>
        <p:txBody>
          <a:bodyPr anchorCtr="0" anchor="ctr" bIns="101575" lIns="101575" spcFirstLastPara="1" rIns="101575" wrap="square" tIns="101575">
            <a:noAutofit/>
          </a:bodyPr>
          <a:lstStyle>
            <a:lvl1pPr lvl="0" algn="ctr">
              <a:lnSpc>
                <a:spcPct val="100000"/>
              </a:lnSpc>
              <a:spcBef>
                <a:spcPts val="0"/>
              </a:spcBef>
              <a:spcAft>
                <a:spcPts val="0"/>
              </a:spcAft>
              <a:buSzPts val="4000"/>
              <a:buNone/>
              <a:defRPr sz="4000"/>
            </a:lvl1pPr>
            <a:lvl2pPr lvl="1" algn="ctr">
              <a:lnSpc>
                <a:spcPct val="100000"/>
              </a:lnSpc>
              <a:spcBef>
                <a:spcPts val="0"/>
              </a:spcBef>
              <a:spcAft>
                <a:spcPts val="0"/>
              </a:spcAft>
              <a:buSzPts val="4000"/>
              <a:buNone/>
              <a:defRPr sz="4000"/>
            </a:lvl2pPr>
            <a:lvl3pPr lvl="2" algn="ctr">
              <a:lnSpc>
                <a:spcPct val="100000"/>
              </a:lnSpc>
              <a:spcBef>
                <a:spcPts val="0"/>
              </a:spcBef>
              <a:spcAft>
                <a:spcPts val="0"/>
              </a:spcAft>
              <a:buSzPts val="4000"/>
              <a:buNone/>
              <a:defRPr sz="4000"/>
            </a:lvl3pPr>
            <a:lvl4pPr lvl="3" algn="ctr">
              <a:lnSpc>
                <a:spcPct val="100000"/>
              </a:lnSpc>
              <a:spcBef>
                <a:spcPts val="0"/>
              </a:spcBef>
              <a:spcAft>
                <a:spcPts val="0"/>
              </a:spcAft>
              <a:buSzPts val="4000"/>
              <a:buNone/>
              <a:defRPr sz="4000"/>
            </a:lvl4pPr>
            <a:lvl5pPr lvl="4" algn="ctr">
              <a:lnSpc>
                <a:spcPct val="100000"/>
              </a:lnSpc>
              <a:spcBef>
                <a:spcPts val="0"/>
              </a:spcBef>
              <a:spcAft>
                <a:spcPts val="0"/>
              </a:spcAft>
              <a:buSzPts val="4000"/>
              <a:buNone/>
              <a:defRPr sz="4000"/>
            </a:lvl5pPr>
            <a:lvl6pPr lvl="5" algn="ctr">
              <a:lnSpc>
                <a:spcPct val="100000"/>
              </a:lnSpc>
              <a:spcBef>
                <a:spcPts val="0"/>
              </a:spcBef>
              <a:spcAft>
                <a:spcPts val="0"/>
              </a:spcAft>
              <a:buSzPts val="4000"/>
              <a:buNone/>
              <a:defRPr sz="4000"/>
            </a:lvl6pPr>
            <a:lvl7pPr lvl="6" algn="ctr">
              <a:lnSpc>
                <a:spcPct val="100000"/>
              </a:lnSpc>
              <a:spcBef>
                <a:spcPts val="0"/>
              </a:spcBef>
              <a:spcAft>
                <a:spcPts val="0"/>
              </a:spcAft>
              <a:buSzPts val="4000"/>
              <a:buNone/>
              <a:defRPr sz="4000"/>
            </a:lvl7pPr>
            <a:lvl8pPr lvl="7" algn="ctr">
              <a:lnSpc>
                <a:spcPct val="100000"/>
              </a:lnSpc>
              <a:spcBef>
                <a:spcPts val="0"/>
              </a:spcBef>
              <a:spcAft>
                <a:spcPts val="0"/>
              </a:spcAft>
              <a:buSzPts val="4000"/>
              <a:buNone/>
              <a:defRPr sz="4000"/>
            </a:lvl8pPr>
            <a:lvl9pPr lvl="8" algn="ctr">
              <a:lnSpc>
                <a:spcPct val="100000"/>
              </a:lnSpc>
              <a:spcBef>
                <a:spcPts val="0"/>
              </a:spcBef>
              <a:spcAft>
                <a:spcPts val="0"/>
              </a:spcAft>
              <a:buSzPts val="4000"/>
              <a:buNone/>
              <a:defRPr sz="4000"/>
            </a:lvl9pPr>
          </a:lstStyle>
          <a:p/>
        </p:txBody>
      </p:sp>
      <p:sp>
        <p:nvSpPr>
          <p:cNvPr id="15" name="Google Shape;15;p3"/>
          <p:cNvSpPr txBox="1"/>
          <p:nvPr>
            <p:ph idx="12" type="sldNum"/>
          </p:nvPr>
        </p:nvSpPr>
        <p:spPr>
          <a:xfrm>
            <a:off x="9319704" y="7046639"/>
            <a:ext cx="603600" cy="594600"/>
          </a:xfrm>
          <a:prstGeom prst="rect">
            <a:avLst/>
          </a:prstGeom>
          <a:noFill/>
          <a:ln>
            <a:noFill/>
          </a:ln>
        </p:spPr>
        <p:txBody>
          <a:bodyPr anchorCtr="0" anchor="ctr" bIns="101575" lIns="101575" spcFirstLastPara="1" rIns="101575" wrap="square" tIns="101575">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42870" y="672482"/>
            <a:ext cx="9372600" cy="865200"/>
          </a:xfrm>
          <a:prstGeom prst="rect">
            <a:avLst/>
          </a:prstGeom>
          <a:noFill/>
          <a:ln>
            <a:noFill/>
          </a:ln>
        </p:spPr>
        <p:txBody>
          <a:bodyPr anchorCtr="0" anchor="t" bIns="101575" lIns="101575" spcFirstLastPara="1" rIns="101575" wrap="square" tIns="101575">
            <a:noAutofit/>
          </a:bodyPr>
          <a:lstStyle>
            <a:lvl1pPr lvl="0" algn="l">
              <a:lnSpc>
                <a:spcPct val="100000"/>
              </a:lnSpc>
              <a:spcBef>
                <a:spcPts val="0"/>
              </a:spcBef>
              <a:spcAft>
                <a:spcPts val="0"/>
              </a:spcAft>
              <a:buSzPts val="3100"/>
              <a:buNone/>
              <a:defRPr/>
            </a:lvl1pPr>
            <a:lvl2pPr lvl="1" algn="l">
              <a:lnSpc>
                <a:spcPct val="100000"/>
              </a:lnSpc>
              <a:spcBef>
                <a:spcPts val="0"/>
              </a:spcBef>
              <a:spcAft>
                <a:spcPts val="0"/>
              </a:spcAft>
              <a:buSzPts val="3100"/>
              <a:buNone/>
              <a:defRPr/>
            </a:lvl2pPr>
            <a:lvl3pPr lvl="2" algn="l">
              <a:lnSpc>
                <a:spcPct val="100000"/>
              </a:lnSpc>
              <a:spcBef>
                <a:spcPts val="0"/>
              </a:spcBef>
              <a:spcAft>
                <a:spcPts val="0"/>
              </a:spcAft>
              <a:buSzPts val="3100"/>
              <a:buNone/>
              <a:defRPr/>
            </a:lvl3pPr>
            <a:lvl4pPr lvl="3" algn="l">
              <a:lnSpc>
                <a:spcPct val="100000"/>
              </a:lnSpc>
              <a:spcBef>
                <a:spcPts val="0"/>
              </a:spcBef>
              <a:spcAft>
                <a:spcPts val="0"/>
              </a:spcAft>
              <a:buSzPts val="3100"/>
              <a:buNone/>
              <a:defRPr/>
            </a:lvl4pPr>
            <a:lvl5pPr lvl="4" algn="l">
              <a:lnSpc>
                <a:spcPct val="100000"/>
              </a:lnSpc>
              <a:spcBef>
                <a:spcPts val="0"/>
              </a:spcBef>
              <a:spcAft>
                <a:spcPts val="0"/>
              </a:spcAft>
              <a:buSzPts val="3100"/>
              <a:buNone/>
              <a:defRPr/>
            </a:lvl5pPr>
            <a:lvl6pPr lvl="5" algn="l">
              <a:lnSpc>
                <a:spcPct val="100000"/>
              </a:lnSpc>
              <a:spcBef>
                <a:spcPts val="0"/>
              </a:spcBef>
              <a:spcAft>
                <a:spcPts val="0"/>
              </a:spcAft>
              <a:buSzPts val="3100"/>
              <a:buNone/>
              <a:defRPr/>
            </a:lvl6pPr>
            <a:lvl7pPr lvl="6" algn="l">
              <a:lnSpc>
                <a:spcPct val="100000"/>
              </a:lnSpc>
              <a:spcBef>
                <a:spcPts val="0"/>
              </a:spcBef>
              <a:spcAft>
                <a:spcPts val="0"/>
              </a:spcAft>
              <a:buSzPts val="3100"/>
              <a:buNone/>
              <a:defRPr/>
            </a:lvl7pPr>
            <a:lvl8pPr lvl="7" algn="l">
              <a:lnSpc>
                <a:spcPct val="100000"/>
              </a:lnSpc>
              <a:spcBef>
                <a:spcPts val="0"/>
              </a:spcBef>
              <a:spcAft>
                <a:spcPts val="0"/>
              </a:spcAft>
              <a:buSzPts val="3100"/>
              <a:buNone/>
              <a:defRPr/>
            </a:lvl8pPr>
            <a:lvl9pPr lvl="8" algn="l">
              <a:lnSpc>
                <a:spcPct val="100000"/>
              </a:lnSpc>
              <a:spcBef>
                <a:spcPts val="0"/>
              </a:spcBef>
              <a:spcAft>
                <a:spcPts val="0"/>
              </a:spcAft>
              <a:buSzPts val="3100"/>
              <a:buNone/>
              <a:defRPr/>
            </a:lvl9pPr>
          </a:lstStyle>
          <a:p/>
        </p:txBody>
      </p:sp>
      <p:sp>
        <p:nvSpPr>
          <p:cNvPr id="18" name="Google Shape;18;p4"/>
          <p:cNvSpPr txBox="1"/>
          <p:nvPr>
            <p:ph idx="1" type="body"/>
          </p:nvPr>
        </p:nvSpPr>
        <p:spPr>
          <a:xfrm>
            <a:off x="342870" y="1741518"/>
            <a:ext cx="9372600" cy="5162700"/>
          </a:xfrm>
          <a:prstGeom prst="rect">
            <a:avLst/>
          </a:prstGeom>
          <a:noFill/>
          <a:ln>
            <a:noFill/>
          </a:ln>
        </p:spPr>
        <p:txBody>
          <a:bodyPr anchorCtr="0" anchor="t" bIns="101575" lIns="101575" spcFirstLastPara="1" rIns="101575" wrap="square" tIns="101575">
            <a:noAutofit/>
          </a:bodyPr>
          <a:lstStyle>
            <a:lvl1pPr indent="-355600" lvl="0" marL="457200" algn="l">
              <a:lnSpc>
                <a:spcPct val="115000"/>
              </a:lnSpc>
              <a:spcBef>
                <a:spcPts val="0"/>
              </a:spcBef>
              <a:spcAft>
                <a:spcPts val="0"/>
              </a:spcAft>
              <a:buSzPts val="2000"/>
              <a:buChar char="●"/>
              <a:defRPr/>
            </a:lvl1pPr>
            <a:lvl2pPr indent="-330200" lvl="1" marL="914400" algn="l">
              <a:lnSpc>
                <a:spcPct val="115000"/>
              </a:lnSpc>
              <a:spcBef>
                <a:spcPts val="1800"/>
              </a:spcBef>
              <a:spcAft>
                <a:spcPts val="0"/>
              </a:spcAft>
              <a:buSzPts val="1600"/>
              <a:buChar char="○"/>
              <a:defRPr/>
            </a:lvl2pPr>
            <a:lvl3pPr indent="-330200" lvl="2" marL="1371600" algn="l">
              <a:lnSpc>
                <a:spcPct val="115000"/>
              </a:lnSpc>
              <a:spcBef>
                <a:spcPts val="1800"/>
              </a:spcBef>
              <a:spcAft>
                <a:spcPts val="0"/>
              </a:spcAft>
              <a:buSzPts val="1600"/>
              <a:buChar char="■"/>
              <a:defRPr/>
            </a:lvl3pPr>
            <a:lvl4pPr indent="-330200" lvl="3" marL="1828800" algn="l">
              <a:lnSpc>
                <a:spcPct val="115000"/>
              </a:lnSpc>
              <a:spcBef>
                <a:spcPts val="1800"/>
              </a:spcBef>
              <a:spcAft>
                <a:spcPts val="0"/>
              </a:spcAft>
              <a:buSzPts val="1600"/>
              <a:buChar char="●"/>
              <a:defRPr/>
            </a:lvl4pPr>
            <a:lvl5pPr indent="-330200" lvl="4" marL="2286000" algn="l">
              <a:lnSpc>
                <a:spcPct val="115000"/>
              </a:lnSpc>
              <a:spcBef>
                <a:spcPts val="1800"/>
              </a:spcBef>
              <a:spcAft>
                <a:spcPts val="0"/>
              </a:spcAft>
              <a:buSzPts val="1600"/>
              <a:buChar char="○"/>
              <a:defRPr/>
            </a:lvl5pPr>
            <a:lvl6pPr indent="-330200" lvl="5" marL="2743200" algn="l">
              <a:lnSpc>
                <a:spcPct val="115000"/>
              </a:lnSpc>
              <a:spcBef>
                <a:spcPts val="1800"/>
              </a:spcBef>
              <a:spcAft>
                <a:spcPts val="0"/>
              </a:spcAft>
              <a:buSzPts val="1600"/>
              <a:buChar char="■"/>
              <a:defRPr/>
            </a:lvl6pPr>
            <a:lvl7pPr indent="-330200" lvl="6" marL="3200400" algn="l">
              <a:lnSpc>
                <a:spcPct val="115000"/>
              </a:lnSpc>
              <a:spcBef>
                <a:spcPts val="1800"/>
              </a:spcBef>
              <a:spcAft>
                <a:spcPts val="0"/>
              </a:spcAft>
              <a:buSzPts val="1600"/>
              <a:buChar char="●"/>
              <a:defRPr/>
            </a:lvl7pPr>
            <a:lvl8pPr indent="-330200" lvl="7" marL="3657600" algn="l">
              <a:lnSpc>
                <a:spcPct val="115000"/>
              </a:lnSpc>
              <a:spcBef>
                <a:spcPts val="1800"/>
              </a:spcBef>
              <a:spcAft>
                <a:spcPts val="0"/>
              </a:spcAft>
              <a:buSzPts val="1600"/>
              <a:buChar char="○"/>
              <a:defRPr/>
            </a:lvl8pPr>
            <a:lvl9pPr indent="-330200" lvl="8" marL="4114800" algn="l">
              <a:lnSpc>
                <a:spcPct val="115000"/>
              </a:lnSpc>
              <a:spcBef>
                <a:spcPts val="1800"/>
              </a:spcBef>
              <a:spcAft>
                <a:spcPts val="1800"/>
              </a:spcAft>
              <a:buSzPts val="1600"/>
              <a:buChar char="■"/>
              <a:defRPr/>
            </a:lvl9pPr>
          </a:lstStyle>
          <a:p/>
        </p:txBody>
      </p:sp>
      <p:sp>
        <p:nvSpPr>
          <p:cNvPr id="19" name="Google Shape;19;p4"/>
          <p:cNvSpPr txBox="1"/>
          <p:nvPr>
            <p:ph idx="12" type="sldNum"/>
          </p:nvPr>
        </p:nvSpPr>
        <p:spPr>
          <a:xfrm>
            <a:off x="9319704" y="7046639"/>
            <a:ext cx="603600" cy="594600"/>
          </a:xfrm>
          <a:prstGeom prst="rect">
            <a:avLst/>
          </a:prstGeom>
          <a:noFill/>
          <a:ln>
            <a:noFill/>
          </a:ln>
        </p:spPr>
        <p:txBody>
          <a:bodyPr anchorCtr="0" anchor="ctr" bIns="101575" lIns="101575" spcFirstLastPara="1" rIns="101575" wrap="square" tIns="101575">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42870" y="672482"/>
            <a:ext cx="9372600" cy="865200"/>
          </a:xfrm>
          <a:prstGeom prst="rect">
            <a:avLst/>
          </a:prstGeom>
          <a:noFill/>
          <a:ln>
            <a:noFill/>
          </a:ln>
        </p:spPr>
        <p:txBody>
          <a:bodyPr anchorCtr="0" anchor="t" bIns="101575" lIns="101575" spcFirstLastPara="1" rIns="101575" wrap="square" tIns="101575">
            <a:noAutofit/>
          </a:bodyPr>
          <a:lstStyle>
            <a:lvl1pPr lvl="0" algn="l">
              <a:lnSpc>
                <a:spcPct val="100000"/>
              </a:lnSpc>
              <a:spcBef>
                <a:spcPts val="0"/>
              </a:spcBef>
              <a:spcAft>
                <a:spcPts val="0"/>
              </a:spcAft>
              <a:buSzPts val="3100"/>
              <a:buNone/>
              <a:defRPr/>
            </a:lvl1pPr>
            <a:lvl2pPr lvl="1" algn="l">
              <a:lnSpc>
                <a:spcPct val="100000"/>
              </a:lnSpc>
              <a:spcBef>
                <a:spcPts val="0"/>
              </a:spcBef>
              <a:spcAft>
                <a:spcPts val="0"/>
              </a:spcAft>
              <a:buSzPts val="3100"/>
              <a:buNone/>
              <a:defRPr/>
            </a:lvl2pPr>
            <a:lvl3pPr lvl="2" algn="l">
              <a:lnSpc>
                <a:spcPct val="100000"/>
              </a:lnSpc>
              <a:spcBef>
                <a:spcPts val="0"/>
              </a:spcBef>
              <a:spcAft>
                <a:spcPts val="0"/>
              </a:spcAft>
              <a:buSzPts val="3100"/>
              <a:buNone/>
              <a:defRPr/>
            </a:lvl3pPr>
            <a:lvl4pPr lvl="3" algn="l">
              <a:lnSpc>
                <a:spcPct val="100000"/>
              </a:lnSpc>
              <a:spcBef>
                <a:spcPts val="0"/>
              </a:spcBef>
              <a:spcAft>
                <a:spcPts val="0"/>
              </a:spcAft>
              <a:buSzPts val="3100"/>
              <a:buNone/>
              <a:defRPr/>
            </a:lvl4pPr>
            <a:lvl5pPr lvl="4" algn="l">
              <a:lnSpc>
                <a:spcPct val="100000"/>
              </a:lnSpc>
              <a:spcBef>
                <a:spcPts val="0"/>
              </a:spcBef>
              <a:spcAft>
                <a:spcPts val="0"/>
              </a:spcAft>
              <a:buSzPts val="3100"/>
              <a:buNone/>
              <a:defRPr/>
            </a:lvl5pPr>
            <a:lvl6pPr lvl="5" algn="l">
              <a:lnSpc>
                <a:spcPct val="100000"/>
              </a:lnSpc>
              <a:spcBef>
                <a:spcPts val="0"/>
              </a:spcBef>
              <a:spcAft>
                <a:spcPts val="0"/>
              </a:spcAft>
              <a:buSzPts val="3100"/>
              <a:buNone/>
              <a:defRPr/>
            </a:lvl6pPr>
            <a:lvl7pPr lvl="6" algn="l">
              <a:lnSpc>
                <a:spcPct val="100000"/>
              </a:lnSpc>
              <a:spcBef>
                <a:spcPts val="0"/>
              </a:spcBef>
              <a:spcAft>
                <a:spcPts val="0"/>
              </a:spcAft>
              <a:buSzPts val="3100"/>
              <a:buNone/>
              <a:defRPr/>
            </a:lvl7pPr>
            <a:lvl8pPr lvl="7" algn="l">
              <a:lnSpc>
                <a:spcPct val="100000"/>
              </a:lnSpc>
              <a:spcBef>
                <a:spcPts val="0"/>
              </a:spcBef>
              <a:spcAft>
                <a:spcPts val="0"/>
              </a:spcAft>
              <a:buSzPts val="3100"/>
              <a:buNone/>
              <a:defRPr/>
            </a:lvl8pPr>
            <a:lvl9pPr lvl="8" algn="l">
              <a:lnSpc>
                <a:spcPct val="100000"/>
              </a:lnSpc>
              <a:spcBef>
                <a:spcPts val="0"/>
              </a:spcBef>
              <a:spcAft>
                <a:spcPts val="0"/>
              </a:spcAft>
              <a:buSzPts val="3100"/>
              <a:buNone/>
              <a:defRPr/>
            </a:lvl9pPr>
          </a:lstStyle>
          <a:p/>
        </p:txBody>
      </p:sp>
      <p:sp>
        <p:nvSpPr>
          <p:cNvPr id="22" name="Google Shape;22;p5"/>
          <p:cNvSpPr txBox="1"/>
          <p:nvPr>
            <p:ph idx="1" type="body"/>
          </p:nvPr>
        </p:nvSpPr>
        <p:spPr>
          <a:xfrm>
            <a:off x="342870" y="1741518"/>
            <a:ext cx="4399800" cy="5162700"/>
          </a:xfrm>
          <a:prstGeom prst="rect">
            <a:avLst/>
          </a:prstGeom>
          <a:noFill/>
          <a:ln>
            <a:noFill/>
          </a:ln>
        </p:spPr>
        <p:txBody>
          <a:bodyPr anchorCtr="0" anchor="t" bIns="101575" lIns="101575" spcFirstLastPara="1" rIns="101575" wrap="square" tIns="101575">
            <a:noAutofit/>
          </a:bodyPr>
          <a:lstStyle>
            <a:lvl1pPr indent="-330200" lvl="0" marL="457200" algn="l">
              <a:lnSpc>
                <a:spcPct val="115000"/>
              </a:lnSpc>
              <a:spcBef>
                <a:spcPts val="0"/>
              </a:spcBef>
              <a:spcAft>
                <a:spcPts val="0"/>
              </a:spcAft>
              <a:buSzPts val="1600"/>
              <a:buChar char="●"/>
              <a:defRPr sz="1600"/>
            </a:lvl1pPr>
            <a:lvl2pPr indent="-311150" lvl="1" marL="914400" algn="l">
              <a:lnSpc>
                <a:spcPct val="115000"/>
              </a:lnSpc>
              <a:spcBef>
                <a:spcPts val="1800"/>
              </a:spcBef>
              <a:spcAft>
                <a:spcPts val="0"/>
              </a:spcAft>
              <a:buSzPts val="1300"/>
              <a:buChar char="○"/>
              <a:defRPr sz="1300"/>
            </a:lvl2pPr>
            <a:lvl3pPr indent="-311150" lvl="2" marL="1371600" algn="l">
              <a:lnSpc>
                <a:spcPct val="115000"/>
              </a:lnSpc>
              <a:spcBef>
                <a:spcPts val="1800"/>
              </a:spcBef>
              <a:spcAft>
                <a:spcPts val="0"/>
              </a:spcAft>
              <a:buSzPts val="1300"/>
              <a:buChar char="■"/>
              <a:defRPr sz="1300"/>
            </a:lvl3pPr>
            <a:lvl4pPr indent="-311150" lvl="3" marL="1828800" algn="l">
              <a:lnSpc>
                <a:spcPct val="115000"/>
              </a:lnSpc>
              <a:spcBef>
                <a:spcPts val="1800"/>
              </a:spcBef>
              <a:spcAft>
                <a:spcPts val="0"/>
              </a:spcAft>
              <a:buSzPts val="1300"/>
              <a:buChar char="●"/>
              <a:defRPr sz="1300"/>
            </a:lvl4pPr>
            <a:lvl5pPr indent="-311150" lvl="4" marL="2286000" algn="l">
              <a:lnSpc>
                <a:spcPct val="115000"/>
              </a:lnSpc>
              <a:spcBef>
                <a:spcPts val="1800"/>
              </a:spcBef>
              <a:spcAft>
                <a:spcPts val="0"/>
              </a:spcAft>
              <a:buSzPts val="1300"/>
              <a:buChar char="○"/>
              <a:defRPr sz="1300"/>
            </a:lvl5pPr>
            <a:lvl6pPr indent="-311150" lvl="5" marL="2743200" algn="l">
              <a:lnSpc>
                <a:spcPct val="115000"/>
              </a:lnSpc>
              <a:spcBef>
                <a:spcPts val="1800"/>
              </a:spcBef>
              <a:spcAft>
                <a:spcPts val="0"/>
              </a:spcAft>
              <a:buSzPts val="1300"/>
              <a:buChar char="■"/>
              <a:defRPr sz="1300"/>
            </a:lvl6pPr>
            <a:lvl7pPr indent="-311150" lvl="6" marL="3200400" algn="l">
              <a:lnSpc>
                <a:spcPct val="115000"/>
              </a:lnSpc>
              <a:spcBef>
                <a:spcPts val="1800"/>
              </a:spcBef>
              <a:spcAft>
                <a:spcPts val="0"/>
              </a:spcAft>
              <a:buSzPts val="1300"/>
              <a:buChar char="●"/>
              <a:defRPr sz="1300"/>
            </a:lvl7pPr>
            <a:lvl8pPr indent="-311150" lvl="7" marL="3657600" algn="l">
              <a:lnSpc>
                <a:spcPct val="115000"/>
              </a:lnSpc>
              <a:spcBef>
                <a:spcPts val="1800"/>
              </a:spcBef>
              <a:spcAft>
                <a:spcPts val="0"/>
              </a:spcAft>
              <a:buSzPts val="1300"/>
              <a:buChar char="○"/>
              <a:defRPr sz="1300"/>
            </a:lvl8pPr>
            <a:lvl9pPr indent="-311150" lvl="8" marL="4114800" algn="l">
              <a:lnSpc>
                <a:spcPct val="115000"/>
              </a:lnSpc>
              <a:spcBef>
                <a:spcPts val="1800"/>
              </a:spcBef>
              <a:spcAft>
                <a:spcPts val="1800"/>
              </a:spcAft>
              <a:buSzPts val="1300"/>
              <a:buChar char="■"/>
              <a:defRPr sz="1300"/>
            </a:lvl9pPr>
          </a:lstStyle>
          <a:p/>
        </p:txBody>
      </p:sp>
      <p:sp>
        <p:nvSpPr>
          <p:cNvPr id="23" name="Google Shape;23;p5"/>
          <p:cNvSpPr txBox="1"/>
          <p:nvPr>
            <p:ph idx="2" type="body"/>
          </p:nvPr>
        </p:nvSpPr>
        <p:spPr>
          <a:xfrm>
            <a:off x="5315640" y="1741518"/>
            <a:ext cx="4399800" cy="5162700"/>
          </a:xfrm>
          <a:prstGeom prst="rect">
            <a:avLst/>
          </a:prstGeom>
          <a:noFill/>
          <a:ln>
            <a:noFill/>
          </a:ln>
        </p:spPr>
        <p:txBody>
          <a:bodyPr anchorCtr="0" anchor="t" bIns="101575" lIns="101575" spcFirstLastPara="1" rIns="101575" wrap="square" tIns="101575">
            <a:noAutofit/>
          </a:bodyPr>
          <a:lstStyle>
            <a:lvl1pPr indent="-330200" lvl="0" marL="457200" algn="l">
              <a:lnSpc>
                <a:spcPct val="115000"/>
              </a:lnSpc>
              <a:spcBef>
                <a:spcPts val="0"/>
              </a:spcBef>
              <a:spcAft>
                <a:spcPts val="0"/>
              </a:spcAft>
              <a:buSzPts val="1600"/>
              <a:buChar char="●"/>
              <a:defRPr sz="1600"/>
            </a:lvl1pPr>
            <a:lvl2pPr indent="-311150" lvl="1" marL="914400" algn="l">
              <a:lnSpc>
                <a:spcPct val="115000"/>
              </a:lnSpc>
              <a:spcBef>
                <a:spcPts val="1800"/>
              </a:spcBef>
              <a:spcAft>
                <a:spcPts val="0"/>
              </a:spcAft>
              <a:buSzPts val="1300"/>
              <a:buChar char="○"/>
              <a:defRPr sz="1300"/>
            </a:lvl2pPr>
            <a:lvl3pPr indent="-311150" lvl="2" marL="1371600" algn="l">
              <a:lnSpc>
                <a:spcPct val="115000"/>
              </a:lnSpc>
              <a:spcBef>
                <a:spcPts val="1800"/>
              </a:spcBef>
              <a:spcAft>
                <a:spcPts val="0"/>
              </a:spcAft>
              <a:buSzPts val="1300"/>
              <a:buChar char="■"/>
              <a:defRPr sz="1300"/>
            </a:lvl3pPr>
            <a:lvl4pPr indent="-311150" lvl="3" marL="1828800" algn="l">
              <a:lnSpc>
                <a:spcPct val="115000"/>
              </a:lnSpc>
              <a:spcBef>
                <a:spcPts val="1800"/>
              </a:spcBef>
              <a:spcAft>
                <a:spcPts val="0"/>
              </a:spcAft>
              <a:buSzPts val="1300"/>
              <a:buChar char="●"/>
              <a:defRPr sz="1300"/>
            </a:lvl4pPr>
            <a:lvl5pPr indent="-311150" lvl="4" marL="2286000" algn="l">
              <a:lnSpc>
                <a:spcPct val="115000"/>
              </a:lnSpc>
              <a:spcBef>
                <a:spcPts val="1800"/>
              </a:spcBef>
              <a:spcAft>
                <a:spcPts val="0"/>
              </a:spcAft>
              <a:buSzPts val="1300"/>
              <a:buChar char="○"/>
              <a:defRPr sz="1300"/>
            </a:lvl5pPr>
            <a:lvl6pPr indent="-311150" lvl="5" marL="2743200" algn="l">
              <a:lnSpc>
                <a:spcPct val="115000"/>
              </a:lnSpc>
              <a:spcBef>
                <a:spcPts val="1800"/>
              </a:spcBef>
              <a:spcAft>
                <a:spcPts val="0"/>
              </a:spcAft>
              <a:buSzPts val="1300"/>
              <a:buChar char="■"/>
              <a:defRPr sz="1300"/>
            </a:lvl6pPr>
            <a:lvl7pPr indent="-311150" lvl="6" marL="3200400" algn="l">
              <a:lnSpc>
                <a:spcPct val="115000"/>
              </a:lnSpc>
              <a:spcBef>
                <a:spcPts val="1800"/>
              </a:spcBef>
              <a:spcAft>
                <a:spcPts val="0"/>
              </a:spcAft>
              <a:buSzPts val="1300"/>
              <a:buChar char="●"/>
              <a:defRPr sz="1300"/>
            </a:lvl7pPr>
            <a:lvl8pPr indent="-311150" lvl="7" marL="3657600" algn="l">
              <a:lnSpc>
                <a:spcPct val="115000"/>
              </a:lnSpc>
              <a:spcBef>
                <a:spcPts val="1800"/>
              </a:spcBef>
              <a:spcAft>
                <a:spcPts val="0"/>
              </a:spcAft>
              <a:buSzPts val="1300"/>
              <a:buChar char="○"/>
              <a:defRPr sz="1300"/>
            </a:lvl8pPr>
            <a:lvl9pPr indent="-311150" lvl="8" marL="4114800" algn="l">
              <a:lnSpc>
                <a:spcPct val="115000"/>
              </a:lnSpc>
              <a:spcBef>
                <a:spcPts val="1800"/>
              </a:spcBef>
              <a:spcAft>
                <a:spcPts val="1800"/>
              </a:spcAft>
              <a:buSzPts val="1300"/>
              <a:buChar char="■"/>
              <a:defRPr sz="1300"/>
            </a:lvl9pPr>
          </a:lstStyle>
          <a:p/>
        </p:txBody>
      </p:sp>
      <p:sp>
        <p:nvSpPr>
          <p:cNvPr id="24" name="Google Shape;24;p5"/>
          <p:cNvSpPr txBox="1"/>
          <p:nvPr>
            <p:ph idx="12" type="sldNum"/>
          </p:nvPr>
        </p:nvSpPr>
        <p:spPr>
          <a:xfrm>
            <a:off x="9319704" y="7046639"/>
            <a:ext cx="603600" cy="594600"/>
          </a:xfrm>
          <a:prstGeom prst="rect">
            <a:avLst/>
          </a:prstGeom>
          <a:noFill/>
          <a:ln>
            <a:noFill/>
          </a:ln>
        </p:spPr>
        <p:txBody>
          <a:bodyPr anchorCtr="0" anchor="ctr" bIns="101575" lIns="101575" spcFirstLastPara="1" rIns="101575" wrap="square" tIns="101575">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42870" y="672482"/>
            <a:ext cx="9372600" cy="865200"/>
          </a:xfrm>
          <a:prstGeom prst="rect">
            <a:avLst/>
          </a:prstGeom>
          <a:noFill/>
          <a:ln>
            <a:noFill/>
          </a:ln>
        </p:spPr>
        <p:txBody>
          <a:bodyPr anchorCtr="0" anchor="t" bIns="101575" lIns="101575" spcFirstLastPara="1" rIns="101575" wrap="square" tIns="101575">
            <a:noAutofit/>
          </a:bodyPr>
          <a:lstStyle>
            <a:lvl1pPr lvl="0" algn="l">
              <a:lnSpc>
                <a:spcPct val="100000"/>
              </a:lnSpc>
              <a:spcBef>
                <a:spcPts val="0"/>
              </a:spcBef>
              <a:spcAft>
                <a:spcPts val="0"/>
              </a:spcAft>
              <a:buSzPts val="3100"/>
              <a:buNone/>
              <a:defRPr/>
            </a:lvl1pPr>
            <a:lvl2pPr lvl="1" algn="l">
              <a:lnSpc>
                <a:spcPct val="100000"/>
              </a:lnSpc>
              <a:spcBef>
                <a:spcPts val="0"/>
              </a:spcBef>
              <a:spcAft>
                <a:spcPts val="0"/>
              </a:spcAft>
              <a:buSzPts val="3100"/>
              <a:buNone/>
              <a:defRPr/>
            </a:lvl2pPr>
            <a:lvl3pPr lvl="2" algn="l">
              <a:lnSpc>
                <a:spcPct val="100000"/>
              </a:lnSpc>
              <a:spcBef>
                <a:spcPts val="0"/>
              </a:spcBef>
              <a:spcAft>
                <a:spcPts val="0"/>
              </a:spcAft>
              <a:buSzPts val="3100"/>
              <a:buNone/>
              <a:defRPr/>
            </a:lvl3pPr>
            <a:lvl4pPr lvl="3" algn="l">
              <a:lnSpc>
                <a:spcPct val="100000"/>
              </a:lnSpc>
              <a:spcBef>
                <a:spcPts val="0"/>
              </a:spcBef>
              <a:spcAft>
                <a:spcPts val="0"/>
              </a:spcAft>
              <a:buSzPts val="3100"/>
              <a:buNone/>
              <a:defRPr/>
            </a:lvl4pPr>
            <a:lvl5pPr lvl="4" algn="l">
              <a:lnSpc>
                <a:spcPct val="100000"/>
              </a:lnSpc>
              <a:spcBef>
                <a:spcPts val="0"/>
              </a:spcBef>
              <a:spcAft>
                <a:spcPts val="0"/>
              </a:spcAft>
              <a:buSzPts val="3100"/>
              <a:buNone/>
              <a:defRPr/>
            </a:lvl5pPr>
            <a:lvl6pPr lvl="5" algn="l">
              <a:lnSpc>
                <a:spcPct val="100000"/>
              </a:lnSpc>
              <a:spcBef>
                <a:spcPts val="0"/>
              </a:spcBef>
              <a:spcAft>
                <a:spcPts val="0"/>
              </a:spcAft>
              <a:buSzPts val="3100"/>
              <a:buNone/>
              <a:defRPr/>
            </a:lvl6pPr>
            <a:lvl7pPr lvl="6" algn="l">
              <a:lnSpc>
                <a:spcPct val="100000"/>
              </a:lnSpc>
              <a:spcBef>
                <a:spcPts val="0"/>
              </a:spcBef>
              <a:spcAft>
                <a:spcPts val="0"/>
              </a:spcAft>
              <a:buSzPts val="3100"/>
              <a:buNone/>
              <a:defRPr/>
            </a:lvl7pPr>
            <a:lvl8pPr lvl="7" algn="l">
              <a:lnSpc>
                <a:spcPct val="100000"/>
              </a:lnSpc>
              <a:spcBef>
                <a:spcPts val="0"/>
              </a:spcBef>
              <a:spcAft>
                <a:spcPts val="0"/>
              </a:spcAft>
              <a:buSzPts val="3100"/>
              <a:buNone/>
              <a:defRPr/>
            </a:lvl8pPr>
            <a:lvl9pPr lvl="8" algn="l">
              <a:lnSpc>
                <a:spcPct val="100000"/>
              </a:lnSpc>
              <a:spcBef>
                <a:spcPts val="0"/>
              </a:spcBef>
              <a:spcAft>
                <a:spcPts val="0"/>
              </a:spcAft>
              <a:buSzPts val="3100"/>
              <a:buNone/>
              <a:defRPr/>
            </a:lvl9pPr>
          </a:lstStyle>
          <a:p/>
        </p:txBody>
      </p:sp>
      <p:sp>
        <p:nvSpPr>
          <p:cNvPr id="27" name="Google Shape;27;p6"/>
          <p:cNvSpPr txBox="1"/>
          <p:nvPr>
            <p:ph idx="12" type="sldNum"/>
          </p:nvPr>
        </p:nvSpPr>
        <p:spPr>
          <a:xfrm>
            <a:off x="9319704" y="7046639"/>
            <a:ext cx="603600" cy="594600"/>
          </a:xfrm>
          <a:prstGeom prst="rect">
            <a:avLst/>
          </a:prstGeom>
          <a:noFill/>
          <a:ln>
            <a:noFill/>
          </a:ln>
        </p:spPr>
        <p:txBody>
          <a:bodyPr anchorCtr="0" anchor="ctr" bIns="101575" lIns="101575" spcFirstLastPara="1" rIns="101575" wrap="square" tIns="101575">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42870" y="839573"/>
            <a:ext cx="3088800" cy="1142100"/>
          </a:xfrm>
          <a:prstGeom prst="rect">
            <a:avLst/>
          </a:prstGeom>
          <a:noFill/>
          <a:ln>
            <a:noFill/>
          </a:ln>
        </p:spPr>
        <p:txBody>
          <a:bodyPr anchorCtr="0" anchor="b" bIns="101575" lIns="101575" spcFirstLastPara="1" rIns="101575" wrap="square" tIns="101575">
            <a:noAutofit/>
          </a:bodyPr>
          <a:lstStyle>
            <a:lvl1pPr lvl="0" algn="l">
              <a:lnSpc>
                <a:spcPct val="100000"/>
              </a:lnSpc>
              <a:spcBef>
                <a:spcPts val="0"/>
              </a:spcBef>
              <a:spcAft>
                <a:spcPts val="0"/>
              </a:spcAft>
              <a:buSzPts val="2700"/>
              <a:buNone/>
              <a:defRPr sz="2700"/>
            </a:lvl1pPr>
            <a:lvl2pPr lvl="1" algn="l">
              <a:lnSpc>
                <a:spcPct val="100000"/>
              </a:lnSpc>
              <a:spcBef>
                <a:spcPts val="0"/>
              </a:spcBef>
              <a:spcAft>
                <a:spcPts val="0"/>
              </a:spcAft>
              <a:buSzPts val="2700"/>
              <a:buNone/>
              <a:defRPr sz="2700"/>
            </a:lvl2pPr>
            <a:lvl3pPr lvl="2" algn="l">
              <a:lnSpc>
                <a:spcPct val="100000"/>
              </a:lnSpc>
              <a:spcBef>
                <a:spcPts val="0"/>
              </a:spcBef>
              <a:spcAft>
                <a:spcPts val="0"/>
              </a:spcAft>
              <a:buSzPts val="2700"/>
              <a:buNone/>
              <a:defRPr sz="2700"/>
            </a:lvl3pPr>
            <a:lvl4pPr lvl="3" algn="l">
              <a:lnSpc>
                <a:spcPct val="100000"/>
              </a:lnSpc>
              <a:spcBef>
                <a:spcPts val="0"/>
              </a:spcBef>
              <a:spcAft>
                <a:spcPts val="0"/>
              </a:spcAft>
              <a:buSzPts val="2700"/>
              <a:buNone/>
              <a:defRPr sz="2700"/>
            </a:lvl4pPr>
            <a:lvl5pPr lvl="4" algn="l">
              <a:lnSpc>
                <a:spcPct val="100000"/>
              </a:lnSpc>
              <a:spcBef>
                <a:spcPts val="0"/>
              </a:spcBef>
              <a:spcAft>
                <a:spcPts val="0"/>
              </a:spcAft>
              <a:buSzPts val="2700"/>
              <a:buNone/>
              <a:defRPr sz="2700"/>
            </a:lvl5pPr>
            <a:lvl6pPr lvl="5" algn="l">
              <a:lnSpc>
                <a:spcPct val="100000"/>
              </a:lnSpc>
              <a:spcBef>
                <a:spcPts val="0"/>
              </a:spcBef>
              <a:spcAft>
                <a:spcPts val="0"/>
              </a:spcAft>
              <a:buSzPts val="2700"/>
              <a:buNone/>
              <a:defRPr sz="2700"/>
            </a:lvl6pPr>
            <a:lvl7pPr lvl="6" algn="l">
              <a:lnSpc>
                <a:spcPct val="100000"/>
              </a:lnSpc>
              <a:spcBef>
                <a:spcPts val="0"/>
              </a:spcBef>
              <a:spcAft>
                <a:spcPts val="0"/>
              </a:spcAft>
              <a:buSzPts val="2700"/>
              <a:buNone/>
              <a:defRPr sz="2700"/>
            </a:lvl7pPr>
            <a:lvl8pPr lvl="7" algn="l">
              <a:lnSpc>
                <a:spcPct val="100000"/>
              </a:lnSpc>
              <a:spcBef>
                <a:spcPts val="0"/>
              </a:spcBef>
              <a:spcAft>
                <a:spcPts val="0"/>
              </a:spcAft>
              <a:buSzPts val="2700"/>
              <a:buNone/>
              <a:defRPr sz="2700"/>
            </a:lvl8pPr>
            <a:lvl9pPr lvl="8" algn="l">
              <a:lnSpc>
                <a:spcPct val="100000"/>
              </a:lnSpc>
              <a:spcBef>
                <a:spcPts val="0"/>
              </a:spcBef>
              <a:spcAft>
                <a:spcPts val="0"/>
              </a:spcAft>
              <a:buSzPts val="2700"/>
              <a:buNone/>
              <a:defRPr sz="2700"/>
            </a:lvl9pPr>
          </a:lstStyle>
          <a:p/>
        </p:txBody>
      </p:sp>
      <p:sp>
        <p:nvSpPr>
          <p:cNvPr id="30" name="Google Shape;30;p7"/>
          <p:cNvSpPr txBox="1"/>
          <p:nvPr>
            <p:ph idx="1" type="body"/>
          </p:nvPr>
        </p:nvSpPr>
        <p:spPr>
          <a:xfrm>
            <a:off x="342870" y="2099840"/>
            <a:ext cx="3088800" cy="4804500"/>
          </a:xfrm>
          <a:prstGeom prst="rect">
            <a:avLst/>
          </a:prstGeom>
          <a:noFill/>
          <a:ln>
            <a:noFill/>
          </a:ln>
        </p:spPr>
        <p:txBody>
          <a:bodyPr anchorCtr="0" anchor="t" bIns="101575" lIns="101575" spcFirstLastPara="1" rIns="101575" wrap="square" tIns="101575">
            <a:noAutofit/>
          </a:bodyPr>
          <a:lstStyle>
            <a:lvl1pPr indent="-311150" lvl="0" marL="457200" algn="l">
              <a:lnSpc>
                <a:spcPct val="115000"/>
              </a:lnSpc>
              <a:spcBef>
                <a:spcPts val="0"/>
              </a:spcBef>
              <a:spcAft>
                <a:spcPts val="0"/>
              </a:spcAft>
              <a:buSzPts val="1300"/>
              <a:buChar char="●"/>
              <a:defRPr sz="1300"/>
            </a:lvl1pPr>
            <a:lvl2pPr indent="-311150" lvl="1" marL="914400" algn="l">
              <a:lnSpc>
                <a:spcPct val="115000"/>
              </a:lnSpc>
              <a:spcBef>
                <a:spcPts val="1800"/>
              </a:spcBef>
              <a:spcAft>
                <a:spcPts val="0"/>
              </a:spcAft>
              <a:buSzPts val="1300"/>
              <a:buChar char="○"/>
              <a:defRPr sz="1300"/>
            </a:lvl2pPr>
            <a:lvl3pPr indent="-311150" lvl="2" marL="1371600" algn="l">
              <a:lnSpc>
                <a:spcPct val="115000"/>
              </a:lnSpc>
              <a:spcBef>
                <a:spcPts val="1800"/>
              </a:spcBef>
              <a:spcAft>
                <a:spcPts val="0"/>
              </a:spcAft>
              <a:buSzPts val="1300"/>
              <a:buChar char="■"/>
              <a:defRPr sz="1300"/>
            </a:lvl3pPr>
            <a:lvl4pPr indent="-311150" lvl="3" marL="1828800" algn="l">
              <a:lnSpc>
                <a:spcPct val="115000"/>
              </a:lnSpc>
              <a:spcBef>
                <a:spcPts val="1800"/>
              </a:spcBef>
              <a:spcAft>
                <a:spcPts val="0"/>
              </a:spcAft>
              <a:buSzPts val="1300"/>
              <a:buChar char="●"/>
              <a:defRPr sz="1300"/>
            </a:lvl4pPr>
            <a:lvl5pPr indent="-311150" lvl="4" marL="2286000" algn="l">
              <a:lnSpc>
                <a:spcPct val="115000"/>
              </a:lnSpc>
              <a:spcBef>
                <a:spcPts val="1800"/>
              </a:spcBef>
              <a:spcAft>
                <a:spcPts val="0"/>
              </a:spcAft>
              <a:buSzPts val="1300"/>
              <a:buChar char="○"/>
              <a:defRPr sz="1300"/>
            </a:lvl5pPr>
            <a:lvl6pPr indent="-311150" lvl="5" marL="2743200" algn="l">
              <a:lnSpc>
                <a:spcPct val="115000"/>
              </a:lnSpc>
              <a:spcBef>
                <a:spcPts val="1800"/>
              </a:spcBef>
              <a:spcAft>
                <a:spcPts val="0"/>
              </a:spcAft>
              <a:buSzPts val="1300"/>
              <a:buChar char="■"/>
              <a:defRPr sz="1300"/>
            </a:lvl6pPr>
            <a:lvl7pPr indent="-311150" lvl="6" marL="3200400" algn="l">
              <a:lnSpc>
                <a:spcPct val="115000"/>
              </a:lnSpc>
              <a:spcBef>
                <a:spcPts val="1800"/>
              </a:spcBef>
              <a:spcAft>
                <a:spcPts val="0"/>
              </a:spcAft>
              <a:buSzPts val="1300"/>
              <a:buChar char="●"/>
              <a:defRPr sz="1300"/>
            </a:lvl7pPr>
            <a:lvl8pPr indent="-311150" lvl="7" marL="3657600" algn="l">
              <a:lnSpc>
                <a:spcPct val="115000"/>
              </a:lnSpc>
              <a:spcBef>
                <a:spcPts val="1800"/>
              </a:spcBef>
              <a:spcAft>
                <a:spcPts val="0"/>
              </a:spcAft>
              <a:buSzPts val="1300"/>
              <a:buChar char="○"/>
              <a:defRPr sz="1300"/>
            </a:lvl8pPr>
            <a:lvl9pPr indent="-311150" lvl="8" marL="4114800" algn="l">
              <a:lnSpc>
                <a:spcPct val="115000"/>
              </a:lnSpc>
              <a:spcBef>
                <a:spcPts val="1800"/>
              </a:spcBef>
              <a:spcAft>
                <a:spcPts val="1800"/>
              </a:spcAft>
              <a:buSzPts val="1300"/>
              <a:buChar char="■"/>
              <a:defRPr sz="1300"/>
            </a:lvl9pPr>
          </a:lstStyle>
          <a:p/>
        </p:txBody>
      </p:sp>
      <p:sp>
        <p:nvSpPr>
          <p:cNvPr id="31" name="Google Shape;31;p7"/>
          <p:cNvSpPr txBox="1"/>
          <p:nvPr>
            <p:ph idx="12" type="sldNum"/>
          </p:nvPr>
        </p:nvSpPr>
        <p:spPr>
          <a:xfrm>
            <a:off x="9319704" y="7046639"/>
            <a:ext cx="603600" cy="594600"/>
          </a:xfrm>
          <a:prstGeom prst="rect">
            <a:avLst/>
          </a:prstGeom>
          <a:noFill/>
          <a:ln>
            <a:noFill/>
          </a:ln>
        </p:spPr>
        <p:txBody>
          <a:bodyPr anchorCtr="0" anchor="ctr" bIns="101575" lIns="101575" spcFirstLastPara="1" rIns="101575" wrap="square" tIns="101575">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539275" y="680227"/>
            <a:ext cx="7004700" cy="6181500"/>
          </a:xfrm>
          <a:prstGeom prst="rect">
            <a:avLst/>
          </a:prstGeom>
          <a:noFill/>
          <a:ln>
            <a:noFill/>
          </a:ln>
        </p:spPr>
        <p:txBody>
          <a:bodyPr anchorCtr="0" anchor="ctr" bIns="101575" lIns="101575" spcFirstLastPara="1" rIns="101575" wrap="square" tIns="101575">
            <a:noAutofit/>
          </a:bodyPr>
          <a:lstStyle>
            <a:lvl1pPr lvl="0" algn="l">
              <a:lnSpc>
                <a:spcPct val="100000"/>
              </a:lnSpc>
              <a:spcBef>
                <a:spcPts val="0"/>
              </a:spcBef>
              <a:spcAft>
                <a:spcPts val="0"/>
              </a:spcAft>
              <a:buSzPts val="5300"/>
              <a:buNone/>
              <a:defRPr sz="5300"/>
            </a:lvl1pPr>
            <a:lvl2pPr lvl="1" algn="l">
              <a:lnSpc>
                <a:spcPct val="100000"/>
              </a:lnSpc>
              <a:spcBef>
                <a:spcPts val="0"/>
              </a:spcBef>
              <a:spcAft>
                <a:spcPts val="0"/>
              </a:spcAft>
              <a:buSzPts val="5300"/>
              <a:buNone/>
              <a:defRPr sz="5300"/>
            </a:lvl2pPr>
            <a:lvl3pPr lvl="2" algn="l">
              <a:lnSpc>
                <a:spcPct val="100000"/>
              </a:lnSpc>
              <a:spcBef>
                <a:spcPts val="0"/>
              </a:spcBef>
              <a:spcAft>
                <a:spcPts val="0"/>
              </a:spcAft>
              <a:buSzPts val="5300"/>
              <a:buNone/>
              <a:defRPr sz="5300"/>
            </a:lvl3pPr>
            <a:lvl4pPr lvl="3" algn="l">
              <a:lnSpc>
                <a:spcPct val="100000"/>
              </a:lnSpc>
              <a:spcBef>
                <a:spcPts val="0"/>
              </a:spcBef>
              <a:spcAft>
                <a:spcPts val="0"/>
              </a:spcAft>
              <a:buSzPts val="5300"/>
              <a:buNone/>
              <a:defRPr sz="5300"/>
            </a:lvl4pPr>
            <a:lvl5pPr lvl="4" algn="l">
              <a:lnSpc>
                <a:spcPct val="100000"/>
              </a:lnSpc>
              <a:spcBef>
                <a:spcPts val="0"/>
              </a:spcBef>
              <a:spcAft>
                <a:spcPts val="0"/>
              </a:spcAft>
              <a:buSzPts val="5300"/>
              <a:buNone/>
              <a:defRPr sz="5300"/>
            </a:lvl5pPr>
            <a:lvl6pPr lvl="5" algn="l">
              <a:lnSpc>
                <a:spcPct val="100000"/>
              </a:lnSpc>
              <a:spcBef>
                <a:spcPts val="0"/>
              </a:spcBef>
              <a:spcAft>
                <a:spcPts val="0"/>
              </a:spcAft>
              <a:buSzPts val="5300"/>
              <a:buNone/>
              <a:defRPr sz="5300"/>
            </a:lvl6pPr>
            <a:lvl7pPr lvl="6" algn="l">
              <a:lnSpc>
                <a:spcPct val="100000"/>
              </a:lnSpc>
              <a:spcBef>
                <a:spcPts val="0"/>
              </a:spcBef>
              <a:spcAft>
                <a:spcPts val="0"/>
              </a:spcAft>
              <a:buSzPts val="5300"/>
              <a:buNone/>
              <a:defRPr sz="5300"/>
            </a:lvl7pPr>
            <a:lvl8pPr lvl="7" algn="l">
              <a:lnSpc>
                <a:spcPct val="100000"/>
              </a:lnSpc>
              <a:spcBef>
                <a:spcPts val="0"/>
              </a:spcBef>
              <a:spcAft>
                <a:spcPts val="0"/>
              </a:spcAft>
              <a:buSzPts val="5300"/>
              <a:buNone/>
              <a:defRPr sz="5300"/>
            </a:lvl8pPr>
            <a:lvl9pPr lvl="8" algn="l">
              <a:lnSpc>
                <a:spcPct val="100000"/>
              </a:lnSpc>
              <a:spcBef>
                <a:spcPts val="0"/>
              </a:spcBef>
              <a:spcAft>
                <a:spcPts val="0"/>
              </a:spcAft>
              <a:buSzPts val="5300"/>
              <a:buNone/>
              <a:defRPr sz="5300"/>
            </a:lvl9pPr>
          </a:lstStyle>
          <a:p/>
        </p:txBody>
      </p:sp>
      <p:sp>
        <p:nvSpPr>
          <p:cNvPr id="34" name="Google Shape;34;p8"/>
          <p:cNvSpPr txBox="1"/>
          <p:nvPr>
            <p:ph idx="12" type="sldNum"/>
          </p:nvPr>
        </p:nvSpPr>
        <p:spPr>
          <a:xfrm>
            <a:off x="9319704" y="7046639"/>
            <a:ext cx="603600" cy="594600"/>
          </a:xfrm>
          <a:prstGeom prst="rect">
            <a:avLst/>
          </a:prstGeom>
          <a:noFill/>
          <a:ln>
            <a:noFill/>
          </a:ln>
        </p:spPr>
        <p:txBody>
          <a:bodyPr anchorCtr="0" anchor="ctr" bIns="101575" lIns="101575" spcFirstLastPara="1" rIns="101575" wrap="square" tIns="101575">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5029200" y="-189"/>
            <a:ext cx="5029200" cy="7772400"/>
          </a:xfrm>
          <a:prstGeom prst="rect">
            <a:avLst/>
          </a:prstGeom>
          <a:solidFill>
            <a:schemeClr val="lt2"/>
          </a:solidFill>
          <a:ln>
            <a:noFill/>
          </a:ln>
        </p:spPr>
        <p:txBody>
          <a:bodyPr anchorCtr="0" anchor="ctr" bIns="101575" lIns="101575" spcFirstLastPara="1" rIns="101575" wrap="square" tIns="10157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 name="Google Shape;37;p9"/>
          <p:cNvSpPr txBox="1"/>
          <p:nvPr>
            <p:ph type="title"/>
          </p:nvPr>
        </p:nvSpPr>
        <p:spPr>
          <a:xfrm>
            <a:off x="292050" y="1863464"/>
            <a:ext cx="4449600" cy="2239800"/>
          </a:xfrm>
          <a:prstGeom prst="rect">
            <a:avLst/>
          </a:prstGeom>
          <a:noFill/>
          <a:ln>
            <a:noFill/>
          </a:ln>
        </p:spPr>
        <p:txBody>
          <a:bodyPr anchorCtr="0" anchor="b" bIns="101575" lIns="101575" spcFirstLastPara="1" rIns="101575" wrap="square" tIns="101575">
            <a:noAutofit/>
          </a:bodyPr>
          <a:lstStyle>
            <a:lvl1pPr lvl="0" algn="ctr">
              <a:lnSpc>
                <a:spcPct val="100000"/>
              </a:lnSpc>
              <a:spcBef>
                <a:spcPts val="0"/>
              </a:spcBef>
              <a:spcAft>
                <a:spcPts val="0"/>
              </a:spcAft>
              <a:buSzPts val="4700"/>
              <a:buNone/>
              <a:defRPr sz="4700"/>
            </a:lvl1pPr>
            <a:lvl2pPr lvl="1" algn="ctr">
              <a:lnSpc>
                <a:spcPct val="100000"/>
              </a:lnSpc>
              <a:spcBef>
                <a:spcPts val="0"/>
              </a:spcBef>
              <a:spcAft>
                <a:spcPts val="0"/>
              </a:spcAft>
              <a:buSzPts val="4700"/>
              <a:buNone/>
              <a:defRPr sz="4700"/>
            </a:lvl2pPr>
            <a:lvl3pPr lvl="2" algn="ctr">
              <a:lnSpc>
                <a:spcPct val="100000"/>
              </a:lnSpc>
              <a:spcBef>
                <a:spcPts val="0"/>
              </a:spcBef>
              <a:spcAft>
                <a:spcPts val="0"/>
              </a:spcAft>
              <a:buSzPts val="4700"/>
              <a:buNone/>
              <a:defRPr sz="4700"/>
            </a:lvl3pPr>
            <a:lvl4pPr lvl="3" algn="ctr">
              <a:lnSpc>
                <a:spcPct val="100000"/>
              </a:lnSpc>
              <a:spcBef>
                <a:spcPts val="0"/>
              </a:spcBef>
              <a:spcAft>
                <a:spcPts val="0"/>
              </a:spcAft>
              <a:buSzPts val="4700"/>
              <a:buNone/>
              <a:defRPr sz="4700"/>
            </a:lvl4pPr>
            <a:lvl5pPr lvl="4" algn="ctr">
              <a:lnSpc>
                <a:spcPct val="100000"/>
              </a:lnSpc>
              <a:spcBef>
                <a:spcPts val="0"/>
              </a:spcBef>
              <a:spcAft>
                <a:spcPts val="0"/>
              </a:spcAft>
              <a:buSzPts val="4700"/>
              <a:buNone/>
              <a:defRPr sz="4700"/>
            </a:lvl5pPr>
            <a:lvl6pPr lvl="5" algn="ctr">
              <a:lnSpc>
                <a:spcPct val="100000"/>
              </a:lnSpc>
              <a:spcBef>
                <a:spcPts val="0"/>
              </a:spcBef>
              <a:spcAft>
                <a:spcPts val="0"/>
              </a:spcAft>
              <a:buSzPts val="4700"/>
              <a:buNone/>
              <a:defRPr sz="4700"/>
            </a:lvl6pPr>
            <a:lvl7pPr lvl="6" algn="ctr">
              <a:lnSpc>
                <a:spcPct val="100000"/>
              </a:lnSpc>
              <a:spcBef>
                <a:spcPts val="0"/>
              </a:spcBef>
              <a:spcAft>
                <a:spcPts val="0"/>
              </a:spcAft>
              <a:buSzPts val="4700"/>
              <a:buNone/>
              <a:defRPr sz="4700"/>
            </a:lvl7pPr>
            <a:lvl8pPr lvl="7" algn="ctr">
              <a:lnSpc>
                <a:spcPct val="100000"/>
              </a:lnSpc>
              <a:spcBef>
                <a:spcPts val="0"/>
              </a:spcBef>
              <a:spcAft>
                <a:spcPts val="0"/>
              </a:spcAft>
              <a:buSzPts val="4700"/>
              <a:buNone/>
              <a:defRPr sz="4700"/>
            </a:lvl8pPr>
            <a:lvl9pPr lvl="8" algn="ctr">
              <a:lnSpc>
                <a:spcPct val="100000"/>
              </a:lnSpc>
              <a:spcBef>
                <a:spcPts val="0"/>
              </a:spcBef>
              <a:spcAft>
                <a:spcPts val="0"/>
              </a:spcAft>
              <a:buSzPts val="4700"/>
              <a:buNone/>
              <a:defRPr sz="4700"/>
            </a:lvl9pPr>
          </a:lstStyle>
          <a:p/>
        </p:txBody>
      </p:sp>
      <p:sp>
        <p:nvSpPr>
          <p:cNvPr id="38" name="Google Shape;38;p9"/>
          <p:cNvSpPr txBox="1"/>
          <p:nvPr>
            <p:ph idx="1" type="subTitle"/>
          </p:nvPr>
        </p:nvSpPr>
        <p:spPr>
          <a:xfrm>
            <a:off x="292050" y="4235758"/>
            <a:ext cx="4449600" cy="1866300"/>
          </a:xfrm>
          <a:prstGeom prst="rect">
            <a:avLst/>
          </a:prstGeom>
          <a:noFill/>
          <a:ln>
            <a:noFill/>
          </a:ln>
        </p:spPr>
        <p:txBody>
          <a:bodyPr anchorCtr="0" anchor="t" bIns="101575" lIns="101575" spcFirstLastPara="1" rIns="101575" wrap="square" tIns="101575">
            <a:noAutofit/>
          </a:bodyPr>
          <a:lstStyle>
            <a:lvl1pPr lvl="0" algn="ctr">
              <a:lnSpc>
                <a:spcPct val="100000"/>
              </a:lnSpc>
              <a:spcBef>
                <a:spcPts val="0"/>
              </a:spcBef>
              <a:spcAft>
                <a:spcPts val="0"/>
              </a:spcAft>
              <a:buSzPts val="2300"/>
              <a:buNone/>
              <a:defRPr sz="2300"/>
            </a:lvl1pPr>
            <a:lvl2pPr lvl="1" algn="ctr">
              <a:lnSpc>
                <a:spcPct val="100000"/>
              </a:lnSpc>
              <a:spcBef>
                <a:spcPts val="0"/>
              </a:spcBef>
              <a:spcAft>
                <a:spcPts val="0"/>
              </a:spcAft>
              <a:buSzPts val="2300"/>
              <a:buNone/>
              <a:defRPr sz="2300"/>
            </a:lvl2pPr>
            <a:lvl3pPr lvl="2" algn="ctr">
              <a:lnSpc>
                <a:spcPct val="100000"/>
              </a:lnSpc>
              <a:spcBef>
                <a:spcPts val="0"/>
              </a:spcBef>
              <a:spcAft>
                <a:spcPts val="0"/>
              </a:spcAft>
              <a:buSzPts val="2300"/>
              <a:buNone/>
              <a:defRPr sz="2300"/>
            </a:lvl3pPr>
            <a:lvl4pPr lvl="3" algn="ctr">
              <a:lnSpc>
                <a:spcPct val="100000"/>
              </a:lnSpc>
              <a:spcBef>
                <a:spcPts val="0"/>
              </a:spcBef>
              <a:spcAft>
                <a:spcPts val="0"/>
              </a:spcAft>
              <a:buSzPts val="2300"/>
              <a:buNone/>
              <a:defRPr sz="2300"/>
            </a:lvl4pPr>
            <a:lvl5pPr lvl="4" algn="ctr">
              <a:lnSpc>
                <a:spcPct val="100000"/>
              </a:lnSpc>
              <a:spcBef>
                <a:spcPts val="0"/>
              </a:spcBef>
              <a:spcAft>
                <a:spcPts val="0"/>
              </a:spcAft>
              <a:buSzPts val="2300"/>
              <a:buNone/>
              <a:defRPr sz="2300"/>
            </a:lvl5pPr>
            <a:lvl6pPr lvl="5" algn="ctr">
              <a:lnSpc>
                <a:spcPct val="100000"/>
              </a:lnSpc>
              <a:spcBef>
                <a:spcPts val="0"/>
              </a:spcBef>
              <a:spcAft>
                <a:spcPts val="0"/>
              </a:spcAft>
              <a:buSzPts val="2300"/>
              <a:buNone/>
              <a:defRPr sz="2300"/>
            </a:lvl6pPr>
            <a:lvl7pPr lvl="6" algn="ctr">
              <a:lnSpc>
                <a:spcPct val="100000"/>
              </a:lnSpc>
              <a:spcBef>
                <a:spcPts val="0"/>
              </a:spcBef>
              <a:spcAft>
                <a:spcPts val="0"/>
              </a:spcAft>
              <a:buSzPts val="2300"/>
              <a:buNone/>
              <a:defRPr sz="2300"/>
            </a:lvl7pPr>
            <a:lvl8pPr lvl="7" algn="ctr">
              <a:lnSpc>
                <a:spcPct val="100000"/>
              </a:lnSpc>
              <a:spcBef>
                <a:spcPts val="0"/>
              </a:spcBef>
              <a:spcAft>
                <a:spcPts val="0"/>
              </a:spcAft>
              <a:buSzPts val="2300"/>
              <a:buNone/>
              <a:defRPr sz="2300"/>
            </a:lvl8pPr>
            <a:lvl9pPr lvl="8" algn="ctr">
              <a:lnSpc>
                <a:spcPct val="100000"/>
              </a:lnSpc>
              <a:spcBef>
                <a:spcPts val="0"/>
              </a:spcBef>
              <a:spcAft>
                <a:spcPts val="0"/>
              </a:spcAft>
              <a:buSzPts val="2300"/>
              <a:buNone/>
              <a:defRPr sz="2300"/>
            </a:lvl9pPr>
          </a:lstStyle>
          <a:p/>
        </p:txBody>
      </p:sp>
      <p:sp>
        <p:nvSpPr>
          <p:cNvPr id="39" name="Google Shape;39;p9"/>
          <p:cNvSpPr txBox="1"/>
          <p:nvPr>
            <p:ph idx="2" type="body"/>
          </p:nvPr>
        </p:nvSpPr>
        <p:spPr>
          <a:xfrm>
            <a:off x="5433450" y="1094158"/>
            <a:ext cx="4220700" cy="5583900"/>
          </a:xfrm>
          <a:prstGeom prst="rect">
            <a:avLst/>
          </a:prstGeom>
          <a:noFill/>
          <a:ln>
            <a:noFill/>
          </a:ln>
        </p:spPr>
        <p:txBody>
          <a:bodyPr anchorCtr="0" anchor="ctr" bIns="101575" lIns="101575" spcFirstLastPara="1" rIns="101575" wrap="square" tIns="101575">
            <a:noAutofit/>
          </a:bodyPr>
          <a:lstStyle>
            <a:lvl1pPr indent="-355600" lvl="0" marL="457200" algn="l">
              <a:lnSpc>
                <a:spcPct val="115000"/>
              </a:lnSpc>
              <a:spcBef>
                <a:spcPts val="0"/>
              </a:spcBef>
              <a:spcAft>
                <a:spcPts val="0"/>
              </a:spcAft>
              <a:buSzPts val="2000"/>
              <a:buChar char="●"/>
              <a:defRPr/>
            </a:lvl1pPr>
            <a:lvl2pPr indent="-330200" lvl="1" marL="914400" algn="l">
              <a:lnSpc>
                <a:spcPct val="115000"/>
              </a:lnSpc>
              <a:spcBef>
                <a:spcPts val="1800"/>
              </a:spcBef>
              <a:spcAft>
                <a:spcPts val="0"/>
              </a:spcAft>
              <a:buSzPts val="1600"/>
              <a:buChar char="○"/>
              <a:defRPr/>
            </a:lvl2pPr>
            <a:lvl3pPr indent="-330200" lvl="2" marL="1371600" algn="l">
              <a:lnSpc>
                <a:spcPct val="115000"/>
              </a:lnSpc>
              <a:spcBef>
                <a:spcPts val="1800"/>
              </a:spcBef>
              <a:spcAft>
                <a:spcPts val="0"/>
              </a:spcAft>
              <a:buSzPts val="1600"/>
              <a:buChar char="■"/>
              <a:defRPr/>
            </a:lvl3pPr>
            <a:lvl4pPr indent="-330200" lvl="3" marL="1828800" algn="l">
              <a:lnSpc>
                <a:spcPct val="115000"/>
              </a:lnSpc>
              <a:spcBef>
                <a:spcPts val="1800"/>
              </a:spcBef>
              <a:spcAft>
                <a:spcPts val="0"/>
              </a:spcAft>
              <a:buSzPts val="1600"/>
              <a:buChar char="●"/>
              <a:defRPr/>
            </a:lvl4pPr>
            <a:lvl5pPr indent="-330200" lvl="4" marL="2286000" algn="l">
              <a:lnSpc>
                <a:spcPct val="115000"/>
              </a:lnSpc>
              <a:spcBef>
                <a:spcPts val="1800"/>
              </a:spcBef>
              <a:spcAft>
                <a:spcPts val="0"/>
              </a:spcAft>
              <a:buSzPts val="1600"/>
              <a:buChar char="○"/>
              <a:defRPr/>
            </a:lvl5pPr>
            <a:lvl6pPr indent="-330200" lvl="5" marL="2743200" algn="l">
              <a:lnSpc>
                <a:spcPct val="115000"/>
              </a:lnSpc>
              <a:spcBef>
                <a:spcPts val="1800"/>
              </a:spcBef>
              <a:spcAft>
                <a:spcPts val="0"/>
              </a:spcAft>
              <a:buSzPts val="1600"/>
              <a:buChar char="■"/>
              <a:defRPr/>
            </a:lvl6pPr>
            <a:lvl7pPr indent="-330200" lvl="6" marL="3200400" algn="l">
              <a:lnSpc>
                <a:spcPct val="115000"/>
              </a:lnSpc>
              <a:spcBef>
                <a:spcPts val="1800"/>
              </a:spcBef>
              <a:spcAft>
                <a:spcPts val="0"/>
              </a:spcAft>
              <a:buSzPts val="1600"/>
              <a:buChar char="●"/>
              <a:defRPr/>
            </a:lvl7pPr>
            <a:lvl8pPr indent="-330200" lvl="7" marL="3657600" algn="l">
              <a:lnSpc>
                <a:spcPct val="115000"/>
              </a:lnSpc>
              <a:spcBef>
                <a:spcPts val="1800"/>
              </a:spcBef>
              <a:spcAft>
                <a:spcPts val="0"/>
              </a:spcAft>
              <a:buSzPts val="1600"/>
              <a:buChar char="○"/>
              <a:defRPr/>
            </a:lvl8pPr>
            <a:lvl9pPr indent="-330200" lvl="8" marL="4114800" algn="l">
              <a:lnSpc>
                <a:spcPct val="115000"/>
              </a:lnSpc>
              <a:spcBef>
                <a:spcPts val="1800"/>
              </a:spcBef>
              <a:spcAft>
                <a:spcPts val="1800"/>
              </a:spcAft>
              <a:buSzPts val="1600"/>
              <a:buChar char="■"/>
              <a:defRPr/>
            </a:lvl9pPr>
          </a:lstStyle>
          <a:p/>
        </p:txBody>
      </p:sp>
      <p:sp>
        <p:nvSpPr>
          <p:cNvPr id="40" name="Google Shape;40;p9"/>
          <p:cNvSpPr txBox="1"/>
          <p:nvPr>
            <p:ph idx="12" type="sldNum"/>
          </p:nvPr>
        </p:nvSpPr>
        <p:spPr>
          <a:xfrm>
            <a:off x="9319704" y="7046639"/>
            <a:ext cx="603600" cy="594600"/>
          </a:xfrm>
          <a:prstGeom prst="rect">
            <a:avLst/>
          </a:prstGeom>
          <a:noFill/>
          <a:ln>
            <a:noFill/>
          </a:ln>
        </p:spPr>
        <p:txBody>
          <a:bodyPr anchorCtr="0" anchor="ctr" bIns="101575" lIns="101575" spcFirstLastPara="1" rIns="101575" wrap="square" tIns="101575">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42870" y="6392869"/>
            <a:ext cx="6598800" cy="914400"/>
          </a:xfrm>
          <a:prstGeom prst="rect">
            <a:avLst/>
          </a:prstGeom>
          <a:noFill/>
          <a:ln>
            <a:noFill/>
          </a:ln>
        </p:spPr>
        <p:txBody>
          <a:bodyPr anchorCtr="0" anchor="ctr" bIns="101575" lIns="101575" spcFirstLastPara="1" rIns="101575" wrap="square" tIns="101575">
            <a:noAutofit/>
          </a:bodyPr>
          <a:lstStyle>
            <a:lvl1pPr indent="-228600" lvl="0" marL="457200" algn="l">
              <a:lnSpc>
                <a:spcPct val="100000"/>
              </a:lnSpc>
              <a:spcBef>
                <a:spcPts val="0"/>
              </a:spcBef>
              <a:spcAft>
                <a:spcPts val="0"/>
              </a:spcAft>
              <a:buSzPts val="2000"/>
              <a:buNone/>
              <a:defRPr/>
            </a:lvl1pPr>
          </a:lstStyle>
          <a:p/>
        </p:txBody>
      </p:sp>
      <p:sp>
        <p:nvSpPr>
          <p:cNvPr id="43" name="Google Shape;43;p10"/>
          <p:cNvSpPr txBox="1"/>
          <p:nvPr>
            <p:ph idx="12" type="sldNum"/>
          </p:nvPr>
        </p:nvSpPr>
        <p:spPr>
          <a:xfrm>
            <a:off x="9319704" y="7046639"/>
            <a:ext cx="603600" cy="594600"/>
          </a:xfrm>
          <a:prstGeom prst="rect">
            <a:avLst/>
          </a:prstGeom>
          <a:noFill/>
          <a:ln>
            <a:noFill/>
          </a:ln>
        </p:spPr>
        <p:txBody>
          <a:bodyPr anchorCtr="0" anchor="ctr" bIns="101575" lIns="101575" spcFirstLastPara="1" rIns="101575" wrap="square" tIns="101575">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42870" y="672482"/>
            <a:ext cx="9372600" cy="865200"/>
          </a:xfrm>
          <a:prstGeom prst="rect">
            <a:avLst/>
          </a:prstGeom>
          <a:noFill/>
          <a:ln>
            <a:noFill/>
          </a:ln>
        </p:spPr>
        <p:txBody>
          <a:bodyPr anchorCtr="0" anchor="t" bIns="101575" lIns="101575" spcFirstLastPara="1" rIns="101575" wrap="square" tIns="101575">
            <a:noAutofit/>
          </a:bodyPr>
          <a:lstStyle>
            <a:lvl1pPr lvl="0" marR="0" rtl="0" algn="l">
              <a:lnSpc>
                <a:spcPct val="100000"/>
              </a:lnSpc>
              <a:spcBef>
                <a:spcPts val="0"/>
              </a:spcBef>
              <a:spcAft>
                <a:spcPts val="0"/>
              </a:spcAft>
              <a:buClr>
                <a:schemeClr val="dk1"/>
              </a:buClr>
              <a:buSzPts val="3100"/>
              <a:buFont typeface="Arial"/>
              <a:buNone/>
              <a:defRPr b="0" i="0" sz="31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3100"/>
              <a:buFont typeface="Arial"/>
              <a:buNone/>
              <a:defRPr b="0" i="0" sz="31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3100"/>
              <a:buFont typeface="Arial"/>
              <a:buNone/>
              <a:defRPr b="0" i="0" sz="31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3100"/>
              <a:buFont typeface="Arial"/>
              <a:buNone/>
              <a:defRPr b="0" i="0" sz="31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3100"/>
              <a:buFont typeface="Arial"/>
              <a:buNone/>
              <a:defRPr b="0" i="0" sz="31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3100"/>
              <a:buFont typeface="Arial"/>
              <a:buNone/>
              <a:defRPr b="0" i="0" sz="31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3100"/>
              <a:buFont typeface="Arial"/>
              <a:buNone/>
              <a:defRPr b="0" i="0" sz="31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3100"/>
              <a:buFont typeface="Arial"/>
              <a:buNone/>
              <a:defRPr b="0" i="0" sz="31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3100"/>
              <a:buFont typeface="Arial"/>
              <a:buNone/>
              <a:defRPr b="0" i="0" sz="3100" u="none" cap="none" strike="noStrike">
                <a:solidFill>
                  <a:schemeClr val="dk1"/>
                </a:solidFill>
                <a:latin typeface="Arial"/>
                <a:ea typeface="Arial"/>
                <a:cs typeface="Arial"/>
                <a:sym typeface="Arial"/>
              </a:defRPr>
            </a:lvl9pPr>
          </a:lstStyle>
          <a:p/>
        </p:txBody>
      </p:sp>
      <p:sp>
        <p:nvSpPr>
          <p:cNvPr id="7" name="Google Shape;7;p1"/>
          <p:cNvSpPr txBox="1"/>
          <p:nvPr>
            <p:ph idx="1" type="body"/>
          </p:nvPr>
        </p:nvSpPr>
        <p:spPr>
          <a:xfrm>
            <a:off x="342870" y="1741518"/>
            <a:ext cx="9372600" cy="5162700"/>
          </a:xfrm>
          <a:prstGeom prst="rect">
            <a:avLst/>
          </a:prstGeom>
          <a:noFill/>
          <a:ln>
            <a:noFill/>
          </a:ln>
        </p:spPr>
        <p:txBody>
          <a:bodyPr anchorCtr="0" anchor="t" bIns="101575" lIns="101575" spcFirstLastPara="1" rIns="101575" wrap="square" tIns="101575">
            <a:noAutofit/>
          </a:bodyPr>
          <a:lstStyle>
            <a:lvl1pPr indent="-355600" lvl="0" marL="457200" marR="0" rtl="0" algn="l">
              <a:lnSpc>
                <a:spcPct val="115000"/>
              </a:lnSpc>
              <a:spcBef>
                <a:spcPts val="0"/>
              </a:spcBef>
              <a:spcAft>
                <a:spcPts val="0"/>
              </a:spcAft>
              <a:buClr>
                <a:schemeClr val="dk2"/>
              </a:buClr>
              <a:buSzPts val="2000"/>
              <a:buFont typeface="Arial"/>
              <a:buChar char="●"/>
              <a:defRPr b="0" i="0" sz="2000" u="none" cap="none" strike="noStrike">
                <a:solidFill>
                  <a:schemeClr val="dk2"/>
                </a:solidFill>
                <a:latin typeface="Arial"/>
                <a:ea typeface="Arial"/>
                <a:cs typeface="Arial"/>
                <a:sym typeface="Arial"/>
              </a:defRPr>
            </a:lvl1pPr>
            <a:lvl2pPr indent="-330200" lvl="1" marL="914400" marR="0" rtl="0" algn="l">
              <a:lnSpc>
                <a:spcPct val="115000"/>
              </a:lnSpc>
              <a:spcBef>
                <a:spcPts val="1800"/>
              </a:spcBef>
              <a:spcAft>
                <a:spcPts val="0"/>
              </a:spcAft>
              <a:buClr>
                <a:schemeClr val="dk2"/>
              </a:buClr>
              <a:buSzPts val="1600"/>
              <a:buFont typeface="Arial"/>
              <a:buChar char="○"/>
              <a:defRPr b="0" i="0" sz="1600" u="none" cap="none" strike="noStrike">
                <a:solidFill>
                  <a:schemeClr val="dk2"/>
                </a:solidFill>
                <a:latin typeface="Arial"/>
                <a:ea typeface="Arial"/>
                <a:cs typeface="Arial"/>
                <a:sym typeface="Arial"/>
              </a:defRPr>
            </a:lvl2pPr>
            <a:lvl3pPr indent="-330200" lvl="2" marL="1371600" marR="0" rtl="0" algn="l">
              <a:lnSpc>
                <a:spcPct val="115000"/>
              </a:lnSpc>
              <a:spcBef>
                <a:spcPts val="1800"/>
              </a:spcBef>
              <a:spcAft>
                <a:spcPts val="0"/>
              </a:spcAft>
              <a:buClr>
                <a:schemeClr val="dk2"/>
              </a:buClr>
              <a:buSzPts val="1600"/>
              <a:buFont typeface="Arial"/>
              <a:buChar char="■"/>
              <a:defRPr b="0" i="0" sz="1600" u="none" cap="none" strike="noStrike">
                <a:solidFill>
                  <a:schemeClr val="dk2"/>
                </a:solidFill>
                <a:latin typeface="Arial"/>
                <a:ea typeface="Arial"/>
                <a:cs typeface="Arial"/>
                <a:sym typeface="Arial"/>
              </a:defRPr>
            </a:lvl3pPr>
            <a:lvl4pPr indent="-330200" lvl="3" marL="1828800" marR="0" rtl="0" algn="l">
              <a:lnSpc>
                <a:spcPct val="115000"/>
              </a:lnSpc>
              <a:spcBef>
                <a:spcPts val="1800"/>
              </a:spcBef>
              <a:spcAft>
                <a:spcPts val="0"/>
              </a:spcAft>
              <a:buClr>
                <a:schemeClr val="dk2"/>
              </a:buClr>
              <a:buSzPts val="1600"/>
              <a:buFont typeface="Arial"/>
              <a:buChar char="●"/>
              <a:defRPr b="0" i="0" sz="1600" u="none" cap="none" strike="noStrike">
                <a:solidFill>
                  <a:schemeClr val="dk2"/>
                </a:solidFill>
                <a:latin typeface="Arial"/>
                <a:ea typeface="Arial"/>
                <a:cs typeface="Arial"/>
                <a:sym typeface="Arial"/>
              </a:defRPr>
            </a:lvl4pPr>
            <a:lvl5pPr indent="-330200" lvl="4" marL="2286000" marR="0" rtl="0" algn="l">
              <a:lnSpc>
                <a:spcPct val="115000"/>
              </a:lnSpc>
              <a:spcBef>
                <a:spcPts val="1800"/>
              </a:spcBef>
              <a:spcAft>
                <a:spcPts val="0"/>
              </a:spcAft>
              <a:buClr>
                <a:schemeClr val="dk2"/>
              </a:buClr>
              <a:buSzPts val="1600"/>
              <a:buFont typeface="Arial"/>
              <a:buChar char="○"/>
              <a:defRPr b="0" i="0" sz="1600" u="none" cap="none" strike="noStrike">
                <a:solidFill>
                  <a:schemeClr val="dk2"/>
                </a:solidFill>
                <a:latin typeface="Arial"/>
                <a:ea typeface="Arial"/>
                <a:cs typeface="Arial"/>
                <a:sym typeface="Arial"/>
              </a:defRPr>
            </a:lvl5pPr>
            <a:lvl6pPr indent="-330200" lvl="5" marL="2743200" marR="0" rtl="0" algn="l">
              <a:lnSpc>
                <a:spcPct val="115000"/>
              </a:lnSpc>
              <a:spcBef>
                <a:spcPts val="1800"/>
              </a:spcBef>
              <a:spcAft>
                <a:spcPts val="0"/>
              </a:spcAft>
              <a:buClr>
                <a:schemeClr val="dk2"/>
              </a:buClr>
              <a:buSzPts val="1600"/>
              <a:buFont typeface="Arial"/>
              <a:buChar char="■"/>
              <a:defRPr b="0" i="0" sz="1600" u="none" cap="none" strike="noStrike">
                <a:solidFill>
                  <a:schemeClr val="dk2"/>
                </a:solidFill>
                <a:latin typeface="Arial"/>
                <a:ea typeface="Arial"/>
                <a:cs typeface="Arial"/>
                <a:sym typeface="Arial"/>
              </a:defRPr>
            </a:lvl6pPr>
            <a:lvl7pPr indent="-330200" lvl="6" marL="3200400" marR="0" rtl="0" algn="l">
              <a:lnSpc>
                <a:spcPct val="115000"/>
              </a:lnSpc>
              <a:spcBef>
                <a:spcPts val="1800"/>
              </a:spcBef>
              <a:spcAft>
                <a:spcPts val="0"/>
              </a:spcAft>
              <a:buClr>
                <a:schemeClr val="dk2"/>
              </a:buClr>
              <a:buSzPts val="1600"/>
              <a:buFont typeface="Arial"/>
              <a:buChar char="●"/>
              <a:defRPr b="0" i="0" sz="1600" u="none" cap="none" strike="noStrike">
                <a:solidFill>
                  <a:schemeClr val="dk2"/>
                </a:solidFill>
                <a:latin typeface="Arial"/>
                <a:ea typeface="Arial"/>
                <a:cs typeface="Arial"/>
                <a:sym typeface="Arial"/>
              </a:defRPr>
            </a:lvl7pPr>
            <a:lvl8pPr indent="-330200" lvl="7" marL="3657600" marR="0" rtl="0" algn="l">
              <a:lnSpc>
                <a:spcPct val="115000"/>
              </a:lnSpc>
              <a:spcBef>
                <a:spcPts val="1800"/>
              </a:spcBef>
              <a:spcAft>
                <a:spcPts val="0"/>
              </a:spcAft>
              <a:buClr>
                <a:schemeClr val="dk2"/>
              </a:buClr>
              <a:buSzPts val="1600"/>
              <a:buFont typeface="Arial"/>
              <a:buChar char="○"/>
              <a:defRPr b="0" i="0" sz="1600" u="none" cap="none" strike="noStrike">
                <a:solidFill>
                  <a:schemeClr val="dk2"/>
                </a:solidFill>
                <a:latin typeface="Arial"/>
                <a:ea typeface="Arial"/>
                <a:cs typeface="Arial"/>
                <a:sym typeface="Arial"/>
              </a:defRPr>
            </a:lvl8pPr>
            <a:lvl9pPr indent="-330200" lvl="8" marL="4114800" marR="0" rtl="0" algn="l">
              <a:lnSpc>
                <a:spcPct val="115000"/>
              </a:lnSpc>
              <a:spcBef>
                <a:spcPts val="1800"/>
              </a:spcBef>
              <a:spcAft>
                <a:spcPts val="1800"/>
              </a:spcAft>
              <a:buClr>
                <a:schemeClr val="dk2"/>
              </a:buClr>
              <a:buSzPts val="1600"/>
              <a:buFont typeface="Arial"/>
              <a:buChar char="■"/>
              <a:defRPr b="0" i="0" sz="1600" u="none" cap="none" strike="noStrike">
                <a:solidFill>
                  <a:schemeClr val="dk2"/>
                </a:solidFill>
                <a:latin typeface="Arial"/>
                <a:ea typeface="Arial"/>
                <a:cs typeface="Arial"/>
                <a:sym typeface="Arial"/>
              </a:defRPr>
            </a:lvl9pPr>
          </a:lstStyle>
          <a:p/>
        </p:txBody>
      </p:sp>
      <p:sp>
        <p:nvSpPr>
          <p:cNvPr id="8" name="Google Shape;8;p1"/>
          <p:cNvSpPr txBox="1"/>
          <p:nvPr>
            <p:ph idx="12" type="sldNum"/>
          </p:nvPr>
        </p:nvSpPr>
        <p:spPr>
          <a:xfrm>
            <a:off x="9319704" y="7046639"/>
            <a:ext cx="603600" cy="594600"/>
          </a:xfrm>
          <a:prstGeom prst="rect">
            <a:avLst/>
          </a:prstGeom>
          <a:noFill/>
          <a:ln>
            <a:noFill/>
          </a:ln>
        </p:spPr>
        <p:txBody>
          <a:bodyPr anchorCtr="0" anchor="ctr" bIns="101575" lIns="101575" spcFirstLastPara="1" rIns="101575" wrap="square" tIns="101575">
            <a:noAutofit/>
          </a:bodyPr>
          <a:lstStyle>
            <a:lvl1pPr indent="0" lvl="0" marL="0" marR="0" rtl="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3" name="Shape 53"/>
        <p:cNvGrpSpPr/>
        <p:nvPr/>
      </p:nvGrpSpPr>
      <p:grpSpPr>
        <a:xfrm>
          <a:off x="0" y="0"/>
          <a:ext cx="0" cy="0"/>
          <a:chOff x="0" y="0"/>
          <a:chExt cx="0" cy="0"/>
        </a:xfrm>
      </p:grpSpPr>
      <p:sp>
        <p:nvSpPr>
          <p:cNvPr id="54" name="Google Shape;54;p13"/>
          <p:cNvSpPr/>
          <p:nvPr/>
        </p:nvSpPr>
        <p:spPr>
          <a:xfrm>
            <a:off x="478645" y="162752"/>
            <a:ext cx="2196000" cy="1002300"/>
          </a:xfrm>
          <a:prstGeom prst="rect">
            <a:avLst/>
          </a:prstGeom>
          <a:solidFill>
            <a:srgbClr val="B6D7A8"/>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 name="Google Shape;55;p13"/>
          <p:cNvSpPr/>
          <p:nvPr/>
        </p:nvSpPr>
        <p:spPr>
          <a:xfrm>
            <a:off x="478645" y="1165060"/>
            <a:ext cx="2196000" cy="1002300"/>
          </a:xfrm>
          <a:prstGeom prst="rect">
            <a:avLst/>
          </a:prstGeom>
          <a:solidFill>
            <a:srgbClr val="93C47D"/>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 name="Google Shape;56;p13"/>
          <p:cNvSpPr/>
          <p:nvPr/>
        </p:nvSpPr>
        <p:spPr>
          <a:xfrm>
            <a:off x="478645" y="2167369"/>
            <a:ext cx="2196000" cy="1002300"/>
          </a:xfrm>
          <a:prstGeom prst="rect">
            <a:avLst/>
          </a:prstGeom>
          <a:solidFill>
            <a:srgbClr val="6AA84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 name="Google Shape;57;p13"/>
          <p:cNvSpPr/>
          <p:nvPr/>
        </p:nvSpPr>
        <p:spPr>
          <a:xfrm>
            <a:off x="478645" y="3169677"/>
            <a:ext cx="2196000" cy="1002300"/>
          </a:xfrm>
          <a:prstGeom prst="rect">
            <a:avLst/>
          </a:prstGeom>
          <a:solidFill>
            <a:srgbClr val="38761D"/>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 name="Google Shape;58;p13"/>
          <p:cNvSpPr/>
          <p:nvPr/>
        </p:nvSpPr>
        <p:spPr>
          <a:xfrm>
            <a:off x="478645" y="4171986"/>
            <a:ext cx="2196000" cy="1002300"/>
          </a:xfrm>
          <a:prstGeom prst="rect">
            <a:avLst/>
          </a:prstGeom>
          <a:solidFill>
            <a:srgbClr val="274E13"/>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 name="Google Shape;59;p13"/>
          <p:cNvSpPr/>
          <p:nvPr/>
        </p:nvSpPr>
        <p:spPr>
          <a:xfrm>
            <a:off x="4119279" y="162752"/>
            <a:ext cx="2196000" cy="1002300"/>
          </a:xfrm>
          <a:prstGeom prst="rect">
            <a:avLst/>
          </a:prstGeom>
          <a:solidFill>
            <a:srgbClr val="D5A6BD"/>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 name="Google Shape;60;p13"/>
          <p:cNvSpPr/>
          <p:nvPr/>
        </p:nvSpPr>
        <p:spPr>
          <a:xfrm>
            <a:off x="4119279" y="1165060"/>
            <a:ext cx="2196000" cy="1002300"/>
          </a:xfrm>
          <a:prstGeom prst="rect">
            <a:avLst/>
          </a:prstGeom>
          <a:solidFill>
            <a:srgbClr val="C27BA0"/>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1" name="Google Shape;61;p13"/>
          <p:cNvSpPr/>
          <p:nvPr/>
        </p:nvSpPr>
        <p:spPr>
          <a:xfrm>
            <a:off x="4119279" y="2167369"/>
            <a:ext cx="2196000" cy="1002300"/>
          </a:xfrm>
          <a:prstGeom prst="rect">
            <a:avLst/>
          </a:prstGeom>
          <a:solidFill>
            <a:srgbClr val="A64D79"/>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2" name="Google Shape;62;p13"/>
          <p:cNvSpPr/>
          <p:nvPr/>
        </p:nvSpPr>
        <p:spPr>
          <a:xfrm>
            <a:off x="4119279" y="3169677"/>
            <a:ext cx="2196000" cy="1002300"/>
          </a:xfrm>
          <a:prstGeom prst="rect">
            <a:avLst/>
          </a:prstGeom>
          <a:solidFill>
            <a:srgbClr val="741B47"/>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3" name="Google Shape;63;p13"/>
          <p:cNvSpPr/>
          <p:nvPr/>
        </p:nvSpPr>
        <p:spPr>
          <a:xfrm>
            <a:off x="4119279" y="4171986"/>
            <a:ext cx="2196000" cy="1002300"/>
          </a:xfrm>
          <a:prstGeom prst="rect">
            <a:avLst/>
          </a:prstGeom>
          <a:solidFill>
            <a:srgbClr val="4C1130"/>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4" name="Google Shape;64;p13"/>
          <p:cNvSpPr txBox="1"/>
          <p:nvPr/>
        </p:nvSpPr>
        <p:spPr>
          <a:xfrm>
            <a:off x="594250" y="430929"/>
            <a:ext cx="1965000" cy="5646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t/>
            </a:r>
            <a:endParaRPr>
              <a:latin typeface="Chelsea Market"/>
              <a:ea typeface="Chelsea Market"/>
              <a:cs typeface="Chelsea Market"/>
              <a:sym typeface="Chelsea Market"/>
            </a:endParaRPr>
          </a:p>
        </p:txBody>
      </p:sp>
      <p:sp>
        <p:nvSpPr>
          <p:cNvPr id="65" name="Google Shape;65;p13"/>
          <p:cNvSpPr txBox="1"/>
          <p:nvPr/>
        </p:nvSpPr>
        <p:spPr>
          <a:xfrm>
            <a:off x="594250" y="1383852"/>
            <a:ext cx="1965000" cy="5646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t/>
            </a:r>
            <a:endParaRPr>
              <a:latin typeface="Chelsea Market"/>
              <a:ea typeface="Chelsea Market"/>
              <a:cs typeface="Chelsea Market"/>
              <a:sym typeface="Chelsea Market"/>
            </a:endParaRPr>
          </a:p>
        </p:txBody>
      </p:sp>
      <p:sp>
        <p:nvSpPr>
          <p:cNvPr id="66" name="Google Shape;66;p13"/>
          <p:cNvSpPr txBox="1"/>
          <p:nvPr/>
        </p:nvSpPr>
        <p:spPr>
          <a:xfrm>
            <a:off x="594170" y="2386160"/>
            <a:ext cx="1965000" cy="5646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t/>
            </a:r>
            <a:endParaRPr>
              <a:latin typeface="Chelsea Market"/>
              <a:ea typeface="Chelsea Market"/>
              <a:cs typeface="Chelsea Market"/>
              <a:sym typeface="Chelsea Market"/>
            </a:endParaRPr>
          </a:p>
        </p:txBody>
      </p:sp>
      <p:sp>
        <p:nvSpPr>
          <p:cNvPr id="67" name="Google Shape;67;p13"/>
          <p:cNvSpPr txBox="1"/>
          <p:nvPr/>
        </p:nvSpPr>
        <p:spPr>
          <a:xfrm>
            <a:off x="594170" y="3388469"/>
            <a:ext cx="1965000" cy="5646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t/>
            </a:r>
            <a:endParaRPr>
              <a:latin typeface="Chelsea Market"/>
              <a:ea typeface="Chelsea Market"/>
              <a:cs typeface="Chelsea Market"/>
              <a:sym typeface="Chelsea Market"/>
            </a:endParaRPr>
          </a:p>
        </p:txBody>
      </p:sp>
      <p:sp>
        <p:nvSpPr>
          <p:cNvPr id="68" name="Google Shape;68;p13"/>
          <p:cNvSpPr txBox="1"/>
          <p:nvPr/>
        </p:nvSpPr>
        <p:spPr>
          <a:xfrm>
            <a:off x="594250" y="4390778"/>
            <a:ext cx="1965000" cy="5646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t/>
            </a:r>
            <a:endParaRPr>
              <a:latin typeface="Chelsea Market"/>
              <a:ea typeface="Chelsea Market"/>
              <a:cs typeface="Chelsea Market"/>
              <a:sym typeface="Chelsea Market"/>
            </a:endParaRPr>
          </a:p>
        </p:txBody>
      </p:sp>
      <p:sp>
        <p:nvSpPr>
          <p:cNvPr id="69" name="Google Shape;69;p13"/>
          <p:cNvSpPr txBox="1"/>
          <p:nvPr/>
        </p:nvSpPr>
        <p:spPr>
          <a:xfrm>
            <a:off x="4234805" y="381543"/>
            <a:ext cx="1965000" cy="5646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t/>
            </a:r>
            <a:endParaRPr>
              <a:latin typeface="Chelsea Market"/>
              <a:ea typeface="Chelsea Market"/>
              <a:cs typeface="Chelsea Market"/>
              <a:sym typeface="Chelsea Market"/>
            </a:endParaRPr>
          </a:p>
        </p:txBody>
      </p:sp>
      <p:sp>
        <p:nvSpPr>
          <p:cNvPr id="70" name="Google Shape;70;p13"/>
          <p:cNvSpPr txBox="1"/>
          <p:nvPr/>
        </p:nvSpPr>
        <p:spPr>
          <a:xfrm>
            <a:off x="4234805" y="1383852"/>
            <a:ext cx="1965000" cy="5646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t/>
            </a:r>
            <a:endParaRPr>
              <a:latin typeface="Chelsea Market"/>
              <a:ea typeface="Chelsea Market"/>
              <a:cs typeface="Chelsea Market"/>
              <a:sym typeface="Chelsea Market"/>
            </a:endParaRPr>
          </a:p>
        </p:txBody>
      </p:sp>
      <p:sp>
        <p:nvSpPr>
          <p:cNvPr id="71" name="Google Shape;71;p13"/>
          <p:cNvSpPr txBox="1"/>
          <p:nvPr/>
        </p:nvSpPr>
        <p:spPr>
          <a:xfrm>
            <a:off x="4234805" y="2386160"/>
            <a:ext cx="1965000" cy="5646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t/>
            </a:r>
            <a:endParaRPr>
              <a:latin typeface="Chelsea Market"/>
              <a:ea typeface="Chelsea Market"/>
              <a:cs typeface="Chelsea Market"/>
              <a:sym typeface="Chelsea Market"/>
            </a:endParaRPr>
          </a:p>
        </p:txBody>
      </p:sp>
      <p:sp>
        <p:nvSpPr>
          <p:cNvPr id="72" name="Google Shape;72;p13"/>
          <p:cNvSpPr txBox="1"/>
          <p:nvPr/>
        </p:nvSpPr>
        <p:spPr>
          <a:xfrm>
            <a:off x="4234805" y="3388469"/>
            <a:ext cx="1965000" cy="5646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t/>
            </a:r>
            <a:endParaRPr>
              <a:latin typeface="Chelsea Market"/>
              <a:ea typeface="Chelsea Market"/>
              <a:cs typeface="Chelsea Market"/>
              <a:sym typeface="Chelsea Market"/>
            </a:endParaRPr>
          </a:p>
        </p:txBody>
      </p:sp>
      <p:sp>
        <p:nvSpPr>
          <p:cNvPr id="73" name="Google Shape;73;p13"/>
          <p:cNvSpPr txBox="1"/>
          <p:nvPr/>
        </p:nvSpPr>
        <p:spPr>
          <a:xfrm>
            <a:off x="4234805" y="4390778"/>
            <a:ext cx="1965000" cy="5646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t/>
            </a:r>
            <a:endParaRPr>
              <a:latin typeface="Chelsea Market"/>
              <a:ea typeface="Chelsea Market"/>
              <a:cs typeface="Chelsea Market"/>
              <a:sym typeface="Chelsea Market"/>
            </a:endParaRPr>
          </a:p>
        </p:txBody>
      </p:sp>
      <p:sp>
        <p:nvSpPr>
          <p:cNvPr id="74" name="Google Shape;74;p13"/>
          <p:cNvSpPr txBox="1"/>
          <p:nvPr/>
        </p:nvSpPr>
        <p:spPr>
          <a:xfrm>
            <a:off x="408028" y="5326218"/>
            <a:ext cx="2337300" cy="564600"/>
          </a:xfrm>
          <a:prstGeom prst="rect">
            <a:avLst/>
          </a:prstGeom>
          <a:no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b="1" sz="2400">
              <a:latin typeface="Mountains of Christmas"/>
              <a:ea typeface="Mountains of Christmas"/>
              <a:cs typeface="Mountains of Christmas"/>
              <a:sym typeface="Mountains of Christmas"/>
            </a:endParaRPr>
          </a:p>
        </p:txBody>
      </p:sp>
      <p:sp>
        <p:nvSpPr>
          <p:cNvPr id="75" name="Google Shape;75;p13"/>
          <p:cNvSpPr txBox="1"/>
          <p:nvPr/>
        </p:nvSpPr>
        <p:spPr>
          <a:xfrm>
            <a:off x="4048582" y="5326218"/>
            <a:ext cx="2337300" cy="564600"/>
          </a:xfrm>
          <a:prstGeom prst="rect">
            <a:avLst/>
          </a:prstGeom>
          <a:no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b="1" sz="2400">
              <a:latin typeface="Mountains of Christmas"/>
              <a:ea typeface="Mountains of Christmas"/>
              <a:cs typeface="Mountains of Christmas"/>
              <a:sym typeface="Mountains of Christmas"/>
            </a:endParaRPr>
          </a:p>
        </p:txBody>
      </p:sp>
      <p:sp>
        <p:nvSpPr>
          <p:cNvPr id="76" name="Google Shape;76;p13"/>
          <p:cNvSpPr txBox="1"/>
          <p:nvPr/>
        </p:nvSpPr>
        <p:spPr>
          <a:xfrm>
            <a:off x="131854" y="6073006"/>
            <a:ext cx="9794700" cy="1092900"/>
          </a:xfrm>
          <a:prstGeom prst="rect">
            <a:avLst/>
          </a:prstGeom>
          <a:solidFill>
            <a:srgbClr val="D9D9D9"/>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a:latin typeface="Century Gothic"/>
                <a:ea typeface="Century Gothic"/>
                <a:cs typeface="Century Gothic"/>
                <a:sym typeface="Century Gothic"/>
              </a:rPr>
              <a:t>Look at the word below each paint chip.  Find 5 synonyms for each word. Organize the 5 words in order of how rich they are.  Just like the colors go from mild to rich, so do the words.   Place the mildest synonym for the target word in the lightest color.  Then fill in the other synonyms according to intensity so the richest word is in the darkest color. Look at the example on the left for help!</a:t>
            </a:r>
            <a:endParaRPr>
              <a:latin typeface="Century Gothic"/>
              <a:ea typeface="Century Gothic"/>
              <a:cs typeface="Century Gothic"/>
              <a:sym typeface="Century Gothic"/>
            </a:endParaRPr>
          </a:p>
        </p:txBody>
      </p:sp>
      <p:sp>
        <p:nvSpPr>
          <p:cNvPr id="77" name="Google Shape;77;p13"/>
          <p:cNvSpPr/>
          <p:nvPr/>
        </p:nvSpPr>
        <p:spPr>
          <a:xfrm rot="5400000">
            <a:off x="-2308475" y="-434098"/>
            <a:ext cx="1002300" cy="2196000"/>
          </a:xfrm>
          <a:prstGeom prst="rect">
            <a:avLst/>
          </a:prstGeom>
          <a:solidFill>
            <a:srgbClr val="F4CCCC"/>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8" name="Google Shape;78;p13"/>
          <p:cNvSpPr/>
          <p:nvPr/>
        </p:nvSpPr>
        <p:spPr>
          <a:xfrm rot="5400000">
            <a:off x="-2308475" y="568210"/>
            <a:ext cx="1002300" cy="2196000"/>
          </a:xfrm>
          <a:prstGeom prst="rect">
            <a:avLst/>
          </a:prstGeom>
          <a:solidFill>
            <a:srgbClr val="EA9999"/>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 name="Google Shape;79;p13"/>
          <p:cNvSpPr/>
          <p:nvPr/>
        </p:nvSpPr>
        <p:spPr>
          <a:xfrm rot="5400000">
            <a:off x="-2308475" y="1570519"/>
            <a:ext cx="1002300" cy="2196000"/>
          </a:xfrm>
          <a:prstGeom prst="rect">
            <a:avLst/>
          </a:prstGeom>
          <a:solidFill>
            <a:srgbClr val="E06666"/>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 name="Google Shape;80;p13"/>
          <p:cNvSpPr/>
          <p:nvPr/>
        </p:nvSpPr>
        <p:spPr>
          <a:xfrm rot="5400000">
            <a:off x="-2308475" y="2572827"/>
            <a:ext cx="1002300" cy="2196000"/>
          </a:xfrm>
          <a:prstGeom prst="rect">
            <a:avLst/>
          </a:prstGeom>
          <a:solidFill>
            <a:srgbClr val="CC0000"/>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1" name="Google Shape;81;p13"/>
          <p:cNvSpPr/>
          <p:nvPr/>
        </p:nvSpPr>
        <p:spPr>
          <a:xfrm rot="5400000">
            <a:off x="-2308475" y="3575136"/>
            <a:ext cx="1002300" cy="2196000"/>
          </a:xfrm>
          <a:prstGeom prst="rect">
            <a:avLst/>
          </a:prstGeom>
          <a:solidFill>
            <a:srgbClr val="990000"/>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3"/>
          <p:cNvSpPr txBox="1"/>
          <p:nvPr/>
        </p:nvSpPr>
        <p:spPr>
          <a:xfrm>
            <a:off x="-2789909" y="430929"/>
            <a:ext cx="1965000" cy="5646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a:latin typeface="Chelsea Market"/>
                <a:ea typeface="Chelsea Market"/>
                <a:cs typeface="Chelsea Market"/>
                <a:sym typeface="Chelsea Market"/>
              </a:rPr>
              <a:t>Light</a:t>
            </a:r>
            <a:endParaRPr>
              <a:latin typeface="Chelsea Market"/>
              <a:ea typeface="Chelsea Market"/>
              <a:cs typeface="Chelsea Market"/>
              <a:sym typeface="Chelsea Market"/>
            </a:endParaRPr>
          </a:p>
        </p:txBody>
      </p:sp>
      <p:sp>
        <p:nvSpPr>
          <p:cNvPr id="83" name="Google Shape;83;p13"/>
          <p:cNvSpPr txBox="1"/>
          <p:nvPr/>
        </p:nvSpPr>
        <p:spPr>
          <a:xfrm>
            <a:off x="-2789909" y="1383852"/>
            <a:ext cx="1965000" cy="5646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a:latin typeface="Chelsea Market"/>
                <a:ea typeface="Chelsea Market"/>
                <a:cs typeface="Chelsea Market"/>
                <a:sym typeface="Chelsea Market"/>
              </a:rPr>
              <a:t>Glowing</a:t>
            </a:r>
            <a:endParaRPr>
              <a:latin typeface="Chelsea Market"/>
              <a:ea typeface="Chelsea Market"/>
              <a:cs typeface="Chelsea Market"/>
              <a:sym typeface="Chelsea Market"/>
            </a:endParaRPr>
          </a:p>
        </p:txBody>
      </p:sp>
      <p:sp>
        <p:nvSpPr>
          <p:cNvPr id="84" name="Google Shape;84;p13"/>
          <p:cNvSpPr txBox="1"/>
          <p:nvPr/>
        </p:nvSpPr>
        <p:spPr>
          <a:xfrm>
            <a:off x="-2789909" y="2386160"/>
            <a:ext cx="1965000" cy="5646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a:latin typeface="Chelsea Market"/>
                <a:ea typeface="Chelsea Market"/>
                <a:cs typeface="Chelsea Market"/>
                <a:sym typeface="Chelsea Market"/>
              </a:rPr>
              <a:t>Beaming</a:t>
            </a:r>
            <a:endParaRPr>
              <a:latin typeface="Chelsea Market"/>
              <a:ea typeface="Chelsea Market"/>
              <a:cs typeface="Chelsea Market"/>
              <a:sym typeface="Chelsea Market"/>
            </a:endParaRPr>
          </a:p>
        </p:txBody>
      </p:sp>
      <p:sp>
        <p:nvSpPr>
          <p:cNvPr id="85" name="Google Shape;85;p13"/>
          <p:cNvSpPr txBox="1"/>
          <p:nvPr/>
        </p:nvSpPr>
        <p:spPr>
          <a:xfrm>
            <a:off x="-2789909" y="3388469"/>
            <a:ext cx="1965000" cy="5646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a:latin typeface="Chelsea Market"/>
                <a:ea typeface="Chelsea Market"/>
                <a:cs typeface="Chelsea Market"/>
                <a:sym typeface="Chelsea Market"/>
              </a:rPr>
              <a:t>Luminous</a:t>
            </a:r>
            <a:endParaRPr>
              <a:latin typeface="Chelsea Market"/>
              <a:ea typeface="Chelsea Market"/>
              <a:cs typeface="Chelsea Market"/>
              <a:sym typeface="Chelsea Market"/>
            </a:endParaRPr>
          </a:p>
        </p:txBody>
      </p:sp>
      <p:sp>
        <p:nvSpPr>
          <p:cNvPr id="86" name="Google Shape;86;p13"/>
          <p:cNvSpPr txBox="1"/>
          <p:nvPr/>
        </p:nvSpPr>
        <p:spPr>
          <a:xfrm>
            <a:off x="-2789909" y="4390778"/>
            <a:ext cx="1965000" cy="5646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a:latin typeface="Chelsea Market"/>
                <a:ea typeface="Chelsea Market"/>
                <a:cs typeface="Chelsea Market"/>
                <a:sym typeface="Chelsea Market"/>
              </a:rPr>
              <a:t>Blazing</a:t>
            </a:r>
            <a:endParaRPr>
              <a:latin typeface="Chelsea Market"/>
              <a:ea typeface="Chelsea Market"/>
              <a:cs typeface="Chelsea Market"/>
              <a:sym typeface="Chelsea Market"/>
            </a:endParaRPr>
          </a:p>
        </p:txBody>
      </p:sp>
      <p:sp>
        <p:nvSpPr>
          <p:cNvPr id="87" name="Google Shape;87;p13"/>
          <p:cNvSpPr txBox="1"/>
          <p:nvPr/>
        </p:nvSpPr>
        <p:spPr>
          <a:xfrm>
            <a:off x="-2976132" y="5595337"/>
            <a:ext cx="2337300" cy="564600"/>
          </a:xfrm>
          <a:prstGeom prst="rect">
            <a:avLst/>
          </a:prstGeom>
          <a:noFill/>
          <a:ln cap="flat" cmpd="sng" w="9525">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b="1" lang="en" sz="2400">
                <a:latin typeface="Mountains of Christmas"/>
                <a:ea typeface="Mountains of Christmas"/>
                <a:cs typeface="Mountains of Christmas"/>
                <a:sym typeface="Mountains of Christmas"/>
              </a:rPr>
              <a:t>Bright</a:t>
            </a:r>
            <a:endParaRPr b="1" sz="2400">
              <a:latin typeface="Mountains of Christmas"/>
              <a:ea typeface="Mountains of Christmas"/>
              <a:cs typeface="Mountains of Christmas"/>
              <a:sym typeface="Mountains of Christmas"/>
            </a:endParaRPr>
          </a:p>
        </p:txBody>
      </p:sp>
      <p:sp>
        <p:nvSpPr>
          <p:cNvPr id="88" name="Google Shape;88;p13"/>
          <p:cNvSpPr/>
          <p:nvPr/>
        </p:nvSpPr>
        <p:spPr>
          <a:xfrm rot="5400000">
            <a:off x="7967718" y="-434098"/>
            <a:ext cx="1002300" cy="2196000"/>
          </a:xfrm>
          <a:prstGeom prst="rect">
            <a:avLst/>
          </a:prstGeom>
          <a:solidFill>
            <a:srgbClr val="A2C4C9"/>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9" name="Google Shape;89;p13"/>
          <p:cNvSpPr/>
          <p:nvPr/>
        </p:nvSpPr>
        <p:spPr>
          <a:xfrm rot="5400000">
            <a:off x="7967718" y="568210"/>
            <a:ext cx="1002300" cy="2196000"/>
          </a:xfrm>
          <a:prstGeom prst="rect">
            <a:avLst/>
          </a:prstGeom>
          <a:solidFill>
            <a:srgbClr val="76A5A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0" name="Google Shape;90;p13"/>
          <p:cNvSpPr/>
          <p:nvPr/>
        </p:nvSpPr>
        <p:spPr>
          <a:xfrm rot="5400000">
            <a:off x="7967718" y="1570519"/>
            <a:ext cx="1002300" cy="2196000"/>
          </a:xfrm>
          <a:prstGeom prst="rect">
            <a:avLst/>
          </a:prstGeom>
          <a:solidFill>
            <a:srgbClr val="45818E"/>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1" name="Google Shape;91;p13"/>
          <p:cNvSpPr/>
          <p:nvPr/>
        </p:nvSpPr>
        <p:spPr>
          <a:xfrm rot="5400000">
            <a:off x="7967718" y="2572827"/>
            <a:ext cx="1002300" cy="2196000"/>
          </a:xfrm>
          <a:prstGeom prst="rect">
            <a:avLst/>
          </a:prstGeom>
          <a:solidFill>
            <a:srgbClr val="134F5C"/>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2" name="Google Shape;92;p13"/>
          <p:cNvSpPr/>
          <p:nvPr/>
        </p:nvSpPr>
        <p:spPr>
          <a:xfrm rot="5400000">
            <a:off x="7967718" y="3575136"/>
            <a:ext cx="1002300" cy="2196000"/>
          </a:xfrm>
          <a:prstGeom prst="rect">
            <a:avLst/>
          </a:prstGeom>
          <a:solidFill>
            <a:srgbClr val="0C343D"/>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3" name="Google Shape;93;p13"/>
          <p:cNvSpPr txBox="1"/>
          <p:nvPr/>
        </p:nvSpPr>
        <p:spPr>
          <a:xfrm>
            <a:off x="7486284" y="430929"/>
            <a:ext cx="1965000" cy="5646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t/>
            </a:r>
            <a:endParaRPr>
              <a:latin typeface="Chelsea Market"/>
              <a:ea typeface="Chelsea Market"/>
              <a:cs typeface="Chelsea Market"/>
              <a:sym typeface="Chelsea Market"/>
            </a:endParaRPr>
          </a:p>
        </p:txBody>
      </p:sp>
      <p:sp>
        <p:nvSpPr>
          <p:cNvPr id="94" name="Google Shape;94;p13"/>
          <p:cNvSpPr txBox="1"/>
          <p:nvPr/>
        </p:nvSpPr>
        <p:spPr>
          <a:xfrm>
            <a:off x="7486284" y="1383852"/>
            <a:ext cx="1965000" cy="5646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t/>
            </a:r>
            <a:endParaRPr>
              <a:latin typeface="Chelsea Market"/>
              <a:ea typeface="Chelsea Market"/>
              <a:cs typeface="Chelsea Market"/>
              <a:sym typeface="Chelsea Market"/>
            </a:endParaRPr>
          </a:p>
        </p:txBody>
      </p:sp>
      <p:sp>
        <p:nvSpPr>
          <p:cNvPr id="95" name="Google Shape;95;p13"/>
          <p:cNvSpPr txBox="1"/>
          <p:nvPr/>
        </p:nvSpPr>
        <p:spPr>
          <a:xfrm>
            <a:off x="7486284" y="2386160"/>
            <a:ext cx="1965000" cy="5646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t/>
            </a:r>
            <a:endParaRPr>
              <a:latin typeface="Chelsea Market"/>
              <a:ea typeface="Chelsea Market"/>
              <a:cs typeface="Chelsea Market"/>
              <a:sym typeface="Chelsea Market"/>
            </a:endParaRPr>
          </a:p>
        </p:txBody>
      </p:sp>
      <p:sp>
        <p:nvSpPr>
          <p:cNvPr id="96" name="Google Shape;96;p13"/>
          <p:cNvSpPr txBox="1"/>
          <p:nvPr/>
        </p:nvSpPr>
        <p:spPr>
          <a:xfrm>
            <a:off x="7486284" y="3388469"/>
            <a:ext cx="1965000" cy="5646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t/>
            </a:r>
            <a:endParaRPr>
              <a:latin typeface="Chelsea Market"/>
              <a:ea typeface="Chelsea Market"/>
              <a:cs typeface="Chelsea Market"/>
              <a:sym typeface="Chelsea Market"/>
            </a:endParaRPr>
          </a:p>
        </p:txBody>
      </p:sp>
      <p:sp>
        <p:nvSpPr>
          <p:cNvPr id="97" name="Google Shape;97;p13"/>
          <p:cNvSpPr txBox="1"/>
          <p:nvPr/>
        </p:nvSpPr>
        <p:spPr>
          <a:xfrm>
            <a:off x="7300061" y="5326218"/>
            <a:ext cx="2337300" cy="564600"/>
          </a:xfrm>
          <a:prstGeom prst="rect">
            <a:avLst/>
          </a:prstGeom>
          <a:no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b="1" sz="2400">
              <a:latin typeface="Mountains of Christmas"/>
              <a:ea typeface="Mountains of Christmas"/>
              <a:cs typeface="Mountains of Christmas"/>
              <a:sym typeface="Mountains of Christmas"/>
            </a:endParaRPr>
          </a:p>
        </p:txBody>
      </p:sp>
      <p:sp>
        <p:nvSpPr>
          <p:cNvPr id="98" name="Google Shape;98;p13"/>
          <p:cNvSpPr txBox="1"/>
          <p:nvPr/>
        </p:nvSpPr>
        <p:spPr>
          <a:xfrm>
            <a:off x="7486284" y="4390778"/>
            <a:ext cx="1965000" cy="5646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t/>
            </a:r>
            <a:endParaRPr>
              <a:latin typeface="Chelsea Market"/>
              <a:ea typeface="Chelsea Market"/>
              <a:cs typeface="Chelsea Market"/>
              <a:sym typeface="Chelsea Market"/>
            </a:endParaRPr>
          </a:p>
        </p:txBody>
      </p:sp>
      <p:sp>
        <p:nvSpPr>
          <p:cNvPr id="99" name="Google Shape;99;p13"/>
          <p:cNvSpPr/>
          <p:nvPr/>
        </p:nvSpPr>
        <p:spPr>
          <a:xfrm>
            <a:off x="7300061" y="7397703"/>
            <a:ext cx="2485513" cy="331896"/>
          </a:xfrm>
          <a:prstGeom prst="rect">
            <a:avLst/>
          </a:prstGeom>
        </p:spPr>
        <p:txBody>
          <a:bodyPr>
            <a:prstTxWarp prst="textPlain"/>
          </a:bodyPr>
          <a:lstStyle/>
          <a:p>
            <a:pPr lvl="0" algn="ctr"/>
            <a:r>
              <a:rPr b="0" i="0">
                <a:ln cap="flat" cmpd="sng" w="9525">
                  <a:solidFill>
                    <a:srgbClr val="000000"/>
                  </a:solidFill>
                  <a:prstDash val="solid"/>
                  <a:round/>
                  <a:headEnd len="sm" w="sm" type="none"/>
                  <a:tailEnd len="sm" w="sm" type="none"/>
                </a:ln>
                <a:solidFill>
                  <a:srgbClr val="000000"/>
                </a:solidFill>
                <a:latin typeface="Joti One"/>
              </a:rPr>
              <a:t>J.Eggert &amp; K.Petelle</a:t>
            </a:r>
          </a:p>
        </p:txBody>
      </p:sp>
      <p:sp>
        <p:nvSpPr>
          <p:cNvPr id="100" name="Google Shape;100;p13"/>
          <p:cNvSpPr/>
          <p:nvPr/>
        </p:nvSpPr>
        <p:spPr>
          <a:xfrm rot="-426397">
            <a:off x="-5095897" y="342358"/>
            <a:ext cx="4880451" cy="883382"/>
          </a:xfrm>
          <a:prstGeom prst="rect">
            <a:avLst/>
          </a:prstGeom>
        </p:spPr>
        <p:txBody>
          <a:bodyPr>
            <a:prstTxWarp prst="textPlain"/>
          </a:bodyPr>
          <a:lstStyle/>
          <a:p>
            <a:pPr lvl="0" algn="ctr"/>
            <a:r>
              <a:rPr b="0" i="0">
                <a:ln cap="flat" cmpd="sng" w="19050">
                  <a:solidFill>
                    <a:srgbClr val="FF0000"/>
                  </a:solidFill>
                  <a:prstDash val="solid"/>
                  <a:round/>
                  <a:headEnd len="sm" w="sm" type="none"/>
                  <a:tailEnd len="sm" w="sm" type="none"/>
                </a:ln>
                <a:solidFill>
                  <a:srgbClr val="000000"/>
                </a:solidFill>
                <a:latin typeface="Fredoka One"/>
              </a:rPr>
              <a:t>EXAMPLE</a:t>
            </a: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