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38"/>
  </p:notesMasterIdLst>
  <p:handoutMasterIdLst>
    <p:handoutMasterId r:id="rId39"/>
  </p:handoutMasterIdLst>
  <p:sldIdLst>
    <p:sldId id="331" r:id="rId4"/>
    <p:sldId id="337" r:id="rId5"/>
    <p:sldId id="306" r:id="rId6"/>
    <p:sldId id="307" r:id="rId7"/>
    <p:sldId id="308" r:id="rId8"/>
    <p:sldId id="297" r:id="rId9"/>
    <p:sldId id="311" r:id="rId10"/>
    <p:sldId id="273" r:id="rId11"/>
    <p:sldId id="292" r:id="rId12"/>
    <p:sldId id="287" r:id="rId13"/>
    <p:sldId id="288" r:id="rId14"/>
    <p:sldId id="310" r:id="rId15"/>
    <p:sldId id="316" r:id="rId16"/>
    <p:sldId id="309" r:id="rId17"/>
    <p:sldId id="312" r:id="rId18"/>
    <p:sldId id="300" r:id="rId19"/>
    <p:sldId id="302" r:id="rId20"/>
    <p:sldId id="290" r:id="rId21"/>
    <p:sldId id="314" r:id="rId22"/>
    <p:sldId id="289" r:id="rId23"/>
    <p:sldId id="305" r:id="rId24"/>
    <p:sldId id="263" r:id="rId25"/>
    <p:sldId id="304" r:id="rId26"/>
    <p:sldId id="327" r:id="rId27"/>
    <p:sldId id="328" r:id="rId28"/>
    <p:sldId id="323" r:id="rId29"/>
    <p:sldId id="315" r:id="rId30"/>
    <p:sldId id="321" r:id="rId31"/>
    <p:sldId id="301" r:id="rId32"/>
    <p:sldId id="317" r:id="rId33"/>
    <p:sldId id="401" r:id="rId34"/>
    <p:sldId id="402" r:id="rId35"/>
    <p:sldId id="320" r:id="rId36"/>
    <p:sldId id="40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A695"/>
    <a:srgbClr val="0680C3"/>
    <a:srgbClr val="07A398"/>
    <a:srgbClr val="71B7D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6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636" y="12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4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2D6-4E29-81D4-5D0EA555C84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2D6-4E29-81D4-5D0EA555C848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2D6-4E29-81D4-5D0EA555C848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C2D6-4E29-81D4-5D0EA555C84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D6-4E29-81D4-5D0EA555C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238-4D80-B5FB-6702FD66E320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7238-4D80-B5FB-6702FD66E3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38-4D80-B5FB-6702FD66E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19A695"/>
              </a:solidFill>
            </c:spPr>
            <c:extLst>
              <c:ext xmlns:c16="http://schemas.microsoft.com/office/drawing/2014/chart" uri="{C3380CC4-5D6E-409C-BE32-E72D297353CC}">
                <c16:uniqueId val="{00000001-ADF0-4244-A256-C4EBAC677DBB}"/>
              </c:ext>
            </c:extLst>
          </c:dPt>
          <c:dPt>
            <c:idx val="1"/>
            <c:bubble3D val="0"/>
            <c:spPr>
              <a:solidFill>
                <a:sysClr val="window" lastClr="FFFFFF">
                  <a:alpha val="31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3-ADF0-4244-A256-C4EBAC677DB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F0-4244-A256-C4EBAC677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2B0FC3A-3009-4052-A221-63776D916A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374A19-9141-4DF1-B95D-14650F1685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99BEF-7C45-4606-9F03-E7C2ACA51898}" type="datetimeFigureOut">
              <a:rPr lang="es-ES" smtClean="0"/>
              <a:t>22/02/2026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6256FBB-2CF5-4BAB-B89B-0659588F39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CEE41F-A97B-42AF-B911-21F5F06ACD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67A3-6F2B-48E1-B11F-D73B5D154D2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1048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95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71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06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0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57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32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985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27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26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529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ko-KR" altLang="en-US" sz="1100" dirty="0">
              <a:solidFill>
                <a:srgbClr val="143A78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68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001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60937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26EC7-AEED-4826-8F61-71E5EB055E26}" type="slidenum">
              <a:rPr lang="es-PE" smtClean="0"/>
              <a:t>33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801032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924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08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0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16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1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65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77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93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rgbClr val="19A6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C598B69-F9FE-4154-B147-8335AB2E2E58}"/>
              </a:ext>
            </a:extLst>
          </p:cNvPr>
          <p:cNvGrpSpPr/>
          <p:nvPr/>
        </p:nvGrpSpPr>
        <p:grpSpPr>
          <a:xfrm rot="12366785">
            <a:off x="10172586" y="5141130"/>
            <a:ext cx="1606966" cy="1446929"/>
            <a:chOff x="6486650" y="2648852"/>
            <a:chExt cx="2745260" cy="2471860"/>
          </a:xfrm>
          <a:solidFill>
            <a:schemeClr val="bg1">
              <a:alpha val="45000"/>
            </a:schemeClr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2891B34-6F88-4D11-AD5C-410F7771AEA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1D81169-CACA-4F00-B325-E9872F60ED2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939FB8C-F4E6-45BF-BE92-A0D7E337E98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7D2F5C8-112A-47AC-8EBA-CA3BCCFFD6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07F2CD7-68E5-49F5-BBED-77DA2BFBE7AD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D81010-EBF6-414C-927A-9FFCBAFAE158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45000"/>
            </a:schemeClr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935FFD8-C758-4E69-865F-0D3F0FF08A12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B2E929D-2A5A-4E4D-8AFF-089163D7F028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A8A0495-30E8-45A0-B48A-6EFDF9C8B696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6DEB52C-C941-4797-8322-11F1C0AD0C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25B6E65-0935-40EC-806D-53C1E043E564}"/>
              </a:ext>
            </a:extLst>
          </p:cNvPr>
          <p:cNvSpPr/>
          <p:nvPr/>
        </p:nvSpPr>
        <p:spPr>
          <a:xfrm>
            <a:off x="6189541" y="250654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9083CC-CC13-4BCC-8521-7079F8EBE42B}"/>
              </a:ext>
            </a:extLst>
          </p:cNvPr>
          <p:cNvGrpSpPr/>
          <p:nvPr/>
        </p:nvGrpSpPr>
        <p:grpSpPr>
          <a:xfrm>
            <a:off x="6486650" y="2648852"/>
            <a:ext cx="2745260" cy="2471860"/>
            <a:chOff x="6486650" y="2648852"/>
            <a:chExt cx="2745260" cy="2471860"/>
          </a:xfrm>
          <a:solidFill>
            <a:schemeClr val="bg1">
              <a:alpha val="45000"/>
            </a:schemeClr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C45CD8-C56F-467E-BEF3-DF307BE9C4B4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74DC46F-EE01-49F6-894A-71B37D0AC15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AB69D80-C161-41AB-A5DD-3B118793A012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18FFC3D-130E-4587-9FAD-F134E15CA98A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715F5-3FF5-4CC0-99F7-2396CA9783A9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45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307BAC0-5062-49C4-A10C-F15443D0B43E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CF69320-9037-483C-B337-9C3798F9516C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8FAEED8-8E0A-4D16-BC31-1DD02EB1FE8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BEF1D94-1333-4CA0-B29B-49A00AFB5E0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BF296DB-D0C8-471D-91FE-F4B26B99C108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" name="Group 10">
            <a:extLst>
              <a:ext uri="{FF2B5EF4-FFF2-40B4-BE49-F238E27FC236}">
                <a16:creationId xmlns:a16="http://schemas.microsoft.com/office/drawing/2014/main" id="{88ED3A03-5F0B-46F6-9B8D-4A77C90765ED}"/>
              </a:ext>
            </a:extLst>
          </p:cNvPr>
          <p:cNvGrpSpPr/>
          <p:nvPr userDrawn="1"/>
        </p:nvGrpSpPr>
        <p:grpSpPr>
          <a:xfrm rot="16200000">
            <a:off x="10231752" y="333649"/>
            <a:ext cx="1832278" cy="1649802"/>
            <a:chOff x="6486650" y="2648852"/>
            <a:chExt cx="2745260" cy="2471860"/>
          </a:xfrm>
          <a:solidFill>
            <a:schemeClr val="bg1">
              <a:alpha val="45000"/>
            </a:schemeClr>
          </a:solidFill>
        </p:grpSpPr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2F65D7A3-7C31-4131-9B67-3C262B22748D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5" name="Group 26">
              <a:extLst>
                <a:ext uri="{FF2B5EF4-FFF2-40B4-BE49-F238E27FC236}">
                  <a16:creationId xmlns:a16="http://schemas.microsoft.com/office/drawing/2014/main" id="{6EFA5AB1-AE05-4B87-9A95-533B5C07356E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6" name="Freeform: Shape 27">
                <a:extLst>
                  <a:ext uri="{FF2B5EF4-FFF2-40B4-BE49-F238E27FC236}">
                    <a16:creationId xmlns:a16="http://schemas.microsoft.com/office/drawing/2014/main" id="{79D2713F-A628-4022-9C3C-E60AB9EDF77D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28">
                <a:extLst>
                  <a:ext uri="{FF2B5EF4-FFF2-40B4-BE49-F238E27FC236}">
                    <a16:creationId xmlns:a16="http://schemas.microsoft.com/office/drawing/2014/main" id="{B89AC9CA-0862-4D4D-A251-BC44A0DD9097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8" name="Freeform: Shape 4">
            <a:extLst>
              <a:ext uri="{FF2B5EF4-FFF2-40B4-BE49-F238E27FC236}">
                <a16:creationId xmlns:a16="http://schemas.microsoft.com/office/drawing/2014/main" id="{9D38F6D5-1CD2-4EFE-B8CE-E132383B32A0}"/>
              </a:ext>
            </a:extLst>
          </p:cNvPr>
          <p:cNvSpPr/>
          <p:nvPr userDrawn="1"/>
        </p:nvSpPr>
        <p:spPr>
          <a:xfrm>
            <a:off x="9383278" y="1929238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" name="Group 11">
            <a:extLst>
              <a:ext uri="{FF2B5EF4-FFF2-40B4-BE49-F238E27FC236}">
                <a16:creationId xmlns:a16="http://schemas.microsoft.com/office/drawing/2014/main" id="{5660819A-E5D5-4EAC-8E13-8875E9EBE742}"/>
              </a:ext>
            </a:extLst>
          </p:cNvPr>
          <p:cNvGrpSpPr/>
          <p:nvPr userDrawn="1"/>
        </p:nvGrpSpPr>
        <p:grpSpPr>
          <a:xfrm rot="18655185">
            <a:off x="7972898" y="846840"/>
            <a:ext cx="1639387" cy="985059"/>
            <a:chOff x="2753518" y="3556278"/>
            <a:chExt cx="2028524" cy="1218879"/>
          </a:xfrm>
          <a:solidFill>
            <a:schemeClr val="bg1">
              <a:alpha val="45000"/>
            </a:schemeClr>
          </a:solidFill>
        </p:grpSpPr>
        <p:sp>
          <p:nvSpPr>
            <p:cNvPr id="50" name="Freeform: Shape 21">
              <a:extLst>
                <a:ext uri="{FF2B5EF4-FFF2-40B4-BE49-F238E27FC236}">
                  <a16:creationId xmlns:a16="http://schemas.microsoft.com/office/drawing/2014/main" id="{4652ED6D-8DD4-4D20-A0F7-43803C0AF8BE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1" name="Group 22">
              <a:extLst>
                <a:ext uri="{FF2B5EF4-FFF2-40B4-BE49-F238E27FC236}">
                  <a16:creationId xmlns:a16="http://schemas.microsoft.com/office/drawing/2014/main" id="{FF0D7681-7A08-402D-88B7-26CA70B539E2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52" name="Freeform: Shape 23">
                <a:extLst>
                  <a:ext uri="{FF2B5EF4-FFF2-40B4-BE49-F238E27FC236}">
                    <a16:creationId xmlns:a16="http://schemas.microsoft.com/office/drawing/2014/main" id="{73B3D306-46D8-4BC2-A6FA-67B6EBFB7E17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24">
                <a:extLst>
                  <a:ext uri="{FF2B5EF4-FFF2-40B4-BE49-F238E27FC236}">
                    <a16:creationId xmlns:a16="http://schemas.microsoft.com/office/drawing/2014/main" id="{728F9680-EF14-4E89-B820-DA45B6B696A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" name="Freeform: Shape 6">
            <a:extLst>
              <a:ext uri="{FF2B5EF4-FFF2-40B4-BE49-F238E27FC236}">
                <a16:creationId xmlns:a16="http://schemas.microsoft.com/office/drawing/2014/main" id="{7EBC613F-3EFE-4184-8A26-CB6959B732C4}"/>
              </a:ext>
            </a:extLst>
          </p:cNvPr>
          <p:cNvSpPr/>
          <p:nvPr userDrawn="1"/>
        </p:nvSpPr>
        <p:spPr>
          <a:xfrm>
            <a:off x="7392963" y="397379"/>
            <a:ext cx="936646" cy="89477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4">
            <a:extLst>
              <a:ext uri="{FF2B5EF4-FFF2-40B4-BE49-F238E27FC236}">
                <a16:creationId xmlns:a16="http://schemas.microsoft.com/office/drawing/2014/main" id="{68583F4A-CBF0-4EA3-858B-11930224A4A2}"/>
              </a:ext>
            </a:extLst>
          </p:cNvPr>
          <p:cNvSpPr/>
          <p:nvPr userDrawn="1"/>
        </p:nvSpPr>
        <p:spPr>
          <a:xfrm>
            <a:off x="9105358" y="599918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16">
            <a:extLst>
              <a:ext uri="{FF2B5EF4-FFF2-40B4-BE49-F238E27FC236}">
                <a16:creationId xmlns:a16="http://schemas.microsoft.com/office/drawing/2014/main" id="{ACFB90AE-E29E-49D2-AE1D-849B13961EDA}"/>
              </a:ext>
            </a:extLst>
          </p:cNvPr>
          <p:cNvSpPr/>
          <p:nvPr userDrawn="1"/>
        </p:nvSpPr>
        <p:spPr>
          <a:xfrm>
            <a:off x="11457048" y="2422327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FF0C7903-447C-47EA-9F0F-27FB0FA66D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517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01996" y="665147"/>
            <a:ext cx="5714288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484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12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CA9BD29-3335-49FC-8BD0-26E45751A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r>
              <a:rPr lang="en-US" altLang="ko-KR" dirty="0"/>
              <a:t>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862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0723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rgbClr val="07A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23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23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23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23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23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23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23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23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23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2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7410" name="Picture 2" descr="Qué áreas debe dominar un ingeniero industrial? | Universidad Latina de  Costa Rica">
            <a:extLst>
              <a:ext uri="{FF2B5EF4-FFF2-40B4-BE49-F238E27FC236}">
                <a16:creationId xmlns:a16="http://schemas.microsoft.com/office/drawing/2014/main" id="{DE98BFEE-7EEC-49DB-A617-7C238FD8A71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8"/>
          <a:stretch/>
        </p:blipFill>
        <p:spPr bwMode="auto">
          <a:xfrm>
            <a:off x="115830" y="152064"/>
            <a:ext cx="11856962" cy="664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589C8AA-2D4C-4994-980A-55755859B752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449903D-1884-4F36-ADC7-5E445863E767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353408-014E-40E6-91DD-CB316B4EA769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3769F56-512B-47D6-9A36-7436DFABFE7B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05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2116" y="-19049"/>
            <a:ext cx="345017" cy="1111251"/>
          </a:xfrm>
          <a:prstGeom prst="rect">
            <a:avLst/>
          </a:prstGeom>
          <a:solidFill>
            <a:srgbClr val="19A69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2400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171450" y="1251228"/>
            <a:ext cx="11849100" cy="29633"/>
          </a:xfrm>
          <a:prstGeom prst="rect">
            <a:avLst/>
          </a:prstGeom>
          <a:solidFill>
            <a:srgbClr val="376E85"/>
          </a:solidFill>
          <a:ln w="9525">
            <a:solidFill>
              <a:srgbClr val="0680C3"/>
            </a:solidFill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2400" dirty="0"/>
          </a:p>
        </p:txBody>
      </p:sp>
      <p:sp>
        <p:nvSpPr>
          <p:cNvPr id="42" name="Rectangle 36"/>
          <p:cNvSpPr>
            <a:spLocks noChangeArrowheads="1"/>
          </p:cNvSpPr>
          <p:nvPr userDrawn="1"/>
        </p:nvSpPr>
        <p:spPr bwMode="auto">
          <a:xfrm>
            <a:off x="16934" y="6633635"/>
            <a:ext cx="5107517" cy="226484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2400" dirty="0"/>
          </a:p>
        </p:txBody>
      </p:sp>
      <p:sp>
        <p:nvSpPr>
          <p:cNvPr id="43" name="Rectangle 37"/>
          <p:cNvSpPr>
            <a:spLocks noChangeArrowheads="1"/>
          </p:cNvSpPr>
          <p:nvPr userDrawn="1"/>
        </p:nvSpPr>
        <p:spPr bwMode="auto">
          <a:xfrm>
            <a:off x="5103285" y="6633635"/>
            <a:ext cx="3636433" cy="2264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2400" dirty="0"/>
          </a:p>
        </p:txBody>
      </p:sp>
      <p:sp>
        <p:nvSpPr>
          <p:cNvPr id="44" name="Rectangle 38"/>
          <p:cNvSpPr>
            <a:spLocks noChangeArrowheads="1"/>
          </p:cNvSpPr>
          <p:nvPr userDrawn="1"/>
        </p:nvSpPr>
        <p:spPr bwMode="auto">
          <a:xfrm>
            <a:off x="8739718" y="6633635"/>
            <a:ext cx="2150533" cy="226484"/>
          </a:xfrm>
          <a:prstGeom prst="rect">
            <a:avLst/>
          </a:prstGeom>
          <a:solidFill>
            <a:srgbClr val="0680C3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2400" dirty="0"/>
          </a:p>
        </p:txBody>
      </p:sp>
      <p:sp>
        <p:nvSpPr>
          <p:cNvPr id="45" name="Rectangle 39"/>
          <p:cNvSpPr>
            <a:spLocks noChangeArrowheads="1"/>
          </p:cNvSpPr>
          <p:nvPr userDrawn="1"/>
        </p:nvSpPr>
        <p:spPr bwMode="auto">
          <a:xfrm>
            <a:off x="10890251" y="6633635"/>
            <a:ext cx="1289051" cy="226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2400" dirty="0"/>
          </a:p>
        </p:txBody>
      </p:sp>
      <p:sp>
        <p:nvSpPr>
          <p:cNvPr id="47" name="Google Shape;27;p5"/>
          <p:cNvSpPr txBox="1">
            <a:spLocks noGrp="1"/>
          </p:cNvSpPr>
          <p:nvPr>
            <p:ph type="title"/>
          </p:nvPr>
        </p:nvSpPr>
        <p:spPr>
          <a:xfrm>
            <a:off x="450849" y="162617"/>
            <a:ext cx="9982200" cy="94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5"/>
          <p:cNvSpPr/>
          <p:nvPr/>
        </p:nvSpPr>
        <p:spPr>
          <a:xfrm>
            <a:off x="11565600" y="6231600"/>
            <a:ext cx="626400" cy="62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565433" y="6231533"/>
            <a:ext cx="6264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s-PE" smtClean="0"/>
              <a:pPr algn="ctr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9643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>
            <a:spLocks noGrp="1"/>
          </p:cNvSpPr>
          <p:nvPr>
            <p:ph type="title"/>
          </p:nvPr>
        </p:nvSpPr>
        <p:spPr>
          <a:xfrm>
            <a:off x="950967" y="516133"/>
            <a:ext cx="77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459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3" y="1131594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62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5" y="5216746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6" y="1296676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76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6E0E54D-D4A3-40AD-826F-406FA4393552}"/>
              </a:ext>
            </a:extLst>
          </p:cNvPr>
          <p:cNvSpPr/>
          <p:nvPr userDrawn="1"/>
        </p:nvSpPr>
        <p:spPr>
          <a:xfrm>
            <a:off x="0" y="6750112"/>
            <a:ext cx="12192000" cy="107888"/>
          </a:xfrm>
          <a:prstGeom prst="rect">
            <a:avLst/>
          </a:pr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9B4112C-9A8F-4D48-8264-0E54E1A1C1B8}"/>
              </a:ext>
            </a:extLst>
          </p:cNvPr>
          <p:cNvGrpSpPr/>
          <p:nvPr userDrawn="1"/>
        </p:nvGrpSpPr>
        <p:grpSpPr>
          <a:xfrm>
            <a:off x="11015663" y="5838825"/>
            <a:ext cx="1136650" cy="1022351"/>
            <a:chOff x="11015663" y="5838825"/>
            <a:chExt cx="1136650" cy="1022351"/>
          </a:xfrm>
        </p:grpSpPr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49307E9C-E56E-49D0-BE7B-C48FAA246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15663" y="5907088"/>
              <a:ext cx="1136650" cy="954088"/>
            </a:xfrm>
            <a:custGeom>
              <a:avLst/>
              <a:gdLst>
                <a:gd name="T0" fmla="*/ 185 w 299"/>
                <a:gd name="T1" fmla="*/ 95 h 251"/>
                <a:gd name="T2" fmla="*/ 190 w 299"/>
                <a:gd name="T3" fmla="*/ 131 h 251"/>
                <a:gd name="T4" fmla="*/ 190 w 299"/>
                <a:gd name="T5" fmla="*/ 159 h 251"/>
                <a:gd name="T6" fmla="*/ 221 w 299"/>
                <a:gd name="T7" fmla="*/ 135 h 251"/>
                <a:gd name="T8" fmla="*/ 256 w 299"/>
                <a:gd name="T9" fmla="*/ 123 h 251"/>
                <a:gd name="T10" fmla="*/ 298 w 299"/>
                <a:gd name="T11" fmla="*/ 160 h 251"/>
                <a:gd name="T12" fmla="*/ 298 w 299"/>
                <a:gd name="T13" fmla="*/ 251 h 251"/>
                <a:gd name="T14" fmla="*/ 211 w 299"/>
                <a:gd name="T15" fmla="*/ 251 h 251"/>
                <a:gd name="T16" fmla="*/ 211 w 299"/>
                <a:gd name="T17" fmla="*/ 192 h 251"/>
                <a:gd name="T18" fmla="*/ 180 w 299"/>
                <a:gd name="T19" fmla="*/ 210 h 251"/>
                <a:gd name="T20" fmla="*/ 153 w 299"/>
                <a:gd name="T21" fmla="*/ 215 h 251"/>
                <a:gd name="T22" fmla="*/ 20 w 299"/>
                <a:gd name="T23" fmla="*/ 205 h 251"/>
                <a:gd name="T24" fmla="*/ 0 w 299"/>
                <a:gd name="T25" fmla="*/ 205 h 251"/>
                <a:gd name="T26" fmla="*/ 0 w 299"/>
                <a:gd name="T27" fmla="*/ 0 h 251"/>
                <a:gd name="T28" fmla="*/ 169 w 299"/>
                <a:gd name="T29" fmla="*/ 35 h 251"/>
                <a:gd name="T30" fmla="*/ 164 w 299"/>
                <a:gd name="T31" fmla="*/ 53 h 251"/>
                <a:gd name="T32" fmla="*/ 20 w 299"/>
                <a:gd name="T33" fmla="*/ 26 h 251"/>
                <a:gd name="T34" fmla="*/ 20 w 299"/>
                <a:gd name="T35" fmla="*/ 195 h 251"/>
                <a:gd name="T36" fmla="*/ 68 w 299"/>
                <a:gd name="T37" fmla="*/ 195 h 251"/>
                <a:gd name="T38" fmla="*/ 65 w 299"/>
                <a:gd name="T39" fmla="*/ 190 h 251"/>
                <a:gd name="T40" fmla="*/ 66 w 299"/>
                <a:gd name="T41" fmla="*/ 170 h 251"/>
                <a:gd name="T42" fmla="*/ 85 w 299"/>
                <a:gd name="T43" fmla="*/ 164 h 251"/>
                <a:gd name="T44" fmla="*/ 152 w 299"/>
                <a:gd name="T45" fmla="*/ 178 h 251"/>
                <a:gd name="T46" fmla="*/ 168 w 299"/>
                <a:gd name="T47" fmla="*/ 175 h 251"/>
                <a:gd name="T48" fmla="*/ 181 w 299"/>
                <a:gd name="T49" fmla="*/ 149 h 251"/>
                <a:gd name="T50" fmla="*/ 181 w 299"/>
                <a:gd name="T51" fmla="*/ 94 h 251"/>
                <a:gd name="T52" fmla="*/ 186 w 299"/>
                <a:gd name="T53" fmla="*/ 96 h 251"/>
                <a:gd name="T54" fmla="*/ 185 w 299"/>
                <a:gd name="T55" fmla="*/ 9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9" h="251">
                  <a:moveTo>
                    <a:pt x="185" y="95"/>
                  </a:moveTo>
                  <a:cubicBezTo>
                    <a:pt x="193" y="107"/>
                    <a:pt x="189" y="119"/>
                    <a:pt x="190" y="131"/>
                  </a:cubicBezTo>
                  <a:cubicBezTo>
                    <a:pt x="190" y="139"/>
                    <a:pt x="190" y="148"/>
                    <a:pt x="190" y="159"/>
                  </a:cubicBezTo>
                  <a:cubicBezTo>
                    <a:pt x="201" y="150"/>
                    <a:pt x="211" y="143"/>
                    <a:pt x="221" y="135"/>
                  </a:cubicBezTo>
                  <a:cubicBezTo>
                    <a:pt x="231" y="127"/>
                    <a:pt x="242" y="122"/>
                    <a:pt x="256" y="123"/>
                  </a:cubicBezTo>
                  <a:cubicBezTo>
                    <a:pt x="279" y="123"/>
                    <a:pt x="297" y="138"/>
                    <a:pt x="298" y="160"/>
                  </a:cubicBezTo>
                  <a:cubicBezTo>
                    <a:pt x="299" y="190"/>
                    <a:pt x="298" y="220"/>
                    <a:pt x="298" y="251"/>
                  </a:cubicBezTo>
                  <a:cubicBezTo>
                    <a:pt x="269" y="251"/>
                    <a:pt x="241" y="251"/>
                    <a:pt x="211" y="251"/>
                  </a:cubicBezTo>
                  <a:cubicBezTo>
                    <a:pt x="211" y="232"/>
                    <a:pt x="211" y="213"/>
                    <a:pt x="211" y="192"/>
                  </a:cubicBezTo>
                  <a:cubicBezTo>
                    <a:pt x="200" y="198"/>
                    <a:pt x="190" y="204"/>
                    <a:pt x="180" y="210"/>
                  </a:cubicBezTo>
                  <a:cubicBezTo>
                    <a:pt x="172" y="216"/>
                    <a:pt x="163" y="218"/>
                    <a:pt x="153" y="215"/>
                  </a:cubicBezTo>
                  <a:cubicBezTo>
                    <a:pt x="110" y="201"/>
                    <a:pt x="64" y="205"/>
                    <a:pt x="20" y="205"/>
                  </a:cubicBezTo>
                  <a:cubicBezTo>
                    <a:pt x="14" y="205"/>
                    <a:pt x="7" y="205"/>
                    <a:pt x="0" y="205"/>
                  </a:cubicBezTo>
                  <a:cubicBezTo>
                    <a:pt x="0" y="137"/>
                    <a:pt x="0" y="69"/>
                    <a:pt x="0" y="0"/>
                  </a:cubicBezTo>
                  <a:cubicBezTo>
                    <a:pt x="56" y="12"/>
                    <a:pt x="112" y="23"/>
                    <a:pt x="169" y="35"/>
                  </a:cubicBezTo>
                  <a:cubicBezTo>
                    <a:pt x="167" y="41"/>
                    <a:pt x="166" y="47"/>
                    <a:pt x="164" y="53"/>
                  </a:cubicBezTo>
                  <a:cubicBezTo>
                    <a:pt x="115" y="44"/>
                    <a:pt x="68" y="35"/>
                    <a:pt x="20" y="26"/>
                  </a:cubicBezTo>
                  <a:cubicBezTo>
                    <a:pt x="20" y="82"/>
                    <a:pt x="20" y="138"/>
                    <a:pt x="20" y="195"/>
                  </a:cubicBezTo>
                  <a:cubicBezTo>
                    <a:pt x="36" y="195"/>
                    <a:pt x="52" y="195"/>
                    <a:pt x="68" y="195"/>
                  </a:cubicBezTo>
                  <a:cubicBezTo>
                    <a:pt x="67" y="193"/>
                    <a:pt x="65" y="191"/>
                    <a:pt x="65" y="190"/>
                  </a:cubicBezTo>
                  <a:cubicBezTo>
                    <a:pt x="65" y="183"/>
                    <a:pt x="64" y="176"/>
                    <a:pt x="66" y="170"/>
                  </a:cubicBezTo>
                  <a:cubicBezTo>
                    <a:pt x="70" y="163"/>
                    <a:pt x="78" y="162"/>
                    <a:pt x="85" y="164"/>
                  </a:cubicBezTo>
                  <a:cubicBezTo>
                    <a:pt x="108" y="168"/>
                    <a:pt x="130" y="173"/>
                    <a:pt x="152" y="178"/>
                  </a:cubicBezTo>
                  <a:cubicBezTo>
                    <a:pt x="159" y="180"/>
                    <a:pt x="163" y="178"/>
                    <a:pt x="168" y="175"/>
                  </a:cubicBezTo>
                  <a:cubicBezTo>
                    <a:pt x="178" y="169"/>
                    <a:pt x="182" y="162"/>
                    <a:pt x="181" y="149"/>
                  </a:cubicBezTo>
                  <a:cubicBezTo>
                    <a:pt x="180" y="131"/>
                    <a:pt x="181" y="113"/>
                    <a:pt x="181" y="94"/>
                  </a:cubicBezTo>
                  <a:cubicBezTo>
                    <a:pt x="183" y="94"/>
                    <a:pt x="184" y="95"/>
                    <a:pt x="186" y="96"/>
                  </a:cubicBezTo>
                  <a:lnTo>
                    <a:pt x="185" y="95"/>
                  </a:ln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EC191DC5-B0F0-4AAD-BD4E-6B6F729841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50663" y="5838825"/>
              <a:ext cx="422275" cy="315913"/>
            </a:xfrm>
            <a:custGeom>
              <a:avLst/>
              <a:gdLst>
                <a:gd name="T0" fmla="*/ 111 w 111"/>
                <a:gd name="T1" fmla="*/ 58 h 83"/>
                <a:gd name="T2" fmla="*/ 14 w 111"/>
                <a:gd name="T3" fmla="*/ 82 h 83"/>
                <a:gd name="T4" fmla="*/ 0 w 111"/>
                <a:gd name="T5" fmla="*/ 81 h 83"/>
                <a:gd name="T6" fmla="*/ 3 w 111"/>
                <a:gd name="T7" fmla="*/ 68 h 83"/>
                <a:gd name="T8" fmla="*/ 5 w 111"/>
                <a:gd name="T9" fmla="*/ 52 h 83"/>
                <a:gd name="T10" fmla="*/ 30 w 111"/>
                <a:gd name="T11" fmla="*/ 14 h 83"/>
                <a:gd name="T12" fmla="*/ 35 w 111"/>
                <a:gd name="T13" fmla="*/ 10 h 83"/>
                <a:gd name="T14" fmla="*/ 51 w 111"/>
                <a:gd name="T15" fmla="*/ 5 h 83"/>
                <a:gd name="T16" fmla="*/ 59 w 111"/>
                <a:gd name="T17" fmla="*/ 7 h 83"/>
                <a:gd name="T18" fmla="*/ 101 w 111"/>
                <a:gd name="T19" fmla="*/ 34 h 83"/>
                <a:gd name="T20" fmla="*/ 111 w 111"/>
                <a:gd name="T21" fmla="*/ 58 h 83"/>
                <a:gd name="T22" fmla="*/ 60 w 111"/>
                <a:gd name="T23" fmla="*/ 13 h 83"/>
                <a:gd name="T24" fmla="*/ 92 w 111"/>
                <a:gd name="T25" fmla="*/ 50 h 83"/>
                <a:gd name="T26" fmla="*/ 103 w 111"/>
                <a:gd name="T27" fmla="*/ 54 h 83"/>
                <a:gd name="T28" fmla="*/ 60 w 111"/>
                <a:gd name="T29" fmla="*/ 1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83">
                  <a:moveTo>
                    <a:pt x="111" y="58"/>
                  </a:moveTo>
                  <a:cubicBezTo>
                    <a:pt x="78" y="67"/>
                    <a:pt x="46" y="75"/>
                    <a:pt x="14" y="82"/>
                  </a:cubicBezTo>
                  <a:cubicBezTo>
                    <a:pt x="10" y="83"/>
                    <a:pt x="5" y="82"/>
                    <a:pt x="0" y="81"/>
                  </a:cubicBezTo>
                  <a:cubicBezTo>
                    <a:pt x="1" y="77"/>
                    <a:pt x="2" y="73"/>
                    <a:pt x="3" y="68"/>
                  </a:cubicBezTo>
                  <a:cubicBezTo>
                    <a:pt x="4" y="63"/>
                    <a:pt x="4" y="58"/>
                    <a:pt x="5" y="52"/>
                  </a:cubicBezTo>
                  <a:cubicBezTo>
                    <a:pt x="7" y="36"/>
                    <a:pt x="15" y="22"/>
                    <a:pt x="30" y="14"/>
                  </a:cubicBezTo>
                  <a:cubicBezTo>
                    <a:pt x="32" y="13"/>
                    <a:pt x="34" y="11"/>
                    <a:pt x="35" y="10"/>
                  </a:cubicBezTo>
                  <a:cubicBezTo>
                    <a:pt x="39" y="2"/>
                    <a:pt x="44" y="0"/>
                    <a:pt x="51" y="5"/>
                  </a:cubicBezTo>
                  <a:cubicBezTo>
                    <a:pt x="53" y="7"/>
                    <a:pt x="56" y="7"/>
                    <a:pt x="59" y="7"/>
                  </a:cubicBezTo>
                  <a:cubicBezTo>
                    <a:pt x="78" y="7"/>
                    <a:pt x="92" y="17"/>
                    <a:pt x="101" y="34"/>
                  </a:cubicBezTo>
                  <a:cubicBezTo>
                    <a:pt x="104" y="42"/>
                    <a:pt x="107" y="50"/>
                    <a:pt x="111" y="58"/>
                  </a:cubicBezTo>
                  <a:close/>
                  <a:moveTo>
                    <a:pt x="60" y="13"/>
                  </a:moveTo>
                  <a:cubicBezTo>
                    <a:pt x="78" y="25"/>
                    <a:pt x="82" y="30"/>
                    <a:pt x="92" y="50"/>
                  </a:cubicBezTo>
                  <a:cubicBezTo>
                    <a:pt x="95" y="55"/>
                    <a:pt x="97" y="58"/>
                    <a:pt x="103" y="54"/>
                  </a:cubicBezTo>
                  <a:cubicBezTo>
                    <a:pt x="97" y="30"/>
                    <a:pt x="80" y="14"/>
                    <a:pt x="60" y="13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19">
              <a:extLst>
                <a:ext uri="{FF2B5EF4-FFF2-40B4-BE49-F238E27FC236}">
                  <a16:creationId xmlns:a16="http://schemas.microsoft.com/office/drawing/2014/main" id="{7A07C2AA-AD26-498C-95FF-3510B9728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0826" y="6070600"/>
              <a:ext cx="430213" cy="292100"/>
            </a:xfrm>
            <a:custGeom>
              <a:avLst/>
              <a:gdLst>
                <a:gd name="T0" fmla="*/ 11 w 113"/>
                <a:gd name="T1" fmla="*/ 53 h 77"/>
                <a:gd name="T2" fmla="*/ 0 w 113"/>
                <a:gd name="T3" fmla="*/ 27 h 77"/>
                <a:gd name="T4" fmla="*/ 99 w 113"/>
                <a:gd name="T5" fmla="*/ 0 h 77"/>
                <a:gd name="T6" fmla="*/ 75 w 113"/>
                <a:gd name="T7" fmla="*/ 66 h 77"/>
                <a:gd name="T8" fmla="*/ 10 w 113"/>
                <a:gd name="T9" fmla="*/ 52 h 77"/>
                <a:gd name="T10" fmla="*/ 11 w 113"/>
                <a:gd name="T11" fmla="*/ 5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77">
                  <a:moveTo>
                    <a:pt x="11" y="53"/>
                  </a:moveTo>
                  <a:cubicBezTo>
                    <a:pt x="7" y="45"/>
                    <a:pt x="4" y="37"/>
                    <a:pt x="0" y="27"/>
                  </a:cubicBezTo>
                  <a:cubicBezTo>
                    <a:pt x="34" y="18"/>
                    <a:pt x="66" y="9"/>
                    <a:pt x="99" y="0"/>
                  </a:cubicBezTo>
                  <a:cubicBezTo>
                    <a:pt x="113" y="24"/>
                    <a:pt x="101" y="55"/>
                    <a:pt x="75" y="66"/>
                  </a:cubicBezTo>
                  <a:cubicBezTo>
                    <a:pt x="50" y="77"/>
                    <a:pt x="29" y="71"/>
                    <a:pt x="10" y="52"/>
                  </a:cubicBezTo>
                  <a:cubicBezTo>
                    <a:pt x="10" y="52"/>
                    <a:pt x="11" y="53"/>
                    <a:pt x="11" y="53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ABE712B6-4C15-4787-8F7C-B9E8FA0BB8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22026" y="6097588"/>
              <a:ext cx="357188" cy="357188"/>
            </a:xfrm>
            <a:custGeom>
              <a:avLst/>
              <a:gdLst>
                <a:gd name="T0" fmla="*/ 0 w 94"/>
                <a:gd name="T1" fmla="*/ 42 h 94"/>
                <a:gd name="T2" fmla="*/ 9 w 94"/>
                <a:gd name="T3" fmla="*/ 17 h 94"/>
                <a:gd name="T4" fmla="*/ 18 w 94"/>
                <a:gd name="T5" fmla="*/ 10 h 94"/>
                <a:gd name="T6" fmla="*/ 34 w 94"/>
                <a:gd name="T7" fmla="*/ 15 h 94"/>
                <a:gd name="T8" fmla="*/ 41 w 94"/>
                <a:gd name="T9" fmla="*/ 0 h 94"/>
                <a:gd name="T10" fmla="*/ 53 w 94"/>
                <a:gd name="T11" fmla="*/ 0 h 94"/>
                <a:gd name="T12" fmla="*/ 63 w 94"/>
                <a:gd name="T13" fmla="*/ 15 h 94"/>
                <a:gd name="T14" fmla="*/ 78 w 94"/>
                <a:gd name="T15" fmla="*/ 10 h 94"/>
                <a:gd name="T16" fmla="*/ 84 w 94"/>
                <a:gd name="T17" fmla="*/ 18 h 94"/>
                <a:gd name="T18" fmla="*/ 77 w 94"/>
                <a:gd name="T19" fmla="*/ 27 h 94"/>
                <a:gd name="T20" fmla="*/ 94 w 94"/>
                <a:gd name="T21" fmla="*/ 40 h 94"/>
                <a:gd name="T22" fmla="*/ 94 w 94"/>
                <a:gd name="T23" fmla="*/ 53 h 94"/>
                <a:gd name="T24" fmla="*/ 79 w 94"/>
                <a:gd name="T25" fmla="*/ 63 h 94"/>
                <a:gd name="T26" fmla="*/ 84 w 94"/>
                <a:gd name="T27" fmla="*/ 78 h 94"/>
                <a:gd name="T28" fmla="*/ 77 w 94"/>
                <a:gd name="T29" fmla="*/ 85 h 94"/>
                <a:gd name="T30" fmla="*/ 61 w 94"/>
                <a:gd name="T31" fmla="*/ 79 h 94"/>
                <a:gd name="T32" fmla="*/ 53 w 94"/>
                <a:gd name="T33" fmla="*/ 94 h 94"/>
                <a:gd name="T34" fmla="*/ 41 w 94"/>
                <a:gd name="T35" fmla="*/ 94 h 94"/>
                <a:gd name="T36" fmla="*/ 31 w 94"/>
                <a:gd name="T37" fmla="*/ 79 h 94"/>
                <a:gd name="T38" fmla="*/ 16 w 94"/>
                <a:gd name="T39" fmla="*/ 83 h 94"/>
                <a:gd name="T40" fmla="*/ 9 w 94"/>
                <a:gd name="T41" fmla="*/ 77 h 94"/>
                <a:gd name="T42" fmla="*/ 0 w 94"/>
                <a:gd name="T43" fmla="*/ 53 h 94"/>
                <a:gd name="T44" fmla="*/ 0 w 94"/>
                <a:gd name="T45" fmla="*/ 42 h 94"/>
                <a:gd name="T46" fmla="*/ 47 w 94"/>
                <a:gd name="T47" fmla="*/ 33 h 94"/>
                <a:gd name="T48" fmla="*/ 32 w 94"/>
                <a:gd name="T49" fmla="*/ 47 h 94"/>
                <a:gd name="T50" fmla="*/ 47 w 94"/>
                <a:gd name="T51" fmla="*/ 62 h 94"/>
                <a:gd name="T52" fmla="*/ 61 w 94"/>
                <a:gd name="T53" fmla="*/ 48 h 94"/>
                <a:gd name="T54" fmla="*/ 47 w 94"/>
                <a:gd name="T55" fmla="*/ 3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4" h="94">
                  <a:moveTo>
                    <a:pt x="0" y="42"/>
                  </a:moveTo>
                  <a:cubicBezTo>
                    <a:pt x="17" y="38"/>
                    <a:pt x="20" y="32"/>
                    <a:pt x="9" y="17"/>
                  </a:cubicBezTo>
                  <a:cubicBezTo>
                    <a:pt x="12" y="15"/>
                    <a:pt x="15" y="12"/>
                    <a:pt x="18" y="10"/>
                  </a:cubicBezTo>
                  <a:cubicBezTo>
                    <a:pt x="23" y="11"/>
                    <a:pt x="25" y="19"/>
                    <a:pt x="34" y="15"/>
                  </a:cubicBezTo>
                  <a:cubicBezTo>
                    <a:pt x="42" y="11"/>
                    <a:pt x="39" y="5"/>
                    <a:pt x="41" y="0"/>
                  </a:cubicBezTo>
                  <a:cubicBezTo>
                    <a:pt x="45" y="0"/>
                    <a:pt x="49" y="0"/>
                    <a:pt x="53" y="0"/>
                  </a:cubicBezTo>
                  <a:cubicBezTo>
                    <a:pt x="52" y="8"/>
                    <a:pt x="54" y="15"/>
                    <a:pt x="63" y="15"/>
                  </a:cubicBezTo>
                  <a:cubicBezTo>
                    <a:pt x="67" y="15"/>
                    <a:pt x="72" y="13"/>
                    <a:pt x="78" y="10"/>
                  </a:cubicBezTo>
                  <a:cubicBezTo>
                    <a:pt x="79" y="12"/>
                    <a:pt x="82" y="15"/>
                    <a:pt x="84" y="18"/>
                  </a:cubicBezTo>
                  <a:cubicBezTo>
                    <a:pt x="82" y="21"/>
                    <a:pt x="80" y="24"/>
                    <a:pt x="77" y="27"/>
                  </a:cubicBezTo>
                  <a:cubicBezTo>
                    <a:pt x="79" y="36"/>
                    <a:pt x="82" y="43"/>
                    <a:pt x="94" y="40"/>
                  </a:cubicBezTo>
                  <a:cubicBezTo>
                    <a:pt x="94" y="45"/>
                    <a:pt x="94" y="49"/>
                    <a:pt x="94" y="53"/>
                  </a:cubicBezTo>
                  <a:cubicBezTo>
                    <a:pt x="87" y="53"/>
                    <a:pt x="79" y="53"/>
                    <a:pt x="79" y="63"/>
                  </a:cubicBezTo>
                  <a:cubicBezTo>
                    <a:pt x="79" y="67"/>
                    <a:pt x="82" y="72"/>
                    <a:pt x="84" y="78"/>
                  </a:cubicBezTo>
                  <a:cubicBezTo>
                    <a:pt x="83" y="79"/>
                    <a:pt x="80" y="82"/>
                    <a:pt x="77" y="85"/>
                  </a:cubicBezTo>
                  <a:cubicBezTo>
                    <a:pt x="71" y="84"/>
                    <a:pt x="70" y="75"/>
                    <a:pt x="61" y="79"/>
                  </a:cubicBezTo>
                  <a:cubicBezTo>
                    <a:pt x="54" y="82"/>
                    <a:pt x="53" y="87"/>
                    <a:pt x="53" y="94"/>
                  </a:cubicBezTo>
                  <a:cubicBezTo>
                    <a:pt x="49" y="94"/>
                    <a:pt x="45" y="94"/>
                    <a:pt x="41" y="94"/>
                  </a:cubicBezTo>
                  <a:cubicBezTo>
                    <a:pt x="41" y="87"/>
                    <a:pt x="40" y="79"/>
                    <a:pt x="31" y="79"/>
                  </a:cubicBezTo>
                  <a:cubicBezTo>
                    <a:pt x="27" y="79"/>
                    <a:pt x="23" y="81"/>
                    <a:pt x="16" y="83"/>
                  </a:cubicBezTo>
                  <a:cubicBezTo>
                    <a:pt x="15" y="83"/>
                    <a:pt x="12" y="80"/>
                    <a:pt x="9" y="77"/>
                  </a:cubicBezTo>
                  <a:cubicBezTo>
                    <a:pt x="20" y="62"/>
                    <a:pt x="17" y="55"/>
                    <a:pt x="0" y="53"/>
                  </a:cubicBezTo>
                  <a:cubicBezTo>
                    <a:pt x="0" y="49"/>
                    <a:pt x="0" y="45"/>
                    <a:pt x="0" y="42"/>
                  </a:cubicBezTo>
                  <a:close/>
                  <a:moveTo>
                    <a:pt x="47" y="33"/>
                  </a:moveTo>
                  <a:cubicBezTo>
                    <a:pt x="39" y="32"/>
                    <a:pt x="32" y="40"/>
                    <a:pt x="32" y="47"/>
                  </a:cubicBezTo>
                  <a:cubicBezTo>
                    <a:pt x="32" y="55"/>
                    <a:pt x="39" y="61"/>
                    <a:pt x="47" y="62"/>
                  </a:cubicBezTo>
                  <a:cubicBezTo>
                    <a:pt x="55" y="62"/>
                    <a:pt x="61" y="56"/>
                    <a:pt x="61" y="48"/>
                  </a:cubicBezTo>
                  <a:cubicBezTo>
                    <a:pt x="62" y="40"/>
                    <a:pt x="55" y="33"/>
                    <a:pt x="47" y="33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21">
              <a:extLst>
                <a:ext uri="{FF2B5EF4-FFF2-40B4-BE49-F238E27FC236}">
                  <a16:creationId xmlns:a16="http://schemas.microsoft.com/office/drawing/2014/main" id="{E5353847-7FC9-4646-BD57-283A1487D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30001" y="6310313"/>
              <a:ext cx="255588" cy="242888"/>
            </a:xfrm>
            <a:custGeom>
              <a:avLst/>
              <a:gdLst>
                <a:gd name="T0" fmla="*/ 54 w 67"/>
                <a:gd name="T1" fmla="*/ 58 h 64"/>
                <a:gd name="T2" fmla="*/ 37 w 67"/>
                <a:gd name="T3" fmla="*/ 64 h 64"/>
                <a:gd name="T4" fmla="*/ 29 w 67"/>
                <a:gd name="T5" fmla="*/ 61 h 64"/>
                <a:gd name="T6" fmla="*/ 12 w 67"/>
                <a:gd name="T7" fmla="*/ 59 h 64"/>
                <a:gd name="T8" fmla="*/ 11 w 67"/>
                <a:gd name="T9" fmla="*/ 49 h 64"/>
                <a:gd name="T10" fmla="*/ 0 w 67"/>
                <a:gd name="T11" fmla="*/ 36 h 64"/>
                <a:gd name="T12" fmla="*/ 6 w 67"/>
                <a:gd name="T13" fmla="*/ 29 h 64"/>
                <a:gd name="T14" fmla="*/ 12 w 67"/>
                <a:gd name="T15" fmla="*/ 17 h 64"/>
                <a:gd name="T16" fmla="*/ 11 w 67"/>
                <a:gd name="T17" fmla="*/ 7 h 64"/>
                <a:gd name="T18" fmla="*/ 29 w 67"/>
                <a:gd name="T19" fmla="*/ 4 h 64"/>
                <a:gd name="T20" fmla="*/ 36 w 67"/>
                <a:gd name="T21" fmla="*/ 0 h 64"/>
                <a:gd name="T22" fmla="*/ 53 w 67"/>
                <a:gd name="T23" fmla="*/ 8 h 64"/>
                <a:gd name="T24" fmla="*/ 55 w 67"/>
                <a:gd name="T25" fmla="*/ 18 h 64"/>
                <a:gd name="T26" fmla="*/ 60 w 67"/>
                <a:gd name="T27" fmla="*/ 29 h 64"/>
                <a:gd name="T28" fmla="*/ 67 w 67"/>
                <a:gd name="T29" fmla="*/ 35 h 64"/>
                <a:gd name="T30" fmla="*/ 57 w 67"/>
                <a:gd name="T31" fmla="*/ 51 h 64"/>
                <a:gd name="T32" fmla="*/ 54 w 67"/>
                <a:gd name="T33" fmla="*/ 58 h 64"/>
                <a:gd name="T34" fmla="*/ 20 w 67"/>
                <a:gd name="T35" fmla="*/ 32 h 64"/>
                <a:gd name="T36" fmla="*/ 33 w 67"/>
                <a:gd name="T37" fmla="*/ 42 h 64"/>
                <a:gd name="T38" fmla="*/ 42 w 67"/>
                <a:gd name="T39" fmla="*/ 33 h 64"/>
                <a:gd name="T40" fmla="*/ 33 w 67"/>
                <a:gd name="T41" fmla="*/ 24 h 64"/>
                <a:gd name="T42" fmla="*/ 20 w 67"/>
                <a:gd name="T43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64">
                  <a:moveTo>
                    <a:pt x="54" y="58"/>
                  </a:moveTo>
                  <a:cubicBezTo>
                    <a:pt x="44" y="50"/>
                    <a:pt x="39" y="52"/>
                    <a:pt x="37" y="64"/>
                  </a:cubicBezTo>
                  <a:cubicBezTo>
                    <a:pt x="34" y="63"/>
                    <a:pt x="31" y="63"/>
                    <a:pt x="29" y="61"/>
                  </a:cubicBezTo>
                  <a:cubicBezTo>
                    <a:pt x="23" y="51"/>
                    <a:pt x="23" y="51"/>
                    <a:pt x="12" y="59"/>
                  </a:cubicBezTo>
                  <a:cubicBezTo>
                    <a:pt x="11" y="55"/>
                    <a:pt x="10" y="52"/>
                    <a:pt x="11" y="49"/>
                  </a:cubicBezTo>
                  <a:cubicBezTo>
                    <a:pt x="14" y="41"/>
                    <a:pt x="12" y="38"/>
                    <a:pt x="0" y="36"/>
                  </a:cubicBezTo>
                  <a:cubicBezTo>
                    <a:pt x="3" y="33"/>
                    <a:pt x="4" y="30"/>
                    <a:pt x="6" y="29"/>
                  </a:cubicBezTo>
                  <a:cubicBezTo>
                    <a:pt x="12" y="26"/>
                    <a:pt x="14" y="23"/>
                    <a:pt x="12" y="17"/>
                  </a:cubicBezTo>
                  <a:cubicBezTo>
                    <a:pt x="11" y="14"/>
                    <a:pt x="11" y="11"/>
                    <a:pt x="11" y="7"/>
                  </a:cubicBezTo>
                  <a:cubicBezTo>
                    <a:pt x="23" y="14"/>
                    <a:pt x="24" y="14"/>
                    <a:pt x="29" y="4"/>
                  </a:cubicBezTo>
                  <a:cubicBezTo>
                    <a:pt x="30" y="2"/>
                    <a:pt x="33" y="2"/>
                    <a:pt x="36" y="0"/>
                  </a:cubicBezTo>
                  <a:cubicBezTo>
                    <a:pt x="40" y="13"/>
                    <a:pt x="44" y="15"/>
                    <a:pt x="53" y="8"/>
                  </a:cubicBezTo>
                  <a:cubicBezTo>
                    <a:pt x="56" y="10"/>
                    <a:pt x="60" y="12"/>
                    <a:pt x="55" y="18"/>
                  </a:cubicBezTo>
                  <a:cubicBezTo>
                    <a:pt x="52" y="22"/>
                    <a:pt x="53" y="27"/>
                    <a:pt x="60" y="29"/>
                  </a:cubicBezTo>
                  <a:cubicBezTo>
                    <a:pt x="62" y="29"/>
                    <a:pt x="64" y="32"/>
                    <a:pt x="67" y="35"/>
                  </a:cubicBezTo>
                  <a:cubicBezTo>
                    <a:pt x="54" y="38"/>
                    <a:pt x="53" y="39"/>
                    <a:pt x="57" y="51"/>
                  </a:cubicBezTo>
                  <a:cubicBezTo>
                    <a:pt x="58" y="52"/>
                    <a:pt x="55" y="55"/>
                    <a:pt x="54" y="58"/>
                  </a:cubicBezTo>
                  <a:close/>
                  <a:moveTo>
                    <a:pt x="20" y="32"/>
                  </a:moveTo>
                  <a:cubicBezTo>
                    <a:pt x="26" y="37"/>
                    <a:pt x="29" y="41"/>
                    <a:pt x="33" y="42"/>
                  </a:cubicBezTo>
                  <a:cubicBezTo>
                    <a:pt x="39" y="44"/>
                    <a:pt x="43" y="39"/>
                    <a:pt x="42" y="33"/>
                  </a:cubicBezTo>
                  <a:cubicBezTo>
                    <a:pt x="42" y="30"/>
                    <a:pt x="37" y="25"/>
                    <a:pt x="33" y="24"/>
                  </a:cubicBezTo>
                  <a:cubicBezTo>
                    <a:pt x="31" y="23"/>
                    <a:pt x="26" y="27"/>
                    <a:pt x="20" y="32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0" name="Forma en L 9">
            <a:extLst>
              <a:ext uri="{FF2B5EF4-FFF2-40B4-BE49-F238E27FC236}">
                <a16:creationId xmlns:a16="http://schemas.microsoft.com/office/drawing/2014/main" id="{C9257B5E-A32F-40CE-9946-66F16C037AAF}"/>
              </a:ext>
            </a:extLst>
          </p:cNvPr>
          <p:cNvSpPr/>
          <p:nvPr userDrawn="1"/>
        </p:nvSpPr>
        <p:spPr>
          <a:xfrm flipH="1">
            <a:off x="-1" y="1010331"/>
            <a:ext cx="8788740" cy="161745"/>
          </a:xfrm>
          <a:prstGeom prst="corner">
            <a:avLst/>
          </a:pr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9818576-D686-40CD-A1E6-E4A885D20F41}"/>
              </a:ext>
            </a:extLst>
          </p:cNvPr>
          <p:cNvGrpSpPr/>
          <p:nvPr userDrawn="1"/>
        </p:nvGrpSpPr>
        <p:grpSpPr>
          <a:xfrm>
            <a:off x="163581" y="153091"/>
            <a:ext cx="919163" cy="736601"/>
            <a:chOff x="123825" y="212725"/>
            <a:chExt cx="919163" cy="736601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41AD4940-A041-4A1C-AF9F-5A0BF51AAC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" y="369888"/>
              <a:ext cx="569913" cy="579438"/>
            </a:xfrm>
            <a:custGeom>
              <a:avLst/>
              <a:gdLst>
                <a:gd name="T0" fmla="*/ 65 w 288"/>
                <a:gd name="T1" fmla="*/ 262 h 293"/>
                <a:gd name="T2" fmla="*/ 36 w 288"/>
                <a:gd name="T3" fmla="*/ 215 h 293"/>
                <a:gd name="T4" fmla="*/ 22 w 288"/>
                <a:gd name="T5" fmla="*/ 176 h 293"/>
                <a:gd name="T6" fmla="*/ 1 w 288"/>
                <a:gd name="T7" fmla="*/ 153 h 293"/>
                <a:gd name="T8" fmla="*/ 21 w 288"/>
                <a:gd name="T9" fmla="*/ 118 h 293"/>
                <a:gd name="T10" fmla="*/ 37 w 288"/>
                <a:gd name="T11" fmla="*/ 78 h 293"/>
                <a:gd name="T12" fmla="*/ 39 w 288"/>
                <a:gd name="T13" fmla="*/ 46 h 293"/>
                <a:gd name="T14" fmla="*/ 76 w 288"/>
                <a:gd name="T15" fmla="*/ 37 h 293"/>
                <a:gd name="T16" fmla="*/ 116 w 288"/>
                <a:gd name="T17" fmla="*/ 22 h 293"/>
                <a:gd name="T18" fmla="*/ 144 w 288"/>
                <a:gd name="T19" fmla="*/ 2 h 293"/>
                <a:gd name="T20" fmla="*/ 173 w 288"/>
                <a:gd name="T21" fmla="*/ 23 h 293"/>
                <a:gd name="T22" fmla="*/ 209 w 288"/>
                <a:gd name="T23" fmla="*/ 39 h 293"/>
                <a:gd name="T24" fmla="*/ 244 w 288"/>
                <a:gd name="T25" fmla="*/ 41 h 293"/>
                <a:gd name="T26" fmla="*/ 249 w 288"/>
                <a:gd name="T27" fmla="*/ 80 h 293"/>
                <a:gd name="T28" fmla="*/ 262 w 288"/>
                <a:gd name="T29" fmla="*/ 116 h 293"/>
                <a:gd name="T30" fmla="*/ 287 w 288"/>
                <a:gd name="T31" fmla="*/ 145 h 293"/>
                <a:gd name="T32" fmla="*/ 263 w 288"/>
                <a:gd name="T33" fmla="*/ 175 h 293"/>
                <a:gd name="T34" fmla="*/ 252 w 288"/>
                <a:gd name="T35" fmla="*/ 213 h 293"/>
                <a:gd name="T36" fmla="*/ 245 w 288"/>
                <a:gd name="T37" fmla="*/ 247 h 293"/>
                <a:gd name="T38" fmla="*/ 211 w 288"/>
                <a:gd name="T39" fmla="*/ 252 h 293"/>
                <a:gd name="T40" fmla="*/ 172 w 288"/>
                <a:gd name="T41" fmla="*/ 270 h 293"/>
                <a:gd name="T42" fmla="*/ 143 w 288"/>
                <a:gd name="T43" fmla="*/ 288 h 293"/>
                <a:gd name="T44" fmla="*/ 116 w 288"/>
                <a:gd name="T45" fmla="*/ 272 h 293"/>
                <a:gd name="T46" fmla="*/ 75 w 288"/>
                <a:gd name="T47" fmla="*/ 253 h 293"/>
                <a:gd name="T48" fmla="*/ 65 w 288"/>
                <a:gd name="T49" fmla="*/ 262 h 293"/>
                <a:gd name="T50" fmla="*/ 143 w 288"/>
                <a:gd name="T51" fmla="*/ 206 h 293"/>
                <a:gd name="T52" fmla="*/ 205 w 288"/>
                <a:gd name="T53" fmla="*/ 147 h 293"/>
                <a:gd name="T54" fmla="*/ 143 w 288"/>
                <a:gd name="T55" fmla="*/ 84 h 293"/>
                <a:gd name="T56" fmla="*/ 84 w 288"/>
                <a:gd name="T57" fmla="*/ 145 h 293"/>
                <a:gd name="T58" fmla="*/ 143 w 288"/>
                <a:gd name="T59" fmla="*/ 206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8" h="293">
                  <a:moveTo>
                    <a:pt x="65" y="262"/>
                  </a:moveTo>
                  <a:cubicBezTo>
                    <a:pt x="48" y="263"/>
                    <a:pt x="26" y="228"/>
                    <a:pt x="36" y="215"/>
                  </a:cubicBezTo>
                  <a:cubicBezTo>
                    <a:pt x="55" y="192"/>
                    <a:pt x="52" y="178"/>
                    <a:pt x="22" y="176"/>
                  </a:cubicBezTo>
                  <a:cubicBezTo>
                    <a:pt x="5" y="175"/>
                    <a:pt x="0" y="169"/>
                    <a:pt x="1" y="153"/>
                  </a:cubicBezTo>
                  <a:cubicBezTo>
                    <a:pt x="1" y="137"/>
                    <a:pt x="1" y="121"/>
                    <a:pt x="21" y="118"/>
                  </a:cubicBezTo>
                  <a:cubicBezTo>
                    <a:pt x="52" y="113"/>
                    <a:pt x="57" y="99"/>
                    <a:pt x="37" y="78"/>
                  </a:cubicBezTo>
                  <a:cubicBezTo>
                    <a:pt x="25" y="64"/>
                    <a:pt x="28" y="56"/>
                    <a:pt x="39" y="46"/>
                  </a:cubicBezTo>
                  <a:cubicBezTo>
                    <a:pt x="50" y="38"/>
                    <a:pt x="60" y="24"/>
                    <a:pt x="76" y="37"/>
                  </a:cubicBezTo>
                  <a:cubicBezTo>
                    <a:pt x="98" y="56"/>
                    <a:pt x="114" y="54"/>
                    <a:pt x="116" y="22"/>
                  </a:cubicBezTo>
                  <a:cubicBezTo>
                    <a:pt x="117" y="0"/>
                    <a:pt x="130" y="2"/>
                    <a:pt x="144" y="2"/>
                  </a:cubicBezTo>
                  <a:cubicBezTo>
                    <a:pt x="159" y="2"/>
                    <a:pt x="172" y="0"/>
                    <a:pt x="173" y="23"/>
                  </a:cubicBezTo>
                  <a:cubicBezTo>
                    <a:pt x="173" y="50"/>
                    <a:pt x="189" y="57"/>
                    <a:pt x="209" y="39"/>
                  </a:cubicBezTo>
                  <a:cubicBezTo>
                    <a:pt x="224" y="26"/>
                    <a:pt x="232" y="29"/>
                    <a:pt x="244" y="41"/>
                  </a:cubicBezTo>
                  <a:cubicBezTo>
                    <a:pt x="255" y="53"/>
                    <a:pt x="265" y="63"/>
                    <a:pt x="249" y="80"/>
                  </a:cubicBezTo>
                  <a:cubicBezTo>
                    <a:pt x="231" y="99"/>
                    <a:pt x="240" y="114"/>
                    <a:pt x="262" y="116"/>
                  </a:cubicBezTo>
                  <a:cubicBezTo>
                    <a:pt x="284" y="118"/>
                    <a:pt x="288" y="126"/>
                    <a:pt x="287" y="145"/>
                  </a:cubicBezTo>
                  <a:cubicBezTo>
                    <a:pt x="287" y="163"/>
                    <a:pt x="286" y="173"/>
                    <a:pt x="263" y="175"/>
                  </a:cubicBezTo>
                  <a:cubicBezTo>
                    <a:pt x="236" y="177"/>
                    <a:pt x="232" y="194"/>
                    <a:pt x="252" y="213"/>
                  </a:cubicBezTo>
                  <a:cubicBezTo>
                    <a:pt x="268" y="229"/>
                    <a:pt x="253" y="237"/>
                    <a:pt x="245" y="247"/>
                  </a:cubicBezTo>
                  <a:cubicBezTo>
                    <a:pt x="235" y="259"/>
                    <a:pt x="227" y="266"/>
                    <a:pt x="211" y="252"/>
                  </a:cubicBezTo>
                  <a:cubicBezTo>
                    <a:pt x="188" y="231"/>
                    <a:pt x="173" y="240"/>
                    <a:pt x="172" y="270"/>
                  </a:cubicBezTo>
                  <a:cubicBezTo>
                    <a:pt x="172" y="293"/>
                    <a:pt x="156" y="288"/>
                    <a:pt x="143" y="288"/>
                  </a:cubicBezTo>
                  <a:cubicBezTo>
                    <a:pt x="131" y="288"/>
                    <a:pt x="116" y="292"/>
                    <a:pt x="116" y="272"/>
                  </a:cubicBezTo>
                  <a:cubicBezTo>
                    <a:pt x="115" y="238"/>
                    <a:pt x="101" y="232"/>
                    <a:pt x="75" y="253"/>
                  </a:cubicBezTo>
                  <a:cubicBezTo>
                    <a:pt x="72" y="256"/>
                    <a:pt x="68" y="259"/>
                    <a:pt x="65" y="262"/>
                  </a:cubicBezTo>
                  <a:close/>
                  <a:moveTo>
                    <a:pt x="143" y="206"/>
                  </a:moveTo>
                  <a:cubicBezTo>
                    <a:pt x="180" y="203"/>
                    <a:pt x="202" y="183"/>
                    <a:pt x="205" y="147"/>
                  </a:cubicBezTo>
                  <a:cubicBezTo>
                    <a:pt x="209" y="113"/>
                    <a:pt x="178" y="82"/>
                    <a:pt x="143" y="84"/>
                  </a:cubicBezTo>
                  <a:cubicBezTo>
                    <a:pt x="106" y="87"/>
                    <a:pt x="84" y="108"/>
                    <a:pt x="84" y="145"/>
                  </a:cubicBezTo>
                  <a:cubicBezTo>
                    <a:pt x="85" y="182"/>
                    <a:pt x="107" y="202"/>
                    <a:pt x="143" y="206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BE0552EF-55B3-45B6-A22D-9999AEE34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150" y="212725"/>
              <a:ext cx="477838" cy="611188"/>
            </a:xfrm>
            <a:custGeom>
              <a:avLst/>
              <a:gdLst>
                <a:gd name="T0" fmla="*/ 159 w 242"/>
                <a:gd name="T1" fmla="*/ 261 h 309"/>
                <a:gd name="T2" fmla="*/ 136 w 242"/>
                <a:gd name="T3" fmla="*/ 297 h 309"/>
                <a:gd name="T4" fmla="*/ 105 w 242"/>
                <a:gd name="T5" fmla="*/ 284 h 309"/>
                <a:gd name="T6" fmla="*/ 118 w 242"/>
                <a:gd name="T7" fmla="*/ 209 h 309"/>
                <a:gd name="T8" fmla="*/ 143 w 242"/>
                <a:gd name="T9" fmla="*/ 131 h 309"/>
                <a:gd name="T10" fmla="*/ 70 w 242"/>
                <a:gd name="T11" fmla="*/ 94 h 309"/>
                <a:gd name="T12" fmla="*/ 7 w 242"/>
                <a:gd name="T13" fmla="*/ 47 h 309"/>
                <a:gd name="T14" fmla="*/ 25 w 242"/>
                <a:gd name="T15" fmla="*/ 17 h 309"/>
                <a:gd name="T16" fmla="*/ 60 w 242"/>
                <a:gd name="T17" fmla="*/ 21 h 309"/>
                <a:gd name="T18" fmla="*/ 107 w 242"/>
                <a:gd name="T19" fmla="*/ 22 h 309"/>
                <a:gd name="T20" fmla="*/ 141 w 242"/>
                <a:gd name="T21" fmla="*/ 16 h 309"/>
                <a:gd name="T22" fmla="*/ 162 w 242"/>
                <a:gd name="T23" fmla="*/ 44 h 309"/>
                <a:gd name="T24" fmla="*/ 196 w 242"/>
                <a:gd name="T25" fmla="*/ 77 h 309"/>
                <a:gd name="T26" fmla="*/ 223 w 242"/>
                <a:gd name="T27" fmla="*/ 99 h 309"/>
                <a:gd name="T28" fmla="*/ 218 w 242"/>
                <a:gd name="T29" fmla="*/ 133 h 309"/>
                <a:gd name="T30" fmla="*/ 218 w 242"/>
                <a:gd name="T31" fmla="*/ 179 h 309"/>
                <a:gd name="T32" fmla="*/ 223 w 242"/>
                <a:gd name="T33" fmla="*/ 213 h 309"/>
                <a:gd name="T34" fmla="*/ 194 w 242"/>
                <a:gd name="T35" fmla="*/ 233 h 309"/>
                <a:gd name="T36" fmla="*/ 159 w 242"/>
                <a:gd name="T37" fmla="*/ 26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2" h="309">
                  <a:moveTo>
                    <a:pt x="159" y="261"/>
                  </a:moveTo>
                  <a:cubicBezTo>
                    <a:pt x="175" y="292"/>
                    <a:pt x="148" y="289"/>
                    <a:pt x="136" y="297"/>
                  </a:cubicBezTo>
                  <a:cubicBezTo>
                    <a:pt x="118" y="309"/>
                    <a:pt x="111" y="298"/>
                    <a:pt x="105" y="284"/>
                  </a:cubicBezTo>
                  <a:cubicBezTo>
                    <a:pt x="91" y="255"/>
                    <a:pt x="82" y="230"/>
                    <a:pt x="118" y="209"/>
                  </a:cubicBezTo>
                  <a:cubicBezTo>
                    <a:pt x="147" y="191"/>
                    <a:pt x="156" y="163"/>
                    <a:pt x="143" y="131"/>
                  </a:cubicBezTo>
                  <a:cubicBezTo>
                    <a:pt x="129" y="99"/>
                    <a:pt x="102" y="85"/>
                    <a:pt x="70" y="94"/>
                  </a:cubicBezTo>
                  <a:cubicBezTo>
                    <a:pt x="24" y="107"/>
                    <a:pt x="18" y="77"/>
                    <a:pt x="7" y="47"/>
                  </a:cubicBezTo>
                  <a:cubicBezTo>
                    <a:pt x="0" y="28"/>
                    <a:pt x="9" y="22"/>
                    <a:pt x="25" y="17"/>
                  </a:cubicBezTo>
                  <a:cubicBezTo>
                    <a:pt x="37" y="13"/>
                    <a:pt x="50" y="0"/>
                    <a:pt x="60" y="21"/>
                  </a:cubicBezTo>
                  <a:cubicBezTo>
                    <a:pt x="75" y="52"/>
                    <a:pt x="92" y="56"/>
                    <a:pt x="107" y="22"/>
                  </a:cubicBezTo>
                  <a:cubicBezTo>
                    <a:pt x="117" y="1"/>
                    <a:pt x="129" y="10"/>
                    <a:pt x="141" y="16"/>
                  </a:cubicBezTo>
                  <a:cubicBezTo>
                    <a:pt x="153" y="22"/>
                    <a:pt x="170" y="21"/>
                    <a:pt x="162" y="44"/>
                  </a:cubicBezTo>
                  <a:cubicBezTo>
                    <a:pt x="151" y="76"/>
                    <a:pt x="160" y="92"/>
                    <a:pt x="196" y="77"/>
                  </a:cubicBezTo>
                  <a:cubicBezTo>
                    <a:pt x="218" y="68"/>
                    <a:pt x="219" y="88"/>
                    <a:pt x="223" y="99"/>
                  </a:cubicBezTo>
                  <a:cubicBezTo>
                    <a:pt x="228" y="110"/>
                    <a:pt x="241" y="123"/>
                    <a:pt x="218" y="133"/>
                  </a:cubicBezTo>
                  <a:cubicBezTo>
                    <a:pt x="183" y="147"/>
                    <a:pt x="186" y="165"/>
                    <a:pt x="218" y="179"/>
                  </a:cubicBezTo>
                  <a:cubicBezTo>
                    <a:pt x="242" y="189"/>
                    <a:pt x="226" y="202"/>
                    <a:pt x="223" y="213"/>
                  </a:cubicBezTo>
                  <a:cubicBezTo>
                    <a:pt x="219" y="227"/>
                    <a:pt x="214" y="242"/>
                    <a:pt x="194" y="233"/>
                  </a:cubicBezTo>
                  <a:cubicBezTo>
                    <a:pt x="162" y="220"/>
                    <a:pt x="154" y="235"/>
                    <a:pt x="159" y="261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64" r:id="rId9"/>
    <p:sldLayoutId id="2147483663" r:id="rId10"/>
    <p:sldLayoutId id="2147483668" r:id="rId11"/>
    <p:sldLayoutId id="2147483674" r:id="rId12"/>
    <p:sldLayoutId id="2147483670" r:id="rId13"/>
    <p:sldLayoutId id="2147483672" r:id="rId14"/>
    <p:sldLayoutId id="214748367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A6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B47F0C09-935A-4A9F-9D9B-75F670BC2EFB}"/>
              </a:ext>
            </a:extLst>
          </p:cNvPr>
          <p:cNvSpPr txBox="1"/>
          <p:nvPr/>
        </p:nvSpPr>
        <p:spPr>
          <a:xfrm>
            <a:off x="581807" y="3099106"/>
            <a:ext cx="1219200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+mj-lt"/>
              </a:rPr>
              <a:t>INDUSTRIAL </a:t>
            </a:r>
          </a:p>
          <a:p>
            <a:r>
              <a:rPr lang="en-US" sz="5400" b="1" dirty="0">
                <a:solidFill>
                  <a:schemeClr val="bg1"/>
                </a:solidFill>
                <a:latin typeface="+mj-lt"/>
              </a:rPr>
              <a:t>ENGINEERING </a:t>
            </a:r>
          </a:p>
          <a:p>
            <a:r>
              <a:rPr lang="en-US" sz="5400" b="1" dirty="0">
                <a:solidFill>
                  <a:schemeClr val="bg1"/>
                </a:solidFill>
                <a:latin typeface="+mj-lt"/>
              </a:rPr>
              <a:t>THESIS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10AD175-3BE0-4030-A3E2-687241974AF5}"/>
              </a:ext>
            </a:extLst>
          </p:cNvPr>
          <p:cNvSpPr txBox="1"/>
          <p:nvPr/>
        </p:nvSpPr>
        <p:spPr>
          <a:xfrm>
            <a:off x="581807" y="6146397"/>
            <a:ext cx="512176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4298B7E-AB93-42F2-9F03-05B04E1FE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41053" y="587371"/>
            <a:ext cx="2294510" cy="2417065"/>
          </a:xfrm>
          <a:prstGeom prst="rect">
            <a:avLst/>
          </a:prstGeom>
        </p:spPr>
      </p:pic>
      <p:sp>
        <p:nvSpPr>
          <p:cNvPr id="91" name="TextBox 78">
            <a:extLst>
              <a:ext uri="{FF2B5EF4-FFF2-40B4-BE49-F238E27FC236}">
                <a16:creationId xmlns:a16="http://schemas.microsoft.com/office/drawing/2014/main" id="{53BCA0A7-FF72-44E8-9C97-74C5BD7EB526}"/>
              </a:ext>
            </a:extLst>
          </p:cNvPr>
          <p:cNvSpPr txBox="1"/>
          <p:nvPr/>
        </p:nvSpPr>
        <p:spPr>
          <a:xfrm>
            <a:off x="581807" y="5592248"/>
            <a:ext cx="36130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Free Template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028" name="Picture 4" descr="Cuál es el perfil de un ingeniero industrial? | Onaliat">
            <a:extLst>
              <a:ext uri="{FF2B5EF4-FFF2-40B4-BE49-F238E27FC236}">
                <a16:creationId xmlns:a16="http://schemas.microsoft.com/office/drawing/2014/main" id="{EC845E90-FB12-4961-880C-5F4DEC9F29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44"/>
          <a:stretch/>
        </p:blipFill>
        <p:spPr bwMode="auto">
          <a:xfrm>
            <a:off x="5800681" y="223645"/>
            <a:ext cx="6215286" cy="6410712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oup 3">
            <a:extLst>
              <a:ext uri="{FF2B5EF4-FFF2-40B4-BE49-F238E27FC236}">
                <a16:creationId xmlns:a16="http://schemas.microsoft.com/office/drawing/2014/main" id="{2C763342-75EC-4F24-9B7B-C6E3930E0B63}"/>
              </a:ext>
            </a:extLst>
          </p:cNvPr>
          <p:cNvGrpSpPr/>
          <p:nvPr/>
        </p:nvGrpSpPr>
        <p:grpSpPr>
          <a:xfrm rot="12366785">
            <a:off x="10172586" y="5141130"/>
            <a:ext cx="1606966" cy="1446929"/>
            <a:chOff x="6486650" y="2648852"/>
            <a:chExt cx="2745260" cy="2471860"/>
          </a:xfrm>
          <a:solidFill>
            <a:schemeClr val="bg1">
              <a:alpha val="13000"/>
            </a:schemeClr>
          </a:solidFill>
        </p:grpSpPr>
        <p:sp>
          <p:nvSpPr>
            <p:cNvPr id="96" name="Freeform: Shape 38">
              <a:extLst>
                <a:ext uri="{FF2B5EF4-FFF2-40B4-BE49-F238E27FC236}">
                  <a16:creationId xmlns:a16="http://schemas.microsoft.com/office/drawing/2014/main" id="{205B460F-D008-471A-BD5D-40D6620F7366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7" name="Group 39">
              <a:extLst>
                <a:ext uri="{FF2B5EF4-FFF2-40B4-BE49-F238E27FC236}">
                  <a16:creationId xmlns:a16="http://schemas.microsoft.com/office/drawing/2014/main" id="{5CC0CA92-306C-4EAD-A14F-B5013AE7F61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98" name="Freeform: Shape 40">
                <a:extLst>
                  <a:ext uri="{FF2B5EF4-FFF2-40B4-BE49-F238E27FC236}">
                    <a16:creationId xmlns:a16="http://schemas.microsoft.com/office/drawing/2014/main" id="{F4D308A4-79D1-4E6B-A4C5-3ED97BFC9195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41">
                <a:extLst>
                  <a:ext uri="{FF2B5EF4-FFF2-40B4-BE49-F238E27FC236}">
                    <a16:creationId xmlns:a16="http://schemas.microsoft.com/office/drawing/2014/main" id="{3477F67B-25C0-43CE-BB10-5F493BF35D7F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0" name="Freeform: Shape 4">
            <a:extLst>
              <a:ext uri="{FF2B5EF4-FFF2-40B4-BE49-F238E27FC236}">
                <a16:creationId xmlns:a16="http://schemas.microsoft.com/office/drawing/2014/main" id="{51E96F88-BD59-4275-A50C-50A8A430BECD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5">
            <a:extLst>
              <a:ext uri="{FF2B5EF4-FFF2-40B4-BE49-F238E27FC236}">
                <a16:creationId xmlns:a16="http://schemas.microsoft.com/office/drawing/2014/main" id="{A95A752F-D8CD-4C0A-BE4A-CCE34261CCEA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13000"/>
            </a:schemeClr>
          </a:solidFill>
        </p:grpSpPr>
        <p:sp>
          <p:nvSpPr>
            <p:cNvPr id="121" name="Freeform: Shape 34">
              <a:extLst>
                <a:ext uri="{FF2B5EF4-FFF2-40B4-BE49-F238E27FC236}">
                  <a16:creationId xmlns:a16="http://schemas.microsoft.com/office/drawing/2014/main" id="{C986BCC2-547A-4432-9746-E8A946A81EDE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2" name="Group 35">
              <a:extLst>
                <a:ext uri="{FF2B5EF4-FFF2-40B4-BE49-F238E27FC236}">
                  <a16:creationId xmlns:a16="http://schemas.microsoft.com/office/drawing/2014/main" id="{685677B1-E63F-4A8D-A544-78BBC6939269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123" name="Freeform: Shape 36">
                <a:extLst>
                  <a:ext uri="{FF2B5EF4-FFF2-40B4-BE49-F238E27FC236}">
                    <a16:creationId xmlns:a16="http://schemas.microsoft.com/office/drawing/2014/main" id="{CC20D666-2205-4B28-BE3A-3CA953609975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37">
                <a:extLst>
                  <a:ext uri="{FF2B5EF4-FFF2-40B4-BE49-F238E27FC236}">
                    <a16:creationId xmlns:a16="http://schemas.microsoft.com/office/drawing/2014/main" id="{E47CA28B-7075-4AC2-919A-6BFF22EC6EA8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5" name="Freeform: Shape 6">
            <a:extLst>
              <a:ext uri="{FF2B5EF4-FFF2-40B4-BE49-F238E27FC236}">
                <a16:creationId xmlns:a16="http://schemas.microsoft.com/office/drawing/2014/main" id="{1858FEA2-FA37-497E-A6C2-D5A241F4C02E}"/>
              </a:ext>
            </a:extLst>
          </p:cNvPr>
          <p:cNvSpPr/>
          <p:nvPr/>
        </p:nvSpPr>
        <p:spPr>
          <a:xfrm>
            <a:off x="6189541" y="250654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6" name="Group 10">
            <a:extLst>
              <a:ext uri="{FF2B5EF4-FFF2-40B4-BE49-F238E27FC236}">
                <a16:creationId xmlns:a16="http://schemas.microsoft.com/office/drawing/2014/main" id="{203D1746-AD52-4991-B7DD-CA92C23343B6}"/>
              </a:ext>
            </a:extLst>
          </p:cNvPr>
          <p:cNvGrpSpPr/>
          <p:nvPr/>
        </p:nvGrpSpPr>
        <p:grpSpPr>
          <a:xfrm>
            <a:off x="6486650" y="2648852"/>
            <a:ext cx="2745260" cy="2471860"/>
            <a:chOff x="6486650" y="2648852"/>
            <a:chExt cx="2745260" cy="2471860"/>
          </a:xfrm>
          <a:solidFill>
            <a:schemeClr val="bg1">
              <a:alpha val="13000"/>
            </a:schemeClr>
          </a:solidFill>
        </p:grpSpPr>
        <p:sp>
          <p:nvSpPr>
            <p:cNvPr id="127" name="Freeform: Shape 25">
              <a:extLst>
                <a:ext uri="{FF2B5EF4-FFF2-40B4-BE49-F238E27FC236}">
                  <a16:creationId xmlns:a16="http://schemas.microsoft.com/office/drawing/2014/main" id="{1116B688-BF86-4C51-993C-99977C3EB10E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8" name="Group 26">
              <a:extLst>
                <a:ext uri="{FF2B5EF4-FFF2-40B4-BE49-F238E27FC236}">
                  <a16:creationId xmlns:a16="http://schemas.microsoft.com/office/drawing/2014/main" id="{CF6B00BE-33EA-410E-BECB-8AFD8FEC3E2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29" name="Freeform: Shape 27">
                <a:extLst>
                  <a:ext uri="{FF2B5EF4-FFF2-40B4-BE49-F238E27FC236}">
                    <a16:creationId xmlns:a16="http://schemas.microsoft.com/office/drawing/2014/main" id="{A140237D-D6EF-42E5-A197-0E67407EDF75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28">
                <a:extLst>
                  <a:ext uri="{FF2B5EF4-FFF2-40B4-BE49-F238E27FC236}">
                    <a16:creationId xmlns:a16="http://schemas.microsoft.com/office/drawing/2014/main" id="{D8F4C8AE-23D0-4E18-8F7A-ECA38492B1C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5" name="Group 11">
            <a:extLst>
              <a:ext uri="{FF2B5EF4-FFF2-40B4-BE49-F238E27FC236}">
                <a16:creationId xmlns:a16="http://schemas.microsoft.com/office/drawing/2014/main" id="{E2076919-E176-4E7D-B9DD-AFBCC02B2976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13000"/>
            </a:schemeClr>
          </a:solidFill>
        </p:grpSpPr>
        <p:sp>
          <p:nvSpPr>
            <p:cNvPr id="166" name="Freeform: Shape 21">
              <a:extLst>
                <a:ext uri="{FF2B5EF4-FFF2-40B4-BE49-F238E27FC236}">
                  <a16:creationId xmlns:a16="http://schemas.microsoft.com/office/drawing/2014/main" id="{5C889FF2-D23E-48E2-931D-94697C0008FD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7" name="Group 22">
              <a:extLst>
                <a:ext uri="{FF2B5EF4-FFF2-40B4-BE49-F238E27FC236}">
                  <a16:creationId xmlns:a16="http://schemas.microsoft.com/office/drawing/2014/main" id="{6DE83BF5-6197-432F-B60F-C5F38FAB8ADA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168" name="Freeform: Shape 23">
                <a:extLst>
                  <a:ext uri="{FF2B5EF4-FFF2-40B4-BE49-F238E27FC236}">
                    <a16:creationId xmlns:a16="http://schemas.microsoft.com/office/drawing/2014/main" id="{848E153B-F373-47B9-86DA-73DE587C516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24">
                <a:extLst>
                  <a:ext uri="{FF2B5EF4-FFF2-40B4-BE49-F238E27FC236}">
                    <a16:creationId xmlns:a16="http://schemas.microsoft.com/office/drawing/2014/main" id="{4EB63A04-7EC0-4388-9992-97B28E88B08E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0" name="Freeform: Shape 16">
            <a:extLst>
              <a:ext uri="{FF2B5EF4-FFF2-40B4-BE49-F238E27FC236}">
                <a16:creationId xmlns:a16="http://schemas.microsoft.com/office/drawing/2014/main" id="{449827B8-24E6-4B4C-A495-4CA8C6E9BD20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1" name="Group 10">
            <a:extLst>
              <a:ext uri="{FF2B5EF4-FFF2-40B4-BE49-F238E27FC236}">
                <a16:creationId xmlns:a16="http://schemas.microsoft.com/office/drawing/2014/main" id="{A15BAA53-E137-4F61-8D61-5DB84104F8EB}"/>
              </a:ext>
            </a:extLst>
          </p:cNvPr>
          <p:cNvGrpSpPr/>
          <p:nvPr/>
        </p:nvGrpSpPr>
        <p:grpSpPr>
          <a:xfrm rot="16200000">
            <a:off x="10231752" y="333649"/>
            <a:ext cx="1832278" cy="1649802"/>
            <a:chOff x="6486650" y="2648852"/>
            <a:chExt cx="2745260" cy="2471860"/>
          </a:xfrm>
          <a:solidFill>
            <a:schemeClr val="bg1">
              <a:alpha val="13000"/>
            </a:schemeClr>
          </a:solidFill>
        </p:grpSpPr>
        <p:sp>
          <p:nvSpPr>
            <p:cNvPr id="172" name="Freeform: Shape 25">
              <a:extLst>
                <a:ext uri="{FF2B5EF4-FFF2-40B4-BE49-F238E27FC236}">
                  <a16:creationId xmlns:a16="http://schemas.microsoft.com/office/drawing/2014/main" id="{8DCB9615-DDC4-430B-A4DA-7D9BEFDDF4CD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3" name="Group 26">
              <a:extLst>
                <a:ext uri="{FF2B5EF4-FFF2-40B4-BE49-F238E27FC236}">
                  <a16:creationId xmlns:a16="http://schemas.microsoft.com/office/drawing/2014/main" id="{973CCD6D-032F-47FC-8B99-3C75B947B8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74" name="Freeform: Shape 27">
                <a:extLst>
                  <a:ext uri="{FF2B5EF4-FFF2-40B4-BE49-F238E27FC236}">
                    <a16:creationId xmlns:a16="http://schemas.microsoft.com/office/drawing/2014/main" id="{C53166CB-477E-4704-A001-C3894C39E87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28">
                <a:extLst>
                  <a:ext uri="{FF2B5EF4-FFF2-40B4-BE49-F238E27FC236}">
                    <a16:creationId xmlns:a16="http://schemas.microsoft.com/office/drawing/2014/main" id="{051A8275-183B-4379-B41D-DA2076B7B6E7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6" name="Freeform: Shape 4">
            <a:extLst>
              <a:ext uri="{FF2B5EF4-FFF2-40B4-BE49-F238E27FC236}">
                <a16:creationId xmlns:a16="http://schemas.microsoft.com/office/drawing/2014/main" id="{A8A55CBD-B4B2-47E5-9957-6FBBFA9A8079}"/>
              </a:ext>
            </a:extLst>
          </p:cNvPr>
          <p:cNvSpPr/>
          <p:nvPr/>
        </p:nvSpPr>
        <p:spPr>
          <a:xfrm>
            <a:off x="9383278" y="1929238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7" name="Group 11">
            <a:extLst>
              <a:ext uri="{FF2B5EF4-FFF2-40B4-BE49-F238E27FC236}">
                <a16:creationId xmlns:a16="http://schemas.microsoft.com/office/drawing/2014/main" id="{678C5AB6-4142-4B2D-BB31-DA84AA31EEF9}"/>
              </a:ext>
            </a:extLst>
          </p:cNvPr>
          <p:cNvGrpSpPr/>
          <p:nvPr/>
        </p:nvGrpSpPr>
        <p:grpSpPr>
          <a:xfrm rot="18655185">
            <a:off x="7972898" y="846840"/>
            <a:ext cx="1639387" cy="985059"/>
            <a:chOff x="2753518" y="3556278"/>
            <a:chExt cx="2028524" cy="1218879"/>
          </a:xfrm>
          <a:solidFill>
            <a:schemeClr val="bg1">
              <a:alpha val="13000"/>
            </a:schemeClr>
          </a:solidFill>
        </p:grpSpPr>
        <p:sp>
          <p:nvSpPr>
            <p:cNvPr id="178" name="Freeform: Shape 21">
              <a:extLst>
                <a:ext uri="{FF2B5EF4-FFF2-40B4-BE49-F238E27FC236}">
                  <a16:creationId xmlns:a16="http://schemas.microsoft.com/office/drawing/2014/main" id="{3AB00D02-9109-4A59-8418-9FFFB7EEA683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9" name="Group 22">
              <a:extLst>
                <a:ext uri="{FF2B5EF4-FFF2-40B4-BE49-F238E27FC236}">
                  <a16:creationId xmlns:a16="http://schemas.microsoft.com/office/drawing/2014/main" id="{0B145137-F6D1-4EB2-90FF-46CB137EF708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180" name="Freeform: Shape 23">
                <a:extLst>
                  <a:ext uri="{FF2B5EF4-FFF2-40B4-BE49-F238E27FC236}">
                    <a16:creationId xmlns:a16="http://schemas.microsoft.com/office/drawing/2014/main" id="{17C41E8F-0043-4E94-AABF-D03689B6FD62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24">
                <a:extLst>
                  <a:ext uri="{FF2B5EF4-FFF2-40B4-BE49-F238E27FC236}">
                    <a16:creationId xmlns:a16="http://schemas.microsoft.com/office/drawing/2014/main" id="{F0DDE1C3-FEC3-4CA8-89C7-615E9D8A0451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82" name="Freeform: Shape 6">
            <a:extLst>
              <a:ext uri="{FF2B5EF4-FFF2-40B4-BE49-F238E27FC236}">
                <a16:creationId xmlns:a16="http://schemas.microsoft.com/office/drawing/2014/main" id="{FFAF69D2-6664-44D2-B682-61D08EC37DBF}"/>
              </a:ext>
            </a:extLst>
          </p:cNvPr>
          <p:cNvSpPr/>
          <p:nvPr/>
        </p:nvSpPr>
        <p:spPr>
          <a:xfrm>
            <a:off x="7392963" y="397379"/>
            <a:ext cx="936646" cy="89477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3" name="Freeform: Shape 4">
            <a:extLst>
              <a:ext uri="{FF2B5EF4-FFF2-40B4-BE49-F238E27FC236}">
                <a16:creationId xmlns:a16="http://schemas.microsoft.com/office/drawing/2014/main" id="{CD44AA91-F032-42E8-9F81-BB3CA502AB2B}"/>
              </a:ext>
            </a:extLst>
          </p:cNvPr>
          <p:cNvSpPr/>
          <p:nvPr/>
        </p:nvSpPr>
        <p:spPr>
          <a:xfrm>
            <a:off x="9105358" y="599918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4" name="Freeform: Shape 16">
            <a:extLst>
              <a:ext uri="{FF2B5EF4-FFF2-40B4-BE49-F238E27FC236}">
                <a16:creationId xmlns:a16="http://schemas.microsoft.com/office/drawing/2014/main" id="{04FE4BB3-F6EE-4965-90B1-83DA9E4289A4}"/>
              </a:ext>
            </a:extLst>
          </p:cNvPr>
          <p:cNvSpPr/>
          <p:nvPr/>
        </p:nvSpPr>
        <p:spPr>
          <a:xfrm>
            <a:off x="11457048" y="2422327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13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3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CA7C4E9-BFAD-48F2-A377-82E1B9F22C13}"/>
              </a:ext>
            </a:extLst>
          </p:cNvPr>
          <p:cNvGrpSpPr/>
          <p:nvPr/>
        </p:nvGrpSpPr>
        <p:grpSpPr>
          <a:xfrm>
            <a:off x="3998139" y="4144688"/>
            <a:ext cx="4190657" cy="2083614"/>
            <a:chOff x="2141211" y="1548026"/>
            <a:chExt cx="9211525" cy="4580013"/>
          </a:xfrm>
        </p:grpSpPr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4BFBA780-3629-4DE6-93AB-9DBAD97A2DFE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D53FAF8-B308-4240-9FB3-8F7F9D7A45E3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F045EDA-B6ED-488B-9B34-B1F649A301A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C438F50-4C56-4314-BF94-5F24C15276C9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" name="Rectangle: Top Corners Rounded 22">
                <a:extLst>
                  <a:ext uri="{FF2B5EF4-FFF2-40B4-BE49-F238E27FC236}">
                    <a16:creationId xmlns:a16="http://schemas.microsoft.com/office/drawing/2014/main" id="{0001FB76-0EAD-4286-BD97-AF0DC83168BB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27AFA5E-1912-4DDD-B0DA-BAA421216497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8F5F381-4362-4A03-8A87-79601B6CFE0D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0C04DFAB-39CF-4AAE-9A73-80C33DE014BD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: Top Corners Rounded 37">
                  <a:extLst>
                    <a:ext uri="{FF2B5EF4-FFF2-40B4-BE49-F238E27FC236}">
                      <a16:creationId xmlns:a16="http://schemas.microsoft.com/office/drawing/2014/main" id="{A22907B5-06D7-4C82-B869-86D378724B35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58500926-C538-448C-869E-FA6A3DE605D0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14504E4-C283-47CA-B3D4-207F96536C5A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8AB0408D-D4C4-454C-B8F2-E9F118AFFC4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03BB7D80-D687-45E2-A0AD-CD258676F24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A681F27E-FB7A-43BD-9657-FF33B357CC4A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4F04EF89-F119-418E-9502-6E6C4DB48B2B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CF4CABE2-B720-4549-9A2B-7224510515DB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97EAC905-39CE-48AB-A123-FBFEA48A4FD1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FDC696A6-79A7-4F99-B2B3-11F7A927388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C1D56299-9F78-40BF-B5B4-460F3FBFB77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15D8074-49C4-44FC-ADC3-4D1199E77017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50" name="Rectangle: Top Corners Rounded 49">
                  <a:extLst>
                    <a:ext uri="{FF2B5EF4-FFF2-40B4-BE49-F238E27FC236}">
                      <a16:creationId xmlns:a16="http://schemas.microsoft.com/office/drawing/2014/main" id="{3417F6F9-2232-4417-A3CE-A8902842D338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8D5D8493-B06A-4675-9AE3-02868F7B8608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591A0489-8E26-45DB-AB7A-B154FEB6088E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CFF826C3-57F3-42CB-B1A6-1EB0F64C59BE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: Top Corners Rounded 61">
                  <a:extLst>
                    <a:ext uri="{FF2B5EF4-FFF2-40B4-BE49-F238E27FC236}">
                      <a16:creationId xmlns:a16="http://schemas.microsoft.com/office/drawing/2014/main" id="{7296A5A2-30FA-4239-BACC-FC7269FA230D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22BBD6CB-41EF-4319-8AA4-CA32F0346FDA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CBE8FA0-6833-47B3-BEB4-38666437B70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23B33C8E-8654-4391-9B4B-2CA33FC583F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5756166A-894A-46B9-AF2C-E35F695F3A5D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C5038AFB-701F-4CD5-8221-FA01FDD7807E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BB236598-BB72-4D82-BF8D-1E561FCCC32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9E75767E-E9C8-465A-9B7C-1E72E92E701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E1FFBA42-FFB5-433A-8D51-CBE83B53A2A7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F89FE8A2-17FB-4498-BC70-2146A5A4D96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F79E8F3A-8447-4F5A-B437-F4680F998D34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FE022151-9515-4C1D-B5B3-7BA47E677A40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E4D615-5A18-4D4F-94AC-CFF284352BDE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B3990DDF-D64B-48B3-9D6E-F15AC5BE3FA7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87C8FBC6-7050-4451-B428-35A3CE490151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DC7B29AA-1B12-45FF-9916-9CC089A3ECA2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BB40B5C3-6568-4D60-8AA4-2DFB44D64348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5" name="Right Triangle 154">
                <a:extLst>
                  <a:ext uri="{FF2B5EF4-FFF2-40B4-BE49-F238E27FC236}">
                    <a16:creationId xmlns:a16="http://schemas.microsoft.com/office/drawing/2014/main" id="{F6AAD42F-BC09-4846-96B2-43D4E155B9E6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ight Triangle 157">
                <a:extLst>
                  <a:ext uri="{FF2B5EF4-FFF2-40B4-BE49-F238E27FC236}">
                    <a16:creationId xmlns:a16="http://schemas.microsoft.com/office/drawing/2014/main" id="{D28B6312-3D25-44F8-A482-E2527283D5BD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ight Triangle 158">
                <a:extLst>
                  <a:ext uri="{FF2B5EF4-FFF2-40B4-BE49-F238E27FC236}">
                    <a16:creationId xmlns:a16="http://schemas.microsoft.com/office/drawing/2014/main" id="{F844C7AB-2AE9-4BC3-B0F9-72882D58A80F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ight Triangle 163">
                <a:extLst>
                  <a:ext uri="{FF2B5EF4-FFF2-40B4-BE49-F238E27FC236}">
                    <a16:creationId xmlns:a16="http://schemas.microsoft.com/office/drawing/2014/main" id="{AFE1FEE4-70A9-4358-8DA5-A324AB982409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C448E1C8-B848-4412-B7EB-588471ACD4B5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65FF347-06B0-4F31-A689-1871DB4A9647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9EC314E0-F988-4B53-A6F4-CA4414EE2CAF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145">
                  <a:extLst>
                    <a:ext uri="{FF2B5EF4-FFF2-40B4-BE49-F238E27FC236}">
                      <a16:creationId xmlns:a16="http://schemas.microsoft.com/office/drawing/2014/main" id="{92CEA8E0-4A47-4733-AF45-1177FF714019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86BD7C4B-E118-4AF5-8BDF-B81584DF2E74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BFB303F1-FF44-4156-A865-AD42CE51AAF0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63AE919A-2F04-43E2-9F84-926D6E49390D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D9C74E64-6B74-489E-8999-C6FDD36DB7E6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D2A1C8FA-661D-4D98-8E95-6B5B343411A5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3EB7F234-5503-40E6-B8BC-686597302768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4920FC0F-C3DE-4A71-B994-2654C57EB565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87DE915D-84C8-457C-9F7B-75849600D871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B2B27B84-C423-42E1-B763-F02F3DE27395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C5B8BAB5-6C2D-494C-9467-C86928C65884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735E7E6B-4EED-43E6-A896-CB111DA5F603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C98761F0-4AB2-45B6-AC9D-EC15BFF5AD95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F280D741-F8A4-4CC8-A52E-E6F7727E1FC8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8C023E87-BA12-4024-ACB1-D88153D50137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169">
                  <a:extLst>
                    <a:ext uri="{FF2B5EF4-FFF2-40B4-BE49-F238E27FC236}">
                      <a16:creationId xmlns:a16="http://schemas.microsoft.com/office/drawing/2014/main" id="{12885B0D-53B1-4DD0-A784-5ADB367BB329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040371D2-0BFD-40C0-B201-5F44466EC501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76" name="Group 175">
                    <a:extLst>
                      <a:ext uri="{FF2B5EF4-FFF2-40B4-BE49-F238E27FC236}">
                        <a16:creationId xmlns:a16="http://schemas.microsoft.com/office/drawing/2014/main" id="{E1CCA6E7-E886-4234-B5AC-6580B37B1CAA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80" name="Rectangle 179">
                      <a:extLst>
                        <a:ext uri="{FF2B5EF4-FFF2-40B4-BE49-F238E27FC236}">
                          <a16:creationId xmlns:a16="http://schemas.microsoft.com/office/drawing/2014/main" id="{2DBF033D-92B5-4411-87A0-BFAF3BCD7A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1" name="Rectangle 180">
                      <a:extLst>
                        <a:ext uri="{FF2B5EF4-FFF2-40B4-BE49-F238E27FC236}">
                          <a16:creationId xmlns:a16="http://schemas.microsoft.com/office/drawing/2014/main" id="{93D4CBD2-1E1B-471B-9E29-AB2A26363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77EC788F-8AC7-4652-A886-BECACD383140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E01B7758-99EF-4B51-A227-9D9117A31C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 178">
                      <a:extLst>
                        <a:ext uri="{FF2B5EF4-FFF2-40B4-BE49-F238E27FC236}">
                          <a16:creationId xmlns:a16="http://schemas.microsoft.com/office/drawing/2014/main" id="{57BEF482-8A0E-4857-A322-A91BD3D49A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1A9000A3-0C15-4CA9-9982-2A47D37048A7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6A1EF7D7-7B37-42FF-90ED-6C508F4B94B9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C9641A00-639A-4AFC-99E8-5745C3094124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84271F13-EA74-4B15-A528-33A8AF94FA5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7B4E112F-1303-4728-8ABD-75A732C6BD0D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08D68088-0566-497A-8510-9653F7317ADD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07BF206A-F3A0-43B3-97C5-32B3DB5727F6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D094BC32-1098-4556-BAB8-EE6866CBE4DE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D7B481F5-98A7-4730-A306-FECB57FEB8AB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791EED41-A6E5-4A05-89AD-5BA90F1B025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24975DAE-39A6-4212-AECF-E60C18E684D9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D14560D1-1720-40EE-9F45-53ABEEFC9A03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29465686-2A9C-4985-A5C3-A4CEA58A2FE9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F202DCBB-5CAF-4929-A0CC-58400B3215A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92E497C-0945-49BB-89B9-35E6467AA490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CC67E56D-6836-4DAF-93BB-46B19A85D08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742B6FB2-74C5-41B1-B417-F0C4BADC3736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232F93D4-7027-4749-BCA6-335FDCCF279F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59C69393-EDDE-48A4-98F3-206E55446A7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8431C81F-5345-4EBC-9E29-00FB94DCAF5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21" name="Group 220">
                  <a:extLst>
                    <a:ext uri="{FF2B5EF4-FFF2-40B4-BE49-F238E27FC236}">
                      <a16:creationId xmlns:a16="http://schemas.microsoft.com/office/drawing/2014/main" id="{F13B038D-2198-4477-B36C-E04442BCAE46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191" name="Rectangle 190">
                    <a:extLst>
                      <a:ext uri="{FF2B5EF4-FFF2-40B4-BE49-F238E27FC236}">
                        <a16:creationId xmlns:a16="http://schemas.microsoft.com/office/drawing/2014/main" id="{0EDA0B2F-58BA-45B9-AAC2-CC3743BD6751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2" name="Rectangle 191">
                    <a:extLst>
                      <a:ext uri="{FF2B5EF4-FFF2-40B4-BE49-F238E27FC236}">
                        <a16:creationId xmlns:a16="http://schemas.microsoft.com/office/drawing/2014/main" id="{B115F12C-D8C4-4B7B-A153-B362D52BF01B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3" name="Rectangle 192">
                    <a:extLst>
                      <a:ext uri="{FF2B5EF4-FFF2-40B4-BE49-F238E27FC236}">
                        <a16:creationId xmlns:a16="http://schemas.microsoft.com/office/drawing/2014/main" id="{27BE9A3F-9F9C-4A14-B81E-10AC54192A93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6218BEA6-C9E8-44F5-A8A6-9A884E1C4FBA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4FCBF8DB-3C9D-4488-86D8-3BA868F7CACB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2" name="Rectangle 201">
                    <a:extLst>
                      <a:ext uri="{FF2B5EF4-FFF2-40B4-BE49-F238E27FC236}">
                        <a16:creationId xmlns:a16="http://schemas.microsoft.com/office/drawing/2014/main" id="{357A9DF9-6CDD-4573-A004-FAA65B2C0875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3" name="Rectangle 202">
                    <a:extLst>
                      <a:ext uri="{FF2B5EF4-FFF2-40B4-BE49-F238E27FC236}">
                        <a16:creationId xmlns:a16="http://schemas.microsoft.com/office/drawing/2014/main" id="{135E2598-F95D-4896-8191-DB38A4ACCF0A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4" name="Rectangle 203">
                    <a:extLst>
                      <a:ext uri="{FF2B5EF4-FFF2-40B4-BE49-F238E27FC236}">
                        <a16:creationId xmlns:a16="http://schemas.microsoft.com/office/drawing/2014/main" id="{534A58D2-ABB0-4FAA-B522-E6F8DCADA8F7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3607B5BD-BE53-4131-A51F-740331F0AF51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207" name="Rectangle 206">
                    <a:extLst>
                      <a:ext uri="{FF2B5EF4-FFF2-40B4-BE49-F238E27FC236}">
                        <a16:creationId xmlns:a16="http://schemas.microsoft.com/office/drawing/2014/main" id="{7FF3633C-B1DF-47A4-B815-AA068809B8C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8" name="Rectangle 207">
                    <a:extLst>
                      <a:ext uri="{FF2B5EF4-FFF2-40B4-BE49-F238E27FC236}">
                        <a16:creationId xmlns:a16="http://schemas.microsoft.com/office/drawing/2014/main" id="{12E3DF7E-6305-494D-8837-B030EB2B69B7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9" name="Rectangle 208">
                    <a:extLst>
                      <a:ext uri="{FF2B5EF4-FFF2-40B4-BE49-F238E27FC236}">
                        <a16:creationId xmlns:a16="http://schemas.microsoft.com/office/drawing/2014/main" id="{7EC7CD81-6C97-47D6-AD92-4611761D8759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0" name="Rectangle 209">
                    <a:extLst>
                      <a:ext uri="{FF2B5EF4-FFF2-40B4-BE49-F238E27FC236}">
                        <a16:creationId xmlns:a16="http://schemas.microsoft.com/office/drawing/2014/main" id="{A9A4822E-0F46-4C91-8877-31979C80BEEB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C19A5DC7-425E-438B-983E-7FAC7B08BC9C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2" name="Rectangle 211">
                    <a:extLst>
                      <a:ext uri="{FF2B5EF4-FFF2-40B4-BE49-F238E27FC236}">
                        <a16:creationId xmlns:a16="http://schemas.microsoft.com/office/drawing/2014/main" id="{BF14CEA9-6DFC-42CE-B5F2-B32DECB69702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3" name="Rectangle 212">
                    <a:extLst>
                      <a:ext uri="{FF2B5EF4-FFF2-40B4-BE49-F238E27FC236}">
                        <a16:creationId xmlns:a16="http://schemas.microsoft.com/office/drawing/2014/main" id="{B6FF204D-6189-4682-BF21-AFDEF202C39D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4" name="Rectangle 213">
                    <a:extLst>
                      <a:ext uri="{FF2B5EF4-FFF2-40B4-BE49-F238E27FC236}">
                        <a16:creationId xmlns:a16="http://schemas.microsoft.com/office/drawing/2014/main" id="{984ACE23-E347-4DE0-99CC-27E0B4977CC6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5" name="Rectangle 214">
                    <a:extLst>
                      <a:ext uri="{FF2B5EF4-FFF2-40B4-BE49-F238E27FC236}">
                        <a16:creationId xmlns:a16="http://schemas.microsoft.com/office/drawing/2014/main" id="{07B3192C-86CC-4710-8E60-4A4C30EC07CF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25" name="Group 224">
                <a:extLst>
                  <a:ext uri="{FF2B5EF4-FFF2-40B4-BE49-F238E27FC236}">
                    <a16:creationId xmlns:a16="http://schemas.microsoft.com/office/drawing/2014/main" id="{FB20BA15-9792-4987-8CC2-39D508F3B049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2CC83371-F091-45EE-A3B1-EBA0EF38BE98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03" name="Rectangle: Top Corners Rounded 102">
                    <a:extLst>
                      <a:ext uri="{FF2B5EF4-FFF2-40B4-BE49-F238E27FC236}">
                        <a16:creationId xmlns:a16="http://schemas.microsoft.com/office/drawing/2014/main" id="{2CF541BC-4BBA-4F8B-9050-85DA54473FC6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D9B42C11-9812-496C-888E-0C33CF43B45F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9EC7C0D0-A905-4EFE-B985-6BAAC9411A0C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06" name="Rectangle: Top Corners Rounded 105">
                    <a:extLst>
                      <a:ext uri="{FF2B5EF4-FFF2-40B4-BE49-F238E27FC236}">
                        <a16:creationId xmlns:a16="http://schemas.microsoft.com/office/drawing/2014/main" id="{70689C2F-CC75-4D95-80FB-131F0962E0E5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FB112AF7-FA0A-4A21-92F4-CF01F3730244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5" name="Group 204">
                  <a:extLst>
                    <a:ext uri="{FF2B5EF4-FFF2-40B4-BE49-F238E27FC236}">
                      <a16:creationId xmlns:a16="http://schemas.microsoft.com/office/drawing/2014/main" id="{44BC80F2-C8BF-4F48-88B4-158824A7D5C4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D3AFB1C2-BE00-468E-B71C-132F08E9FE95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4FB83682-26CF-4E3A-B520-F7CF4DB701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74239D85-0E3B-4BB4-AA07-A4C89294E6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4FE7488E-9C8F-4267-B617-54D23C01C796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32" name="Rectangle 131">
                      <a:extLst>
                        <a:ext uri="{FF2B5EF4-FFF2-40B4-BE49-F238E27FC236}">
                          <a16:creationId xmlns:a16="http://schemas.microsoft.com/office/drawing/2014/main" id="{2BFEF7EF-E5B1-401C-9AF0-220B3D403E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3" name="Rectangle 132">
                      <a:extLst>
                        <a:ext uri="{FF2B5EF4-FFF2-40B4-BE49-F238E27FC236}">
                          <a16:creationId xmlns:a16="http://schemas.microsoft.com/office/drawing/2014/main" id="{DA22388E-FC09-494A-A097-D546DB28C4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7F66D047-C227-4FDA-960C-D01DF395F2B5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3919CB45-1513-4230-B418-83C575FE54B9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id="{87594E32-7775-49E3-8999-64EAD776181A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45D670-AB1A-4D6D-A2CE-648DC355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9BAD60-2C4E-403C-9BD7-50EB30F44366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34" name="Text Placeholder 8">
              <a:extLst>
                <a:ext uri="{FF2B5EF4-FFF2-40B4-BE49-F238E27FC236}">
                  <a16:creationId xmlns:a16="http://schemas.microsoft.com/office/drawing/2014/main" id="{9E14EFD0-B94E-41D2-ABA8-89CB6D439271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 Placeholder 29">
              <a:extLst>
                <a:ext uri="{FF2B5EF4-FFF2-40B4-BE49-F238E27FC236}">
                  <a16:creationId xmlns:a16="http://schemas.microsoft.com/office/drawing/2014/main" id="{97F1C5D0-2601-47C2-A425-8D1E44D9CC4E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3EB215-B96B-45FB-BC6C-D1B28301DE96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36" name="Text Placeholder 30">
              <a:extLst>
                <a:ext uri="{FF2B5EF4-FFF2-40B4-BE49-F238E27FC236}">
                  <a16:creationId xmlns:a16="http://schemas.microsoft.com/office/drawing/2014/main" id="{CA26646E-EFEB-4029-BCE6-3A39DF6885EE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 Placeholder 31">
              <a:extLst>
                <a:ext uri="{FF2B5EF4-FFF2-40B4-BE49-F238E27FC236}">
                  <a16:creationId xmlns:a16="http://schemas.microsoft.com/office/drawing/2014/main" id="{45DCF894-3B21-4823-865C-9A9F531262F9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38" name="Oval 19">
            <a:extLst>
              <a:ext uri="{FF2B5EF4-FFF2-40B4-BE49-F238E27FC236}">
                <a16:creationId xmlns:a16="http://schemas.microsoft.com/office/drawing/2014/main" id="{80FDB79B-646E-4C4C-BE49-86E0F992EE7F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rgbClr val="19A69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3" name="Oval 20">
            <a:extLst>
              <a:ext uri="{FF2B5EF4-FFF2-40B4-BE49-F238E27FC236}">
                <a16:creationId xmlns:a16="http://schemas.microsoft.com/office/drawing/2014/main" id="{30896373-0156-4863-9E8F-721CDA5E9513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4" name="Donut 8">
            <a:extLst>
              <a:ext uri="{FF2B5EF4-FFF2-40B4-BE49-F238E27FC236}">
                <a16:creationId xmlns:a16="http://schemas.microsoft.com/office/drawing/2014/main" id="{7FBEBC75-091E-4C4F-A549-845A786197C7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6" name="Oval 21">
            <a:extLst>
              <a:ext uri="{FF2B5EF4-FFF2-40B4-BE49-F238E27FC236}">
                <a16:creationId xmlns:a16="http://schemas.microsoft.com/office/drawing/2014/main" id="{7FD496D7-95AD-4478-BBE6-2820C6827EA5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C3D68D-AF95-4CB5-995A-C17D918DC034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57" name="Text Placeholder 30">
              <a:extLst>
                <a:ext uri="{FF2B5EF4-FFF2-40B4-BE49-F238E27FC236}">
                  <a16:creationId xmlns:a16="http://schemas.microsoft.com/office/drawing/2014/main" id="{B9D6F193-B0BE-482C-9DAD-C71685586DB9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 Placeholder 31">
              <a:extLst>
                <a:ext uri="{FF2B5EF4-FFF2-40B4-BE49-F238E27FC236}">
                  <a16:creationId xmlns:a16="http://schemas.microsoft.com/office/drawing/2014/main" id="{20EE67AC-43EC-45DF-9B1E-144E2AC137F5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61" name="Oval 19">
            <a:extLst>
              <a:ext uri="{FF2B5EF4-FFF2-40B4-BE49-F238E27FC236}">
                <a16:creationId xmlns:a16="http://schemas.microsoft.com/office/drawing/2014/main" id="{EE192138-A4B9-436C-8A26-8A1718B63F55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rgbClr val="0680C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2" name="Rounded Rectangle 12">
            <a:extLst>
              <a:ext uri="{FF2B5EF4-FFF2-40B4-BE49-F238E27FC236}">
                <a16:creationId xmlns:a16="http://schemas.microsoft.com/office/drawing/2014/main" id="{AF49C053-677C-4EBF-88E5-F61FF1A5B4F7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D3E2E9B0-021B-4BAA-B3F3-B1AC139D82DF}"/>
              </a:ext>
            </a:extLst>
          </p:cNvPr>
          <p:cNvCxnSpPr>
            <a:cxnSpLocks/>
            <a:stCxn id="161" idx="6"/>
            <a:endCxn id="138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2B103670-5200-4B0D-929E-A149A1BF755C}"/>
              </a:ext>
            </a:extLst>
          </p:cNvPr>
          <p:cNvCxnSpPr>
            <a:cxnSpLocks/>
            <a:stCxn id="161" idx="2"/>
            <a:endCxn id="153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C9BA76CC-4EC3-4DD4-90F0-902B763E4089}"/>
              </a:ext>
            </a:extLst>
          </p:cNvPr>
          <p:cNvSpPr/>
          <p:nvPr/>
        </p:nvSpPr>
        <p:spPr>
          <a:xfrm>
            <a:off x="5641743" y="3504823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36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19A695"/>
                </a:solidFill>
              </a:rPr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3ADC52C1-59CB-4D96-9BD2-37D33A345347}"/>
              </a:ext>
            </a:extLst>
          </p:cNvPr>
          <p:cNvSpPr/>
          <p:nvPr/>
        </p:nvSpPr>
        <p:spPr>
          <a:xfrm>
            <a:off x="4939470" y="1333144"/>
            <a:ext cx="2313062" cy="5524856"/>
          </a:xfrm>
          <a:prstGeom prst="round2SameRect">
            <a:avLst>
              <a:gd name="adj1" fmla="val 24056"/>
              <a:gd name="adj2" fmla="val 0"/>
            </a:avLst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7000"/>
                      </a14:imgEffect>
                    </a14:imgLayer>
                  </a14:imgProps>
                </a:ext>
              </a:extLst>
            </a:blip>
            <a:stretch>
              <a:fillRect l="-45717" r="-4571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9A695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CA5133F-96A6-4712-BAE1-471195350FDE}"/>
              </a:ext>
            </a:extLst>
          </p:cNvPr>
          <p:cNvSpPr/>
          <p:nvPr/>
        </p:nvSpPr>
        <p:spPr>
          <a:xfrm>
            <a:off x="7852361" y="5239646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0D56D0-A692-4E9C-91A1-66EB2CF7BF9C}"/>
              </a:ext>
            </a:extLst>
          </p:cNvPr>
          <p:cNvSpPr/>
          <p:nvPr/>
        </p:nvSpPr>
        <p:spPr>
          <a:xfrm>
            <a:off x="7925082" y="245185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8622594E-8FA6-47E5-8C77-44A8A871913E}"/>
              </a:ext>
            </a:extLst>
          </p:cNvPr>
          <p:cNvSpPr/>
          <p:nvPr/>
        </p:nvSpPr>
        <p:spPr>
          <a:xfrm>
            <a:off x="7817295" y="3902349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853C9C-65B4-4732-BCD6-AD8EF421077E}"/>
              </a:ext>
            </a:extLst>
          </p:cNvPr>
          <p:cNvGrpSpPr/>
          <p:nvPr/>
        </p:nvGrpSpPr>
        <p:grpSpPr>
          <a:xfrm>
            <a:off x="8538896" y="2222424"/>
            <a:ext cx="3046352" cy="858180"/>
            <a:chOff x="2113657" y="4283314"/>
            <a:chExt cx="3647460" cy="8581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1F5CC0-82B6-42F6-843E-261B6B59919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A9ABE-DDA4-4752-801C-37B639C929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CBD197-1431-4287-BDE5-A57A1C4B988A}"/>
              </a:ext>
            </a:extLst>
          </p:cNvPr>
          <p:cNvGrpSpPr/>
          <p:nvPr/>
        </p:nvGrpSpPr>
        <p:grpSpPr>
          <a:xfrm>
            <a:off x="8538896" y="3604526"/>
            <a:ext cx="3046352" cy="858180"/>
            <a:chOff x="2113657" y="4283314"/>
            <a:chExt cx="3647460" cy="8581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D0258A-AA0C-4788-B090-CEA42BD31AB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91C3B9-E49C-4F86-B49C-61B01305BA4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2CA898-076B-4587-8F31-CFF6D37C0ADA}"/>
              </a:ext>
            </a:extLst>
          </p:cNvPr>
          <p:cNvGrpSpPr/>
          <p:nvPr/>
        </p:nvGrpSpPr>
        <p:grpSpPr>
          <a:xfrm>
            <a:off x="8538896" y="4986627"/>
            <a:ext cx="3046352" cy="858180"/>
            <a:chOff x="2113657" y="4283314"/>
            <a:chExt cx="3647460" cy="8581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27BCAD-57A2-42AC-979D-E55FDA61A01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C94CF7-7F32-45FA-9505-126341C562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id="{14674B9F-A6F7-41D9-9CD2-ADB722D0899D}"/>
              </a:ext>
            </a:extLst>
          </p:cNvPr>
          <p:cNvSpPr>
            <a:spLocks noChangeAspect="1"/>
          </p:cNvSpPr>
          <p:nvPr/>
        </p:nvSpPr>
        <p:spPr>
          <a:xfrm>
            <a:off x="3987308" y="2440432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557FD289-ADC1-434E-BEDD-CD84DECD29C0}"/>
              </a:ext>
            </a:extLst>
          </p:cNvPr>
          <p:cNvSpPr/>
          <p:nvPr/>
        </p:nvSpPr>
        <p:spPr>
          <a:xfrm>
            <a:off x="3987340" y="5254947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19EC62D7-9165-4E25-866D-C1557EFBB5A6}"/>
              </a:ext>
            </a:extLst>
          </p:cNvPr>
          <p:cNvSpPr/>
          <p:nvPr/>
        </p:nvSpPr>
        <p:spPr>
          <a:xfrm>
            <a:off x="3999187" y="386321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BCB261-7182-47A0-93F7-E727EBD0C7B3}"/>
              </a:ext>
            </a:extLst>
          </p:cNvPr>
          <p:cNvGrpSpPr/>
          <p:nvPr/>
        </p:nvGrpSpPr>
        <p:grpSpPr>
          <a:xfrm>
            <a:off x="606751" y="2222424"/>
            <a:ext cx="3046353" cy="858180"/>
            <a:chOff x="2113657" y="4283314"/>
            <a:chExt cx="3647460" cy="858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6B45D3-E966-4847-9C42-4246EBCA537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DBFEDD-40A3-4B1F-AB64-A1C7DFAF971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721617D-9919-4012-9E92-DE60F53FAD0C}"/>
              </a:ext>
            </a:extLst>
          </p:cNvPr>
          <p:cNvGrpSpPr/>
          <p:nvPr/>
        </p:nvGrpSpPr>
        <p:grpSpPr>
          <a:xfrm>
            <a:off x="606751" y="3604526"/>
            <a:ext cx="3046353" cy="858180"/>
            <a:chOff x="2113657" y="4283314"/>
            <a:chExt cx="3647460" cy="858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D8D8B2-8B2E-4E47-97AB-6DF3BC8AD80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379FFC-8245-4C94-A0E1-3F68ECE109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00DC88-379A-45EB-806B-57D03443E23D}"/>
              </a:ext>
            </a:extLst>
          </p:cNvPr>
          <p:cNvGrpSpPr/>
          <p:nvPr/>
        </p:nvGrpSpPr>
        <p:grpSpPr>
          <a:xfrm>
            <a:off x="606751" y="4986627"/>
            <a:ext cx="3046353" cy="858180"/>
            <a:chOff x="2113657" y="4283314"/>
            <a:chExt cx="3647460" cy="858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9D39D2-3514-4DE3-86CE-301FBF74845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1CDC86-0D75-4D4D-AD38-3D0C20EDF1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83B061F-DC80-4165-A6CF-5DB3470E1BA1}"/>
              </a:ext>
            </a:extLst>
          </p:cNvPr>
          <p:cNvSpPr txBox="1"/>
          <p:nvPr/>
        </p:nvSpPr>
        <p:spPr>
          <a:xfrm>
            <a:off x="4939470" y="6364602"/>
            <a:ext cx="231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Industrial automation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646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D0C27-B1EE-41C7-8B1E-89B125339539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834E0F-BFF4-4374-B675-37C4B3702F05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BD9E3-732E-4094-856A-64857FD13C20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680C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rgbClr val="0680C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620AE-F76D-488E-A664-88C01DB0A834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19A695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rgbClr val="19A695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803FDC-10DD-438A-B784-C4295550D488}"/>
              </a:ext>
            </a:extLst>
          </p:cNvPr>
          <p:cNvGrpSpPr/>
          <p:nvPr/>
        </p:nvGrpSpPr>
        <p:grpSpPr>
          <a:xfrm>
            <a:off x="2160114" y="38703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D7A769-0B90-4EC9-BE53-142D44DEBB79}"/>
              </a:ext>
            </a:extLst>
          </p:cNvPr>
          <p:cNvGrpSpPr/>
          <p:nvPr/>
        </p:nvGrpSpPr>
        <p:grpSpPr>
          <a:xfrm>
            <a:off x="7547694" y="38703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0C8C65-5F9C-44A5-8531-BAC07A73ACC5}"/>
              </a:ext>
            </a:extLst>
          </p:cNvPr>
          <p:cNvGrpSpPr/>
          <p:nvPr/>
        </p:nvGrpSpPr>
        <p:grpSpPr>
          <a:xfrm>
            <a:off x="2160114" y="51688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AB6999-4124-4974-9048-28C234152914}"/>
              </a:ext>
            </a:extLst>
          </p:cNvPr>
          <p:cNvGrpSpPr/>
          <p:nvPr/>
        </p:nvGrpSpPr>
        <p:grpSpPr>
          <a:xfrm>
            <a:off x="7547694" y="51688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3">
            <a:extLst>
              <a:ext uri="{FF2B5EF4-FFF2-40B4-BE49-F238E27FC236}">
                <a16:creationId xmlns:a16="http://schemas.microsoft.com/office/drawing/2014/main" id="{97238C91-39C3-4C50-B6C2-A509D639F0F5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FCFD924B-CE0F-4AAE-AC99-B7BDCFE9E269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rgbClr val="0680C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AD4F5DD1-3523-4E78-A087-5CEB87F97355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rgbClr val="07A398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1915F009-AEE8-4443-89A2-1BB6A5862A92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0317B4CC-8150-49AF-8F0D-4D21F2461FB5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973709-D8B7-4FCD-A579-F7D0714AB142}"/>
              </a:ext>
            </a:extLst>
          </p:cNvPr>
          <p:cNvGrpSpPr/>
          <p:nvPr/>
        </p:nvGrpSpPr>
        <p:grpSpPr>
          <a:xfrm>
            <a:off x="1641174" y="2165760"/>
            <a:ext cx="801094" cy="956145"/>
            <a:chOff x="3570" y="619306"/>
            <a:chExt cx="4703649" cy="5614032"/>
          </a:xfrm>
          <a:solidFill>
            <a:srgbClr val="19A695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F264E0-D6FC-403B-91C8-BA8075DABAB9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A17339E-40EC-471B-B432-5B4C276F9355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726D4EF-E7B8-4EC8-962C-39860857090B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B389A8-2917-4978-B682-3738712F730F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4D36E5A-DF2F-4CA2-8813-011186F48536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56E21792-AAE9-4DF9-8132-67ABF3F28151}"/>
              </a:ext>
            </a:extLst>
          </p:cNvPr>
          <p:cNvSpPr/>
          <p:nvPr/>
        </p:nvSpPr>
        <p:spPr>
          <a:xfrm>
            <a:off x="4238941" y="2390117"/>
            <a:ext cx="941735" cy="69014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59B197A-DE80-4399-91B3-1283B8EFB4A2}"/>
              </a:ext>
            </a:extLst>
          </p:cNvPr>
          <p:cNvGrpSpPr/>
          <p:nvPr/>
        </p:nvGrpSpPr>
        <p:grpSpPr>
          <a:xfrm>
            <a:off x="6564217" y="2161616"/>
            <a:ext cx="1185203" cy="1042570"/>
            <a:chOff x="9544125" y="314311"/>
            <a:chExt cx="1802975" cy="1585994"/>
          </a:xfrm>
          <a:solidFill>
            <a:srgbClr val="0680C3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D3A3EF-D851-4828-8315-C71A98464A65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DA8E8BC-5860-4357-96BF-7C31A086F847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1795054-C418-4A58-BB90-2DEC6AFEC921}"/>
              </a:ext>
            </a:extLst>
          </p:cNvPr>
          <p:cNvGrpSpPr/>
          <p:nvPr/>
        </p:nvGrpSpPr>
        <p:grpSpPr>
          <a:xfrm>
            <a:off x="9183063" y="2136304"/>
            <a:ext cx="569925" cy="1063723"/>
            <a:chOff x="3501573" y="3178068"/>
            <a:chExt cx="1340594" cy="273784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8559A4-07D7-4EDC-A569-2771619340F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D815C85-73BA-4B0C-AC10-85A078C1AE46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1E42D5-0439-4A05-A53B-7BAD943A514A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C0C64C-1FBA-4B49-AF2B-FB30D198130B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55426E-FE0E-406E-A18F-E8E231ABA91C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07A3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BBA1705-2A8E-4F52-B02C-A41ECA309D7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9BFCBFD-685D-4E78-A8E3-7F373281D02A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F78330A-7F2D-4BFE-938C-F95CCE6E8A00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75F6154-C2FD-47B5-A95C-8AE750952AB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9EC45C-02F3-49AB-BB4A-FA61389E191C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33183912-FF00-487F-8A0D-75B85AC9E8F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52E6278-F4FE-4241-B6B1-DD1F13E878EB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3E32AE1-BC60-4A1E-A080-498053F951E3}"/>
              </a:ext>
            </a:extLst>
          </p:cNvPr>
          <p:cNvSpPr/>
          <p:nvPr/>
        </p:nvSpPr>
        <p:spPr>
          <a:xfrm>
            <a:off x="9280105" y="2558234"/>
            <a:ext cx="355984" cy="262056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71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tografía de arquitectura de la vivienda">
            <a:extLst>
              <a:ext uri="{FF2B5EF4-FFF2-40B4-BE49-F238E27FC236}">
                <a16:creationId xmlns:a16="http://schemas.microsoft.com/office/drawing/2014/main" id="{9DDA715E-255A-4C21-9333-53C9BFF8E7C6}"/>
              </a:ext>
            </a:extLst>
          </p:cNvPr>
          <p:cNvPicPr>
            <a:picLocks noGrp="1" noChangeAspect="1" noChangeArrowheads="1"/>
          </p:cNvPicPr>
          <p:nvPr>
            <p:ph type="pic" sz="quarter" idx="4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6009961" y="5158608"/>
            <a:ext cx="4769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rgbClr val="19A6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rgbClr val="0680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rgbClr val="0680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19A695"/>
                </a:solidFill>
              </a:rPr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362EF8-E3E3-4F1C-B04B-CAB308B6274C}"/>
              </a:ext>
            </a:extLst>
          </p:cNvPr>
          <p:cNvSpPr/>
          <p:nvPr/>
        </p:nvSpPr>
        <p:spPr>
          <a:xfrm>
            <a:off x="2063181" y="2669398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3F40C8-8010-4108-9F73-2A5D4A82ACEE}"/>
              </a:ext>
            </a:extLst>
          </p:cNvPr>
          <p:cNvSpPr/>
          <p:nvPr/>
        </p:nvSpPr>
        <p:spPr>
          <a:xfrm>
            <a:off x="9350920" y="266939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0ACF17-5B62-4CCD-9969-2CD787F39748}"/>
              </a:ext>
            </a:extLst>
          </p:cNvPr>
          <p:cNvSpPr/>
          <p:nvPr/>
        </p:nvSpPr>
        <p:spPr>
          <a:xfrm>
            <a:off x="9350920" y="4193556"/>
            <a:ext cx="792088" cy="792088"/>
          </a:xfrm>
          <a:prstGeom prst="ellipse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C365984-D2D0-4F97-94B8-3E6E3E66E63B}"/>
              </a:ext>
            </a:extLst>
          </p:cNvPr>
          <p:cNvSpPr/>
          <p:nvPr/>
        </p:nvSpPr>
        <p:spPr>
          <a:xfrm>
            <a:off x="2063181" y="4193556"/>
            <a:ext cx="792088" cy="792088"/>
          </a:xfrm>
          <a:prstGeom prst="ellipse">
            <a:avLst/>
          </a:pr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11D823-0061-4D02-A486-14D3049A8C20}"/>
              </a:ext>
            </a:extLst>
          </p:cNvPr>
          <p:cNvGrpSpPr/>
          <p:nvPr/>
        </p:nvGrpSpPr>
        <p:grpSpPr>
          <a:xfrm>
            <a:off x="4051882" y="1920646"/>
            <a:ext cx="4068312" cy="4173038"/>
            <a:chOff x="2527882" y="1769366"/>
            <a:chExt cx="4068312" cy="4173038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6197318D-8121-4894-B822-57F602A99361}"/>
                </a:ext>
              </a:extLst>
            </p:cNvPr>
            <p:cNvSpPr/>
            <p:nvPr/>
          </p:nvSpPr>
          <p:spPr>
            <a:xfrm>
              <a:off x="2527882" y="3860800"/>
              <a:ext cx="2044119" cy="2024231"/>
            </a:xfrm>
            <a:custGeom>
              <a:avLst/>
              <a:gdLst/>
              <a:ahLst/>
              <a:cxnLst/>
              <a:rect l="l" t="t" r="r" b="b"/>
              <a:pathLst>
                <a:path w="2044119" h="2024231">
                  <a:moveTo>
                    <a:pt x="366464" y="0"/>
                  </a:moveTo>
                  <a:lnTo>
                    <a:pt x="556662" y="0"/>
                  </a:lnTo>
                  <a:cubicBezTo>
                    <a:pt x="561251" y="574041"/>
                    <a:pt x="908815" y="1117284"/>
                    <a:pt x="1480062" y="1349474"/>
                  </a:cubicBezTo>
                  <a:cubicBezTo>
                    <a:pt x="1664906" y="1424606"/>
                    <a:pt x="1856123" y="1460241"/>
                    <a:pt x="2044119" y="1459681"/>
                  </a:cubicBezTo>
                  <a:lnTo>
                    <a:pt x="2044119" y="1643731"/>
                  </a:lnTo>
                  <a:cubicBezTo>
                    <a:pt x="1976201" y="1643868"/>
                    <a:pt x="1907852" y="1639074"/>
                    <a:pt x="1839496" y="1629946"/>
                  </a:cubicBezTo>
                  <a:lnTo>
                    <a:pt x="1546504" y="2024231"/>
                  </a:lnTo>
                  <a:lnTo>
                    <a:pt x="955093" y="1783846"/>
                  </a:lnTo>
                  <a:lnTo>
                    <a:pt x="1025507" y="1299093"/>
                  </a:lnTo>
                  <a:cubicBezTo>
                    <a:pt x="905134" y="1209445"/>
                    <a:pt x="799404" y="1105116"/>
                    <a:pt x="713898" y="986746"/>
                  </a:cubicBezTo>
                  <a:lnTo>
                    <a:pt x="719682" y="1004573"/>
                  </a:lnTo>
                  <a:lnTo>
                    <a:pt x="195230" y="1037088"/>
                  </a:lnTo>
                  <a:lnTo>
                    <a:pt x="0" y="435261"/>
                  </a:lnTo>
                  <a:lnTo>
                    <a:pt x="381694" y="202150"/>
                  </a:ln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78B0C82D-1DB1-47F0-B784-D8CB8B58D5C0}"/>
                </a:ext>
              </a:extLst>
            </p:cNvPr>
            <p:cNvSpPr/>
            <p:nvPr/>
          </p:nvSpPr>
          <p:spPr>
            <a:xfrm rot="437364">
              <a:off x="4621552" y="3784736"/>
              <a:ext cx="1916761" cy="2157668"/>
            </a:xfrm>
            <a:custGeom>
              <a:avLst/>
              <a:gdLst/>
              <a:ahLst/>
              <a:cxnLst/>
              <a:rect l="l" t="t" r="r" b="b"/>
              <a:pathLst>
                <a:path w="1916761" h="2157668">
                  <a:moveTo>
                    <a:pt x="1708415" y="144041"/>
                  </a:moveTo>
                  <a:lnTo>
                    <a:pt x="1725767" y="154715"/>
                  </a:lnTo>
                  <a:lnTo>
                    <a:pt x="1708415" y="150430"/>
                  </a:lnTo>
                  <a:close/>
                  <a:moveTo>
                    <a:pt x="1300025" y="24192"/>
                  </a:moveTo>
                  <a:lnTo>
                    <a:pt x="1489147" y="0"/>
                  </a:lnTo>
                  <a:cubicBezTo>
                    <a:pt x="1500273" y="82796"/>
                    <a:pt x="1504062" y="167059"/>
                    <a:pt x="1500308" y="252054"/>
                  </a:cubicBezTo>
                  <a:lnTo>
                    <a:pt x="1916761" y="480508"/>
                  </a:lnTo>
                  <a:lnTo>
                    <a:pt x="1751401" y="1090339"/>
                  </a:lnTo>
                  <a:lnTo>
                    <a:pt x="1246060" y="1081941"/>
                  </a:lnTo>
                  <a:cubicBezTo>
                    <a:pt x="1182167" y="1187433"/>
                    <a:pt x="1104758" y="1282578"/>
                    <a:pt x="1018020" y="1367515"/>
                  </a:cubicBezTo>
                  <a:lnTo>
                    <a:pt x="1183977" y="1795543"/>
                  </a:lnTo>
                  <a:lnTo>
                    <a:pt x="660625" y="2157668"/>
                  </a:lnTo>
                  <a:lnTo>
                    <a:pt x="452734" y="1979318"/>
                  </a:lnTo>
                  <a:lnTo>
                    <a:pt x="452343" y="1979754"/>
                  </a:lnTo>
                  <a:lnTo>
                    <a:pt x="407306" y="1940346"/>
                  </a:lnTo>
                  <a:lnTo>
                    <a:pt x="263664" y="1817114"/>
                  </a:lnTo>
                  <a:lnTo>
                    <a:pt x="265236" y="1816026"/>
                  </a:lnTo>
                  <a:lnTo>
                    <a:pt x="248277" y="1801186"/>
                  </a:lnTo>
                  <a:cubicBezTo>
                    <a:pt x="175016" y="1821669"/>
                    <a:pt x="99852" y="1836107"/>
                    <a:pt x="23294" y="1843500"/>
                  </a:cubicBezTo>
                  <a:lnTo>
                    <a:pt x="0" y="1661401"/>
                  </a:lnTo>
                  <a:cubicBezTo>
                    <a:pt x="586249" y="1594555"/>
                    <a:pt x="1099236" y="1182477"/>
                    <a:pt x="1261282" y="584868"/>
                  </a:cubicBezTo>
                  <a:cubicBezTo>
                    <a:pt x="1312404" y="396331"/>
                    <a:pt x="1323933" y="206529"/>
                    <a:pt x="1300025" y="24192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A3E335BB-755B-4BF5-83BD-E41AF5524A35}"/>
                </a:ext>
              </a:extLst>
            </p:cNvPr>
            <p:cNvSpPr/>
            <p:nvPr/>
          </p:nvSpPr>
          <p:spPr>
            <a:xfrm rot="437364">
              <a:off x="2587685" y="1769366"/>
              <a:ext cx="1903947" cy="2166804"/>
            </a:xfrm>
            <a:custGeom>
              <a:avLst/>
              <a:gdLst/>
              <a:ahLst/>
              <a:cxnLst/>
              <a:rect l="l" t="t" r="r" b="b"/>
              <a:pathLst>
                <a:path w="1903947" h="2166804">
                  <a:moveTo>
                    <a:pt x="1248722" y="0"/>
                  </a:moveTo>
                  <a:lnTo>
                    <a:pt x="1627097" y="360618"/>
                  </a:lnTo>
                  <a:lnTo>
                    <a:pt x="1623294" y="362966"/>
                  </a:lnTo>
                  <a:cubicBezTo>
                    <a:pt x="1706758" y="337014"/>
                    <a:pt x="1792834" y="318893"/>
                    <a:pt x="1880669" y="309126"/>
                  </a:cubicBezTo>
                  <a:lnTo>
                    <a:pt x="1903947" y="491102"/>
                  </a:lnTo>
                  <a:cubicBezTo>
                    <a:pt x="1322097" y="562522"/>
                    <a:pt x="814151" y="973268"/>
                    <a:pt x="653054" y="1567381"/>
                  </a:cubicBezTo>
                  <a:cubicBezTo>
                    <a:pt x="600572" y="1760932"/>
                    <a:pt x="589817" y="1955818"/>
                    <a:pt x="615630" y="2142672"/>
                  </a:cubicBezTo>
                  <a:lnTo>
                    <a:pt x="426969" y="2166804"/>
                  </a:lnTo>
                  <a:cubicBezTo>
                    <a:pt x="416234" y="2094458"/>
                    <a:pt x="410995" y="2020927"/>
                    <a:pt x="410980" y="1946726"/>
                  </a:cubicBezTo>
                  <a:lnTo>
                    <a:pt x="0" y="1721274"/>
                  </a:lnTo>
                  <a:lnTo>
                    <a:pt x="165358" y="1111442"/>
                  </a:lnTo>
                  <a:lnTo>
                    <a:pt x="636319" y="1119271"/>
                  </a:lnTo>
                  <a:cubicBezTo>
                    <a:pt x="700213" y="1007851"/>
                    <a:pt x="777366" y="906262"/>
                    <a:pt x="864645" y="815331"/>
                  </a:cubicBezTo>
                  <a:lnTo>
                    <a:pt x="706904" y="3345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D9A027EF-60F6-44BA-86FC-8633EDA07393}"/>
                </a:ext>
              </a:extLst>
            </p:cNvPr>
            <p:cNvSpPr/>
            <p:nvPr/>
          </p:nvSpPr>
          <p:spPr>
            <a:xfrm>
              <a:off x="4555381" y="1792645"/>
              <a:ext cx="2040813" cy="2068155"/>
            </a:xfrm>
            <a:custGeom>
              <a:avLst/>
              <a:gdLst/>
              <a:ahLst/>
              <a:cxnLst/>
              <a:rect l="l" t="t" r="r" b="b"/>
              <a:pathLst>
                <a:path w="2040813" h="2068155">
                  <a:moveTo>
                    <a:pt x="520053" y="0"/>
                  </a:moveTo>
                  <a:lnTo>
                    <a:pt x="1111462" y="240384"/>
                  </a:lnTo>
                  <a:lnTo>
                    <a:pt x="1036786" y="754460"/>
                  </a:lnTo>
                  <a:lnTo>
                    <a:pt x="1021317" y="748171"/>
                  </a:lnTo>
                  <a:cubicBezTo>
                    <a:pt x="1142506" y="837417"/>
                    <a:pt x="1249045" y="941474"/>
                    <a:pt x="1335290" y="1059739"/>
                  </a:cubicBezTo>
                  <a:lnTo>
                    <a:pt x="1814020" y="1005063"/>
                  </a:lnTo>
                  <a:lnTo>
                    <a:pt x="2040813" y="1596059"/>
                  </a:lnTo>
                  <a:lnTo>
                    <a:pt x="1672411" y="1848385"/>
                  </a:lnTo>
                  <a:cubicBezTo>
                    <a:pt x="1682906" y="1920885"/>
                    <a:pt x="1688379" y="1994315"/>
                    <a:pt x="1687912" y="2068155"/>
                  </a:cubicBezTo>
                  <a:lnTo>
                    <a:pt x="1497249" y="2068155"/>
                  </a:lnTo>
                  <a:cubicBezTo>
                    <a:pt x="1499106" y="1488724"/>
                    <a:pt x="1150503" y="938186"/>
                    <a:pt x="574393" y="704018"/>
                  </a:cubicBezTo>
                  <a:cubicBezTo>
                    <a:pt x="467666" y="660637"/>
                    <a:pt x="358815" y="630425"/>
                    <a:pt x="249685" y="612618"/>
                  </a:cubicBezTo>
                  <a:cubicBezTo>
                    <a:pt x="213308" y="606683"/>
                    <a:pt x="176901" y="602126"/>
                    <a:pt x="140531" y="598919"/>
                  </a:cubicBezTo>
                  <a:cubicBezTo>
                    <a:pt x="93574" y="594779"/>
                    <a:pt x="46680" y="592889"/>
                    <a:pt x="0" y="593905"/>
                  </a:cubicBezTo>
                  <a:lnTo>
                    <a:pt x="0" y="409496"/>
                  </a:lnTo>
                  <a:cubicBezTo>
                    <a:pt x="74584" y="408781"/>
                    <a:pt x="149703" y="413983"/>
                    <a:pt x="224810" y="424420"/>
                  </a:cubicBezTo>
                  <a:lnTo>
                    <a:pt x="209339" y="4181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54838BDB-78C9-4794-A97C-0705044498F5}"/>
              </a:ext>
            </a:extLst>
          </p:cNvPr>
          <p:cNvSpPr/>
          <p:nvPr/>
        </p:nvSpPr>
        <p:spPr>
          <a:xfrm>
            <a:off x="4971456" y="2892582"/>
            <a:ext cx="2229169" cy="2229169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AD8D1E-31DA-4C46-A886-33650C157319}"/>
              </a:ext>
            </a:extLst>
          </p:cNvPr>
          <p:cNvSpPr txBox="1"/>
          <p:nvPr/>
        </p:nvSpPr>
        <p:spPr>
          <a:xfrm>
            <a:off x="5365422" y="4341462"/>
            <a:ext cx="1427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9999F5-41A2-4363-9382-34B5571ED4EC}"/>
              </a:ext>
            </a:extLst>
          </p:cNvPr>
          <p:cNvGrpSpPr/>
          <p:nvPr/>
        </p:nvGrpSpPr>
        <p:grpSpPr>
          <a:xfrm>
            <a:off x="914400" y="5198583"/>
            <a:ext cx="3089650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E5BCA4-E702-4251-A909-9EFAFF3BE3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0988EA-F759-4CA9-B778-11CCEEA0BA4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680C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680C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A7C9F-1649-48F0-9BC0-6B34BFB3519B}"/>
              </a:ext>
            </a:extLst>
          </p:cNvPr>
          <p:cNvGrpSpPr/>
          <p:nvPr/>
        </p:nvGrpSpPr>
        <p:grpSpPr>
          <a:xfrm>
            <a:off x="8202140" y="5198583"/>
            <a:ext cx="3089650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01B335-A283-4D4C-B76B-15ED173901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50B21A-2BC2-4B51-AAAF-32439C010B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08F97F-CC96-4532-91C4-C70B06DDE118}"/>
              </a:ext>
            </a:extLst>
          </p:cNvPr>
          <p:cNvGrpSpPr/>
          <p:nvPr/>
        </p:nvGrpSpPr>
        <p:grpSpPr>
          <a:xfrm>
            <a:off x="8202140" y="1731714"/>
            <a:ext cx="308965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C59261-F70E-4D0F-A631-1D681F3A07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3E9BD1-0965-488E-AC1B-98A36E1ABE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EA89DBA-4F67-47F5-9ACC-8107986C6C7F}"/>
              </a:ext>
            </a:extLst>
          </p:cNvPr>
          <p:cNvGrpSpPr/>
          <p:nvPr/>
        </p:nvGrpSpPr>
        <p:grpSpPr>
          <a:xfrm>
            <a:off x="914400" y="1731714"/>
            <a:ext cx="3089650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DFFEBF-DCA0-4CDB-9289-3F10BBBFDF4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80E282-6051-48C1-9D22-C32924B3CBE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2">
            <a:extLst>
              <a:ext uri="{FF2B5EF4-FFF2-40B4-BE49-F238E27FC236}">
                <a16:creationId xmlns:a16="http://schemas.microsoft.com/office/drawing/2014/main" id="{02043B42-7927-4089-BD3F-E8EA7E5B3827}"/>
              </a:ext>
            </a:extLst>
          </p:cNvPr>
          <p:cNvSpPr/>
          <p:nvPr/>
        </p:nvSpPr>
        <p:spPr>
          <a:xfrm>
            <a:off x="4733980" y="2655106"/>
            <a:ext cx="2704121" cy="2704121"/>
          </a:xfrm>
          <a:prstGeom prst="donut">
            <a:avLst>
              <a:gd name="adj" fmla="val 386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623682D8-78B9-49F5-B8FC-F7D515E2C56D}"/>
              </a:ext>
            </a:extLst>
          </p:cNvPr>
          <p:cNvSpPr/>
          <p:nvPr/>
        </p:nvSpPr>
        <p:spPr>
          <a:xfrm flipH="1">
            <a:off x="2273090" y="44342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378C8268-5CEE-4334-A6AB-938539C083F9}"/>
              </a:ext>
            </a:extLst>
          </p:cNvPr>
          <p:cNvSpPr/>
          <p:nvPr/>
        </p:nvSpPr>
        <p:spPr>
          <a:xfrm rot="18805991">
            <a:off x="2278292" y="28905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A23D1EC5-16E0-4897-8EC7-D7477FB50A68}"/>
              </a:ext>
            </a:extLst>
          </p:cNvPr>
          <p:cNvSpPr/>
          <p:nvPr/>
        </p:nvSpPr>
        <p:spPr>
          <a:xfrm>
            <a:off x="9553150" y="290929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Chord 15">
            <a:extLst>
              <a:ext uri="{FF2B5EF4-FFF2-40B4-BE49-F238E27FC236}">
                <a16:creationId xmlns:a16="http://schemas.microsoft.com/office/drawing/2014/main" id="{B7747C17-4661-48AB-9F07-833A32786940}"/>
              </a:ext>
            </a:extLst>
          </p:cNvPr>
          <p:cNvSpPr/>
          <p:nvPr/>
        </p:nvSpPr>
        <p:spPr>
          <a:xfrm>
            <a:off x="9647402" y="439515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EBB37837-DA79-5782-88CC-4571759B31E4}"/>
              </a:ext>
            </a:extLst>
          </p:cNvPr>
          <p:cNvGrpSpPr/>
          <p:nvPr/>
        </p:nvGrpSpPr>
        <p:grpSpPr>
          <a:xfrm>
            <a:off x="5275903" y="3157178"/>
            <a:ext cx="1689597" cy="1139046"/>
            <a:chOff x="5275903" y="3157178"/>
            <a:chExt cx="1689597" cy="113904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B3D007A-D82A-49D7-B3B8-18453E891372}"/>
                </a:ext>
              </a:extLst>
            </p:cNvPr>
            <p:cNvGrpSpPr/>
            <p:nvPr/>
          </p:nvGrpSpPr>
          <p:grpSpPr>
            <a:xfrm>
              <a:off x="5275903" y="3456149"/>
              <a:ext cx="1689597" cy="840075"/>
              <a:chOff x="6670497" y="4267516"/>
              <a:chExt cx="4190656" cy="2083613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03E3A74-7550-42F6-B91B-C021B5D15F86}"/>
                  </a:ext>
                </a:extLst>
              </p:cNvPr>
              <p:cNvSpPr/>
              <p:nvPr/>
            </p:nvSpPr>
            <p:spPr>
              <a:xfrm>
                <a:off x="6670497" y="4910589"/>
                <a:ext cx="2028518" cy="1440540"/>
              </a:xfrm>
              <a:custGeom>
                <a:avLst/>
                <a:gdLst>
                  <a:gd name="connsiteX0" fmla="*/ 1359605 w 2028518"/>
                  <a:gd name="connsiteY0" fmla="*/ 1366447 h 1440540"/>
                  <a:gd name="connsiteX1" fmla="*/ 1359605 w 2028518"/>
                  <a:gd name="connsiteY1" fmla="*/ 1406271 h 1440540"/>
                  <a:gd name="connsiteX2" fmla="*/ 1942246 w 2028518"/>
                  <a:gd name="connsiteY2" fmla="*/ 1406271 h 1440540"/>
                  <a:gd name="connsiteX3" fmla="*/ 1942246 w 2028518"/>
                  <a:gd name="connsiteY3" fmla="*/ 1366447 h 1440540"/>
                  <a:gd name="connsiteX4" fmla="*/ 1359605 w 2028518"/>
                  <a:gd name="connsiteY4" fmla="*/ 1305350 h 1440540"/>
                  <a:gd name="connsiteX5" fmla="*/ 1359605 w 2028518"/>
                  <a:gd name="connsiteY5" fmla="*/ 1345174 h 1440540"/>
                  <a:gd name="connsiteX6" fmla="*/ 1942246 w 2028518"/>
                  <a:gd name="connsiteY6" fmla="*/ 1345174 h 1440540"/>
                  <a:gd name="connsiteX7" fmla="*/ 1942246 w 2028518"/>
                  <a:gd name="connsiteY7" fmla="*/ 1305350 h 1440540"/>
                  <a:gd name="connsiteX8" fmla="*/ 1359605 w 2028518"/>
                  <a:gd name="connsiteY8" fmla="*/ 1244254 h 1440540"/>
                  <a:gd name="connsiteX9" fmla="*/ 1359605 w 2028518"/>
                  <a:gd name="connsiteY9" fmla="*/ 1284078 h 1440540"/>
                  <a:gd name="connsiteX10" fmla="*/ 1942246 w 2028518"/>
                  <a:gd name="connsiteY10" fmla="*/ 1284078 h 1440540"/>
                  <a:gd name="connsiteX11" fmla="*/ 1942246 w 2028518"/>
                  <a:gd name="connsiteY11" fmla="*/ 1244254 h 1440540"/>
                  <a:gd name="connsiteX12" fmla="*/ 1359605 w 2028518"/>
                  <a:gd name="connsiteY12" fmla="*/ 1183157 h 1440540"/>
                  <a:gd name="connsiteX13" fmla="*/ 1359605 w 2028518"/>
                  <a:gd name="connsiteY13" fmla="*/ 1222981 h 1440540"/>
                  <a:gd name="connsiteX14" fmla="*/ 1942246 w 2028518"/>
                  <a:gd name="connsiteY14" fmla="*/ 1222981 h 1440540"/>
                  <a:gd name="connsiteX15" fmla="*/ 1942246 w 2028518"/>
                  <a:gd name="connsiteY15" fmla="*/ 1183157 h 1440540"/>
                  <a:gd name="connsiteX16" fmla="*/ 1003047 w 2028518"/>
                  <a:gd name="connsiteY16" fmla="*/ 821458 h 1440540"/>
                  <a:gd name="connsiteX17" fmla="*/ 1003047 w 2028518"/>
                  <a:gd name="connsiteY17" fmla="*/ 1439143 h 1440540"/>
                  <a:gd name="connsiteX18" fmla="*/ 1259865 w 2028518"/>
                  <a:gd name="connsiteY18" fmla="*/ 1439143 h 1440540"/>
                  <a:gd name="connsiteX19" fmla="*/ 1259865 w 2028518"/>
                  <a:gd name="connsiteY19" fmla="*/ 821458 h 1440540"/>
                  <a:gd name="connsiteX20" fmla="*/ 640721 w 2028518"/>
                  <a:gd name="connsiteY20" fmla="*/ 818736 h 1440540"/>
                  <a:gd name="connsiteX21" fmla="*/ 640721 w 2028518"/>
                  <a:gd name="connsiteY21" fmla="*/ 1436421 h 1440540"/>
                  <a:gd name="connsiteX22" fmla="*/ 860983 w 2028518"/>
                  <a:gd name="connsiteY22" fmla="*/ 1436421 h 1440540"/>
                  <a:gd name="connsiteX23" fmla="*/ 860983 w 2028518"/>
                  <a:gd name="connsiteY23" fmla="*/ 818736 h 1440540"/>
                  <a:gd name="connsiteX24" fmla="*/ 1818380 w 2028518"/>
                  <a:gd name="connsiteY24" fmla="*/ 734607 h 1440540"/>
                  <a:gd name="connsiteX25" fmla="*/ 1818380 w 2028518"/>
                  <a:gd name="connsiteY25" fmla="*/ 807677 h 1440540"/>
                  <a:gd name="connsiteX26" fmla="*/ 1916476 w 2028518"/>
                  <a:gd name="connsiteY26" fmla="*/ 807677 h 1440540"/>
                  <a:gd name="connsiteX27" fmla="*/ 1916476 w 2028518"/>
                  <a:gd name="connsiteY27" fmla="*/ 734607 h 1440540"/>
                  <a:gd name="connsiteX28" fmla="*/ 1634779 w 2028518"/>
                  <a:gd name="connsiteY28" fmla="*/ 734607 h 1440540"/>
                  <a:gd name="connsiteX29" fmla="*/ 1634779 w 2028518"/>
                  <a:gd name="connsiteY29" fmla="*/ 807677 h 1440540"/>
                  <a:gd name="connsiteX30" fmla="*/ 1732875 w 2028518"/>
                  <a:gd name="connsiteY30" fmla="*/ 807677 h 1440540"/>
                  <a:gd name="connsiteX31" fmla="*/ 1732875 w 2028518"/>
                  <a:gd name="connsiteY31" fmla="*/ 734607 h 1440540"/>
                  <a:gd name="connsiteX32" fmla="*/ 1451179 w 2028518"/>
                  <a:gd name="connsiteY32" fmla="*/ 734607 h 1440540"/>
                  <a:gd name="connsiteX33" fmla="*/ 1451179 w 2028518"/>
                  <a:gd name="connsiteY33" fmla="*/ 807677 h 1440540"/>
                  <a:gd name="connsiteX34" fmla="*/ 1549275 w 2028518"/>
                  <a:gd name="connsiteY34" fmla="*/ 807677 h 1440540"/>
                  <a:gd name="connsiteX35" fmla="*/ 1549275 w 2028518"/>
                  <a:gd name="connsiteY35" fmla="*/ 734607 h 1440540"/>
                  <a:gd name="connsiteX36" fmla="*/ 1818380 w 2028518"/>
                  <a:gd name="connsiteY36" fmla="*/ 582994 h 1440540"/>
                  <a:gd name="connsiteX37" fmla="*/ 1818380 w 2028518"/>
                  <a:gd name="connsiteY37" fmla="*/ 656064 h 1440540"/>
                  <a:gd name="connsiteX38" fmla="*/ 1916476 w 2028518"/>
                  <a:gd name="connsiteY38" fmla="*/ 656064 h 1440540"/>
                  <a:gd name="connsiteX39" fmla="*/ 1916476 w 2028518"/>
                  <a:gd name="connsiteY39" fmla="*/ 582994 h 1440540"/>
                  <a:gd name="connsiteX40" fmla="*/ 1634779 w 2028518"/>
                  <a:gd name="connsiteY40" fmla="*/ 582994 h 1440540"/>
                  <a:gd name="connsiteX41" fmla="*/ 1634779 w 2028518"/>
                  <a:gd name="connsiteY41" fmla="*/ 656064 h 1440540"/>
                  <a:gd name="connsiteX42" fmla="*/ 1732875 w 2028518"/>
                  <a:gd name="connsiteY42" fmla="*/ 656064 h 1440540"/>
                  <a:gd name="connsiteX43" fmla="*/ 1732875 w 2028518"/>
                  <a:gd name="connsiteY43" fmla="*/ 582994 h 1440540"/>
                  <a:gd name="connsiteX44" fmla="*/ 1451179 w 2028518"/>
                  <a:gd name="connsiteY44" fmla="*/ 582994 h 1440540"/>
                  <a:gd name="connsiteX45" fmla="*/ 1451179 w 2028518"/>
                  <a:gd name="connsiteY45" fmla="*/ 656064 h 1440540"/>
                  <a:gd name="connsiteX46" fmla="*/ 1549275 w 2028518"/>
                  <a:gd name="connsiteY46" fmla="*/ 656064 h 1440540"/>
                  <a:gd name="connsiteX47" fmla="*/ 1549275 w 2028518"/>
                  <a:gd name="connsiteY47" fmla="*/ 582994 h 1440540"/>
                  <a:gd name="connsiteX48" fmla="*/ 403424 w 2028518"/>
                  <a:gd name="connsiteY48" fmla="*/ 499916 h 1440540"/>
                  <a:gd name="connsiteX49" fmla="*/ 348620 w 2028518"/>
                  <a:gd name="connsiteY49" fmla="*/ 554720 h 1440540"/>
                  <a:gd name="connsiteX50" fmla="*/ 348620 w 2028518"/>
                  <a:gd name="connsiteY50" fmla="*/ 1438886 h 1440540"/>
                  <a:gd name="connsiteX51" fmla="*/ 458227 w 2028518"/>
                  <a:gd name="connsiteY51" fmla="*/ 1438886 h 1440540"/>
                  <a:gd name="connsiteX52" fmla="*/ 458228 w 2028518"/>
                  <a:gd name="connsiteY52" fmla="*/ 554720 h 1440540"/>
                  <a:gd name="connsiteX53" fmla="*/ 403424 w 2028518"/>
                  <a:gd name="connsiteY53" fmla="*/ 499916 h 1440540"/>
                  <a:gd name="connsiteX54" fmla="*/ 169200 w 2028518"/>
                  <a:gd name="connsiteY54" fmla="*/ 496212 h 1440540"/>
                  <a:gd name="connsiteX55" fmla="*/ 114396 w 2028518"/>
                  <a:gd name="connsiteY55" fmla="*/ 551016 h 1440540"/>
                  <a:gd name="connsiteX56" fmla="*/ 114396 w 2028518"/>
                  <a:gd name="connsiteY56" fmla="*/ 1435182 h 1440540"/>
                  <a:gd name="connsiteX57" fmla="*/ 224003 w 2028518"/>
                  <a:gd name="connsiteY57" fmla="*/ 1435182 h 1440540"/>
                  <a:gd name="connsiteX58" fmla="*/ 224004 w 2028518"/>
                  <a:gd name="connsiteY58" fmla="*/ 551016 h 1440540"/>
                  <a:gd name="connsiteX59" fmla="*/ 169200 w 2028518"/>
                  <a:gd name="connsiteY59" fmla="*/ 496212 h 1440540"/>
                  <a:gd name="connsiteX60" fmla="*/ 1818380 w 2028518"/>
                  <a:gd name="connsiteY60" fmla="*/ 431380 h 1440540"/>
                  <a:gd name="connsiteX61" fmla="*/ 1818380 w 2028518"/>
                  <a:gd name="connsiteY61" fmla="*/ 504450 h 1440540"/>
                  <a:gd name="connsiteX62" fmla="*/ 1916476 w 2028518"/>
                  <a:gd name="connsiteY62" fmla="*/ 504450 h 1440540"/>
                  <a:gd name="connsiteX63" fmla="*/ 1916476 w 2028518"/>
                  <a:gd name="connsiteY63" fmla="*/ 431380 h 1440540"/>
                  <a:gd name="connsiteX64" fmla="*/ 1634779 w 2028518"/>
                  <a:gd name="connsiteY64" fmla="*/ 431380 h 1440540"/>
                  <a:gd name="connsiteX65" fmla="*/ 1634779 w 2028518"/>
                  <a:gd name="connsiteY65" fmla="*/ 504450 h 1440540"/>
                  <a:gd name="connsiteX66" fmla="*/ 1732875 w 2028518"/>
                  <a:gd name="connsiteY66" fmla="*/ 504450 h 1440540"/>
                  <a:gd name="connsiteX67" fmla="*/ 1732875 w 2028518"/>
                  <a:gd name="connsiteY67" fmla="*/ 431380 h 1440540"/>
                  <a:gd name="connsiteX68" fmla="*/ 1451179 w 2028518"/>
                  <a:gd name="connsiteY68" fmla="*/ 431380 h 1440540"/>
                  <a:gd name="connsiteX69" fmla="*/ 1451179 w 2028518"/>
                  <a:gd name="connsiteY69" fmla="*/ 504450 h 1440540"/>
                  <a:gd name="connsiteX70" fmla="*/ 1549275 w 2028518"/>
                  <a:gd name="connsiteY70" fmla="*/ 504450 h 1440540"/>
                  <a:gd name="connsiteX71" fmla="*/ 1549275 w 2028518"/>
                  <a:gd name="connsiteY71" fmla="*/ 431380 h 1440540"/>
                  <a:gd name="connsiteX72" fmla="*/ 1254606 w 2028518"/>
                  <a:gd name="connsiteY72" fmla="*/ 431380 h 1440540"/>
                  <a:gd name="connsiteX73" fmla="*/ 1254606 w 2028518"/>
                  <a:gd name="connsiteY73" fmla="*/ 504450 h 1440540"/>
                  <a:gd name="connsiteX74" fmla="*/ 1352702 w 2028518"/>
                  <a:gd name="connsiteY74" fmla="*/ 504450 h 1440540"/>
                  <a:gd name="connsiteX75" fmla="*/ 1352702 w 2028518"/>
                  <a:gd name="connsiteY75" fmla="*/ 431380 h 1440540"/>
                  <a:gd name="connsiteX76" fmla="*/ 1071005 w 2028518"/>
                  <a:gd name="connsiteY76" fmla="*/ 431380 h 1440540"/>
                  <a:gd name="connsiteX77" fmla="*/ 1071005 w 2028518"/>
                  <a:gd name="connsiteY77" fmla="*/ 504450 h 1440540"/>
                  <a:gd name="connsiteX78" fmla="*/ 1169101 w 2028518"/>
                  <a:gd name="connsiteY78" fmla="*/ 504450 h 1440540"/>
                  <a:gd name="connsiteX79" fmla="*/ 1169101 w 2028518"/>
                  <a:gd name="connsiteY79" fmla="*/ 431380 h 1440540"/>
                  <a:gd name="connsiteX80" fmla="*/ 887405 w 2028518"/>
                  <a:gd name="connsiteY80" fmla="*/ 431380 h 1440540"/>
                  <a:gd name="connsiteX81" fmla="*/ 887405 w 2028518"/>
                  <a:gd name="connsiteY81" fmla="*/ 504450 h 1440540"/>
                  <a:gd name="connsiteX82" fmla="*/ 985501 w 2028518"/>
                  <a:gd name="connsiteY82" fmla="*/ 504450 h 1440540"/>
                  <a:gd name="connsiteX83" fmla="*/ 985501 w 2028518"/>
                  <a:gd name="connsiteY83" fmla="*/ 431380 h 1440540"/>
                  <a:gd name="connsiteX84" fmla="*/ 726849 w 2028518"/>
                  <a:gd name="connsiteY84" fmla="*/ 431380 h 1440540"/>
                  <a:gd name="connsiteX85" fmla="*/ 726849 w 2028518"/>
                  <a:gd name="connsiteY85" fmla="*/ 504450 h 1440540"/>
                  <a:gd name="connsiteX86" fmla="*/ 824945 w 2028518"/>
                  <a:gd name="connsiteY86" fmla="*/ 504450 h 1440540"/>
                  <a:gd name="connsiteX87" fmla="*/ 824945 w 2028518"/>
                  <a:gd name="connsiteY87" fmla="*/ 431380 h 1440540"/>
                  <a:gd name="connsiteX88" fmla="*/ 543248 w 2028518"/>
                  <a:gd name="connsiteY88" fmla="*/ 431380 h 1440540"/>
                  <a:gd name="connsiteX89" fmla="*/ 543248 w 2028518"/>
                  <a:gd name="connsiteY89" fmla="*/ 504450 h 1440540"/>
                  <a:gd name="connsiteX90" fmla="*/ 641344 w 2028518"/>
                  <a:gd name="connsiteY90" fmla="*/ 504450 h 1440540"/>
                  <a:gd name="connsiteX91" fmla="*/ 641344 w 2028518"/>
                  <a:gd name="connsiteY91" fmla="*/ 431380 h 1440540"/>
                  <a:gd name="connsiteX92" fmla="*/ 525663 w 2028518"/>
                  <a:gd name="connsiteY92" fmla="*/ 0 h 1440540"/>
                  <a:gd name="connsiteX93" fmla="*/ 525663 w 2028518"/>
                  <a:gd name="connsiteY93" fmla="*/ 296929 h 1440540"/>
                  <a:gd name="connsiteX94" fmla="*/ 1026614 w 2028518"/>
                  <a:gd name="connsiteY94" fmla="*/ 0 h 1440540"/>
                  <a:gd name="connsiteX95" fmla="*/ 1026614 w 2028518"/>
                  <a:gd name="connsiteY95" fmla="*/ 296930 h 1440540"/>
                  <a:gd name="connsiteX96" fmla="*/ 1527566 w 2028518"/>
                  <a:gd name="connsiteY96" fmla="*/ 0 h 1440540"/>
                  <a:gd name="connsiteX97" fmla="*/ 1527566 w 2028518"/>
                  <a:gd name="connsiteY97" fmla="*/ 296930 h 1440540"/>
                  <a:gd name="connsiteX98" fmla="*/ 2028518 w 2028518"/>
                  <a:gd name="connsiteY98" fmla="*/ 0 h 1440540"/>
                  <a:gd name="connsiteX99" fmla="*/ 2028518 w 2028518"/>
                  <a:gd name="connsiteY99" fmla="*/ 311577 h 1440540"/>
                  <a:gd name="connsiteX100" fmla="*/ 2028518 w 2028518"/>
                  <a:gd name="connsiteY100" fmla="*/ 1440540 h 1440540"/>
                  <a:gd name="connsiteX101" fmla="*/ 0 w 2028518"/>
                  <a:gd name="connsiteY101" fmla="*/ 1440540 h 1440540"/>
                  <a:gd name="connsiteX102" fmla="*/ 0 w 2028518"/>
                  <a:gd name="connsiteY102" fmla="*/ 311577 h 1440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028518" h="1440540">
                    <a:moveTo>
                      <a:pt x="1359605" y="1366447"/>
                    </a:moveTo>
                    <a:lnTo>
                      <a:pt x="1359605" y="1406271"/>
                    </a:lnTo>
                    <a:lnTo>
                      <a:pt x="1942246" y="1406271"/>
                    </a:lnTo>
                    <a:lnTo>
                      <a:pt x="1942246" y="1366447"/>
                    </a:lnTo>
                    <a:close/>
                    <a:moveTo>
                      <a:pt x="1359605" y="1305350"/>
                    </a:moveTo>
                    <a:lnTo>
                      <a:pt x="1359605" y="1345174"/>
                    </a:lnTo>
                    <a:lnTo>
                      <a:pt x="1942246" y="1345174"/>
                    </a:lnTo>
                    <a:lnTo>
                      <a:pt x="1942246" y="1305350"/>
                    </a:lnTo>
                    <a:close/>
                    <a:moveTo>
                      <a:pt x="1359605" y="1244254"/>
                    </a:moveTo>
                    <a:lnTo>
                      <a:pt x="1359605" y="1284078"/>
                    </a:lnTo>
                    <a:lnTo>
                      <a:pt x="1942246" y="1284078"/>
                    </a:lnTo>
                    <a:lnTo>
                      <a:pt x="1942246" y="1244254"/>
                    </a:lnTo>
                    <a:close/>
                    <a:moveTo>
                      <a:pt x="1359605" y="1183157"/>
                    </a:moveTo>
                    <a:lnTo>
                      <a:pt x="1359605" y="1222981"/>
                    </a:lnTo>
                    <a:lnTo>
                      <a:pt x="1942246" y="1222981"/>
                    </a:lnTo>
                    <a:lnTo>
                      <a:pt x="1942246" y="1183157"/>
                    </a:lnTo>
                    <a:close/>
                    <a:moveTo>
                      <a:pt x="1003047" y="821458"/>
                    </a:moveTo>
                    <a:lnTo>
                      <a:pt x="1003047" y="1439143"/>
                    </a:lnTo>
                    <a:lnTo>
                      <a:pt x="1259865" y="1439143"/>
                    </a:lnTo>
                    <a:lnTo>
                      <a:pt x="1259865" y="821458"/>
                    </a:lnTo>
                    <a:close/>
                    <a:moveTo>
                      <a:pt x="640721" y="818736"/>
                    </a:moveTo>
                    <a:lnTo>
                      <a:pt x="640721" y="1436421"/>
                    </a:lnTo>
                    <a:lnTo>
                      <a:pt x="860983" y="1436421"/>
                    </a:lnTo>
                    <a:lnTo>
                      <a:pt x="860983" y="818736"/>
                    </a:lnTo>
                    <a:close/>
                    <a:moveTo>
                      <a:pt x="1818380" y="734607"/>
                    </a:moveTo>
                    <a:lnTo>
                      <a:pt x="1818380" y="807677"/>
                    </a:lnTo>
                    <a:lnTo>
                      <a:pt x="1916476" y="807677"/>
                    </a:lnTo>
                    <a:lnTo>
                      <a:pt x="1916476" y="734607"/>
                    </a:lnTo>
                    <a:close/>
                    <a:moveTo>
                      <a:pt x="1634779" y="734607"/>
                    </a:moveTo>
                    <a:lnTo>
                      <a:pt x="1634779" y="807677"/>
                    </a:lnTo>
                    <a:lnTo>
                      <a:pt x="1732875" y="807677"/>
                    </a:lnTo>
                    <a:lnTo>
                      <a:pt x="1732875" y="734607"/>
                    </a:lnTo>
                    <a:close/>
                    <a:moveTo>
                      <a:pt x="1451179" y="734607"/>
                    </a:moveTo>
                    <a:lnTo>
                      <a:pt x="1451179" y="807677"/>
                    </a:lnTo>
                    <a:lnTo>
                      <a:pt x="1549275" y="807677"/>
                    </a:lnTo>
                    <a:lnTo>
                      <a:pt x="1549275" y="734607"/>
                    </a:lnTo>
                    <a:close/>
                    <a:moveTo>
                      <a:pt x="1818380" y="582994"/>
                    </a:moveTo>
                    <a:lnTo>
                      <a:pt x="1818380" y="656064"/>
                    </a:lnTo>
                    <a:lnTo>
                      <a:pt x="1916476" y="656064"/>
                    </a:lnTo>
                    <a:lnTo>
                      <a:pt x="1916476" y="582994"/>
                    </a:lnTo>
                    <a:close/>
                    <a:moveTo>
                      <a:pt x="1634779" y="582994"/>
                    </a:moveTo>
                    <a:lnTo>
                      <a:pt x="1634779" y="656064"/>
                    </a:lnTo>
                    <a:lnTo>
                      <a:pt x="1732875" y="656064"/>
                    </a:lnTo>
                    <a:lnTo>
                      <a:pt x="1732875" y="582994"/>
                    </a:lnTo>
                    <a:close/>
                    <a:moveTo>
                      <a:pt x="1451179" y="582994"/>
                    </a:moveTo>
                    <a:lnTo>
                      <a:pt x="1451179" y="656064"/>
                    </a:lnTo>
                    <a:lnTo>
                      <a:pt x="1549275" y="656064"/>
                    </a:lnTo>
                    <a:lnTo>
                      <a:pt x="1549275" y="582994"/>
                    </a:lnTo>
                    <a:close/>
                    <a:moveTo>
                      <a:pt x="403424" y="499916"/>
                    </a:moveTo>
                    <a:cubicBezTo>
                      <a:pt x="373157" y="499916"/>
                      <a:pt x="348620" y="524453"/>
                      <a:pt x="348620" y="554720"/>
                    </a:cubicBezTo>
                    <a:lnTo>
                      <a:pt x="348620" y="1438886"/>
                    </a:lnTo>
                    <a:lnTo>
                      <a:pt x="458227" y="1438886"/>
                    </a:lnTo>
                    <a:cubicBezTo>
                      <a:pt x="458227" y="1144164"/>
                      <a:pt x="458228" y="849442"/>
                      <a:pt x="458228" y="554720"/>
                    </a:cubicBezTo>
                    <a:cubicBezTo>
                      <a:pt x="458228" y="524453"/>
                      <a:pt x="433691" y="499916"/>
                      <a:pt x="403424" y="499916"/>
                    </a:cubicBezTo>
                    <a:close/>
                    <a:moveTo>
                      <a:pt x="169200" y="496212"/>
                    </a:moveTo>
                    <a:cubicBezTo>
                      <a:pt x="138933" y="496212"/>
                      <a:pt x="114396" y="520749"/>
                      <a:pt x="114396" y="551016"/>
                    </a:cubicBezTo>
                    <a:lnTo>
                      <a:pt x="114396" y="1435182"/>
                    </a:lnTo>
                    <a:lnTo>
                      <a:pt x="224003" y="1435182"/>
                    </a:lnTo>
                    <a:cubicBezTo>
                      <a:pt x="224003" y="1140460"/>
                      <a:pt x="224004" y="845738"/>
                      <a:pt x="224004" y="551016"/>
                    </a:cubicBezTo>
                    <a:cubicBezTo>
                      <a:pt x="224004" y="520749"/>
                      <a:pt x="199467" y="496212"/>
                      <a:pt x="169200" y="496212"/>
                    </a:cubicBezTo>
                    <a:close/>
                    <a:moveTo>
                      <a:pt x="1818380" y="431380"/>
                    </a:moveTo>
                    <a:lnTo>
                      <a:pt x="1818380" y="504450"/>
                    </a:lnTo>
                    <a:lnTo>
                      <a:pt x="1916476" y="504450"/>
                    </a:lnTo>
                    <a:lnTo>
                      <a:pt x="1916476" y="431380"/>
                    </a:lnTo>
                    <a:close/>
                    <a:moveTo>
                      <a:pt x="1634779" y="431380"/>
                    </a:moveTo>
                    <a:lnTo>
                      <a:pt x="1634779" y="504450"/>
                    </a:lnTo>
                    <a:lnTo>
                      <a:pt x="1732875" y="504450"/>
                    </a:lnTo>
                    <a:lnTo>
                      <a:pt x="1732875" y="431380"/>
                    </a:lnTo>
                    <a:close/>
                    <a:moveTo>
                      <a:pt x="1451179" y="431380"/>
                    </a:moveTo>
                    <a:lnTo>
                      <a:pt x="1451179" y="504450"/>
                    </a:lnTo>
                    <a:lnTo>
                      <a:pt x="1549275" y="504450"/>
                    </a:lnTo>
                    <a:lnTo>
                      <a:pt x="1549275" y="431380"/>
                    </a:lnTo>
                    <a:close/>
                    <a:moveTo>
                      <a:pt x="1254606" y="431380"/>
                    </a:moveTo>
                    <a:lnTo>
                      <a:pt x="1254606" y="504450"/>
                    </a:lnTo>
                    <a:lnTo>
                      <a:pt x="1352702" y="504450"/>
                    </a:lnTo>
                    <a:lnTo>
                      <a:pt x="1352702" y="431380"/>
                    </a:lnTo>
                    <a:close/>
                    <a:moveTo>
                      <a:pt x="1071005" y="431380"/>
                    </a:moveTo>
                    <a:lnTo>
                      <a:pt x="1071005" y="504450"/>
                    </a:lnTo>
                    <a:lnTo>
                      <a:pt x="1169101" y="504450"/>
                    </a:lnTo>
                    <a:lnTo>
                      <a:pt x="1169101" y="431380"/>
                    </a:lnTo>
                    <a:close/>
                    <a:moveTo>
                      <a:pt x="887405" y="431380"/>
                    </a:moveTo>
                    <a:lnTo>
                      <a:pt x="887405" y="504450"/>
                    </a:lnTo>
                    <a:lnTo>
                      <a:pt x="985501" y="504450"/>
                    </a:lnTo>
                    <a:lnTo>
                      <a:pt x="985501" y="431380"/>
                    </a:lnTo>
                    <a:close/>
                    <a:moveTo>
                      <a:pt x="726849" y="431380"/>
                    </a:moveTo>
                    <a:lnTo>
                      <a:pt x="726849" y="504450"/>
                    </a:lnTo>
                    <a:lnTo>
                      <a:pt x="824945" y="504450"/>
                    </a:lnTo>
                    <a:lnTo>
                      <a:pt x="824945" y="431380"/>
                    </a:lnTo>
                    <a:close/>
                    <a:moveTo>
                      <a:pt x="543248" y="431380"/>
                    </a:moveTo>
                    <a:lnTo>
                      <a:pt x="543248" y="504450"/>
                    </a:lnTo>
                    <a:lnTo>
                      <a:pt x="641344" y="504450"/>
                    </a:lnTo>
                    <a:lnTo>
                      <a:pt x="641344" y="431380"/>
                    </a:lnTo>
                    <a:close/>
                    <a:moveTo>
                      <a:pt x="525663" y="0"/>
                    </a:moveTo>
                    <a:lnTo>
                      <a:pt x="525663" y="296929"/>
                    </a:lnTo>
                    <a:lnTo>
                      <a:pt x="1026614" y="0"/>
                    </a:lnTo>
                    <a:lnTo>
                      <a:pt x="1026614" y="296930"/>
                    </a:lnTo>
                    <a:lnTo>
                      <a:pt x="1527566" y="0"/>
                    </a:lnTo>
                    <a:lnTo>
                      <a:pt x="1527566" y="296930"/>
                    </a:lnTo>
                    <a:lnTo>
                      <a:pt x="2028518" y="0"/>
                    </a:lnTo>
                    <a:lnTo>
                      <a:pt x="2028518" y="311577"/>
                    </a:lnTo>
                    <a:lnTo>
                      <a:pt x="2028518" y="1440540"/>
                    </a:lnTo>
                    <a:lnTo>
                      <a:pt x="0" y="1440540"/>
                    </a:lnTo>
                    <a:lnTo>
                      <a:pt x="0" y="31157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0E38D91-E45F-4EB9-8423-C4C5FA1698F8}"/>
                  </a:ext>
                </a:extLst>
              </p:cNvPr>
              <p:cNvSpPr/>
              <p:nvPr/>
            </p:nvSpPr>
            <p:spPr>
              <a:xfrm>
                <a:off x="8698073" y="4267516"/>
                <a:ext cx="2163080" cy="2082019"/>
              </a:xfrm>
              <a:custGeom>
                <a:avLst/>
                <a:gdLst>
                  <a:gd name="connsiteX0" fmla="*/ 1708938 w 2163080"/>
                  <a:gd name="connsiteY0" fmla="*/ 2004560 h 2082019"/>
                  <a:gd name="connsiteX1" fmla="*/ 1708938 w 2163080"/>
                  <a:gd name="connsiteY1" fmla="*/ 2044384 h 2082019"/>
                  <a:gd name="connsiteX2" fmla="*/ 2059441 w 2163080"/>
                  <a:gd name="connsiteY2" fmla="*/ 2044384 h 2082019"/>
                  <a:gd name="connsiteX3" fmla="*/ 2059441 w 2163080"/>
                  <a:gd name="connsiteY3" fmla="*/ 2004560 h 2082019"/>
                  <a:gd name="connsiteX4" fmla="*/ 1293406 w 2163080"/>
                  <a:gd name="connsiteY4" fmla="*/ 2004560 h 2082019"/>
                  <a:gd name="connsiteX5" fmla="*/ 1293406 w 2163080"/>
                  <a:gd name="connsiteY5" fmla="*/ 2044384 h 2082019"/>
                  <a:gd name="connsiteX6" fmla="*/ 1643909 w 2163080"/>
                  <a:gd name="connsiteY6" fmla="*/ 2044384 h 2082019"/>
                  <a:gd name="connsiteX7" fmla="*/ 1643909 w 2163080"/>
                  <a:gd name="connsiteY7" fmla="*/ 2004560 h 2082019"/>
                  <a:gd name="connsiteX8" fmla="*/ 1708938 w 2163080"/>
                  <a:gd name="connsiteY8" fmla="*/ 1943463 h 2082019"/>
                  <a:gd name="connsiteX9" fmla="*/ 1708938 w 2163080"/>
                  <a:gd name="connsiteY9" fmla="*/ 1983287 h 2082019"/>
                  <a:gd name="connsiteX10" fmla="*/ 2059441 w 2163080"/>
                  <a:gd name="connsiteY10" fmla="*/ 1983287 h 2082019"/>
                  <a:gd name="connsiteX11" fmla="*/ 2059441 w 2163080"/>
                  <a:gd name="connsiteY11" fmla="*/ 1943463 h 2082019"/>
                  <a:gd name="connsiteX12" fmla="*/ 1293406 w 2163080"/>
                  <a:gd name="connsiteY12" fmla="*/ 1943463 h 2082019"/>
                  <a:gd name="connsiteX13" fmla="*/ 1293406 w 2163080"/>
                  <a:gd name="connsiteY13" fmla="*/ 1983287 h 2082019"/>
                  <a:gd name="connsiteX14" fmla="*/ 1643909 w 2163080"/>
                  <a:gd name="connsiteY14" fmla="*/ 1983287 h 2082019"/>
                  <a:gd name="connsiteX15" fmla="*/ 1643909 w 2163080"/>
                  <a:gd name="connsiteY15" fmla="*/ 1943463 h 2082019"/>
                  <a:gd name="connsiteX16" fmla="*/ 1708938 w 2163080"/>
                  <a:gd name="connsiteY16" fmla="*/ 1882367 h 2082019"/>
                  <a:gd name="connsiteX17" fmla="*/ 1708938 w 2163080"/>
                  <a:gd name="connsiteY17" fmla="*/ 1922191 h 2082019"/>
                  <a:gd name="connsiteX18" fmla="*/ 2059441 w 2163080"/>
                  <a:gd name="connsiteY18" fmla="*/ 1922191 h 2082019"/>
                  <a:gd name="connsiteX19" fmla="*/ 2059441 w 2163080"/>
                  <a:gd name="connsiteY19" fmla="*/ 1882367 h 2082019"/>
                  <a:gd name="connsiteX20" fmla="*/ 1293406 w 2163080"/>
                  <a:gd name="connsiteY20" fmla="*/ 1882367 h 2082019"/>
                  <a:gd name="connsiteX21" fmla="*/ 1293406 w 2163080"/>
                  <a:gd name="connsiteY21" fmla="*/ 1922191 h 2082019"/>
                  <a:gd name="connsiteX22" fmla="*/ 1643909 w 2163080"/>
                  <a:gd name="connsiteY22" fmla="*/ 1922191 h 2082019"/>
                  <a:gd name="connsiteX23" fmla="*/ 1643909 w 2163080"/>
                  <a:gd name="connsiteY23" fmla="*/ 1882367 h 2082019"/>
                  <a:gd name="connsiteX24" fmla="*/ 1024178 w 2163080"/>
                  <a:gd name="connsiteY24" fmla="*/ 1873675 h 2082019"/>
                  <a:gd name="connsiteX25" fmla="*/ 1024178 w 2163080"/>
                  <a:gd name="connsiteY25" fmla="*/ 1939321 h 2082019"/>
                  <a:gd name="connsiteX26" fmla="*/ 1122274 w 2163080"/>
                  <a:gd name="connsiteY26" fmla="*/ 1939321 h 2082019"/>
                  <a:gd name="connsiteX27" fmla="*/ 1122274 w 2163080"/>
                  <a:gd name="connsiteY27" fmla="*/ 1873675 h 2082019"/>
                  <a:gd name="connsiteX28" fmla="*/ 840577 w 2163080"/>
                  <a:gd name="connsiteY28" fmla="*/ 1873675 h 2082019"/>
                  <a:gd name="connsiteX29" fmla="*/ 840577 w 2163080"/>
                  <a:gd name="connsiteY29" fmla="*/ 1939321 h 2082019"/>
                  <a:gd name="connsiteX30" fmla="*/ 938673 w 2163080"/>
                  <a:gd name="connsiteY30" fmla="*/ 1939321 h 2082019"/>
                  <a:gd name="connsiteX31" fmla="*/ 938673 w 2163080"/>
                  <a:gd name="connsiteY31" fmla="*/ 1873675 h 2082019"/>
                  <a:gd name="connsiteX32" fmla="*/ 656977 w 2163080"/>
                  <a:gd name="connsiteY32" fmla="*/ 1873675 h 2082019"/>
                  <a:gd name="connsiteX33" fmla="*/ 656977 w 2163080"/>
                  <a:gd name="connsiteY33" fmla="*/ 1939321 h 2082019"/>
                  <a:gd name="connsiteX34" fmla="*/ 755073 w 2163080"/>
                  <a:gd name="connsiteY34" fmla="*/ 1939321 h 2082019"/>
                  <a:gd name="connsiteX35" fmla="*/ 755073 w 2163080"/>
                  <a:gd name="connsiteY35" fmla="*/ 1873675 h 2082019"/>
                  <a:gd name="connsiteX36" fmla="*/ 1708938 w 2163080"/>
                  <a:gd name="connsiteY36" fmla="*/ 1821270 h 2082019"/>
                  <a:gd name="connsiteX37" fmla="*/ 1708938 w 2163080"/>
                  <a:gd name="connsiteY37" fmla="*/ 1861094 h 2082019"/>
                  <a:gd name="connsiteX38" fmla="*/ 2059441 w 2163080"/>
                  <a:gd name="connsiteY38" fmla="*/ 1861094 h 2082019"/>
                  <a:gd name="connsiteX39" fmla="*/ 2059441 w 2163080"/>
                  <a:gd name="connsiteY39" fmla="*/ 1821270 h 2082019"/>
                  <a:gd name="connsiteX40" fmla="*/ 1293406 w 2163080"/>
                  <a:gd name="connsiteY40" fmla="*/ 1821270 h 2082019"/>
                  <a:gd name="connsiteX41" fmla="*/ 1293406 w 2163080"/>
                  <a:gd name="connsiteY41" fmla="*/ 1861094 h 2082019"/>
                  <a:gd name="connsiteX42" fmla="*/ 1643909 w 2163080"/>
                  <a:gd name="connsiteY42" fmla="*/ 1861094 h 2082019"/>
                  <a:gd name="connsiteX43" fmla="*/ 1643909 w 2163080"/>
                  <a:gd name="connsiteY43" fmla="*/ 1821270 h 2082019"/>
                  <a:gd name="connsiteX44" fmla="*/ 1024178 w 2163080"/>
                  <a:gd name="connsiteY44" fmla="*/ 1737466 h 2082019"/>
                  <a:gd name="connsiteX45" fmla="*/ 1024178 w 2163080"/>
                  <a:gd name="connsiteY45" fmla="*/ 1803112 h 2082019"/>
                  <a:gd name="connsiteX46" fmla="*/ 1122274 w 2163080"/>
                  <a:gd name="connsiteY46" fmla="*/ 1803112 h 2082019"/>
                  <a:gd name="connsiteX47" fmla="*/ 1122274 w 2163080"/>
                  <a:gd name="connsiteY47" fmla="*/ 1737466 h 2082019"/>
                  <a:gd name="connsiteX48" fmla="*/ 840577 w 2163080"/>
                  <a:gd name="connsiteY48" fmla="*/ 1737466 h 2082019"/>
                  <a:gd name="connsiteX49" fmla="*/ 840577 w 2163080"/>
                  <a:gd name="connsiteY49" fmla="*/ 1803112 h 2082019"/>
                  <a:gd name="connsiteX50" fmla="*/ 938673 w 2163080"/>
                  <a:gd name="connsiteY50" fmla="*/ 1803112 h 2082019"/>
                  <a:gd name="connsiteX51" fmla="*/ 938673 w 2163080"/>
                  <a:gd name="connsiteY51" fmla="*/ 1737466 h 2082019"/>
                  <a:gd name="connsiteX52" fmla="*/ 656977 w 2163080"/>
                  <a:gd name="connsiteY52" fmla="*/ 1737466 h 2082019"/>
                  <a:gd name="connsiteX53" fmla="*/ 656977 w 2163080"/>
                  <a:gd name="connsiteY53" fmla="*/ 1803112 h 2082019"/>
                  <a:gd name="connsiteX54" fmla="*/ 755073 w 2163080"/>
                  <a:gd name="connsiteY54" fmla="*/ 1803112 h 2082019"/>
                  <a:gd name="connsiteX55" fmla="*/ 755073 w 2163080"/>
                  <a:gd name="connsiteY55" fmla="*/ 1737466 h 2082019"/>
                  <a:gd name="connsiteX56" fmla="*/ 1024178 w 2163080"/>
                  <a:gd name="connsiteY56" fmla="*/ 1601257 h 2082019"/>
                  <a:gd name="connsiteX57" fmla="*/ 1024178 w 2163080"/>
                  <a:gd name="connsiteY57" fmla="*/ 1666903 h 2082019"/>
                  <a:gd name="connsiteX58" fmla="*/ 1122274 w 2163080"/>
                  <a:gd name="connsiteY58" fmla="*/ 1666903 h 2082019"/>
                  <a:gd name="connsiteX59" fmla="*/ 1122274 w 2163080"/>
                  <a:gd name="connsiteY59" fmla="*/ 1601257 h 2082019"/>
                  <a:gd name="connsiteX60" fmla="*/ 840577 w 2163080"/>
                  <a:gd name="connsiteY60" fmla="*/ 1601257 h 2082019"/>
                  <a:gd name="connsiteX61" fmla="*/ 840577 w 2163080"/>
                  <a:gd name="connsiteY61" fmla="*/ 1666903 h 2082019"/>
                  <a:gd name="connsiteX62" fmla="*/ 938673 w 2163080"/>
                  <a:gd name="connsiteY62" fmla="*/ 1666903 h 2082019"/>
                  <a:gd name="connsiteX63" fmla="*/ 938673 w 2163080"/>
                  <a:gd name="connsiteY63" fmla="*/ 1601257 h 2082019"/>
                  <a:gd name="connsiteX64" fmla="*/ 656977 w 2163080"/>
                  <a:gd name="connsiteY64" fmla="*/ 1601257 h 2082019"/>
                  <a:gd name="connsiteX65" fmla="*/ 656977 w 2163080"/>
                  <a:gd name="connsiteY65" fmla="*/ 1666903 h 2082019"/>
                  <a:gd name="connsiteX66" fmla="*/ 755073 w 2163080"/>
                  <a:gd name="connsiteY66" fmla="*/ 1666903 h 2082019"/>
                  <a:gd name="connsiteX67" fmla="*/ 755073 w 2163080"/>
                  <a:gd name="connsiteY67" fmla="*/ 1601257 h 2082019"/>
                  <a:gd name="connsiteX68" fmla="*/ 1949811 w 2163080"/>
                  <a:gd name="connsiteY68" fmla="*/ 1437108 h 2082019"/>
                  <a:gd name="connsiteX69" fmla="*/ 1949811 w 2163080"/>
                  <a:gd name="connsiteY69" fmla="*/ 1502754 h 2082019"/>
                  <a:gd name="connsiteX70" fmla="*/ 2047907 w 2163080"/>
                  <a:gd name="connsiteY70" fmla="*/ 1502754 h 2082019"/>
                  <a:gd name="connsiteX71" fmla="*/ 2047907 w 2163080"/>
                  <a:gd name="connsiteY71" fmla="*/ 1437108 h 2082019"/>
                  <a:gd name="connsiteX72" fmla="*/ 1766210 w 2163080"/>
                  <a:gd name="connsiteY72" fmla="*/ 1437108 h 2082019"/>
                  <a:gd name="connsiteX73" fmla="*/ 1766210 w 2163080"/>
                  <a:gd name="connsiteY73" fmla="*/ 1502754 h 2082019"/>
                  <a:gd name="connsiteX74" fmla="*/ 1864306 w 2163080"/>
                  <a:gd name="connsiteY74" fmla="*/ 1502754 h 2082019"/>
                  <a:gd name="connsiteX75" fmla="*/ 1864306 w 2163080"/>
                  <a:gd name="connsiteY75" fmla="*/ 1437108 h 2082019"/>
                  <a:gd name="connsiteX76" fmla="*/ 1582610 w 2163080"/>
                  <a:gd name="connsiteY76" fmla="*/ 1437108 h 2082019"/>
                  <a:gd name="connsiteX77" fmla="*/ 1582610 w 2163080"/>
                  <a:gd name="connsiteY77" fmla="*/ 1502754 h 2082019"/>
                  <a:gd name="connsiteX78" fmla="*/ 1680706 w 2163080"/>
                  <a:gd name="connsiteY78" fmla="*/ 1502754 h 2082019"/>
                  <a:gd name="connsiteX79" fmla="*/ 1680706 w 2163080"/>
                  <a:gd name="connsiteY79" fmla="*/ 1437108 h 2082019"/>
                  <a:gd name="connsiteX80" fmla="*/ 1386037 w 2163080"/>
                  <a:gd name="connsiteY80" fmla="*/ 1437108 h 2082019"/>
                  <a:gd name="connsiteX81" fmla="*/ 1386037 w 2163080"/>
                  <a:gd name="connsiteY81" fmla="*/ 1502754 h 2082019"/>
                  <a:gd name="connsiteX82" fmla="*/ 1484133 w 2163080"/>
                  <a:gd name="connsiteY82" fmla="*/ 1502754 h 2082019"/>
                  <a:gd name="connsiteX83" fmla="*/ 1484133 w 2163080"/>
                  <a:gd name="connsiteY83" fmla="*/ 1437108 h 2082019"/>
                  <a:gd name="connsiteX84" fmla="*/ 1202437 w 2163080"/>
                  <a:gd name="connsiteY84" fmla="*/ 1437108 h 2082019"/>
                  <a:gd name="connsiteX85" fmla="*/ 1202437 w 2163080"/>
                  <a:gd name="connsiteY85" fmla="*/ 1502754 h 2082019"/>
                  <a:gd name="connsiteX86" fmla="*/ 1300533 w 2163080"/>
                  <a:gd name="connsiteY86" fmla="*/ 1502754 h 2082019"/>
                  <a:gd name="connsiteX87" fmla="*/ 1300533 w 2163080"/>
                  <a:gd name="connsiteY87" fmla="*/ 1437108 h 2082019"/>
                  <a:gd name="connsiteX88" fmla="*/ 1024178 w 2163080"/>
                  <a:gd name="connsiteY88" fmla="*/ 1437108 h 2082019"/>
                  <a:gd name="connsiteX89" fmla="*/ 1024178 w 2163080"/>
                  <a:gd name="connsiteY89" fmla="*/ 1502754 h 2082019"/>
                  <a:gd name="connsiteX90" fmla="*/ 1122274 w 2163080"/>
                  <a:gd name="connsiteY90" fmla="*/ 1502754 h 2082019"/>
                  <a:gd name="connsiteX91" fmla="*/ 1122274 w 2163080"/>
                  <a:gd name="connsiteY91" fmla="*/ 1437108 h 2082019"/>
                  <a:gd name="connsiteX92" fmla="*/ 840577 w 2163080"/>
                  <a:gd name="connsiteY92" fmla="*/ 1437108 h 2082019"/>
                  <a:gd name="connsiteX93" fmla="*/ 840577 w 2163080"/>
                  <a:gd name="connsiteY93" fmla="*/ 1502754 h 2082019"/>
                  <a:gd name="connsiteX94" fmla="*/ 938673 w 2163080"/>
                  <a:gd name="connsiteY94" fmla="*/ 1502754 h 2082019"/>
                  <a:gd name="connsiteX95" fmla="*/ 938673 w 2163080"/>
                  <a:gd name="connsiteY95" fmla="*/ 1437108 h 2082019"/>
                  <a:gd name="connsiteX96" fmla="*/ 656977 w 2163080"/>
                  <a:gd name="connsiteY96" fmla="*/ 1437108 h 2082019"/>
                  <a:gd name="connsiteX97" fmla="*/ 656977 w 2163080"/>
                  <a:gd name="connsiteY97" fmla="*/ 1502754 h 2082019"/>
                  <a:gd name="connsiteX98" fmla="*/ 755073 w 2163080"/>
                  <a:gd name="connsiteY98" fmla="*/ 1502754 h 2082019"/>
                  <a:gd name="connsiteX99" fmla="*/ 755073 w 2163080"/>
                  <a:gd name="connsiteY99" fmla="*/ 1437108 h 2082019"/>
                  <a:gd name="connsiteX100" fmla="*/ 1037978 w 2163080"/>
                  <a:gd name="connsiteY100" fmla="*/ 331011 h 2082019"/>
                  <a:gd name="connsiteX101" fmla="*/ 1037978 w 2163080"/>
                  <a:gd name="connsiteY101" fmla="*/ 465308 h 2082019"/>
                  <a:gd name="connsiteX102" fmla="*/ 1059098 w 2163080"/>
                  <a:gd name="connsiteY102" fmla="*/ 468502 h 2082019"/>
                  <a:gd name="connsiteX103" fmla="*/ 1162875 w 2163080"/>
                  <a:gd name="connsiteY103" fmla="*/ 562591 h 2082019"/>
                  <a:gd name="connsiteX104" fmla="*/ 1173239 w 2163080"/>
                  <a:gd name="connsiteY104" fmla="*/ 613926 h 2082019"/>
                  <a:gd name="connsiteX105" fmla="*/ 1175942 w 2163080"/>
                  <a:gd name="connsiteY105" fmla="*/ 613926 h 2082019"/>
                  <a:gd name="connsiteX106" fmla="*/ 1175942 w 2163080"/>
                  <a:gd name="connsiteY106" fmla="*/ 627317 h 2082019"/>
                  <a:gd name="connsiteX107" fmla="*/ 1175943 w 2163080"/>
                  <a:gd name="connsiteY107" fmla="*/ 627321 h 2082019"/>
                  <a:gd name="connsiteX108" fmla="*/ 1175942 w 2163080"/>
                  <a:gd name="connsiteY108" fmla="*/ 1063497 h 2082019"/>
                  <a:gd name="connsiteX109" fmla="*/ 1283069 w 2163080"/>
                  <a:gd name="connsiteY109" fmla="*/ 1063497 h 2082019"/>
                  <a:gd name="connsiteX110" fmla="*/ 1283069 w 2163080"/>
                  <a:gd name="connsiteY110" fmla="*/ 627216 h 2082019"/>
                  <a:gd name="connsiteX111" fmla="*/ 1384635 w 2163080"/>
                  <a:gd name="connsiteY111" fmla="*/ 473988 h 2082019"/>
                  <a:gd name="connsiteX112" fmla="*/ 1437863 w 2163080"/>
                  <a:gd name="connsiteY112" fmla="*/ 463242 h 2082019"/>
                  <a:gd name="connsiteX113" fmla="*/ 1437863 w 2163080"/>
                  <a:gd name="connsiteY113" fmla="*/ 331011 h 2082019"/>
                  <a:gd name="connsiteX114" fmla="*/ 785279 w 2163080"/>
                  <a:gd name="connsiteY114" fmla="*/ 331011 h 2082019"/>
                  <a:gd name="connsiteX115" fmla="*/ 785279 w 2163080"/>
                  <a:gd name="connsiteY115" fmla="*/ 1063497 h 2082019"/>
                  <a:gd name="connsiteX116" fmla="*/ 843351 w 2163080"/>
                  <a:gd name="connsiteY116" fmla="*/ 1063497 h 2082019"/>
                  <a:gd name="connsiteX117" fmla="*/ 843351 w 2163080"/>
                  <a:gd name="connsiteY117" fmla="*/ 627321 h 2082019"/>
                  <a:gd name="connsiteX118" fmla="*/ 944917 w 2163080"/>
                  <a:gd name="connsiteY118" fmla="*/ 474094 h 2082019"/>
                  <a:gd name="connsiteX119" fmla="*/ 996379 w 2163080"/>
                  <a:gd name="connsiteY119" fmla="*/ 463704 h 2082019"/>
                  <a:gd name="connsiteX120" fmla="*/ 996379 w 2163080"/>
                  <a:gd name="connsiteY120" fmla="*/ 331011 h 2082019"/>
                  <a:gd name="connsiteX121" fmla="*/ 683756 w 2163080"/>
                  <a:gd name="connsiteY121" fmla="*/ 0 h 2082019"/>
                  <a:gd name="connsiteX122" fmla="*/ 785279 w 2163080"/>
                  <a:gd name="connsiteY122" fmla="*/ 0 h 2082019"/>
                  <a:gd name="connsiteX123" fmla="*/ 785279 w 2163080"/>
                  <a:gd name="connsiteY123" fmla="*/ 1 h 2082019"/>
                  <a:gd name="connsiteX124" fmla="*/ 785279 w 2163080"/>
                  <a:gd name="connsiteY124" fmla="*/ 150699 h 2082019"/>
                  <a:gd name="connsiteX125" fmla="*/ 785279 w 2163080"/>
                  <a:gd name="connsiteY125" fmla="*/ 150703 h 2082019"/>
                  <a:gd name="connsiteX126" fmla="*/ 785279 w 2163080"/>
                  <a:gd name="connsiteY126" fmla="*/ 185573 h 2082019"/>
                  <a:gd name="connsiteX127" fmla="*/ 785279 w 2163080"/>
                  <a:gd name="connsiteY127" fmla="*/ 268612 h 2082019"/>
                  <a:gd name="connsiteX128" fmla="*/ 1437863 w 2163080"/>
                  <a:gd name="connsiteY128" fmla="*/ 268612 h 2082019"/>
                  <a:gd name="connsiteX129" fmla="*/ 1437863 w 2163080"/>
                  <a:gd name="connsiteY129" fmla="*/ 268180 h 2082019"/>
                  <a:gd name="connsiteX130" fmla="*/ 1479462 w 2163080"/>
                  <a:gd name="connsiteY130" fmla="*/ 268180 h 2082019"/>
                  <a:gd name="connsiteX131" fmla="*/ 1479462 w 2163080"/>
                  <a:gd name="connsiteY131" fmla="*/ 466997 h 2082019"/>
                  <a:gd name="connsiteX132" fmla="*/ 1514095 w 2163080"/>
                  <a:gd name="connsiteY132" fmla="*/ 473988 h 2082019"/>
                  <a:gd name="connsiteX133" fmla="*/ 1608185 w 2163080"/>
                  <a:gd name="connsiteY133" fmla="*/ 577765 h 2082019"/>
                  <a:gd name="connsiteX134" fmla="*/ 1613636 w 2163080"/>
                  <a:gd name="connsiteY134" fmla="*/ 613821 h 2082019"/>
                  <a:gd name="connsiteX135" fmla="*/ 1615660 w 2163080"/>
                  <a:gd name="connsiteY135" fmla="*/ 613821 h 2082019"/>
                  <a:gd name="connsiteX136" fmla="*/ 1615660 w 2163080"/>
                  <a:gd name="connsiteY136" fmla="*/ 627210 h 2082019"/>
                  <a:gd name="connsiteX137" fmla="*/ 1615661 w 2163080"/>
                  <a:gd name="connsiteY137" fmla="*/ 627216 h 2082019"/>
                  <a:gd name="connsiteX138" fmla="*/ 1615660 w 2163080"/>
                  <a:gd name="connsiteY138" fmla="*/ 1063497 h 2082019"/>
                  <a:gd name="connsiteX139" fmla="*/ 2163080 w 2163080"/>
                  <a:gd name="connsiteY139" fmla="*/ 1063497 h 2082019"/>
                  <a:gd name="connsiteX140" fmla="*/ 2163080 w 2163080"/>
                  <a:gd name="connsiteY140" fmla="*/ 1184656 h 2082019"/>
                  <a:gd name="connsiteX141" fmla="*/ 2163080 w 2163080"/>
                  <a:gd name="connsiteY141" fmla="*/ 1530190 h 2082019"/>
                  <a:gd name="connsiteX142" fmla="*/ 2163080 w 2163080"/>
                  <a:gd name="connsiteY142" fmla="*/ 2078653 h 2082019"/>
                  <a:gd name="connsiteX143" fmla="*/ 2163080 w 2163080"/>
                  <a:gd name="connsiteY143" fmla="*/ 2082019 h 2082019"/>
                  <a:gd name="connsiteX144" fmla="*/ 499194 w 2163080"/>
                  <a:gd name="connsiteY144" fmla="*/ 2082019 h 2082019"/>
                  <a:gd name="connsiteX145" fmla="*/ 499105 w 2163080"/>
                  <a:gd name="connsiteY145" fmla="*/ 2082019 h 2082019"/>
                  <a:gd name="connsiteX146" fmla="*/ 421721 w 2163080"/>
                  <a:gd name="connsiteY146" fmla="*/ 2082019 h 2082019"/>
                  <a:gd name="connsiteX147" fmla="*/ 421721 w 2163080"/>
                  <a:gd name="connsiteY147" fmla="*/ 1864776 h 2082019"/>
                  <a:gd name="connsiteX148" fmla="*/ 327071 w 2163080"/>
                  <a:gd name="connsiteY148" fmla="*/ 1864776 h 2082019"/>
                  <a:gd name="connsiteX149" fmla="*/ 327071 w 2163080"/>
                  <a:gd name="connsiteY149" fmla="*/ 2082019 h 2082019"/>
                  <a:gd name="connsiteX150" fmla="*/ 249597 w 2163080"/>
                  <a:gd name="connsiteY150" fmla="*/ 2082019 h 2082019"/>
                  <a:gd name="connsiteX151" fmla="*/ 249597 w 2163080"/>
                  <a:gd name="connsiteY151" fmla="*/ 2082018 h 2082019"/>
                  <a:gd name="connsiteX152" fmla="*/ 163326 w 2163080"/>
                  <a:gd name="connsiteY152" fmla="*/ 2082018 h 2082019"/>
                  <a:gd name="connsiteX153" fmla="*/ 163326 w 2163080"/>
                  <a:gd name="connsiteY153" fmla="*/ 1864776 h 2082019"/>
                  <a:gd name="connsiteX154" fmla="*/ 68676 w 2163080"/>
                  <a:gd name="connsiteY154" fmla="*/ 1864776 h 2082019"/>
                  <a:gd name="connsiteX155" fmla="*/ 68676 w 2163080"/>
                  <a:gd name="connsiteY155" fmla="*/ 2082018 h 2082019"/>
                  <a:gd name="connsiteX156" fmla="*/ 0 w 2163080"/>
                  <a:gd name="connsiteY156" fmla="*/ 2082018 h 2082019"/>
                  <a:gd name="connsiteX157" fmla="*/ 0 w 2163080"/>
                  <a:gd name="connsiteY157" fmla="*/ 1070653 h 2082019"/>
                  <a:gd name="connsiteX158" fmla="*/ 0 w 2163080"/>
                  <a:gd name="connsiteY158" fmla="*/ 957871 h 2082019"/>
                  <a:gd name="connsiteX159" fmla="*/ 0 w 2163080"/>
                  <a:gd name="connsiteY159" fmla="*/ 957207 h 2082019"/>
                  <a:gd name="connsiteX160" fmla="*/ 91842 w 2163080"/>
                  <a:gd name="connsiteY160" fmla="*/ 957207 h 2082019"/>
                  <a:gd name="connsiteX161" fmla="*/ 91842 w 2163080"/>
                  <a:gd name="connsiteY161" fmla="*/ 351653 h 2082019"/>
                  <a:gd name="connsiteX162" fmla="*/ 91841 w 2163080"/>
                  <a:gd name="connsiteY162" fmla="*/ 351653 h 2082019"/>
                  <a:gd name="connsiteX163" fmla="*/ 91841 w 2163080"/>
                  <a:gd name="connsiteY163" fmla="*/ 185571 h 2082019"/>
                  <a:gd name="connsiteX164" fmla="*/ 237438 w 2163080"/>
                  <a:gd name="connsiteY164" fmla="*/ 185571 h 2082019"/>
                  <a:gd name="connsiteX165" fmla="*/ 383036 w 2163080"/>
                  <a:gd name="connsiteY165" fmla="*/ 185571 h 2082019"/>
                  <a:gd name="connsiteX166" fmla="*/ 383037 w 2163080"/>
                  <a:gd name="connsiteY166" fmla="*/ 185571 h 2082019"/>
                  <a:gd name="connsiteX167" fmla="*/ 383037 w 2163080"/>
                  <a:gd name="connsiteY167" fmla="*/ 337527 h 2082019"/>
                  <a:gd name="connsiteX168" fmla="*/ 383038 w 2163080"/>
                  <a:gd name="connsiteY168" fmla="*/ 337527 h 2082019"/>
                  <a:gd name="connsiteX169" fmla="*/ 383038 w 2163080"/>
                  <a:gd name="connsiteY169" fmla="*/ 337530 h 2082019"/>
                  <a:gd name="connsiteX170" fmla="*/ 383038 w 2163080"/>
                  <a:gd name="connsiteY170" fmla="*/ 955499 h 2082019"/>
                  <a:gd name="connsiteX171" fmla="*/ 499194 w 2163080"/>
                  <a:gd name="connsiteY171" fmla="*/ 955499 h 2082019"/>
                  <a:gd name="connsiteX172" fmla="*/ 499194 w 2163080"/>
                  <a:gd name="connsiteY172" fmla="*/ 956944 h 2082019"/>
                  <a:gd name="connsiteX173" fmla="*/ 499194 w 2163080"/>
                  <a:gd name="connsiteY173" fmla="*/ 1063497 h 2082019"/>
                  <a:gd name="connsiteX174" fmla="*/ 591966 w 2163080"/>
                  <a:gd name="connsiteY174" fmla="*/ 1063497 h 2082019"/>
                  <a:gd name="connsiteX175" fmla="*/ 591966 w 2163080"/>
                  <a:gd name="connsiteY175" fmla="*/ 185573 h 2082019"/>
                  <a:gd name="connsiteX176" fmla="*/ 591966 w 2163080"/>
                  <a:gd name="connsiteY176" fmla="*/ 150703 h 2082019"/>
                  <a:gd name="connsiteX177" fmla="*/ 591966 w 2163080"/>
                  <a:gd name="connsiteY177" fmla="*/ 1 h 2082019"/>
                  <a:gd name="connsiteX178" fmla="*/ 683756 w 2163080"/>
                  <a:gd name="connsiteY178" fmla="*/ 1 h 2082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2163080" h="2082019">
                    <a:moveTo>
                      <a:pt x="1708938" y="2004560"/>
                    </a:moveTo>
                    <a:lnTo>
                      <a:pt x="1708938" y="2044384"/>
                    </a:lnTo>
                    <a:lnTo>
                      <a:pt x="2059441" y="2044384"/>
                    </a:lnTo>
                    <a:lnTo>
                      <a:pt x="2059441" y="2004560"/>
                    </a:lnTo>
                    <a:close/>
                    <a:moveTo>
                      <a:pt x="1293406" y="2004560"/>
                    </a:moveTo>
                    <a:lnTo>
                      <a:pt x="1293406" y="2044384"/>
                    </a:lnTo>
                    <a:lnTo>
                      <a:pt x="1643909" y="2044384"/>
                    </a:lnTo>
                    <a:lnTo>
                      <a:pt x="1643909" y="2004560"/>
                    </a:lnTo>
                    <a:close/>
                    <a:moveTo>
                      <a:pt x="1708938" y="1943463"/>
                    </a:moveTo>
                    <a:lnTo>
                      <a:pt x="1708938" y="1983287"/>
                    </a:lnTo>
                    <a:lnTo>
                      <a:pt x="2059441" y="1983287"/>
                    </a:lnTo>
                    <a:lnTo>
                      <a:pt x="2059441" y="1943463"/>
                    </a:lnTo>
                    <a:close/>
                    <a:moveTo>
                      <a:pt x="1293406" y="1943463"/>
                    </a:moveTo>
                    <a:lnTo>
                      <a:pt x="1293406" y="1983287"/>
                    </a:lnTo>
                    <a:lnTo>
                      <a:pt x="1643909" y="1983287"/>
                    </a:lnTo>
                    <a:lnTo>
                      <a:pt x="1643909" y="1943463"/>
                    </a:lnTo>
                    <a:close/>
                    <a:moveTo>
                      <a:pt x="1708938" y="1882367"/>
                    </a:moveTo>
                    <a:lnTo>
                      <a:pt x="1708938" y="1922191"/>
                    </a:lnTo>
                    <a:lnTo>
                      <a:pt x="2059441" y="1922191"/>
                    </a:lnTo>
                    <a:lnTo>
                      <a:pt x="2059441" y="1882367"/>
                    </a:lnTo>
                    <a:close/>
                    <a:moveTo>
                      <a:pt x="1293406" y="1882367"/>
                    </a:moveTo>
                    <a:lnTo>
                      <a:pt x="1293406" y="1922191"/>
                    </a:lnTo>
                    <a:lnTo>
                      <a:pt x="1643909" y="1922191"/>
                    </a:lnTo>
                    <a:lnTo>
                      <a:pt x="1643909" y="1882367"/>
                    </a:lnTo>
                    <a:close/>
                    <a:moveTo>
                      <a:pt x="1024178" y="1873675"/>
                    </a:moveTo>
                    <a:lnTo>
                      <a:pt x="1024178" y="1939321"/>
                    </a:lnTo>
                    <a:lnTo>
                      <a:pt x="1122274" y="1939321"/>
                    </a:lnTo>
                    <a:lnTo>
                      <a:pt x="1122274" y="1873675"/>
                    </a:lnTo>
                    <a:close/>
                    <a:moveTo>
                      <a:pt x="840577" y="1873675"/>
                    </a:moveTo>
                    <a:lnTo>
                      <a:pt x="840577" y="1939321"/>
                    </a:lnTo>
                    <a:lnTo>
                      <a:pt x="938673" y="1939321"/>
                    </a:lnTo>
                    <a:lnTo>
                      <a:pt x="938673" y="1873675"/>
                    </a:lnTo>
                    <a:close/>
                    <a:moveTo>
                      <a:pt x="656977" y="1873675"/>
                    </a:moveTo>
                    <a:lnTo>
                      <a:pt x="656977" y="1939321"/>
                    </a:lnTo>
                    <a:lnTo>
                      <a:pt x="755073" y="1939321"/>
                    </a:lnTo>
                    <a:lnTo>
                      <a:pt x="755073" y="1873675"/>
                    </a:lnTo>
                    <a:close/>
                    <a:moveTo>
                      <a:pt x="1708938" y="1821270"/>
                    </a:moveTo>
                    <a:lnTo>
                      <a:pt x="1708938" y="1861094"/>
                    </a:lnTo>
                    <a:lnTo>
                      <a:pt x="2059441" y="1861094"/>
                    </a:lnTo>
                    <a:lnTo>
                      <a:pt x="2059441" y="1821270"/>
                    </a:lnTo>
                    <a:close/>
                    <a:moveTo>
                      <a:pt x="1293406" y="1821270"/>
                    </a:moveTo>
                    <a:lnTo>
                      <a:pt x="1293406" y="1861094"/>
                    </a:lnTo>
                    <a:lnTo>
                      <a:pt x="1643909" y="1861094"/>
                    </a:lnTo>
                    <a:lnTo>
                      <a:pt x="1643909" y="1821270"/>
                    </a:lnTo>
                    <a:close/>
                    <a:moveTo>
                      <a:pt x="1024178" y="1737466"/>
                    </a:moveTo>
                    <a:lnTo>
                      <a:pt x="1024178" y="1803112"/>
                    </a:lnTo>
                    <a:lnTo>
                      <a:pt x="1122274" y="1803112"/>
                    </a:lnTo>
                    <a:lnTo>
                      <a:pt x="1122274" y="1737466"/>
                    </a:lnTo>
                    <a:close/>
                    <a:moveTo>
                      <a:pt x="840577" y="1737466"/>
                    </a:moveTo>
                    <a:lnTo>
                      <a:pt x="840577" y="1803112"/>
                    </a:lnTo>
                    <a:lnTo>
                      <a:pt x="938673" y="1803112"/>
                    </a:lnTo>
                    <a:lnTo>
                      <a:pt x="938673" y="1737466"/>
                    </a:lnTo>
                    <a:close/>
                    <a:moveTo>
                      <a:pt x="656977" y="1737466"/>
                    </a:moveTo>
                    <a:lnTo>
                      <a:pt x="656977" y="1803112"/>
                    </a:lnTo>
                    <a:lnTo>
                      <a:pt x="755073" y="1803112"/>
                    </a:lnTo>
                    <a:lnTo>
                      <a:pt x="755073" y="1737466"/>
                    </a:lnTo>
                    <a:close/>
                    <a:moveTo>
                      <a:pt x="1024178" y="1601257"/>
                    </a:moveTo>
                    <a:lnTo>
                      <a:pt x="1024178" y="1666903"/>
                    </a:lnTo>
                    <a:lnTo>
                      <a:pt x="1122274" y="1666903"/>
                    </a:lnTo>
                    <a:lnTo>
                      <a:pt x="1122274" y="1601257"/>
                    </a:lnTo>
                    <a:close/>
                    <a:moveTo>
                      <a:pt x="840577" y="1601257"/>
                    </a:moveTo>
                    <a:lnTo>
                      <a:pt x="840577" y="1666903"/>
                    </a:lnTo>
                    <a:lnTo>
                      <a:pt x="938673" y="1666903"/>
                    </a:lnTo>
                    <a:lnTo>
                      <a:pt x="938673" y="1601257"/>
                    </a:lnTo>
                    <a:close/>
                    <a:moveTo>
                      <a:pt x="656977" y="1601257"/>
                    </a:moveTo>
                    <a:lnTo>
                      <a:pt x="656977" y="1666903"/>
                    </a:lnTo>
                    <a:lnTo>
                      <a:pt x="755073" y="1666903"/>
                    </a:lnTo>
                    <a:lnTo>
                      <a:pt x="755073" y="1601257"/>
                    </a:lnTo>
                    <a:close/>
                    <a:moveTo>
                      <a:pt x="1949811" y="1437108"/>
                    </a:moveTo>
                    <a:lnTo>
                      <a:pt x="1949811" y="1502754"/>
                    </a:lnTo>
                    <a:lnTo>
                      <a:pt x="2047907" y="1502754"/>
                    </a:lnTo>
                    <a:lnTo>
                      <a:pt x="2047907" y="1437108"/>
                    </a:lnTo>
                    <a:close/>
                    <a:moveTo>
                      <a:pt x="1766210" y="1437108"/>
                    </a:moveTo>
                    <a:lnTo>
                      <a:pt x="1766210" y="1502754"/>
                    </a:lnTo>
                    <a:lnTo>
                      <a:pt x="1864306" y="1502754"/>
                    </a:lnTo>
                    <a:lnTo>
                      <a:pt x="1864306" y="1437108"/>
                    </a:lnTo>
                    <a:close/>
                    <a:moveTo>
                      <a:pt x="1582610" y="1437108"/>
                    </a:moveTo>
                    <a:lnTo>
                      <a:pt x="1582610" y="1502754"/>
                    </a:lnTo>
                    <a:lnTo>
                      <a:pt x="1680706" y="1502754"/>
                    </a:lnTo>
                    <a:lnTo>
                      <a:pt x="1680706" y="1437108"/>
                    </a:lnTo>
                    <a:close/>
                    <a:moveTo>
                      <a:pt x="1386037" y="1437108"/>
                    </a:moveTo>
                    <a:lnTo>
                      <a:pt x="1386037" y="1502754"/>
                    </a:lnTo>
                    <a:lnTo>
                      <a:pt x="1484133" y="1502754"/>
                    </a:lnTo>
                    <a:lnTo>
                      <a:pt x="1484133" y="1437108"/>
                    </a:lnTo>
                    <a:close/>
                    <a:moveTo>
                      <a:pt x="1202437" y="1437108"/>
                    </a:moveTo>
                    <a:lnTo>
                      <a:pt x="1202437" y="1502754"/>
                    </a:lnTo>
                    <a:lnTo>
                      <a:pt x="1300533" y="1502754"/>
                    </a:lnTo>
                    <a:lnTo>
                      <a:pt x="1300533" y="1437108"/>
                    </a:lnTo>
                    <a:close/>
                    <a:moveTo>
                      <a:pt x="1024178" y="1437108"/>
                    </a:moveTo>
                    <a:lnTo>
                      <a:pt x="1024178" y="1502754"/>
                    </a:lnTo>
                    <a:lnTo>
                      <a:pt x="1122274" y="1502754"/>
                    </a:lnTo>
                    <a:lnTo>
                      <a:pt x="1122274" y="1437108"/>
                    </a:lnTo>
                    <a:close/>
                    <a:moveTo>
                      <a:pt x="840577" y="1437108"/>
                    </a:moveTo>
                    <a:lnTo>
                      <a:pt x="840577" y="1502754"/>
                    </a:lnTo>
                    <a:lnTo>
                      <a:pt x="938673" y="1502754"/>
                    </a:lnTo>
                    <a:lnTo>
                      <a:pt x="938673" y="1437108"/>
                    </a:lnTo>
                    <a:close/>
                    <a:moveTo>
                      <a:pt x="656977" y="1437108"/>
                    </a:moveTo>
                    <a:lnTo>
                      <a:pt x="656977" y="1502754"/>
                    </a:lnTo>
                    <a:lnTo>
                      <a:pt x="755073" y="1502754"/>
                    </a:lnTo>
                    <a:lnTo>
                      <a:pt x="755073" y="1437108"/>
                    </a:lnTo>
                    <a:close/>
                    <a:moveTo>
                      <a:pt x="1037978" y="331011"/>
                    </a:moveTo>
                    <a:lnTo>
                      <a:pt x="1037978" y="465308"/>
                    </a:lnTo>
                    <a:lnTo>
                      <a:pt x="1059098" y="468502"/>
                    </a:lnTo>
                    <a:cubicBezTo>
                      <a:pt x="1105963" y="483078"/>
                      <a:pt x="1143941" y="517827"/>
                      <a:pt x="1162875" y="562591"/>
                    </a:cubicBezTo>
                    <a:lnTo>
                      <a:pt x="1173239" y="613926"/>
                    </a:lnTo>
                    <a:lnTo>
                      <a:pt x="1175942" y="613926"/>
                    </a:lnTo>
                    <a:lnTo>
                      <a:pt x="1175942" y="627317"/>
                    </a:lnTo>
                    <a:lnTo>
                      <a:pt x="1175943" y="627321"/>
                    </a:lnTo>
                    <a:lnTo>
                      <a:pt x="1175942" y="1063497"/>
                    </a:lnTo>
                    <a:lnTo>
                      <a:pt x="1283069" y="1063497"/>
                    </a:lnTo>
                    <a:lnTo>
                      <a:pt x="1283069" y="627216"/>
                    </a:lnTo>
                    <a:cubicBezTo>
                      <a:pt x="1283069" y="558334"/>
                      <a:pt x="1324949" y="499233"/>
                      <a:pt x="1384635" y="473988"/>
                    </a:cubicBezTo>
                    <a:lnTo>
                      <a:pt x="1437863" y="463242"/>
                    </a:lnTo>
                    <a:lnTo>
                      <a:pt x="1437863" y="331011"/>
                    </a:lnTo>
                    <a:close/>
                    <a:moveTo>
                      <a:pt x="785279" y="331011"/>
                    </a:moveTo>
                    <a:lnTo>
                      <a:pt x="785279" y="1063497"/>
                    </a:lnTo>
                    <a:lnTo>
                      <a:pt x="843351" y="1063497"/>
                    </a:lnTo>
                    <a:lnTo>
                      <a:pt x="843351" y="627321"/>
                    </a:lnTo>
                    <a:cubicBezTo>
                      <a:pt x="843351" y="558439"/>
                      <a:pt x="885231" y="499339"/>
                      <a:pt x="944917" y="474094"/>
                    </a:cubicBezTo>
                    <a:lnTo>
                      <a:pt x="996379" y="463704"/>
                    </a:lnTo>
                    <a:lnTo>
                      <a:pt x="996379" y="331011"/>
                    </a:lnTo>
                    <a:close/>
                    <a:moveTo>
                      <a:pt x="683756" y="0"/>
                    </a:moveTo>
                    <a:lnTo>
                      <a:pt x="785279" y="0"/>
                    </a:lnTo>
                    <a:lnTo>
                      <a:pt x="785279" y="1"/>
                    </a:lnTo>
                    <a:lnTo>
                      <a:pt x="785279" y="150699"/>
                    </a:lnTo>
                    <a:lnTo>
                      <a:pt x="785279" y="150703"/>
                    </a:lnTo>
                    <a:lnTo>
                      <a:pt x="785279" y="185573"/>
                    </a:lnTo>
                    <a:lnTo>
                      <a:pt x="785279" y="268612"/>
                    </a:lnTo>
                    <a:lnTo>
                      <a:pt x="1437863" y="268612"/>
                    </a:lnTo>
                    <a:lnTo>
                      <a:pt x="1437863" y="268180"/>
                    </a:lnTo>
                    <a:lnTo>
                      <a:pt x="1479462" y="268180"/>
                    </a:lnTo>
                    <a:lnTo>
                      <a:pt x="1479462" y="466997"/>
                    </a:lnTo>
                    <a:lnTo>
                      <a:pt x="1514095" y="473988"/>
                    </a:lnTo>
                    <a:cubicBezTo>
                      <a:pt x="1558860" y="492922"/>
                      <a:pt x="1593608" y="530900"/>
                      <a:pt x="1608185" y="577765"/>
                    </a:cubicBezTo>
                    <a:lnTo>
                      <a:pt x="1613636" y="613821"/>
                    </a:lnTo>
                    <a:lnTo>
                      <a:pt x="1615660" y="613821"/>
                    </a:lnTo>
                    <a:lnTo>
                      <a:pt x="1615660" y="627210"/>
                    </a:lnTo>
                    <a:lnTo>
                      <a:pt x="1615661" y="627216"/>
                    </a:lnTo>
                    <a:lnTo>
                      <a:pt x="1615660" y="1063497"/>
                    </a:lnTo>
                    <a:lnTo>
                      <a:pt x="2163080" y="1063497"/>
                    </a:lnTo>
                    <a:lnTo>
                      <a:pt x="2163080" y="1184656"/>
                    </a:lnTo>
                    <a:lnTo>
                      <a:pt x="2163080" y="1530190"/>
                    </a:lnTo>
                    <a:lnTo>
                      <a:pt x="2163080" y="2078653"/>
                    </a:lnTo>
                    <a:lnTo>
                      <a:pt x="2163080" y="2082019"/>
                    </a:lnTo>
                    <a:lnTo>
                      <a:pt x="499194" y="2082019"/>
                    </a:lnTo>
                    <a:lnTo>
                      <a:pt x="499105" y="2082019"/>
                    </a:lnTo>
                    <a:lnTo>
                      <a:pt x="421721" y="2082019"/>
                    </a:lnTo>
                    <a:lnTo>
                      <a:pt x="421721" y="1864776"/>
                    </a:lnTo>
                    <a:lnTo>
                      <a:pt x="327071" y="1864776"/>
                    </a:lnTo>
                    <a:lnTo>
                      <a:pt x="327071" y="2082019"/>
                    </a:lnTo>
                    <a:lnTo>
                      <a:pt x="249597" y="2082019"/>
                    </a:lnTo>
                    <a:lnTo>
                      <a:pt x="249597" y="2082018"/>
                    </a:lnTo>
                    <a:lnTo>
                      <a:pt x="163326" y="2082018"/>
                    </a:lnTo>
                    <a:lnTo>
                      <a:pt x="163326" y="1864776"/>
                    </a:lnTo>
                    <a:lnTo>
                      <a:pt x="68676" y="1864776"/>
                    </a:lnTo>
                    <a:lnTo>
                      <a:pt x="68676" y="2082018"/>
                    </a:lnTo>
                    <a:lnTo>
                      <a:pt x="0" y="2082018"/>
                    </a:lnTo>
                    <a:lnTo>
                      <a:pt x="0" y="1070653"/>
                    </a:lnTo>
                    <a:lnTo>
                      <a:pt x="0" y="957871"/>
                    </a:lnTo>
                    <a:lnTo>
                      <a:pt x="0" y="957207"/>
                    </a:lnTo>
                    <a:lnTo>
                      <a:pt x="91842" y="957207"/>
                    </a:lnTo>
                    <a:lnTo>
                      <a:pt x="91842" y="351653"/>
                    </a:lnTo>
                    <a:lnTo>
                      <a:pt x="91841" y="351653"/>
                    </a:lnTo>
                    <a:lnTo>
                      <a:pt x="91841" y="185571"/>
                    </a:lnTo>
                    <a:lnTo>
                      <a:pt x="237438" y="185571"/>
                    </a:lnTo>
                    <a:lnTo>
                      <a:pt x="383036" y="185571"/>
                    </a:lnTo>
                    <a:lnTo>
                      <a:pt x="383037" y="185571"/>
                    </a:lnTo>
                    <a:lnTo>
                      <a:pt x="383037" y="337527"/>
                    </a:lnTo>
                    <a:lnTo>
                      <a:pt x="383038" y="337527"/>
                    </a:lnTo>
                    <a:lnTo>
                      <a:pt x="383038" y="337530"/>
                    </a:lnTo>
                    <a:lnTo>
                      <a:pt x="383038" y="955499"/>
                    </a:lnTo>
                    <a:lnTo>
                      <a:pt x="499194" y="955499"/>
                    </a:lnTo>
                    <a:lnTo>
                      <a:pt x="499194" y="956944"/>
                    </a:lnTo>
                    <a:lnTo>
                      <a:pt x="499194" y="1063497"/>
                    </a:lnTo>
                    <a:lnTo>
                      <a:pt x="591966" y="1063497"/>
                    </a:lnTo>
                    <a:lnTo>
                      <a:pt x="591966" y="185573"/>
                    </a:lnTo>
                    <a:lnTo>
                      <a:pt x="591966" y="150703"/>
                    </a:lnTo>
                    <a:lnTo>
                      <a:pt x="591966" y="1"/>
                    </a:lnTo>
                    <a:lnTo>
                      <a:pt x="683756" y="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F754D1-733D-4023-8E93-A07336970229}"/>
                </a:ext>
              </a:extLst>
            </p:cNvPr>
            <p:cNvSpPr/>
            <p:nvPr/>
          </p:nvSpPr>
          <p:spPr>
            <a:xfrm>
              <a:off x="5568942" y="3157178"/>
              <a:ext cx="527058" cy="387991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25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937F4EC-89C5-49C9-B969-25494F3EF3BC}"/>
              </a:ext>
            </a:extLst>
          </p:cNvPr>
          <p:cNvGrpSpPr/>
          <p:nvPr/>
        </p:nvGrpSpPr>
        <p:grpSpPr>
          <a:xfrm>
            <a:off x="8389285" y="2440898"/>
            <a:ext cx="3144280" cy="892552"/>
            <a:chOff x="8481110" y="2440898"/>
            <a:chExt cx="3144280" cy="8925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97D35B-2359-4A60-861E-D9C0ADEB8AB4}"/>
                </a:ext>
              </a:extLst>
            </p:cNvPr>
            <p:cNvSpPr txBox="1"/>
            <p:nvPr/>
          </p:nvSpPr>
          <p:spPr>
            <a:xfrm>
              <a:off x="8497215" y="2687119"/>
              <a:ext cx="31281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54EAE7-4514-4493-B948-59E0E9D044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CD68F1-0912-422F-BACB-5AE0E88EA270}"/>
              </a:ext>
            </a:extLst>
          </p:cNvPr>
          <p:cNvGrpSpPr/>
          <p:nvPr/>
        </p:nvGrpSpPr>
        <p:grpSpPr>
          <a:xfrm>
            <a:off x="8389285" y="4722043"/>
            <a:ext cx="3144280" cy="892552"/>
            <a:chOff x="1715369" y="1766707"/>
            <a:chExt cx="1783314" cy="8925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15C4E9-6D40-48B1-94E4-FD98483FCABE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DCCCF9-6F23-430E-A1CB-FE1309A59E0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1313B-379A-4685-AB4F-F231570CB104}"/>
              </a:ext>
            </a:extLst>
          </p:cNvPr>
          <p:cNvGrpSpPr/>
          <p:nvPr/>
        </p:nvGrpSpPr>
        <p:grpSpPr>
          <a:xfrm>
            <a:off x="739950" y="3543208"/>
            <a:ext cx="3144280" cy="892552"/>
            <a:chOff x="1715369" y="1766707"/>
            <a:chExt cx="1783314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133E99-2F1B-461A-A4CE-F38FA120072B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D8753E-C8F4-412D-AB64-40487770D6E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AA401305-87E7-4615-BBC7-97E97278CCEE}"/>
              </a:ext>
            </a:extLst>
          </p:cNvPr>
          <p:cNvSpPr/>
          <p:nvPr/>
        </p:nvSpPr>
        <p:spPr>
          <a:xfrm>
            <a:off x="6507193" y="5220013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E7F8FD-E379-4FEA-883F-640C4F216E1A}"/>
              </a:ext>
            </a:extLst>
          </p:cNvPr>
          <p:cNvSpPr/>
          <p:nvPr/>
        </p:nvSpPr>
        <p:spPr>
          <a:xfrm>
            <a:off x="4768254" y="4105131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8A0B55-72B4-4275-AC6F-547A65DAB621}"/>
              </a:ext>
            </a:extLst>
          </p:cNvPr>
          <p:cNvSpPr/>
          <p:nvPr/>
        </p:nvSpPr>
        <p:spPr>
          <a:xfrm>
            <a:off x="6507193" y="2990251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rgbClr val="0680C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804059F-B17A-4859-B533-E5DC9C40A7FE}"/>
              </a:ext>
            </a:extLst>
          </p:cNvPr>
          <p:cNvSpPr/>
          <p:nvPr/>
        </p:nvSpPr>
        <p:spPr>
          <a:xfrm>
            <a:off x="4768254" y="1875369"/>
            <a:ext cx="970156" cy="970156"/>
          </a:xfrm>
          <a:prstGeom prst="ellipse">
            <a:avLst/>
          </a:prstGeom>
          <a:solidFill>
            <a:schemeClr val="bg1"/>
          </a:solidFill>
          <a:ln w="63500">
            <a:solidFill>
              <a:srgbClr val="19A69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7" name="Freeform 65">
            <a:extLst>
              <a:ext uri="{FF2B5EF4-FFF2-40B4-BE49-F238E27FC236}">
                <a16:creationId xmlns:a16="http://schemas.microsoft.com/office/drawing/2014/main" id="{FE5E6AD3-3D85-4639-99FE-C82031315256}"/>
              </a:ext>
            </a:extLst>
          </p:cNvPr>
          <p:cNvSpPr/>
          <p:nvPr/>
        </p:nvSpPr>
        <p:spPr>
          <a:xfrm>
            <a:off x="5898078" y="2309064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0680C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66">
            <a:extLst>
              <a:ext uri="{FF2B5EF4-FFF2-40B4-BE49-F238E27FC236}">
                <a16:creationId xmlns:a16="http://schemas.microsoft.com/office/drawing/2014/main" id="{98179F7F-6EF5-4A5F-9239-D5436AE57A64}"/>
              </a:ext>
            </a:extLst>
          </p:cNvPr>
          <p:cNvSpPr/>
          <p:nvPr/>
        </p:nvSpPr>
        <p:spPr>
          <a:xfrm flipH="1">
            <a:off x="3962382" y="3433026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7">
            <a:extLst>
              <a:ext uri="{FF2B5EF4-FFF2-40B4-BE49-F238E27FC236}">
                <a16:creationId xmlns:a16="http://schemas.microsoft.com/office/drawing/2014/main" id="{2D923EA8-C29E-4304-95DE-179DF439515E}"/>
              </a:ext>
            </a:extLst>
          </p:cNvPr>
          <p:cNvSpPr/>
          <p:nvPr/>
        </p:nvSpPr>
        <p:spPr>
          <a:xfrm>
            <a:off x="5898078" y="4590209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76E92A7-423D-4AE9-891F-C06010EC5818}"/>
              </a:ext>
            </a:extLst>
          </p:cNvPr>
          <p:cNvGrpSpPr/>
          <p:nvPr/>
        </p:nvGrpSpPr>
        <p:grpSpPr>
          <a:xfrm>
            <a:off x="6747873" y="5386815"/>
            <a:ext cx="538752" cy="643027"/>
            <a:chOff x="3570" y="619306"/>
            <a:chExt cx="4703649" cy="5614032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7E1548-4AE2-463E-BF44-6CCE879B3DAF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A06BBB-1073-4CC7-842D-C31E16921687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2AE96DD-62B6-4DCE-B9F0-FB889134136E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9B83C6B-A966-4C70-8493-7C1034B63FC1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AE0EA0-36F8-4A8E-B5BB-BA9713739A52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7DAEF536-4D4C-4BB5-9B53-D9CAC6A8BB60}"/>
              </a:ext>
            </a:extLst>
          </p:cNvPr>
          <p:cNvSpPr/>
          <p:nvPr/>
        </p:nvSpPr>
        <p:spPr>
          <a:xfrm>
            <a:off x="4992724" y="4380431"/>
            <a:ext cx="569876" cy="41762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D1BF4A8-53A4-4A9B-A35E-F641E79147AC}"/>
              </a:ext>
            </a:extLst>
          </p:cNvPr>
          <p:cNvGrpSpPr/>
          <p:nvPr/>
        </p:nvGrpSpPr>
        <p:grpSpPr>
          <a:xfrm>
            <a:off x="6628313" y="3112869"/>
            <a:ext cx="727915" cy="640314"/>
            <a:chOff x="9544125" y="314311"/>
            <a:chExt cx="1802975" cy="1585994"/>
          </a:xfrm>
          <a:solidFill>
            <a:srgbClr val="0680C3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68C6C4-BD62-413C-BB81-073F69EFA0E4}"/>
                </a:ext>
              </a:extLst>
            </p:cNvPr>
            <p:cNvSpPr/>
            <p:nvPr/>
          </p:nvSpPr>
          <p:spPr>
            <a:xfrm rot="5400000">
              <a:off x="9855308" y="140908"/>
              <a:ext cx="1318389" cy="1665195"/>
            </a:xfrm>
            <a:custGeom>
              <a:avLst/>
              <a:gdLst>
                <a:gd name="connsiteX0" fmla="*/ 855467 w 1318389"/>
                <a:gd name="connsiteY0" fmla="*/ 1312844 h 1665195"/>
                <a:gd name="connsiteX1" fmla="*/ 898407 w 1318389"/>
                <a:gd name="connsiteY1" fmla="*/ 1355784 h 1665195"/>
                <a:gd name="connsiteX2" fmla="*/ 941347 w 1318389"/>
                <a:gd name="connsiteY2" fmla="*/ 1312844 h 1665195"/>
                <a:gd name="connsiteX3" fmla="*/ 898407 w 1318389"/>
                <a:gd name="connsiteY3" fmla="*/ 1269904 h 1665195"/>
                <a:gd name="connsiteX4" fmla="*/ 855467 w 1318389"/>
                <a:gd name="connsiteY4" fmla="*/ 1312844 h 1665195"/>
                <a:gd name="connsiteX5" fmla="*/ 362769 w 1318389"/>
                <a:gd name="connsiteY5" fmla="*/ 236590 h 1665195"/>
                <a:gd name="connsiteX6" fmla="*/ 405229 w 1318389"/>
                <a:gd name="connsiteY6" fmla="*/ 279050 h 1665195"/>
                <a:gd name="connsiteX7" fmla="*/ 447689 w 1318389"/>
                <a:gd name="connsiteY7" fmla="*/ 236590 h 1665195"/>
                <a:gd name="connsiteX8" fmla="*/ 405229 w 1318389"/>
                <a:gd name="connsiteY8" fmla="*/ 194130 h 1665195"/>
                <a:gd name="connsiteX9" fmla="*/ 362769 w 1318389"/>
                <a:gd name="connsiteY9" fmla="*/ 236590 h 1665195"/>
                <a:gd name="connsiteX10" fmla="*/ 348187 w 1318389"/>
                <a:gd name="connsiteY10" fmla="*/ 1312844 h 1665195"/>
                <a:gd name="connsiteX11" fmla="*/ 391127 w 1318389"/>
                <a:gd name="connsiteY11" fmla="*/ 1355784 h 1665195"/>
                <a:gd name="connsiteX12" fmla="*/ 434066 w 1318389"/>
                <a:gd name="connsiteY12" fmla="*/ 1312844 h 1665195"/>
                <a:gd name="connsiteX13" fmla="*/ 391127 w 1318389"/>
                <a:gd name="connsiteY13" fmla="*/ 1269904 h 1665195"/>
                <a:gd name="connsiteX14" fmla="*/ 348187 w 1318389"/>
                <a:gd name="connsiteY14" fmla="*/ 1312844 h 1665195"/>
                <a:gd name="connsiteX15" fmla="*/ 81655 w 1318389"/>
                <a:gd name="connsiteY15" fmla="*/ 873373 h 1665195"/>
                <a:gd name="connsiteX16" fmla="*/ 124595 w 1318389"/>
                <a:gd name="connsiteY16" fmla="*/ 916313 h 1665195"/>
                <a:gd name="connsiteX17" fmla="*/ 167534 w 1318389"/>
                <a:gd name="connsiteY17" fmla="*/ 873373 h 1665195"/>
                <a:gd name="connsiteX18" fmla="*/ 124595 w 1318389"/>
                <a:gd name="connsiteY18" fmla="*/ 830433 h 1665195"/>
                <a:gd name="connsiteX19" fmla="*/ 81655 w 1318389"/>
                <a:gd name="connsiteY19" fmla="*/ 873373 h 1665195"/>
                <a:gd name="connsiteX20" fmla="*/ 898 w 1318389"/>
                <a:gd name="connsiteY20" fmla="*/ 878256 h 1665195"/>
                <a:gd name="connsiteX21" fmla="*/ 59313 w 1318389"/>
                <a:gd name="connsiteY21" fmla="*/ 760898 h 1665195"/>
                <a:gd name="connsiteX22" fmla="*/ 60023 w 1318389"/>
                <a:gd name="connsiteY22" fmla="*/ 760660 h 1665195"/>
                <a:gd name="connsiteX23" fmla="*/ 301509 w 1318389"/>
                <a:gd name="connsiteY23" fmla="*/ 256655 h 1665195"/>
                <a:gd name="connsiteX24" fmla="*/ 300401 w 1318389"/>
                <a:gd name="connsiteY24" fmla="*/ 253678 h 1665195"/>
                <a:gd name="connsiteX25" fmla="*/ 392815 w 1318389"/>
                <a:gd name="connsiteY25" fmla="*/ 125792 h 1665195"/>
                <a:gd name="connsiteX26" fmla="*/ 426561 w 1318389"/>
                <a:gd name="connsiteY26" fmla="*/ 127298 h 1665195"/>
                <a:gd name="connsiteX27" fmla="*/ 501833 w 1318389"/>
                <a:gd name="connsiteY27" fmla="*/ 25203 h 1665195"/>
                <a:gd name="connsiteX28" fmla="*/ 659591 w 1318389"/>
                <a:gd name="connsiteY28" fmla="*/ 0 h 1665195"/>
                <a:gd name="connsiteX29" fmla="*/ 767873 w 1318389"/>
                <a:gd name="connsiteY29" fmla="*/ 94280 h 1665195"/>
                <a:gd name="connsiteX30" fmla="*/ 773474 w 1318389"/>
                <a:gd name="connsiteY30" fmla="*/ 129752 h 1665195"/>
                <a:gd name="connsiteX31" fmla="*/ 750137 w 1318389"/>
                <a:gd name="connsiteY31" fmla="*/ 133486 h 1665195"/>
                <a:gd name="connsiteX32" fmla="*/ 643721 w 1318389"/>
                <a:gd name="connsiteY32" fmla="*/ 50407 h 1665195"/>
                <a:gd name="connsiteX33" fmla="*/ 528905 w 1318389"/>
                <a:gd name="connsiteY33" fmla="*/ 68143 h 1665195"/>
                <a:gd name="connsiteX34" fmla="*/ 477195 w 1318389"/>
                <a:gd name="connsiteY34" fmla="*/ 147376 h 1665195"/>
                <a:gd name="connsiteX35" fmla="*/ 504919 w 1318389"/>
                <a:gd name="connsiteY35" fmla="*/ 176856 h 1665195"/>
                <a:gd name="connsiteX36" fmla="*/ 520701 w 1318389"/>
                <a:gd name="connsiteY36" fmla="*/ 218206 h 1665195"/>
                <a:gd name="connsiteX37" fmla="*/ 520838 w 1318389"/>
                <a:gd name="connsiteY37" fmla="*/ 251739 h 1665195"/>
                <a:gd name="connsiteX38" fmla="*/ 512601 w 1318389"/>
                <a:gd name="connsiteY38" fmla="*/ 279384 h 1665195"/>
                <a:gd name="connsiteX39" fmla="*/ 572778 w 1318389"/>
                <a:gd name="connsiteY39" fmla="*/ 326714 h 1665195"/>
                <a:gd name="connsiteX40" fmla="*/ 687595 w 1318389"/>
                <a:gd name="connsiteY40" fmla="*/ 308045 h 1665195"/>
                <a:gd name="connsiteX41" fmla="*/ 763207 w 1318389"/>
                <a:gd name="connsiteY41" fmla="*/ 196028 h 1665195"/>
                <a:gd name="connsiteX42" fmla="*/ 785610 w 1318389"/>
                <a:gd name="connsiteY42" fmla="*/ 192294 h 1665195"/>
                <a:gd name="connsiteX43" fmla="*/ 791211 w 1318389"/>
                <a:gd name="connsiteY43" fmla="*/ 227766 h 1665195"/>
                <a:gd name="connsiteX44" fmla="*/ 718400 w 1318389"/>
                <a:gd name="connsiteY44" fmla="*/ 350984 h 1665195"/>
                <a:gd name="connsiteX45" fmla="*/ 560643 w 1318389"/>
                <a:gd name="connsiteY45" fmla="*/ 376188 h 1665195"/>
                <a:gd name="connsiteX46" fmla="*/ 481653 w 1318389"/>
                <a:gd name="connsiteY46" fmla="*/ 320430 h 1665195"/>
                <a:gd name="connsiteX47" fmla="*/ 469637 w 1318389"/>
                <a:gd name="connsiteY47" fmla="*/ 330704 h 1665195"/>
                <a:gd name="connsiteX48" fmla="*/ 462283 w 1318389"/>
                <a:gd name="connsiteY48" fmla="*/ 333441 h 1665195"/>
                <a:gd name="connsiteX49" fmla="*/ 252808 w 1318389"/>
                <a:gd name="connsiteY49" fmla="*/ 858867 h 1665195"/>
                <a:gd name="connsiteX50" fmla="*/ 444434 w 1318389"/>
                <a:gd name="connsiteY50" fmla="*/ 1190772 h 1665195"/>
                <a:gd name="connsiteX51" fmla="*/ 801245 w 1318389"/>
                <a:gd name="connsiteY51" fmla="*/ 1187463 h 1665195"/>
                <a:gd name="connsiteX52" fmla="*/ 801245 w 1318389"/>
                <a:gd name="connsiteY52" fmla="*/ 1116815 h 1665195"/>
                <a:gd name="connsiteX53" fmla="*/ 890858 w 1318389"/>
                <a:gd name="connsiteY53" fmla="*/ 1027202 h 1665195"/>
                <a:gd name="connsiteX54" fmla="*/ 1200123 w 1318389"/>
                <a:gd name="connsiteY54" fmla="*/ 1027202 h 1665195"/>
                <a:gd name="connsiteX55" fmla="*/ 1205949 w 1318389"/>
                <a:gd name="connsiteY55" fmla="*/ 998361 h 1665195"/>
                <a:gd name="connsiteX56" fmla="*/ 1288518 w 1318389"/>
                <a:gd name="connsiteY56" fmla="*/ 943622 h 1665195"/>
                <a:gd name="connsiteX57" fmla="*/ 1318389 w 1318389"/>
                <a:gd name="connsiteY57" fmla="*/ 974426 h 1665195"/>
                <a:gd name="connsiteX58" fmla="*/ 1318389 w 1318389"/>
                <a:gd name="connsiteY58" fmla="*/ 1635324 h 1665195"/>
                <a:gd name="connsiteX59" fmla="*/ 1288518 w 1318389"/>
                <a:gd name="connsiteY59" fmla="*/ 1665195 h 1665195"/>
                <a:gd name="connsiteX60" fmla="*/ 1205949 w 1318389"/>
                <a:gd name="connsiteY60" fmla="*/ 1610455 h 1665195"/>
                <a:gd name="connsiteX61" fmla="*/ 1203531 w 1318389"/>
                <a:gd name="connsiteY61" fmla="*/ 1598487 h 1665195"/>
                <a:gd name="connsiteX62" fmla="*/ 890858 w 1318389"/>
                <a:gd name="connsiteY62" fmla="*/ 1598487 h 1665195"/>
                <a:gd name="connsiteX63" fmla="*/ 801245 w 1318389"/>
                <a:gd name="connsiteY63" fmla="*/ 1508873 h 1665195"/>
                <a:gd name="connsiteX64" fmla="*/ 801245 w 1318389"/>
                <a:gd name="connsiteY64" fmla="*/ 1426032 h 1665195"/>
                <a:gd name="connsiteX65" fmla="*/ 379661 w 1318389"/>
                <a:gd name="connsiteY65" fmla="*/ 1429942 h 1665195"/>
                <a:gd name="connsiteX66" fmla="*/ 294951 w 1318389"/>
                <a:gd name="connsiteY66" fmla="*/ 1395390 h 1665195"/>
                <a:gd name="connsiteX67" fmla="*/ 270560 w 1318389"/>
                <a:gd name="connsiteY67" fmla="*/ 1359849 h 1665195"/>
                <a:gd name="connsiteX68" fmla="*/ 263688 w 1318389"/>
                <a:gd name="connsiteY68" fmla="*/ 1352058 h 1665195"/>
                <a:gd name="connsiteX69" fmla="*/ 15908 w 1318389"/>
                <a:gd name="connsiteY69" fmla="*/ 922891 h 1665195"/>
                <a:gd name="connsiteX70" fmla="*/ 898 w 1318389"/>
                <a:gd name="connsiteY70" fmla="*/ 878256 h 166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18389" h="1665195">
                  <a:moveTo>
                    <a:pt x="855467" y="1312844"/>
                  </a:moveTo>
                  <a:cubicBezTo>
                    <a:pt x="855467" y="1336181"/>
                    <a:pt x="875070" y="1355784"/>
                    <a:pt x="898407" y="1355784"/>
                  </a:cubicBezTo>
                  <a:cubicBezTo>
                    <a:pt x="921743" y="1355784"/>
                    <a:pt x="941347" y="1336181"/>
                    <a:pt x="941347" y="1312844"/>
                  </a:cubicBezTo>
                  <a:cubicBezTo>
                    <a:pt x="941347" y="1289508"/>
                    <a:pt x="921743" y="1269904"/>
                    <a:pt x="898407" y="1269904"/>
                  </a:cubicBezTo>
                  <a:cubicBezTo>
                    <a:pt x="875070" y="1269904"/>
                    <a:pt x="855467" y="1289508"/>
                    <a:pt x="855467" y="1312844"/>
                  </a:cubicBezTo>
                  <a:close/>
                  <a:moveTo>
                    <a:pt x="362769" y="236590"/>
                  </a:moveTo>
                  <a:cubicBezTo>
                    <a:pt x="362769" y="260040"/>
                    <a:pt x="381779" y="279050"/>
                    <a:pt x="405229" y="279050"/>
                  </a:cubicBezTo>
                  <a:cubicBezTo>
                    <a:pt x="428679" y="279050"/>
                    <a:pt x="447689" y="260040"/>
                    <a:pt x="447689" y="236590"/>
                  </a:cubicBezTo>
                  <a:cubicBezTo>
                    <a:pt x="447689" y="213140"/>
                    <a:pt x="428679" y="194130"/>
                    <a:pt x="405229" y="194130"/>
                  </a:cubicBezTo>
                  <a:cubicBezTo>
                    <a:pt x="381779" y="194130"/>
                    <a:pt x="362769" y="213140"/>
                    <a:pt x="362769" y="236590"/>
                  </a:cubicBezTo>
                  <a:close/>
                  <a:moveTo>
                    <a:pt x="348187" y="1312844"/>
                  </a:moveTo>
                  <a:cubicBezTo>
                    <a:pt x="348187" y="1336181"/>
                    <a:pt x="367790" y="1355784"/>
                    <a:pt x="391127" y="1355784"/>
                  </a:cubicBezTo>
                  <a:cubicBezTo>
                    <a:pt x="414463" y="1355784"/>
                    <a:pt x="434066" y="1336181"/>
                    <a:pt x="434066" y="1312844"/>
                  </a:cubicBezTo>
                  <a:cubicBezTo>
                    <a:pt x="434066" y="1289508"/>
                    <a:pt x="414463" y="1269904"/>
                    <a:pt x="391127" y="1269904"/>
                  </a:cubicBezTo>
                  <a:cubicBezTo>
                    <a:pt x="367790" y="1269904"/>
                    <a:pt x="348187" y="1289508"/>
                    <a:pt x="348187" y="1312844"/>
                  </a:cubicBezTo>
                  <a:close/>
                  <a:moveTo>
                    <a:pt x="81655" y="873373"/>
                  </a:moveTo>
                  <a:cubicBezTo>
                    <a:pt x="81655" y="896710"/>
                    <a:pt x="101258" y="916313"/>
                    <a:pt x="124595" y="916313"/>
                  </a:cubicBezTo>
                  <a:cubicBezTo>
                    <a:pt x="147931" y="916313"/>
                    <a:pt x="167534" y="896710"/>
                    <a:pt x="167534" y="873373"/>
                  </a:cubicBezTo>
                  <a:cubicBezTo>
                    <a:pt x="167534" y="850037"/>
                    <a:pt x="147931" y="830433"/>
                    <a:pt x="124595" y="830433"/>
                  </a:cubicBezTo>
                  <a:cubicBezTo>
                    <a:pt x="101258" y="830433"/>
                    <a:pt x="81655" y="850037"/>
                    <a:pt x="81655" y="873373"/>
                  </a:cubicBezTo>
                  <a:close/>
                  <a:moveTo>
                    <a:pt x="898" y="878256"/>
                  </a:moveTo>
                  <a:cubicBezTo>
                    <a:pt x="-4792" y="832394"/>
                    <a:pt x="16774" y="785458"/>
                    <a:pt x="59313" y="760898"/>
                  </a:cubicBezTo>
                  <a:lnTo>
                    <a:pt x="60023" y="760660"/>
                  </a:lnTo>
                  <a:lnTo>
                    <a:pt x="301509" y="256655"/>
                  </a:lnTo>
                  <a:lnTo>
                    <a:pt x="300401" y="253678"/>
                  </a:lnTo>
                  <a:cubicBezTo>
                    <a:pt x="291067" y="193002"/>
                    <a:pt x="332139" y="135127"/>
                    <a:pt x="392815" y="125792"/>
                  </a:cubicBezTo>
                  <a:lnTo>
                    <a:pt x="426561" y="127298"/>
                  </a:lnTo>
                  <a:lnTo>
                    <a:pt x="501833" y="25203"/>
                  </a:lnTo>
                  <a:lnTo>
                    <a:pt x="659591" y="0"/>
                  </a:lnTo>
                  <a:lnTo>
                    <a:pt x="767873" y="94280"/>
                  </a:lnTo>
                  <a:lnTo>
                    <a:pt x="773474" y="129752"/>
                  </a:lnTo>
                  <a:lnTo>
                    <a:pt x="750137" y="133486"/>
                  </a:lnTo>
                  <a:lnTo>
                    <a:pt x="643721" y="50407"/>
                  </a:lnTo>
                  <a:lnTo>
                    <a:pt x="528905" y="68143"/>
                  </a:lnTo>
                  <a:lnTo>
                    <a:pt x="477195" y="147376"/>
                  </a:lnTo>
                  <a:lnTo>
                    <a:pt x="504919" y="176856"/>
                  </a:lnTo>
                  <a:cubicBezTo>
                    <a:pt x="512650" y="189093"/>
                    <a:pt x="518134" y="203037"/>
                    <a:pt x="520701" y="218206"/>
                  </a:cubicBezTo>
                  <a:cubicBezTo>
                    <a:pt x="522451" y="229583"/>
                    <a:pt x="522429" y="240861"/>
                    <a:pt x="520838" y="251739"/>
                  </a:cubicBezTo>
                  <a:lnTo>
                    <a:pt x="512601" y="279384"/>
                  </a:lnTo>
                  <a:lnTo>
                    <a:pt x="572778" y="326714"/>
                  </a:lnTo>
                  <a:lnTo>
                    <a:pt x="687595" y="308045"/>
                  </a:lnTo>
                  <a:lnTo>
                    <a:pt x="763207" y="196028"/>
                  </a:lnTo>
                  <a:lnTo>
                    <a:pt x="785610" y="192294"/>
                  </a:lnTo>
                  <a:lnTo>
                    <a:pt x="791211" y="227766"/>
                  </a:lnTo>
                  <a:lnTo>
                    <a:pt x="718400" y="350984"/>
                  </a:lnTo>
                  <a:lnTo>
                    <a:pt x="560643" y="376188"/>
                  </a:lnTo>
                  <a:lnTo>
                    <a:pt x="481653" y="320430"/>
                  </a:lnTo>
                  <a:lnTo>
                    <a:pt x="469637" y="330704"/>
                  </a:lnTo>
                  <a:lnTo>
                    <a:pt x="462283" y="333441"/>
                  </a:lnTo>
                  <a:lnTo>
                    <a:pt x="252808" y="858867"/>
                  </a:lnTo>
                  <a:lnTo>
                    <a:pt x="444434" y="1190772"/>
                  </a:lnTo>
                  <a:lnTo>
                    <a:pt x="801245" y="1187463"/>
                  </a:lnTo>
                  <a:lnTo>
                    <a:pt x="801245" y="1116815"/>
                  </a:lnTo>
                  <a:cubicBezTo>
                    <a:pt x="801245" y="1067341"/>
                    <a:pt x="841384" y="1027202"/>
                    <a:pt x="890858" y="1027202"/>
                  </a:cubicBezTo>
                  <a:lnTo>
                    <a:pt x="1200123" y="1027202"/>
                  </a:lnTo>
                  <a:lnTo>
                    <a:pt x="1205949" y="998361"/>
                  </a:lnTo>
                  <a:cubicBezTo>
                    <a:pt x="1219557" y="966200"/>
                    <a:pt x="1251412" y="943622"/>
                    <a:pt x="1288518" y="943622"/>
                  </a:cubicBezTo>
                  <a:cubicBezTo>
                    <a:pt x="1305320" y="944554"/>
                    <a:pt x="1318389" y="957623"/>
                    <a:pt x="1318389" y="974426"/>
                  </a:cubicBezTo>
                  <a:lnTo>
                    <a:pt x="1318389" y="1635324"/>
                  </a:lnTo>
                  <a:cubicBezTo>
                    <a:pt x="1318389" y="1652126"/>
                    <a:pt x="1305320" y="1665195"/>
                    <a:pt x="1288518" y="1665195"/>
                  </a:cubicBezTo>
                  <a:cubicBezTo>
                    <a:pt x="1251412" y="1665195"/>
                    <a:pt x="1219557" y="1642617"/>
                    <a:pt x="1205949" y="1610455"/>
                  </a:cubicBezTo>
                  <a:lnTo>
                    <a:pt x="1203531" y="1598487"/>
                  </a:lnTo>
                  <a:lnTo>
                    <a:pt x="890858" y="1598487"/>
                  </a:lnTo>
                  <a:cubicBezTo>
                    <a:pt x="841384" y="1598487"/>
                    <a:pt x="801245" y="1558348"/>
                    <a:pt x="801245" y="1508873"/>
                  </a:cubicBezTo>
                  <a:lnTo>
                    <a:pt x="801245" y="1426032"/>
                  </a:lnTo>
                  <a:lnTo>
                    <a:pt x="379661" y="1429942"/>
                  </a:lnTo>
                  <a:cubicBezTo>
                    <a:pt x="346553" y="1429924"/>
                    <a:pt x="316655" y="1416756"/>
                    <a:pt x="294951" y="1395390"/>
                  </a:cubicBezTo>
                  <a:lnTo>
                    <a:pt x="270560" y="1359849"/>
                  </a:lnTo>
                  <a:lnTo>
                    <a:pt x="263688" y="1352058"/>
                  </a:lnTo>
                  <a:lnTo>
                    <a:pt x="15908" y="922891"/>
                  </a:lnTo>
                  <a:cubicBezTo>
                    <a:pt x="7721" y="908711"/>
                    <a:pt x="2795" y="893543"/>
                    <a:pt x="898" y="8782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6E98EC1-DA89-4AD0-9329-F5058F172E06}"/>
                </a:ext>
              </a:extLst>
            </p:cNvPr>
            <p:cNvSpPr/>
            <p:nvPr/>
          </p:nvSpPr>
          <p:spPr>
            <a:xfrm>
              <a:off x="9544125" y="1625233"/>
              <a:ext cx="1756228" cy="275072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0758BA1-0869-4300-9264-620EE23232D6}"/>
              </a:ext>
            </a:extLst>
          </p:cNvPr>
          <p:cNvGrpSpPr/>
          <p:nvPr/>
        </p:nvGrpSpPr>
        <p:grpSpPr>
          <a:xfrm>
            <a:off x="5093894" y="2056866"/>
            <a:ext cx="344881" cy="643695"/>
            <a:chOff x="3501573" y="3178068"/>
            <a:chExt cx="1340594" cy="273784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A6B4D30-7E69-4697-8BEA-FF32BD94C42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B4478DD-C0A6-4B03-B07D-F3E3243B07B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23DA3C6-496D-427E-BDD0-F7C7BCF927F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693E7D3-24EF-4C1C-8138-F2401BB3CEB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FD183FF-403A-4DE6-9640-5C57AA155E68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9A6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F28A2B-6614-41AE-B9B1-566B0C2E144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A982C81-DE48-47D2-BABB-18B047155709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FE0F9CC7-873A-4441-8F24-071DA44E7E4E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71E77260-EE44-4B19-A19B-7DD931C7AB8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92993A2-E0FA-4AC5-902A-4291FAED3E07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1966DE52-AB86-4AF8-A628-2906AA05CDC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E536FA7-386B-4850-9B1F-EDF05B74533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309D054-D4D5-4713-A75B-242C18EEA650}"/>
              </a:ext>
            </a:extLst>
          </p:cNvPr>
          <p:cNvSpPr/>
          <p:nvPr/>
        </p:nvSpPr>
        <p:spPr>
          <a:xfrm>
            <a:off x="5154425" y="2292340"/>
            <a:ext cx="233193" cy="17166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8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dificio de hormigón marrón y blanco">
            <a:extLst>
              <a:ext uri="{FF2B5EF4-FFF2-40B4-BE49-F238E27FC236}">
                <a16:creationId xmlns:a16="http://schemas.microsoft.com/office/drawing/2014/main" id="{FEFA21B7-9EB3-419C-8C16-AD78DFB57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9"/>
          <a:stretch/>
        </p:blipFill>
        <p:spPr bwMode="auto">
          <a:xfrm>
            <a:off x="6015497" y="252412"/>
            <a:ext cx="5976063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D67540F-69E7-4782-859D-EFD7AC045929}"/>
              </a:ext>
            </a:extLst>
          </p:cNvPr>
          <p:cNvSpPr txBox="1">
            <a:spLocks/>
          </p:cNvSpPr>
          <p:nvPr/>
        </p:nvSpPr>
        <p:spPr>
          <a:xfrm>
            <a:off x="2919497" y="574951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tx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3960499" y="1705818"/>
            <a:ext cx="4271002" cy="83099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INDU</a:t>
            </a:r>
          </a:p>
          <a:p>
            <a:pPr>
              <a:lnSpc>
                <a:spcPct val="110000"/>
              </a:lnSpc>
            </a:pP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STRY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6CDF58-0A2E-437C-A5D9-A61B883AB4A7}"/>
              </a:ext>
            </a:extLst>
          </p:cNvPr>
          <p:cNvSpPr txBox="1"/>
          <p:nvPr/>
        </p:nvSpPr>
        <p:spPr>
          <a:xfrm>
            <a:off x="719591" y="3647494"/>
            <a:ext cx="2336431" cy="3064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163D12-E1E8-4880-A976-5362EBBB28FF}"/>
              </a:ext>
            </a:extLst>
          </p:cNvPr>
          <p:cNvSpPr txBox="1"/>
          <p:nvPr/>
        </p:nvSpPr>
        <p:spPr>
          <a:xfrm>
            <a:off x="719592" y="3920013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A3DE7E-448A-4D4F-83D2-9147952DB6AF}"/>
              </a:ext>
            </a:extLst>
          </p:cNvPr>
          <p:cNvSpPr txBox="1"/>
          <p:nvPr/>
        </p:nvSpPr>
        <p:spPr>
          <a:xfrm>
            <a:off x="3389251" y="3647494"/>
            <a:ext cx="2336431" cy="30646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A48B5C-C8DD-4E12-8339-697DA33024C4}"/>
              </a:ext>
            </a:extLst>
          </p:cNvPr>
          <p:cNvSpPr txBox="1"/>
          <p:nvPr/>
        </p:nvSpPr>
        <p:spPr>
          <a:xfrm>
            <a:off x="3389252" y="3920013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5CAFF0-230D-434C-8273-65593D9E4A2A}"/>
              </a:ext>
            </a:extLst>
          </p:cNvPr>
          <p:cNvSpPr txBox="1"/>
          <p:nvPr/>
        </p:nvSpPr>
        <p:spPr>
          <a:xfrm>
            <a:off x="719591" y="5022147"/>
            <a:ext cx="2336431" cy="306467"/>
          </a:xfrm>
          <a:prstGeom prst="roundRect">
            <a:avLst>
              <a:gd name="adj" fmla="val 50000"/>
            </a:avLst>
          </a:prstGeom>
          <a:solidFill>
            <a:srgbClr val="0680C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788A28-B324-4EE8-9C29-291F282B8D00}"/>
              </a:ext>
            </a:extLst>
          </p:cNvPr>
          <p:cNvSpPr txBox="1"/>
          <p:nvPr/>
        </p:nvSpPr>
        <p:spPr>
          <a:xfrm>
            <a:off x="719592" y="5294666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8E8FB3-F557-4264-A718-699DA466F80D}"/>
              </a:ext>
            </a:extLst>
          </p:cNvPr>
          <p:cNvSpPr txBox="1"/>
          <p:nvPr/>
        </p:nvSpPr>
        <p:spPr>
          <a:xfrm>
            <a:off x="3389251" y="5022147"/>
            <a:ext cx="2336431" cy="306467"/>
          </a:xfrm>
          <a:prstGeom prst="roundRect">
            <a:avLst>
              <a:gd name="adj" fmla="val 50000"/>
            </a:avLst>
          </a:prstGeom>
          <a:solidFill>
            <a:srgbClr val="07A398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CC6DE6-6B44-46E9-99CF-729C6D8DB30F}"/>
              </a:ext>
            </a:extLst>
          </p:cNvPr>
          <p:cNvSpPr txBox="1"/>
          <p:nvPr/>
        </p:nvSpPr>
        <p:spPr>
          <a:xfrm>
            <a:off x="3389252" y="5294666"/>
            <a:ext cx="233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grpSp>
        <p:nvGrpSpPr>
          <p:cNvPr id="23" name="Group 18">
            <a:extLst>
              <a:ext uri="{FF2B5EF4-FFF2-40B4-BE49-F238E27FC236}">
                <a16:creationId xmlns:a16="http://schemas.microsoft.com/office/drawing/2014/main" id="{C4ECCAC9-B273-4010-9739-26B5E11CE14A}"/>
              </a:ext>
            </a:extLst>
          </p:cNvPr>
          <p:cNvGrpSpPr/>
          <p:nvPr/>
        </p:nvGrpSpPr>
        <p:grpSpPr>
          <a:xfrm>
            <a:off x="719591" y="665147"/>
            <a:ext cx="3096001" cy="2668364"/>
            <a:chOff x="4822352" y="1916832"/>
            <a:chExt cx="3422056" cy="2668364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65BC88E0-3983-4862-8884-C66B4199CE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A1F4A1-DFE6-4E79-ADA9-A88D4C20B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445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CDE915-2354-4482-BFFD-C57FB0E0930F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82952D-1B08-403D-9E65-3FEFF0C1587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4FDD48-67C6-4969-A146-42719801BFA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56AA7A-113B-4B09-9978-4A50651BEE26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64F424-53D3-4DB4-98CC-F8E8981F76B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C784B3-FD8C-461A-93BA-B4B8DDEE5B9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DBAEFD-420B-430B-9244-9A6BFB60C44E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EA8055-C714-4196-A5F1-115A9684E00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049F70-B95B-4773-B370-B3F0827F475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75FB9E-3C16-43DE-9A6D-5E926D893843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3E5612-0F63-4645-B6B8-B32C42484A2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DBB1582-C925-490A-B2C6-44306FCE761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124">
            <a:extLst>
              <a:ext uri="{FF2B5EF4-FFF2-40B4-BE49-F238E27FC236}">
                <a16:creationId xmlns:a16="http://schemas.microsoft.com/office/drawing/2014/main" id="{BDA1B73F-E26A-41B6-BB21-0FF53D266044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4541A03-FC8B-4E1F-8A9E-2FCAF47C8B1D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33" name="자유형: 도형 112">
              <a:extLst>
                <a:ext uri="{FF2B5EF4-FFF2-40B4-BE49-F238E27FC236}">
                  <a16:creationId xmlns:a16="http://schemas.microsoft.com/office/drawing/2014/main" id="{76FDB1C4-0E5A-4063-AEEC-8DE961822ED7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자유형: 도형 113">
              <a:extLst>
                <a:ext uri="{FF2B5EF4-FFF2-40B4-BE49-F238E27FC236}">
                  <a16:creationId xmlns:a16="http://schemas.microsoft.com/office/drawing/2014/main" id="{8111823E-856F-45C8-9B6A-E37F6B0973F7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자유형: 도형 114">
              <a:extLst>
                <a:ext uri="{FF2B5EF4-FFF2-40B4-BE49-F238E27FC236}">
                  <a16:creationId xmlns:a16="http://schemas.microsoft.com/office/drawing/2014/main" id="{29C81604-2A21-4787-B631-C3A86B7F7B4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자유형: 도형 116">
              <a:extLst>
                <a:ext uri="{FF2B5EF4-FFF2-40B4-BE49-F238E27FC236}">
                  <a16:creationId xmlns:a16="http://schemas.microsoft.com/office/drawing/2014/main" id="{4CBF9E65-BF38-4C03-946B-98E3E81E719E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C1CAD0E3-010E-4380-834A-8F8CF04E49E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22">
            <a:extLst>
              <a:ext uri="{FF2B5EF4-FFF2-40B4-BE49-F238E27FC236}">
                <a16:creationId xmlns:a16="http://schemas.microsoft.com/office/drawing/2014/main" id="{1379F2FB-2C9C-4A56-83C0-32A3E7A1416C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950A7A2A-2295-475B-8F9E-E40AB462F5DE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5">
            <a:extLst>
              <a:ext uri="{FF2B5EF4-FFF2-40B4-BE49-F238E27FC236}">
                <a16:creationId xmlns:a16="http://schemas.microsoft.com/office/drawing/2014/main" id="{BED30A33-B1A5-4BC3-8382-9BED35938C88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3249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rupo de personas en las escaleras">
            <a:extLst>
              <a:ext uri="{FF2B5EF4-FFF2-40B4-BE49-F238E27FC236}">
                <a16:creationId xmlns:a16="http://schemas.microsoft.com/office/drawing/2014/main" id="{C18988A7-DF58-4E2A-83C1-D70F65A1890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4" b="2643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96A549-C0D5-4DFF-9A04-BDF881D9A56D}"/>
              </a:ext>
            </a:extLst>
          </p:cNvPr>
          <p:cNvSpPr txBox="1"/>
          <p:nvPr/>
        </p:nvSpPr>
        <p:spPr>
          <a:xfrm>
            <a:off x="1969099" y="409976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B1E66-F9B5-4232-97D1-4209DDF4FEB5}"/>
              </a:ext>
            </a:extLst>
          </p:cNvPr>
          <p:cNvSpPr txBox="1"/>
          <p:nvPr/>
        </p:nvSpPr>
        <p:spPr>
          <a:xfrm>
            <a:off x="1956327" y="4886641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73B2A-C251-45A3-B822-F4ED6A07B8EC}"/>
              </a:ext>
            </a:extLst>
          </p:cNvPr>
          <p:cNvSpPr/>
          <p:nvPr/>
        </p:nvSpPr>
        <p:spPr>
          <a:xfrm>
            <a:off x="1543050" y="5476875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D0F159-FA95-4523-810B-E964C3A12B3E}"/>
              </a:ext>
            </a:extLst>
          </p:cNvPr>
          <p:cNvSpPr txBox="1"/>
          <p:nvPr/>
        </p:nvSpPr>
        <p:spPr>
          <a:xfrm>
            <a:off x="2047876" y="5656023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A945C08-8C61-456D-8AC0-B465AC983C36}"/>
              </a:ext>
            </a:extLst>
          </p:cNvPr>
          <p:cNvSpPr/>
          <p:nvPr/>
        </p:nvSpPr>
        <p:spPr>
          <a:xfrm>
            <a:off x="0" y="2378109"/>
            <a:ext cx="4706782" cy="1794817"/>
          </a:xfrm>
          <a:custGeom>
            <a:avLst/>
            <a:gdLst>
              <a:gd name="connsiteX0" fmla="*/ 949937 w 4706782"/>
              <a:gd name="connsiteY0" fmla="*/ 813733 h 1794817"/>
              <a:gd name="connsiteX1" fmla="*/ 936549 w 4706782"/>
              <a:gd name="connsiteY1" fmla="*/ 828285 h 1794817"/>
              <a:gd name="connsiteX2" fmla="*/ 936549 w 4706782"/>
              <a:gd name="connsiteY2" fmla="*/ 914431 h 1794817"/>
              <a:gd name="connsiteX3" fmla="*/ 936549 w 4706782"/>
              <a:gd name="connsiteY3" fmla="*/ 997667 h 1794817"/>
              <a:gd name="connsiteX4" fmla="*/ 951101 w 4706782"/>
              <a:gd name="connsiteY4" fmla="*/ 1012800 h 1794817"/>
              <a:gd name="connsiteX5" fmla="*/ 965653 w 4706782"/>
              <a:gd name="connsiteY5" fmla="*/ 997667 h 1794817"/>
              <a:gd name="connsiteX6" fmla="*/ 965071 w 4706782"/>
              <a:gd name="connsiteY6" fmla="*/ 827702 h 1794817"/>
              <a:gd name="connsiteX7" fmla="*/ 949937 w 4706782"/>
              <a:gd name="connsiteY7" fmla="*/ 813733 h 1794817"/>
              <a:gd name="connsiteX8" fmla="*/ 792778 w 4706782"/>
              <a:gd name="connsiteY8" fmla="*/ 766003 h 1794817"/>
              <a:gd name="connsiteX9" fmla="*/ 780555 w 4706782"/>
              <a:gd name="connsiteY9" fmla="*/ 778809 h 1794817"/>
              <a:gd name="connsiteX10" fmla="*/ 780555 w 4706782"/>
              <a:gd name="connsiteY10" fmla="*/ 813151 h 1794817"/>
              <a:gd name="connsiteX11" fmla="*/ 779973 w 4706782"/>
              <a:gd name="connsiteY11" fmla="*/ 813151 h 1794817"/>
              <a:gd name="connsiteX12" fmla="*/ 779973 w 4706782"/>
              <a:gd name="connsiteY12" fmla="*/ 845747 h 1794817"/>
              <a:gd name="connsiteX13" fmla="*/ 760183 w 4706782"/>
              <a:gd name="connsiteY13" fmla="*/ 864955 h 1794817"/>
              <a:gd name="connsiteX14" fmla="*/ 718274 w 4706782"/>
              <a:gd name="connsiteY14" fmla="*/ 864955 h 1794817"/>
              <a:gd name="connsiteX15" fmla="*/ 705468 w 4706782"/>
              <a:gd name="connsiteY15" fmla="*/ 876596 h 1794817"/>
              <a:gd name="connsiteX16" fmla="*/ 722930 w 4706782"/>
              <a:gd name="connsiteY16" fmla="*/ 903371 h 1794817"/>
              <a:gd name="connsiteX17" fmla="*/ 729332 w 4706782"/>
              <a:gd name="connsiteY17" fmla="*/ 917923 h 1794817"/>
              <a:gd name="connsiteX18" fmla="*/ 729332 w 4706782"/>
              <a:gd name="connsiteY18" fmla="*/ 997085 h 1794817"/>
              <a:gd name="connsiteX19" fmla="*/ 745049 w 4706782"/>
              <a:gd name="connsiteY19" fmla="*/ 1012800 h 1794817"/>
              <a:gd name="connsiteX20" fmla="*/ 791032 w 4706782"/>
              <a:gd name="connsiteY20" fmla="*/ 1012800 h 1794817"/>
              <a:gd name="connsiteX21" fmla="*/ 803255 w 4706782"/>
              <a:gd name="connsiteY21" fmla="*/ 1000577 h 1794817"/>
              <a:gd name="connsiteX22" fmla="*/ 803837 w 4706782"/>
              <a:gd name="connsiteY22" fmla="*/ 778227 h 1794817"/>
              <a:gd name="connsiteX23" fmla="*/ 792778 w 4706782"/>
              <a:gd name="connsiteY23" fmla="*/ 766003 h 1794817"/>
              <a:gd name="connsiteX24" fmla="*/ 763675 w 4706782"/>
              <a:gd name="connsiteY24" fmla="*/ 598950 h 1794817"/>
              <a:gd name="connsiteX25" fmla="*/ 747959 w 4706782"/>
              <a:gd name="connsiteY25" fmla="*/ 615247 h 1794817"/>
              <a:gd name="connsiteX26" fmla="*/ 747959 w 4706782"/>
              <a:gd name="connsiteY26" fmla="*/ 695573 h 1794817"/>
              <a:gd name="connsiteX27" fmla="*/ 747377 w 4706782"/>
              <a:gd name="connsiteY27" fmla="*/ 695573 h 1794817"/>
              <a:gd name="connsiteX28" fmla="*/ 747377 w 4706782"/>
              <a:gd name="connsiteY28" fmla="*/ 774734 h 1794817"/>
              <a:gd name="connsiteX29" fmla="*/ 723512 w 4706782"/>
              <a:gd name="connsiteY29" fmla="*/ 799181 h 1794817"/>
              <a:gd name="connsiteX30" fmla="*/ 705468 w 4706782"/>
              <a:gd name="connsiteY30" fmla="*/ 830031 h 1794817"/>
              <a:gd name="connsiteX31" fmla="*/ 726423 w 4706782"/>
              <a:gd name="connsiteY31" fmla="*/ 842254 h 1794817"/>
              <a:gd name="connsiteX32" fmla="*/ 731079 w 4706782"/>
              <a:gd name="connsiteY32" fmla="*/ 841672 h 1794817"/>
              <a:gd name="connsiteX33" fmla="*/ 757854 w 4706782"/>
              <a:gd name="connsiteY33" fmla="*/ 812569 h 1794817"/>
              <a:gd name="connsiteX34" fmla="*/ 757272 w 4706782"/>
              <a:gd name="connsiteY34" fmla="*/ 757272 h 1794817"/>
              <a:gd name="connsiteX35" fmla="*/ 767749 w 4706782"/>
              <a:gd name="connsiteY35" fmla="*/ 745049 h 1794817"/>
              <a:gd name="connsiteX36" fmla="*/ 775316 w 4706782"/>
              <a:gd name="connsiteY36" fmla="*/ 744467 h 1794817"/>
              <a:gd name="connsiteX37" fmla="*/ 803255 w 4706782"/>
              <a:gd name="connsiteY37" fmla="*/ 714199 h 1794817"/>
              <a:gd name="connsiteX38" fmla="*/ 848657 w 4706782"/>
              <a:gd name="connsiteY38" fmla="*/ 636784 h 1794817"/>
              <a:gd name="connsiteX39" fmla="*/ 856224 w 4706782"/>
              <a:gd name="connsiteY39" fmla="*/ 606516 h 1794817"/>
              <a:gd name="connsiteX40" fmla="*/ 841090 w 4706782"/>
              <a:gd name="connsiteY40" fmla="*/ 598950 h 1794817"/>
              <a:gd name="connsiteX41" fmla="*/ 763675 w 4706782"/>
              <a:gd name="connsiteY41" fmla="*/ 598950 h 1794817"/>
              <a:gd name="connsiteX42" fmla="*/ 1859510 w 4706782"/>
              <a:gd name="connsiteY42" fmla="*/ 462385 h 1794817"/>
              <a:gd name="connsiteX43" fmla="*/ 1859510 w 4706782"/>
              <a:gd name="connsiteY43" fmla="*/ 563358 h 1794817"/>
              <a:gd name="connsiteX44" fmla="*/ 1898670 w 4706782"/>
              <a:gd name="connsiteY44" fmla="*/ 571265 h 1794817"/>
              <a:gd name="connsiteX45" fmla="*/ 1975957 w 4706782"/>
              <a:gd name="connsiteY45" fmla="*/ 687863 h 1794817"/>
              <a:gd name="connsiteX46" fmla="*/ 1975957 w 4706782"/>
              <a:gd name="connsiteY46" fmla="*/ 1019771 h 1794817"/>
              <a:gd name="connsiteX47" fmla="*/ 2020147 w 4706782"/>
              <a:gd name="connsiteY47" fmla="*/ 1019771 h 1794817"/>
              <a:gd name="connsiteX48" fmla="*/ 2020147 w 4706782"/>
              <a:gd name="connsiteY48" fmla="*/ 462385 h 1794817"/>
              <a:gd name="connsiteX49" fmla="*/ 1523563 w 4706782"/>
              <a:gd name="connsiteY49" fmla="*/ 462385 h 1794817"/>
              <a:gd name="connsiteX50" fmla="*/ 1523563 w 4706782"/>
              <a:gd name="connsiteY50" fmla="*/ 563007 h 1794817"/>
              <a:gd name="connsiteX51" fmla="*/ 1564067 w 4706782"/>
              <a:gd name="connsiteY51" fmla="*/ 571184 h 1794817"/>
              <a:gd name="connsiteX52" fmla="*/ 1641354 w 4706782"/>
              <a:gd name="connsiteY52" fmla="*/ 687783 h 1794817"/>
              <a:gd name="connsiteX53" fmla="*/ 1641354 w 4706782"/>
              <a:gd name="connsiteY53" fmla="*/ 1019771 h 1794817"/>
              <a:gd name="connsiteX54" fmla="*/ 1722872 w 4706782"/>
              <a:gd name="connsiteY54" fmla="*/ 1019771 h 1794817"/>
              <a:gd name="connsiteX55" fmla="*/ 1722871 w 4706782"/>
              <a:gd name="connsiteY55" fmla="*/ 687863 h 1794817"/>
              <a:gd name="connsiteX56" fmla="*/ 1722872 w 4706782"/>
              <a:gd name="connsiteY56" fmla="*/ 687860 h 1794817"/>
              <a:gd name="connsiteX57" fmla="*/ 1722872 w 4706782"/>
              <a:gd name="connsiteY57" fmla="*/ 677670 h 1794817"/>
              <a:gd name="connsiteX58" fmla="*/ 1724928 w 4706782"/>
              <a:gd name="connsiteY58" fmla="*/ 677670 h 1794817"/>
              <a:gd name="connsiteX59" fmla="*/ 1732815 w 4706782"/>
              <a:gd name="connsiteY59" fmla="*/ 638606 h 1794817"/>
              <a:gd name="connsiteX60" fmla="*/ 1811784 w 4706782"/>
              <a:gd name="connsiteY60" fmla="*/ 567009 h 1794817"/>
              <a:gd name="connsiteX61" fmla="*/ 1827855 w 4706782"/>
              <a:gd name="connsiteY61" fmla="*/ 564579 h 1794817"/>
              <a:gd name="connsiteX62" fmla="*/ 1827855 w 4706782"/>
              <a:gd name="connsiteY62" fmla="*/ 462385 h 1794817"/>
              <a:gd name="connsiteX63" fmla="*/ 131548 w 4706782"/>
              <a:gd name="connsiteY63" fmla="*/ 0 h 1794817"/>
              <a:gd name="connsiteX64" fmla="*/ 216530 w 4706782"/>
              <a:gd name="connsiteY64" fmla="*/ 0 h 1794817"/>
              <a:gd name="connsiteX65" fmla="*/ 254364 w 4706782"/>
              <a:gd name="connsiteY65" fmla="*/ 802091 h 1794817"/>
              <a:gd name="connsiteX66" fmla="*/ 303840 w 4706782"/>
              <a:gd name="connsiteY66" fmla="*/ 803838 h 1794817"/>
              <a:gd name="connsiteX67" fmla="*/ 342838 w 4706782"/>
              <a:gd name="connsiteY67" fmla="*/ 164726 h 1794817"/>
              <a:gd name="connsiteX68" fmla="*/ 429567 w 4706782"/>
              <a:gd name="connsiteY68" fmla="*/ 164726 h 1794817"/>
              <a:gd name="connsiteX69" fmla="*/ 466820 w 4706782"/>
              <a:gd name="connsiteY69" fmla="*/ 806748 h 1794817"/>
              <a:gd name="connsiteX70" fmla="*/ 537832 w 4706782"/>
              <a:gd name="connsiteY70" fmla="*/ 810240 h 1794817"/>
              <a:gd name="connsiteX71" fmla="*/ 537832 w 4706782"/>
              <a:gd name="connsiteY71" fmla="*/ 704886 h 1794817"/>
              <a:gd name="connsiteX72" fmla="*/ 573338 w 4706782"/>
              <a:gd name="connsiteY72" fmla="*/ 642023 h 1794817"/>
              <a:gd name="connsiteX73" fmla="*/ 582651 w 4706782"/>
              <a:gd name="connsiteY73" fmla="*/ 633291 h 1794817"/>
              <a:gd name="connsiteX74" fmla="*/ 623396 w 4706782"/>
              <a:gd name="connsiteY74" fmla="*/ 629217 h 1794817"/>
              <a:gd name="connsiteX75" fmla="*/ 643769 w 4706782"/>
              <a:gd name="connsiteY75" fmla="*/ 647843 h 1794817"/>
              <a:gd name="connsiteX76" fmla="*/ 669962 w 4706782"/>
              <a:gd name="connsiteY76" fmla="*/ 697319 h 1794817"/>
              <a:gd name="connsiteX77" fmla="*/ 688588 w 4706782"/>
              <a:gd name="connsiteY77" fmla="*/ 714199 h 1794817"/>
              <a:gd name="connsiteX78" fmla="*/ 706050 w 4706782"/>
              <a:gd name="connsiteY78" fmla="*/ 731661 h 1794817"/>
              <a:gd name="connsiteX79" fmla="*/ 706050 w 4706782"/>
              <a:gd name="connsiteY79" fmla="*/ 760182 h 1794817"/>
              <a:gd name="connsiteX80" fmla="*/ 711289 w 4706782"/>
              <a:gd name="connsiteY80" fmla="*/ 769495 h 1794817"/>
              <a:gd name="connsiteX81" fmla="*/ 717691 w 4706782"/>
              <a:gd name="connsiteY81" fmla="*/ 759601 h 1794817"/>
              <a:gd name="connsiteX82" fmla="*/ 719438 w 4706782"/>
              <a:gd name="connsiteY82" fmla="*/ 713617 h 1794817"/>
              <a:gd name="connsiteX83" fmla="*/ 719438 w 4706782"/>
              <a:gd name="connsiteY83" fmla="*/ 591382 h 1794817"/>
              <a:gd name="connsiteX84" fmla="*/ 737482 w 4706782"/>
              <a:gd name="connsiteY84" fmla="*/ 571010 h 1794817"/>
              <a:gd name="connsiteX85" fmla="*/ 870193 w 4706782"/>
              <a:gd name="connsiteY85" fmla="*/ 571010 h 1794817"/>
              <a:gd name="connsiteX86" fmla="*/ 885909 w 4706782"/>
              <a:gd name="connsiteY86" fmla="*/ 587890 h 1794817"/>
              <a:gd name="connsiteX87" fmla="*/ 885327 w 4706782"/>
              <a:gd name="connsiteY87" fmla="*/ 619322 h 1794817"/>
              <a:gd name="connsiteX88" fmla="*/ 899297 w 4706782"/>
              <a:gd name="connsiteY88" fmla="*/ 642023 h 1794817"/>
              <a:gd name="connsiteX89" fmla="*/ 935967 w 4706782"/>
              <a:gd name="connsiteY89" fmla="*/ 700230 h 1794817"/>
              <a:gd name="connsiteX90" fmla="*/ 935967 w 4706782"/>
              <a:gd name="connsiteY90" fmla="*/ 756690 h 1794817"/>
              <a:gd name="connsiteX91" fmla="*/ 965653 w 4706782"/>
              <a:gd name="connsiteY91" fmla="*/ 785793 h 1794817"/>
              <a:gd name="connsiteX92" fmla="*/ 993010 w 4706782"/>
              <a:gd name="connsiteY92" fmla="*/ 812569 h 1794817"/>
              <a:gd name="connsiteX93" fmla="*/ 994756 w 4706782"/>
              <a:gd name="connsiteY93" fmla="*/ 994174 h 1794817"/>
              <a:gd name="connsiteX94" fmla="*/ 1035501 w 4706782"/>
              <a:gd name="connsiteY94" fmla="*/ 918505 h 1794817"/>
              <a:gd name="connsiteX95" fmla="*/ 1178690 w 4706782"/>
              <a:gd name="connsiteY95" fmla="*/ 999413 h 1794817"/>
              <a:gd name="connsiteX96" fmla="*/ 1222345 w 4706782"/>
              <a:gd name="connsiteY96" fmla="*/ 919088 h 1794817"/>
              <a:gd name="connsiteX97" fmla="*/ 1378340 w 4706782"/>
              <a:gd name="connsiteY97" fmla="*/ 1008144 h 1794817"/>
              <a:gd name="connsiteX98" fmla="*/ 1378403 w 4706782"/>
              <a:gd name="connsiteY98" fmla="*/ 1019771 h 1794817"/>
              <a:gd name="connsiteX99" fmla="*/ 1388268 w 4706782"/>
              <a:gd name="connsiteY99" fmla="*/ 1019771 h 1794817"/>
              <a:gd name="connsiteX100" fmla="*/ 1388267 w 4706782"/>
              <a:gd name="connsiteY100" fmla="*/ 687783 h 1794817"/>
              <a:gd name="connsiteX101" fmla="*/ 1388268 w 4706782"/>
              <a:gd name="connsiteY101" fmla="*/ 687778 h 1794817"/>
              <a:gd name="connsiteX102" fmla="*/ 1388268 w 4706782"/>
              <a:gd name="connsiteY102" fmla="*/ 677590 h 1794817"/>
              <a:gd name="connsiteX103" fmla="*/ 1389808 w 4706782"/>
              <a:gd name="connsiteY103" fmla="*/ 677590 h 1794817"/>
              <a:gd name="connsiteX104" fmla="*/ 1393956 w 4706782"/>
              <a:gd name="connsiteY104" fmla="*/ 650153 h 1794817"/>
              <a:gd name="connsiteX105" fmla="*/ 1465554 w 4706782"/>
              <a:gd name="connsiteY105" fmla="*/ 571184 h 1794817"/>
              <a:gd name="connsiteX106" fmla="*/ 1491908 w 4706782"/>
              <a:gd name="connsiteY106" fmla="*/ 565864 h 1794817"/>
              <a:gd name="connsiteX107" fmla="*/ 1491908 w 4706782"/>
              <a:gd name="connsiteY107" fmla="*/ 414574 h 1794817"/>
              <a:gd name="connsiteX108" fmla="*/ 1523563 w 4706782"/>
              <a:gd name="connsiteY108" fmla="*/ 414574 h 1794817"/>
              <a:gd name="connsiteX109" fmla="*/ 1523563 w 4706782"/>
              <a:gd name="connsiteY109" fmla="*/ 414903 h 1794817"/>
              <a:gd name="connsiteX110" fmla="*/ 2020147 w 4706782"/>
              <a:gd name="connsiteY110" fmla="*/ 414903 h 1794817"/>
              <a:gd name="connsiteX111" fmla="*/ 2020147 w 4706782"/>
              <a:gd name="connsiteY111" fmla="*/ 351714 h 1794817"/>
              <a:gd name="connsiteX112" fmla="*/ 2020147 w 4706782"/>
              <a:gd name="connsiteY112" fmla="*/ 325180 h 1794817"/>
              <a:gd name="connsiteX113" fmla="*/ 2020147 w 4706782"/>
              <a:gd name="connsiteY113" fmla="*/ 325177 h 1794817"/>
              <a:gd name="connsiteX114" fmla="*/ 2020147 w 4706782"/>
              <a:gd name="connsiteY114" fmla="*/ 210503 h 1794817"/>
              <a:gd name="connsiteX115" fmla="*/ 2020147 w 4706782"/>
              <a:gd name="connsiteY115" fmla="*/ 210502 h 1794817"/>
              <a:gd name="connsiteX116" fmla="*/ 2097401 w 4706782"/>
              <a:gd name="connsiteY116" fmla="*/ 210502 h 1794817"/>
              <a:gd name="connsiteX117" fmla="*/ 2097401 w 4706782"/>
              <a:gd name="connsiteY117" fmla="*/ 210503 h 1794817"/>
              <a:gd name="connsiteX118" fmla="*/ 2167249 w 4706782"/>
              <a:gd name="connsiteY118" fmla="*/ 210503 h 1794817"/>
              <a:gd name="connsiteX119" fmla="*/ 2167249 w 4706782"/>
              <a:gd name="connsiteY119" fmla="*/ 325180 h 1794817"/>
              <a:gd name="connsiteX120" fmla="*/ 2167249 w 4706782"/>
              <a:gd name="connsiteY120" fmla="*/ 351714 h 1794817"/>
              <a:gd name="connsiteX121" fmla="*/ 2167249 w 4706782"/>
              <a:gd name="connsiteY121" fmla="*/ 1019771 h 1794817"/>
              <a:gd name="connsiteX122" fmla="*/ 2237844 w 4706782"/>
              <a:gd name="connsiteY122" fmla="*/ 1019771 h 1794817"/>
              <a:gd name="connsiteX123" fmla="*/ 2237844 w 4706782"/>
              <a:gd name="connsiteY123" fmla="*/ 938690 h 1794817"/>
              <a:gd name="connsiteX124" fmla="*/ 2237844 w 4706782"/>
              <a:gd name="connsiteY124" fmla="*/ 937590 h 1794817"/>
              <a:gd name="connsiteX125" fmla="*/ 2326233 w 4706782"/>
              <a:gd name="connsiteY125" fmla="*/ 937590 h 1794817"/>
              <a:gd name="connsiteX126" fmla="*/ 2326233 w 4706782"/>
              <a:gd name="connsiteY126" fmla="*/ 467346 h 1794817"/>
              <a:gd name="connsiteX127" fmla="*/ 2326233 w 4706782"/>
              <a:gd name="connsiteY127" fmla="*/ 467344 h 1794817"/>
              <a:gd name="connsiteX128" fmla="*/ 2326233 w 4706782"/>
              <a:gd name="connsiteY128" fmla="*/ 467344 h 1794817"/>
              <a:gd name="connsiteX129" fmla="*/ 2326233 w 4706782"/>
              <a:gd name="connsiteY129" fmla="*/ 351712 h 1794817"/>
              <a:gd name="connsiteX130" fmla="*/ 2326234 w 4706782"/>
              <a:gd name="connsiteY130" fmla="*/ 351712 h 1794817"/>
              <a:gd name="connsiteX131" fmla="*/ 2437027 w 4706782"/>
              <a:gd name="connsiteY131" fmla="*/ 351712 h 1794817"/>
              <a:gd name="connsiteX132" fmla="*/ 2547819 w 4706782"/>
              <a:gd name="connsiteY132" fmla="*/ 351712 h 1794817"/>
              <a:gd name="connsiteX133" fmla="*/ 2547819 w 4706782"/>
              <a:gd name="connsiteY133" fmla="*/ 478093 h 1794817"/>
              <a:gd name="connsiteX134" fmla="*/ 2547819 w 4706782"/>
              <a:gd name="connsiteY134" fmla="*/ 478093 h 1794817"/>
              <a:gd name="connsiteX135" fmla="*/ 2547819 w 4706782"/>
              <a:gd name="connsiteY135" fmla="*/ 827806 h 1794817"/>
              <a:gd name="connsiteX136" fmla="*/ 2711095 w 4706782"/>
              <a:gd name="connsiteY136" fmla="*/ 924585 h 1794817"/>
              <a:gd name="connsiteX137" fmla="*/ 2711095 w 4706782"/>
              <a:gd name="connsiteY137" fmla="*/ 698636 h 1794817"/>
              <a:gd name="connsiteX138" fmla="*/ 3092295 w 4706782"/>
              <a:gd name="connsiteY138" fmla="*/ 924585 h 1794817"/>
              <a:gd name="connsiteX139" fmla="*/ 3092295 w 4706782"/>
              <a:gd name="connsiteY139" fmla="*/ 698636 h 1794817"/>
              <a:gd name="connsiteX140" fmla="*/ 3473494 w 4706782"/>
              <a:gd name="connsiteY140" fmla="*/ 924585 h 1794817"/>
              <a:gd name="connsiteX141" fmla="*/ 3473494 w 4706782"/>
              <a:gd name="connsiteY141" fmla="*/ 698636 h 1794817"/>
              <a:gd name="connsiteX142" fmla="*/ 3857188 w 4706782"/>
              <a:gd name="connsiteY142" fmla="*/ 926064 h 1794817"/>
              <a:gd name="connsiteX143" fmla="*/ 3857188 w 4706782"/>
              <a:gd name="connsiteY143" fmla="*/ 616960 h 1794817"/>
              <a:gd name="connsiteX144" fmla="*/ 3857261 w 4706782"/>
              <a:gd name="connsiteY144" fmla="*/ 620087 h 1794817"/>
              <a:gd name="connsiteX145" fmla="*/ 3857261 w 4706782"/>
              <a:gd name="connsiteY145" fmla="*/ 926107 h 1794817"/>
              <a:gd name="connsiteX146" fmla="*/ 3857993 w 4706782"/>
              <a:gd name="connsiteY146" fmla="*/ 926541 h 1794817"/>
              <a:gd name="connsiteX147" fmla="*/ 3857993 w 4706782"/>
              <a:gd name="connsiteY147" fmla="*/ 610937 h 1794817"/>
              <a:gd name="connsiteX148" fmla="*/ 3858725 w 4706782"/>
              <a:gd name="connsiteY148" fmla="*/ 604349 h 1794817"/>
              <a:gd name="connsiteX149" fmla="*/ 3948761 w 4706782"/>
              <a:gd name="connsiteY149" fmla="*/ 526025 h 1794817"/>
              <a:gd name="connsiteX150" fmla="*/ 4036967 w 4706782"/>
              <a:gd name="connsiteY150" fmla="*/ 610571 h 1794817"/>
              <a:gd name="connsiteX151" fmla="*/ 4036967 w 4706782"/>
              <a:gd name="connsiteY151" fmla="*/ 885805 h 1794817"/>
              <a:gd name="connsiteX152" fmla="*/ 4036967 w 4706782"/>
              <a:gd name="connsiteY152" fmla="*/ 1142005 h 1794817"/>
              <a:gd name="connsiteX153" fmla="*/ 4040627 w 4706782"/>
              <a:gd name="connsiteY153" fmla="*/ 1154815 h 1794817"/>
              <a:gd name="connsiteX154" fmla="*/ 4064051 w 4706782"/>
              <a:gd name="connsiteY154" fmla="*/ 1107601 h 1794817"/>
              <a:gd name="connsiteX155" fmla="*/ 4069907 w 4706782"/>
              <a:gd name="connsiteY155" fmla="*/ 1086373 h 1794817"/>
              <a:gd name="connsiteX156" fmla="*/ 4069907 w 4706782"/>
              <a:gd name="connsiteY156" fmla="*/ 707561 h 1794817"/>
              <a:gd name="connsiteX157" fmla="*/ 4069907 w 4706782"/>
              <a:gd name="connsiteY157" fmla="*/ 614231 h 1794817"/>
              <a:gd name="connsiteX158" fmla="*/ 4144571 w 4706782"/>
              <a:gd name="connsiteY158" fmla="*/ 526025 h 1794817"/>
              <a:gd name="connsiteX159" fmla="*/ 4160309 w 4706782"/>
              <a:gd name="connsiteY159" fmla="*/ 525659 h 1794817"/>
              <a:gd name="connsiteX160" fmla="*/ 4248515 w 4706782"/>
              <a:gd name="connsiteY160" fmla="*/ 610205 h 1794817"/>
              <a:gd name="connsiteX161" fmla="*/ 4248515 w 4706782"/>
              <a:gd name="connsiteY161" fmla="*/ 947293 h 1794817"/>
              <a:gd name="connsiteX162" fmla="*/ 4248515 w 4706782"/>
              <a:gd name="connsiteY162" fmla="*/ 957541 h 1794817"/>
              <a:gd name="connsiteX163" fmla="*/ 4254737 w 4706782"/>
              <a:gd name="connsiteY163" fmla="*/ 961933 h 1794817"/>
              <a:gd name="connsiteX164" fmla="*/ 4378080 w 4706782"/>
              <a:gd name="connsiteY164" fmla="*/ 951319 h 1794817"/>
              <a:gd name="connsiteX165" fmla="*/ 4643064 w 4706782"/>
              <a:gd name="connsiteY165" fmla="*/ 1141273 h 1794817"/>
              <a:gd name="connsiteX166" fmla="*/ 4659534 w 4706782"/>
              <a:gd name="connsiteY166" fmla="*/ 1186657 h 1794817"/>
              <a:gd name="connsiteX167" fmla="*/ 4665756 w 4706782"/>
              <a:gd name="connsiteY167" fmla="*/ 1189219 h 1794817"/>
              <a:gd name="connsiteX168" fmla="*/ 4684056 w 4706782"/>
              <a:gd name="connsiteY168" fmla="*/ 1211545 h 1794817"/>
              <a:gd name="connsiteX169" fmla="*/ 4684375 w 4706782"/>
              <a:gd name="connsiteY169" fmla="*/ 1279490 h 1794817"/>
              <a:gd name="connsiteX170" fmla="*/ 4706782 w 4706782"/>
              <a:gd name="connsiteY170" fmla="*/ 1279490 h 1794817"/>
              <a:gd name="connsiteX171" fmla="*/ 4706782 w 4706782"/>
              <a:gd name="connsiteY171" fmla="*/ 1794815 h 1794817"/>
              <a:gd name="connsiteX172" fmla="*/ 3873498 w 4706782"/>
              <a:gd name="connsiteY172" fmla="*/ 1794815 h 1794817"/>
              <a:gd name="connsiteX173" fmla="*/ 3873498 w 4706782"/>
              <a:gd name="connsiteY173" fmla="*/ 1794817 h 1794817"/>
              <a:gd name="connsiteX174" fmla="*/ 2427775 w 4706782"/>
              <a:gd name="connsiteY174" fmla="*/ 1794817 h 1794817"/>
              <a:gd name="connsiteX175" fmla="*/ 2368821 w 4706782"/>
              <a:gd name="connsiteY175" fmla="*/ 1794817 h 1794817"/>
              <a:gd name="connsiteX176" fmla="*/ 2329895 w 4706782"/>
              <a:gd name="connsiteY176" fmla="*/ 1794817 h 1794817"/>
              <a:gd name="connsiteX177" fmla="*/ 2329895 w 4706782"/>
              <a:gd name="connsiteY177" fmla="*/ 1794815 h 1794817"/>
              <a:gd name="connsiteX178" fmla="*/ 2296797 w 4706782"/>
              <a:gd name="connsiteY178" fmla="*/ 1794815 h 1794817"/>
              <a:gd name="connsiteX179" fmla="*/ 2296797 w 4706782"/>
              <a:gd name="connsiteY179" fmla="*/ 1794817 h 1794817"/>
              <a:gd name="connsiteX180" fmla="*/ 2237911 w 4706782"/>
              <a:gd name="connsiteY180" fmla="*/ 1794817 h 1794817"/>
              <a:gd name="connsiteX181" fmla="*/ 2237844 w 4706782"/>
              <a:gd name="connsiteY181" fmla="*/ 1794817 h 1794817"/>
              <a:gd name="connsiteX182" fmla="*/ 971708 w 4706782"/>
              <a:gd name="connsiteY182" fmla="*/ 1794817 h 1794817"/>
              <a:gd name="connsiteX183" fmla="*/ 971708 w 4706782"/>
              <a:gd name="connsiteY183" fmla="*/ 1794815 h 1794817"/>
              <a:gd name="connsiteX184" fmla="*/ 1164 w 4706782"/>
              <a:gd name="connsiteY184" fmla="*/ 1794815 h 1794817"/>
              <a:gd name="connsiteX185" fmla="*/ 1164 w 4706782"/>
              <a:gd name="connsiteY185" fmla="*/ 1279490 h 1794817"/>
              <a:gd name="connsiteX186" fmla="*/ 1753 w 4706782"/>
              <a:gd name="connsiteY186" fmla="*/ 1279490 h 1794817"/>
              <a:gd name="connsiteX187" fmla="*/ 0 w 4706782"/>
              <a:gd name="connsiteY187" fmla="*/ 803255 h 1794817"/>
              <a:gd name="connsiteX188" fmla="*/ 92549 w 4706782"/>
              <a:gd name="connsiteY188" fmla="*/ 801510 h 1794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4706782" h="1794817">
                <a:moveTo>
                  <a:pt x="949937" y="813733"/>
                </a:moveTo>
                <a:cubicBezTo>
                  <a:pt x="938877" y="813733"/>
                  <a:pt x="936549" y="818389"/>
                  <a:pt x="936549" y="828285"/>
                </a:cubicBezTo>
                <a:cubicBezTo>
                  <a:pt x="937132" y="856806"/>
                  <a:pt x="936549" y="885909"/>
                  <a:pt x="936549" y="914431"/>
                </a:cubicBezTo>
                <a:cubicBezTo>
                  <a:pt x="936549" y="942370"/>
                  <a:pt x="937132" y="969727"/>
                  <a:pt x="936549" y="997667"/>
                </a:cubicBezTo>
                <a:cubicBezTo>
                  <a:pt x="936549" y="1008726"/>
                  <a:pt x="940041" y="1012800"/>
                  <a:pt x="951101" y="1012800"/>
                </a:cubicBezTo>
                <a:cubicBezTo>
                  <a:pt x="962160" y="1012800"/>
                  <a:pt x="965653" y="1008144"/>
                  <a:pt x="965653" y="997667"/>
                </a:cubicBezTo>
                <a:cubicBezTo>
                  <a:pt x="964488" y="941206"/>
                  <a:pt x="964488" y="884163"/>
                  <a:pt x="965071" y="827702"/>
                </a:cubicBezTo>
                <a:cubicBezTo>
                  <a:pt x="965071" y="816061"/>
                  <a:pt x="959832" y="813733"/>
                  <a:pt x="949937" y="813733"/>
                </a:cubicBezTo>
                <a:close/>
                <a:moveTo>
                  <a:pt x="792778" y="766003"/>
                </a:moveTo>
                <a:cubicBezTo>
                  <a:pt x="783465" y="766003"/>
                  <a:pt x="780555" y="770078"/>
                  <a:pt x="780555" y="778809"/>
                </a:cubicBezTo>
                <a:cubicBezTo>
                  <a:pt x="780555" y="790450"/>
                  <a:pt x="780555" y="801510"/>
                  <a:pt x="780555" y="813151"/>
                </a:cubicBezTo>
                <a:cubicBezTo>
                  <a:pt x="780555" y="813151"/>
                  <a:pt x="780555" y="813151"/>
                  <a:pt x="779973" y="813151"/>
                </a:cubicBezTo>
                <a:cubicBezTo>
                  <a:pt x="779973" y="824210"/>
                  <a:pt x="779973" y="835270"/>
                  <a:pt x="779973" y="845747"/>
                </a:cubicBezTo>
                <a:cubicBezTo>
                  <a:pt x="779973" y="859134"/>
                  <a:pt x="774152" y="865537"/>
                  <a:pt x="760183" y="864955"/>
                </a:cubicBezTo>
                <a:cubicBezTo>
                  <a:pt x="746213" y="864373"/>
                  <a:pt x="732243" y="864955"/>
                  <a:pt x="718274" y="864955"/>
                </a:cubicBezTo>
                <a:cubicBezTo>
                  <a:pt x="709542" y="864955"/>
                  <a:pt x="705468" y="867283"/>
                  <a:pt x="705468" y="876596"/>
                </a:cubicBezTo>
                <a:cubicBezTo>
                  <a:pt x="706050" y="888820"/>
                  <a:pt x="701976" y="903371"/>
                  <a:pt x="722930" y="903371"/>
                </a:cubicBezTo>
                <a:cubicBezTo>
                  <a:pt x="730496" y="903371"/>
                  <a:pt x="729332" y="912103"/>
                  <a:pt x="729332" y="917923"/>
                </a:cubicBezTo>
                <a:cubicBezTo>
                  <a:pt x="729332" y="944116"/>
                  <a:pt x="729915" y="970310"/>
                  <a:pt x="729332" y="997085"/>
                </a:cubicBezTo>
                <a:cubicBezTo>
                  <a:pt x="729332" y="1008726"/>
                  <a:pt x="733407" y="1013383"/>
                  <a:pt x="745049" y="1012800"/>
                </a:cubicBezTo>
                <a:cubicBezTo>
                  <a:pt x="760183" y="1012219"/>
                  <a:pt x="775898" y="1012219"/>
                  <a:pt x="791032" y="1012800"/>
                </a:cubicBezTo>
                <a:cubicBezTo>
                  <a:pt x="799763" y="1012800"/>
                  <a:pt x="803837" y="1009308"/>
                  <a:pt x="803255" y="1000577"/>
                </a:cubicBezTo>
                <a:cubicBezTo>
                  <a:pt x="803837" y="926072"/>
                  <a:pt x="803837" y="852149"/>
                  <a:pt x="803837" y="778227"/>
                </a:cubicBezTo>
                <a:cubicBezTo>
                  <a:pt x="803837" y="770660"/>
                  <a:pt x="801509" y="766003"/>
                  <a:pt x="792778" y="766003"/>
                </a:cubicBezTo>
                <a:close/>
                <a:moveTo>
                  <a:pt x="763675" y="598950"/>
                </a:moveTo>
                <a:cubicBezTo>
                  <a:pt x="750869" y="598367"/>
                  <a:pt x="747377" y="603606"/>
                  <a:pt x="747959" y="615247"/>
                </a:cubicBezTo>
                <a:cubicBezTo>
                  <a:pt x="748541" y="642023"/>
                  <a:pt x="747959" y="668798"/>
                  <a:pt x="747959" y="695573"/>
                </a:cubicBezTo>
                <a:cubicBezTo>
                  <a:pt x="747959" y="695573"/>
                  <a:pt x="747959" y="695573"/>
                  <a:pt x="747377" y="695573"/>
                </a:cubicBezTo>
                <a:cubicBezTo>
                  <a:pt x="747377" y="721766"/>
                  <a:pt x="747377" y="747959"/>
                  <a:pt x="747377" y="774734"/>
                </a:cubicBezTo>
                <a:cubicBezTo>
                  <a:pt x="747377" y="793942"/>
                  <a:pt x="742721" y="798017"/>
                  <a:pt x="723512" y="799181"/>
                </a:cubicBezTo>
                <a:cubicBezTo>
                  <a:pt x="704304" y="799763"/>
                  <a:pt x="704304" y="801510"/>
                  <a:pt x="705468" y="830031"/>
                </a:cubicBezTo>
                <a:cubicBezTo>
                  <a:pt x="706050" y="846329"/>
                  <a:pt x="716527" y="842836"/>
                  <a:pt x="726423" y="842254"/>
                </a:cubicBezTo>
                <a:cubicBezTo>
                  <a:pt x="728168" y="842254"/>
                  <a:pt x="729332" y="841672"/>
                  <a:pt x="731079" y="841672"/>
                </a:cubicBezTo>
                <a:cubicBezTo>
                  <a:pt x="757854" y="840508"/>
                  <a:pt x="757854" y="840508"/>
                  <a:pt x="757854" y="812569"/>
                </a:cubicBezTo>
                <a:cubicBezTo>
                  <a:pt x="757854" y="793942"/>
                  <a:pt x="759018" y="775899"/>
                  <a:pt x="757272" y="757272"/>
                </a:cubicBezTo>
                <a:cubicBezTo>
                  <a:pt x="756690" y="747959"/>
                  <a:pt x="761347" y="746213"/>
                  <a:pt x="767749" y="745049"/>
                </a:cubicBezTo>
                <a:cubicBezTo>
                  <a:pt x="770077" y="744467"/>
                  <a:pt x="772406" y="744467"/>
                  <a:pt x="775316" y="744467"/>
                </a:cubicBezTo>
                <a:cubicBezTo>
                  <a:pt x="805584" y="744467"/>
                  <a:pt x="803837" y="747377"/>
                  <a:pt x="803255" y="714199"/>
                </a:cubicBezTo>
                <a:cubicBezTo>
                  <a:pt x="802091" y="678693"/>
                  <a:pt x="814315" y="651336"/>
                  <a:pt x="848657" y="636784"/>
                </a:cubicBezTo>
                <a:cubicBezTo>
                  <a:pt x="863791" y="630381"/>
                  <a:pt x="856224" y="616993"/>
                  <a:pt x="856224" y="606516"/>
                </a:cubicBezTo>
                <a:cubicBezTo>
                  <a:pt x="856224" y="597203"/>
                  <a:pt x="847493" y="598950"/>
                  <a:pt x="841090" y="598950"/>
                </a:cubicBezTo>
                <a:cubicBezTo>
                  <a:pt x="815479" y="598950"/>
                  <a:pt x="789286" y="599531"/>
                  <a:pt x="763675" y="598950"/>
                </a:cubicBezTo>
                <a:close/>
                <a:moveTo>
                  <a:pt x="1859510" y="462385"/>
                </a:moveTo>
                <a:lnTo>
                  <a:pt x="1859510" y="563358"/>
                </a:lnTo>
                <a:lnTo>
                  <a:pt x="1898670" y="571265"/>
                </a:lnTo>
                <a:cubicBezTo>
                  <a:pt x="1944088" y="590475"/>
                  <a:pt x="1975957" y="635447"/>
                  <a:pt x="1975957" y="687863"/>
                </a:cubicBezTo>
                <a:lnTo>
                  <a:pt x="1975957" y="1019771"/>
                </a:lnTo>
                <a:lnTo>
                  <a:pt x="2020147" y="1019771"/>
                </a:lnTo>
                <a:lnTo>
                  <a:pt x="2020147" y="462385"/>
                </a:lnTo>
                <a:close/>
                <a:moveTo>
                  <a:pt x="1523563" y="462385"/>
                </a:moveTo>
                <a:lnTo>
                  <a:pt x="1523563" y="563007"/>
                </a:lnTo>
                <a:lnTo>
                  <a:pt x="1564067" y="571184"/>
                </a:lnTo>
                <a:cubicBezTo>
                  <a:pt x="1609485" y="590394"/>
                  <a:pt x="1641354" y="635367"/>
                  <a:pt x="1641354" y="687783"/>
                </a:cubicBezTo>
                <a:lnTo>
                  <a:pt x="1641354" y="1019771"/>
                </a:lnTo>
                <a:lnTo>
                  <a:pt x="1722872" y="1019771"/>
                </a:lnTo>
                <a:lnTo>
                  <a:pt x="1722871" y="687863"/>
                </a:lnTo>
                <a:lnTo>
                  <a:pt x="1722872" y="687860"/>
                </a:lnTo>
                <a:lnTo>
                  <a:pt x="1722872" y="677670"/>
                </a:lnTo>
                <a:lnTo>
                  <a:pt x="1724928" y="677670"/>
                </a:lnTo>
                <a:lnTo>
                  <a:pt x="1732815" y="638606"/>
                </a:lnTo>
                <a:cubicBezTo>
                  <a:pt x="1747223" y="604543"/>
                  <a:pt x="1776122" y="578101"/>
                  <a:pt x="1811784" y="567009"/>
                </a:cubicBezTo>
                <a:lnTo>
                  <a:pt x="1827855" y="564579"/>
                </a:lnTo>
                <a:lnTo>
                  <a:pt x="1827855" y="462385"/>
                </a:lnTo>
                <a:close/>
                <a:moveTo>
                  <a:pt x="131548" y="0"/>
                </a:moveTo>
                <a:lnTo>
                  <a:pt x="216530" y="0"/>
                </a:lnTo>
                <a:lnTo>
                  <a:pt x="254364" y="802091"/>
                </a:lnTo>
                <a:lnTo>
                  <a:pt x="303840" y="803838"/>
                </a:lnTo>
                <a:lnTo>
                  <a:pt x="342838" y="164726"/>
                </a:lnTo>
                <a:lnTo>
                  <a:pt x="429567" y="164726"/>
                </a:lnTo>
                <a:lnTo>
                  <a:pt x="466820" y="806748"/>
                </a:lnTo>
                <a:lnTo>
                  <a:pt x="537832" y="810240"/>
                </a:lnTo>
                <a:cubicBezTo>
                  <a:pt x="537832" y="775316"/>
                  <a:pt x="537832" y="739810"/>
                  <a:pt x="537832" y="704886"/>
                </a:cubicBezTo>
                <a:cubicBezTo>
                  <a:pt x="537832" y="677529"/>
                  <a:pt x="548891" y="655992"/>
                  <a:pt x="573338" y="642023"/>
                </a:cubicBezTo>
                <a:cubicBezTo>
                  <a:pt x="577413" y="639694"/>
                  <a:pt x="580323" y="637366"/>
                  <a:pt x="582651" y="633291"/>
                </a:cubicBezTo>
                <a:cubicBezTo>
                  <a:pt x="587890" y="623396"/>
                  <a:pt x="618158" y="619904"/>
                  <a:pt x="623396" y="629217"/>
                </a:cubicBezTo>
                <a:cubicBezTo>
                  <a:pt x="628635" y="638530"/>
                  <a:pt x="636784" y="642023"/>
                  <a:pt x="643769" y="647843"/>
                </a:cubicBezTo>
                <a:cubicBezTo>
                  <a:pt x="660067" y="660649"/>
                  <a:pt x="669962" y="676947"/>
                  <a:pt x="669962" y="697319"/>
                </a:cubicBezTo>
                <a:cubicBezTo>
                  <a:pt x="669962" y="711871"/>
                  <a:pt x="675782" y="715945"/>
                  <a:pt x="688588" y="714199"/>
                </a:cubicBezTo>
                <a:cubicBezTo>
                  <a:pt x="701393" y="712453"/>
                  <a:pt x="706632" y="719438"/>
                  <a:pt x="706050" y="731661"/>
                </a:cubicBezTo>
                <a:cubicBezTo>
                  <a:pt x="705468" y="740974"/>
                  <a:pt x="706050" y="750287"/>
                  <a:pt x="706050" y="760182"/>
                </a:cubicBezTo>
                <a:cubicBezTo>
                  <a:pt x="706050" y="764257"/>
                  <a:pt x="705468" y="768914"/>
                  <a:pt x="711289" y="769495"/>
                </a:cubicBezTo>
                <a:cubicBezTo>
                  <a:pt x="717691" y="770078"/>
                  <a:pt x="717691" y="764257"/>
                  <a:pt x="717691" y="759601"/>
                </a:cubicBezTo>
                <a:cubicBezTo>
                  <a:pt x="718274" y="744467"/>
                  <a:pt x="719438" y="728751"/>
                  <a:pt x="719438" y="713617"/>
                </a:cubicBezTo>
                <a:cubicBezTo>
                  <a:pt x="720019" y="672872"/>
                  <a:pt x="720019" y="632127"/>
                  <a:pt x="719438" y="591382"/>
                </a:cubicBezTo>
                <a:cubicBezTo>
                  <a:pt x="719438" y="579159"/>
                  <a:pt x="723512" y="571010"/>
                  <a:pt x="737482" y="571010"/>
                </a:cubicBezTo>
                <a:cubicBezTo>
                  <a:pt x="781719" y="571010"/>
                  <a:pt x="825956" y="571010"/>
                  <a:pt x="870193" y="571010"/>
                </a:cubicBezTo>
                <a:cubicBezTo>
                  <a:pt x="881253" y="571010"/>
                  <a:pt x="886491" y="576831"/>
                  <a:pt x="885909" y="587890"/>
                </a:cubicBezTo>
                <a:cubicBezTo>
                  <a:pt x="885909" y="598367"/>
                  <a:pt x="886491" y="608844"/>
                  <a:pt x="885327" y="619322"/>
                </a:cubicBezTo>
                <a:cubicBezTo>
                  <a:pt x="884163" y="630963"/>
                  <a:pt x="888238" y="637366"/>
                  <a:pt x="899297" y="642023"/>
                </a:cubicBezTo>
                <a:cubicBezTo>
                  <a:pt x="923744" y="653082"/>
                  <a:pt x="935385" y="673454"/>
                  <a:pt x="935967" y="700230"/>
                </a:cubicBezTo>
                <a:cubicBezTo>
                  <a:pt x="935967" y="718856"/>
                  <a:pt x="935967" y="738064"/>
                  <a:pt x="935967" y="756690"/>
                </a:cubicBezTo>
                <a:cubicBezTo>
                  <a:pt x="935967" y="789868"/>
                  <a:pt x="932475" y="785793"/>
                  <a:pt x="965653" y="785793"/>
                </a:cubicBezTo>
                <a:cubicBezTo>
                  <a:pt x="991264" y="785793"/>
                  <a:pt x="993010" y="787540"/>
                  <a:pt x="993010" y="812569"/>
                </a:cubicBezTo>
                <a:cubicBezTo>
                  <a:pt x="993592" y="873104"/>
                  <a:pt x="994756" y="933639"/>
                  <a:pt x="994756" y="994174"/>
                </a:cubicBezTo>
                <a:lnTo>
                  <a:pt x="1035501" y="918505"/>
                </a:lnTo>
                <a:lnTo>
                  <a:pt x="1178690" y="999413"/>
                </a:lnTo>
                <a:lnTo>
                  <a:pt x="1222345" y="919088"/>
                </a:lnTo>
                <a:lnTo>
                  <a:pt x="1378340" y="1008144"/>
                </a:lnTo>
                <a:lnTo>
                  <a:pt x="1378403" y="1019771"/>
                </a:lnTo>
                <a:lnTo>
                  <a:pt x="1388268" y="1019771"/>
                </a:lnTo>
                <a:lnTo>
                  <a:pt x="1388267" y="687783"/>
                </a:lnTo>
                <a:lnTo>
                  <a:pt x="1388268" y="687778"/>
                </a:lnTo>
                <a:lnTo>
                  <a:pt x="1388268" y="677590"/>
                </a:lnTo>
                <a:lnTo>
                  <a:pt x="1389808" y="677590"/>
                </a:lnTo>
                <a:lnTo>
                  <a:pt x="1393956" y="650153"/>
                </a:lnTo>
                <a:cubicBezTo>
                  <a:pt x="1405049" y="614491"/>
                  <a:pt x="1431490" y="585592"/>
                  <a:pt x="1465554" y="571184"/>
                </a:cubicBezTo>
                <a:lnTo>
                  <a:pt x="1491908" y="565864"/>
                </a:lnTo>
                <a:lnTo>
                  <a:pt x="1491908" y="414574"/>
                </a:lnTo>
                <a:lnTo>
                  <a:pt x="1523563" y="414574"/>
                </a:lnTo>
                <a:lnTo>
                  <a:pt x="1523563" y="414903"/>
                </a:lnTo>
                <a:lnTo>
                  <a:pt x="2020147" y="414903"/>
                </a:lnTo>
                <a:lnTo>
                  <a:pt x="2020147" y="351714"/>
                </a:lnTo>
                <a:lnTo>
                  <a:pt x="2020147" y="325180"/>
                </a:lnTo>
                <a:lnTo>
                  <a:pt x="2020147" y="325177"/>
                </a:lnTo>
                <a:lnTo>
                  <a:pt x="2020147" y="210503"/>
                </a:lnTo>
                <a:lnTo>
                  <a:pt x="2020147" y="210502"/>
                </a:lnTo>
                <a:lnTo>
                  <a:pt x="2097401" y="210502"/>
                </a:lnTo>
                <a:lnTo>
                  <a:pt x="2097401" y="210503"/>
                </a:lnTo>
                <a:lnTo>
                  <a:pt x="2167249" y="210503"/>
                </a:lnTo>
                <a:lnTo>
                  <a:pt x="2167249" y="325180"/>
                </a:lnTo>
                <a:lnTo>
                  <a:pt x="2167249" y="351714"/>
                </a:lnTo>
                <a:lnTo>
                  <a:pt x="2167249" y="1019771"/>
                </a:lnTo>
                <a:lnTo>
                  <a:pt x="2237844" y="1019771"/>
                </a:lnTo>
                <a:lnTo>
                  <a:pt x="2237844" y="938690"/>
                </a:lnTo>
                <a:lnTo>
                  <a:pt x="2237844" y="937590"/>
                </a:lnTo>
                <a:lnTo>
                  <a:pt x="2326233" y="937590"/>
                </a:lnTo>
                <a:lnTo>
                  <a:pt x="2326233" y="467346"/>
                </a:lnTo>
                <a:lnTo>
                  <a:pt x="2326233" y="467344"/>
                </a:lnTo>
                <a:lnTo>
                  <a:pt x="2326233" y="467344"/>
                </a:lnTo>
                <a:lnTo>
                  <a:pt x="2326233" y="351712"/>
                </a:lnTo>
                <a:lnTo>
                  <a:pt x="2326234" y="351712"/>
                </a:lnTo>
                <a:lnTo>
                  <a:pt x="2437027" y="351712"/>
                </a:lnTo>
                <a:lnTo>
                  <a:pt x="2547819" y="351712"/>
                </a:lnTo>
                <a:lnTo>
                  <a:pt x="2547819" y="478093"/>
                </a:lnTo>
                <a:lnTo>
                  <a:pt x="2547819" y="478093"/>
                </a:lnTo>
                <a:lnTo>
                  <a:pt x="2547819" y="827806"/>
                </a:lnTo>
                <a:lnTo>
                  <a:pt x="2711095" y="924585"/>
                </a:lnTo>
                <a:lnTo>
                  <a:pt x="2711095" y="698636"/>
                </a:lnTo>
                <a:lnTo>
                  <a:pt x="3092295" y="924585"/>
                </a:lnTo>
                <a:lnTo>
                  <a:pt x="3092295" y="698636"/>
                </a:lnTo>
                <a:lnTo>
                  <a:pt x="3473494" y="924585"/>
                </a:lnTo>
                <a:lnTo>
                  <a:pt x="3473494" y="698636"/>
                </a:lnTo>
                <a:lnTo>
                  <a:pt x="3857188" y="926064"/>
                </a:lnTo>
                <a:lnTo>
                  <a:pt x="3857188" y="616960"/>
                </a:lnTo>
                <a:lnTo>
                  <a:pt x="3857261" y="620087"/>
                </a:lnTo>
                <a:lnTo>
                  <a:pt x="3857261" y="926107"/>
                </a:lnTo>
                <a:lnTo>
                  <a:pt x="3857993" y="926541"/>
                </a:lnTo>
                <a:lnTo>
                  <a:pt x="3857993" y="610937"/>
                </a:lnTo>
                <a:cubicBezTo>
                  <a:pt x="3857993" y="608741"/>
                  <a:pt x="3857627" y="606545"/>
                  <a:pt x="3858725" y="604349"/>
                </a:cubicBezTo>
                <a:cubicBezTo>
                  <a:pt x="3864581" y="551645"/>
                  <a:pt x="3913259" y="522365"/>
                  <a:pt x="3948761" y="526025"/>
                </a:cubicBezTo>
                <a:cubicBezTo>
                  <a:pt x="3994877" y="523097"/>
                  <a:pt x="4037333" y="566285"/>
                  <a:pt x="4036967" y="610571"/>
                </a:cubicBezTo>
                <a:cubicBezTo>
                  <a:pt x="4036601" y="702071"/>
                  <a:pt x="4036967" y="793939"/>
                  <a:pt x="4036967" y="885805"/>
                </a:cubicBezTo>
                <a:cubicBezTo>
                  <a:pt x="4036967" y="971083"/>
                  <a:pt x="4036967" y="1056727"/>
                  <a:pt x="4036967" y="1142005"/>
                </a:cubicBezTo>
                <a:cubicBezTo>
                  <a:pt x="4036967" y="1146397"/>
                  <a:pt x="4034405" y="1151887"/>
                  <a:pt x="4040627" y="1154815"/>
                </a:cubicBezTo>
                <a:cubicBezTo>
                  <a:pt x="4046483" y="1137979"/>
                  <a:pt x="4054901" y="1122607"/>
                  <a:pt x="4064051" y="1107601"/>
                </a:cubicBezTo>
                <a:cubicBezTo>
                  <a:pt x="4068443" y="1100647"/>
                  <a:pt x="4069907" y="1094059"/>
                  <a:pt x="4069907" y="1086373"/>
                </a:cubicBezTo>
                <a:cubicBezTo>
                  <a:pt x="4069907" y="960103"/>
                  <a:pt x="4069907" y="833833"/>
                  <a:pt x="4069907" y="707561"/>
                </a:cubicBezTo>
                <a:cubicBezTo>
                  <a:pt x="4069907" y="676451"/>
                  <a:pt x="4070639" y="645341"/>
                  <a:pt x="4069907" y="614231"/>
                </a:cubicBezTo>
                <a:cubicBezTo>
                  <a:pt x="4068809" y="576167"/>
                  <a:pt x="4096259" y="535175"/>
                  <a:pt x="4144571" y="526025"/>
                </a:cubicBezTo>
                <a:cubicBezTo>
                  <a:pt x="4149695" y="524927"/>
                  <a:pt x="4155185" y="524927"/>
                  <a:pt x="4160309" y="525659"/>
                </a:cubicBezTo>
                <a:cubicBezTo>
                  <a:pt x="4208255" y="523463"/>
                  <a:pt x="4248515" y="567017"/>
                  <a:pt x="4248515" y="610205"/>
                </a:cubicBezTo>
                <a:cubicBezTo>
                  <a:pt x="4248149" y="722567"/>
                  <a:pt x="4248515" y="834931"/>
                  <a:pt x="4248515" y="947293"/>
                </a:cubicBezTo>
                <a:cubicBezTo>
                  <a:pt x="4248515" y="950953"/>
                  <a:pt x="4248515" y="954247"/>
                  <a:pt x="4248515" y="957541"/>
                </a:cubicBezTo>
                <a:cubicBezTo>
                  <a:pt x="4248515" y="961567"/>
                  <a:pt x="4251809" y="961933"/>
                  <a:pt x="4254737" y="961933"/>
                </a:cubicBezTo>
                <a:cubicBezTo>
                  <a:pt x="4294998" y="949489"/>
                  <a:pt x="4336721" y="946195"/>
                  <a:pt x="4378080" y="951319"/>
                </a:cubicBezTo>
                <a:cubicBezTo>
                  <a:pt x="4500324" y="966691"/>
                  <a:pt x="4588896" y="1030375"/>
                  <a:pt x="4643064" y="1141273"/>
                </a:cubicBezTo>
                <a:cubicBezTo>
                  <a:pt x="4650018" y="1155913"/>
                  <a:pt x="4656240" y="1170919"/>
                  <a:pt x="4659534" y="1186657"/>
                </a:cubicBezTo>
                <a:cubicBezTo>
                  <a:pt x="4661730" y="1187755"/>
                  <a:pt x="4663560" y="1188853"/>
                  <a:pt x="4665756" y="1189219"/>
                </a:cubicBezTo>
                <a:cubicBezTo>
                  <a:pt x="4678932" y="1192147"/>
                  <a:pt x="4684056" y="1198003"/>
                  <a:pt x="4684056" y="1211545"/>
                </a:cubicBezTo>
                <a:lnTo>
                  <a:pt x="4684375" y="1279490"/>
                </a:lnTo>
                <a:lnTo>
                  <a:pt x="4706782" y="1279490"/>
                </a:lnTo>
                <a:lnTo>
                  <a:pt x="4706782" y="1794815"/>
                </a:lnTo>
                <a:lnTo>
                  <a:pt x="3873498" y="1794815"/>
                </a:lnTo>
                <a:lnTo>
                  <a:pt x="3873498" y="1794817"/>
                </a:lnTo>
                <a:lnTo>
                  <a:pt x="2427775" y="1794817"/>
                </a:lnTo>
                <a:lnTo>
                  <a:pt x="2368821" y="1794817"/>
                </a:lnTo>
                <a:lnTo>
                  <a:pt x="2329895" y="1794817"/>
                </a:lnTo>
                <a:lnTo>
                  <a:pt x="2329895" y="1794815"/>
                </a:lnTo>
                <a:lnTo>
                  <a:pt x="2296797" y="1794815"/>
                </a:lnTo>
                <a:lnTo>
                  <a:pt x="2296797" y="1794817"/>
                </a:lnTo>
                <a:lnTo>
                  <a:pt x="2237911" y="1794817"/>
                </a:lnTo>
                <a:lnTo>
                  <a:pt x="2237844" y="1794817"/>
                </a:lnTo>
                <a:lnTo>
                  <a:pt x="971708" y="1794817"/>
                </a:lnTo>
                <a:lnTo>
                  <a:pt x="971708" y="1794815"/>
                </a:lnTo>
                <a:lnTo>
                  <a:pt x="1164" y="1794815"/>
                </a:lnTo>
                <a:lnTo>
                  <a:pt x="1164" y="1279490"/>
                </a:lnTo>
                <a:lnTo>
                  <a:pt x="1753" y="1279490"/>
                </a:lnTo>
                <a:lnTo>
                  <a:pt x="0" y="803255"/>
                </a:lnTo>
                <a:lnTo>
                  <a:pt x="92549" y="801510"/>
                </a:lnTo>
                <a:close/>
              </a:path>
            </a:pathLst>
          </a:custGeom>
          <a:solidFill>
            <a:schemeClr val="accent2"/>
          </a:solidFill>
          <a:ln w="36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4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ombre con camisa a cuadros azul y blanca con anteojos">
            <a:extLst>
              <a:ext uri="{FF2B5EF4-FFF2-40B4-BE49-F238E27FC236}">
                <a16:creationId xmlns:a16="http://schemas.microsoft.com/office/drawing/2014/main" id="{28AEDD7D-9B4B-4B7A-9A55-D6C32297662E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4" t="15862" r="16554"/>
          <a:stretch/>
        </p:blipFill>
        <p:spPr bwMode="auto">
          <a:xfrm>
            <a:off x="3320130" y="1908313"/>
            <a:ext cx="5556281" cy="466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타원 1">
            <a:extLst>
              <a:ext uri="{FF2B5EF4-FFF2-40B4-BE49-F238E27FC236}">
                <a16:creationId xmlns:a16="http://schemas.microsoft.com/office/drawing/2014/main" id="{356E8F31-4FAC-44A9-9637-A3A4A9FAC570}"/>
              </a:ext>
            </a:extLst>
          </p:cNvPr>
          <p:cNvSpPr/>
          <p:nvPr/>
        </p:nvSpPr>
        <p:spPr>
          <a:xfrm>
            <a:off x="5045168" y="2378168"/>
            <a:ext cx="2101664" cy="21016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82AFE-5E5B-420A-BC9F-792C8552A25E}"/>
              </a:ext>
            </a:extLst>
          </p:cNvPr>
          <p:cNvSpPr txBox="1"/>
          <p:nvPr/>
        </p:nvSpPr>
        <p:spPr>
          <a:xfrm>
            <a:off x="5267908" y="2844225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E15E5-0DF1-4B04-8115-ABD86216E7E7}"/>
              </a:ext>
            </a:extLst>
          </p:cNvPr>
          <p:cNvSpPr txBox="1"/>
          <p:nvPr/>
        </p:nvSpPr>
        <p:spPr>
          <a:xfrm>
            <a:off x="717642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8FC97D-CBCE-4A8F-9D9A-F9D7C4692F10}"/>
              </a:ext>
            </a:extLst>
          </p:cNvPr>
          <p:cNvSpPr txBox="1"/>
          <p:nvPr/>
        </p:nvSpPr>
        <p:spPr>
          <a:xfrm>
            <a:off x="9306973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72B744-7974-44FE-BCD3-DC09F852508F}"/>
              </a:ext>
            </a:extLst>
          </p:cNvPr>
          <p:cNvSpPr txBox="1"/>
          <p:nvPr/>
        </p:nvSpPr>
        <p:spPr>
          <a:xfrm>
            <a:off x="717642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AFF18-8D81-469F-A2B6-D9F8D261CFB9}"/>
              </a:ext>
            </a:extLst>
          </p:cNvPr>
          <p:cNvSpPr txBox="1"/>
          <p:nvPr/>
        </p:nvSpPr>
        <p:spPr>
          <a:xfrm>
            <a:off x="9306973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E02AC7C0-485E-4DA8-A729-28290E241CCC}"/>
              </a:ext>
            </a:extLst>
          </p:cNvPr>
          <p:cNvSpPr/>
          <p:nvPr/>
        </p:nvSpPr>
        <p:spPr>
          <a:xfrm>
            <a:off x="10158751" y="4923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8102F77E-C3DC-40B4-8801-AF0392712196}"/>
              </a:ext>
            </a:extLst>
          </p:cNvPr>
          <p:cNvSpPr/>
          <p:nvPr/>
        </p:nvSpPr>
        <p:spPr>
          <a:xfrm>
            <a:off x="1562687" y="29184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0E8588CB-E50E-405B-8388-64DA2D3954B3}"/>
              </a:ext>
            </a:extLst>
          </p:cNvPr>
          <p:cNvSpPr/>
          <p:nvPr/>
        </p:nvSpPr>
        <p:spPr>
          <a:xfrm>
            <a:off x="10138191" y="287246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DF091787-48AF-4D69-8971-91B6014A50A6}"/>
              </a:ext>
            </a:extLst>
          </p:cNvPr>
          <p:cNvSpPr/>
          <p:nvPr/>
        </p:nvSpPr>
        <p:spPr>
          <a:xfrm>
            <a:off x="1605656" y="4956543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EDED7C-E275-4D1F-8497-1AF92F5E5699}"/>
              </a:ext>
            </a:extLst>
          </p:cNvPr>
          <p:cNvSpPr txBox="1"/>
          <p:nvPr/>
        </p:nvSpPr>
        <p:spPr>
          <a:xfrm>
            <a:off x="717642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5044DB-8C5B-4F59-A508-757FB7022DE9}"/>
              </a:ext>
            </a:extLst>
          </p:cNvPr>
          <p:cNvSpPr txBox="1"/>
          <p:nvPr/>
        </p:nvSpPr>
        <p:spPr>
          <a:xfrm>
            <a:off x="9306973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7DD5C14F-CEDD-4A2A-8564-282413C3B525}"/>
              </a:ext>
            </a:extLst>
          </p:cNvPr>
          <p:cNvSpPr/>
          <p:nvPr/>
        </p:nvSpPr>
        <p:spPr>
          <a:xfrm>
            <a:off x="1562687" y="852462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EE663DD7-0C4E-496E-B5AD-EC8E27AB6B05}"/>
              </a:ext>
            </a:extLst>
          </p:cNvPr>
          <p:cNvSpPr/>
          <p:nvPr/>
        </p:nvSpPr>
        <p:spPr>
          <a:xfrm>
            <a:off x="10091365" y="869880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CBAB4D8-B081-4D5F-A037-0BC836BA6E7E}"/>
              </a:ext>
            </a:extLst>
          </p:cNvPr>
          <p:cNvSpPr/>
          <p:nvPr/>
        </p:nvSpPr>
        <p:spPr>
          <a:xfrm>
            <a:off x="0" y="139148"/>
            <a:ext cx="12046226" cy="6579704"/>
          </a:xfrm>
          <a:prstGeom prst="rect">
            <a:avLst/>
          </a:prstGeom>
          <a:noFill/>
          <a:ln w="38100">
            <a:solidFill>
              <a:srgbClr val="07A3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7AAB8C7-754A-4132-A8D9-F899394D9A48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>
                <a:solidFill>
                  <a:srgbClr val="19A695"/>
                </a:solidFill>
              </a:rPr>
              <a:t>Infographic Style</a:t>
            </a:r>
            <a:endParaRPr lang="en-US" sz="4400" dirty="0">
              <a:solidFill>
                <a:srgbClr val="19A69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58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FF1FDA4E-DF01-4D02-BE4F-950B8F39C2BD}"/>
              </a:ext>
            </a:extLst>
          </p:cNvPr>
          <p:cNvGrpSpPr/>
          <p:nvPr/>
        </p:nvGrpSpPr>
        <p:grpSpPr>
          <a:xfrm rot="16200000">
            <a:off x="5185060" y="-1635379"/>
            <a:ext cx="1819481" cy="12191852"/>
            <a:chOff x="7863840" y="1228255"/>
            <a:chExt cx="909828" cy="2286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75BF98B-6CE0-479F-B192-D0B65405D91E}"/>
                </a:ext>
              </a:extLst>
            </p:cNvPr>
            <p:cNvSpPr/>
            <p:nvPr/>
          </p:nvSpPr>
          <p:spPr>
            <a:xfrm>
              <a:off x="7863840" y="1228255"/>
              <a:ext cx="2286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689373-AF9D-48E9-912C-597D7E266311}"/>
                </a:ext>
              </a:extLst>
            </p:cNvPr>
            <p:cNvSpPr/>
            <p:nvPr/>
          </p:nvSpPr>
          <p:spPr>
            <a:xfrm>
              <a:off x="8090916" y="1228255"/>
              <a:ext cx="228600" cy="22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9A34452-B0CF-452A-A38C-0E75F4630101}"/>
                </a:ext>
              </a:extLst>
            </p:cNvPr>
            <p:cNvSpPr/>
            <p:nvPr/>
          </p:nvSpPr>
          <p:spPr>
            <a:xfrm>
              <a:off x="8317992" y="1228255"/>
              <a:ext cx="228600" cy="22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810C2BA-7B37-4863-B1DB-843D5DBB60E2}"/>
                </a:ext>
              </a:extLst>
            </p:cNvPr>
            <p:cNvSpPr/>
            <p:nvPr/>
          </p:nvSpPr>
          <p:spPr>
            <a:xfrm>
              <a:off x="8545068" y="1228255"/>
              <a:ext cx="228600" cy="22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FA9F188-90E6-40A2-9335-DDFC6839B870}"/>
              </a:ext>
            </a:extLst>
          </p:cNvPr>
          <p:cNvSpPr txBox="1"/>
          <p:nvPr/>
        </p:nvSpPr>
        <p:spPr>
          <a:xfrm>
            <a:off x="-1" y="456444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10AD055-5D64-EB8B-3BCB-F864162098F5}"/>
              </a:ext>
            </a:extLst>
          </p:cNvPr>
          <p:cNvGrpSpPr/>
          <p:nvPr/>
        </p:nvGrpSpPr>
        <p:grpSpPr>
          <a:xfrm>
            <a:off x="-1" y="3417122"/>
            <a:ext cx="12192001" cy="2080511"/>
            <a:chOff x="-1" y="3417122"/>
            <a:chExt cx="12192001" cy="208051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CB848E-1D16-4F7F-919F-6A9FB17B8BC0}"/>
                </a:ext>
              </a:extLst>
            </p:cNvPr>
            <p:cNvSpPr/>
            <p:nvPr/>
          </p:nvSpPr>
          <p:spPr>
            <a:xfrm>
              <a:off x="0" y="3550807"/>
              <a:ext cx="12192000" cy="18181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3CBFF0E-5897-4AF6-9083-120D02669595}"/>
                </a:ext>
              </a:extLst>
            </p:cNvPr>
            <p:cNvSpPr/>
            <p:nvPr/>
          </p:nvSpPr>
          <p:spPr>
            <a:xfrm>
              <a:off x="-1" y="3417122"/>
              <a:ext cx="12191853" cy="707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1A64975-1C0D-43DB-B28F-106A015F4420}"/>
                </a:ext>
              </a:extLst>
            </p:cNvPr>
            <p:cNvSpPr/>
            <p:nvPr/>
          </p:nvSpPr>
          <p:spPr>
            <a:xfrm>
              <a:off x="147" y="5426893"/>
              <a:ext cx="12191853" cy="707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779ABA6E-8D0A-4631-B440-6467DA2831DD}"/>
              </a:ext>
            </a:extLst>
          </p:cNvPr>
          <p:cNvGrpSpPr/>
          <p:nvPr/>
        </p:nvGrpSpPr>
        <p:grpSpPr>
          <a:xfrm>
            <a:off x="4664075" y="688975"/>
            <a:ext cx="2917825" cy="2659063"/>
            <a:chOff x="4664075" y="688975"/>
            <a:chExt cx="2917825" cy="2659063"/>
          </a:xfrm>
          <a:solidFill>
            <a:srgbClr val="0680C3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A11E48F-C8A7-4923-9FFD-B5AEB7321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4075" y="2417763"/>
              <a:ext cx="2917825" cy="930275"/>
            </a:xfrm>
            <a:custGeom>
              <a:avLst/>
              <a:gdLst>
                <a:gd name="T0" fmla="*/ 149 w 304"/>
                <a:gd name="T1" fmla="*/ 0 h 97"/>
                <a:gd name="T2" fmla="*/ 249 w 304"/>
                <a:gd name="T3" fmla="*/ 0 h 97"/>
                <a:gd name="T4" fmla="*/ 298 w 304"/>
                <a:gd name="T5" fmla="*/ 58 h 97"/>
                <a:gd name="T6" fmla="*/ 247 w 304"/>
                <a:gd name="T7" fmla="*/ 96 h 97"/>
                <a:gd name="T8" fmla="*/ 113 w 304"/>
                <a:gd name="T9" fmla="*/ 97 h 97"/>
                <a:gd name="T10" fmla="*/ 53 w 304"/>
                <a:gd name="T11" fmla="*/ 97 h 97"/>
                <a:gd name="T12" fmla="*/ 0 w 304"/>
                <a:gd name="T13" fmla="*/ 49 h 97"/>
                <a:gd name="T14" fmla="*/ 50 w 304"/>
                <a:gd name="T15" fmla="*/ 0 h 97"/>
                <a:gd name="T16" fmla="*/ 149 w 304"/>
                <a:gd name="T17" fmla="*/ 0 h 97"/>
                <a:gd name="T18" fmla="*/ 150 w 304"/>
                <a:gd name="T19" fmla="*/ 9 h 97"/>
                <a:gd name="T20" fmla="*/ 51 w 304"/>
                <a:gd name="T21" fmla="*/ 9 h 97"/>
                <a:gd name="T22" fmla="*/ 10 w 304"/>
                <a:gd name="T23" fmla="*/ 41 h 97"/>
                <a:gd name="T24" fmla="*/ 51 w 304"/>
                <a:gd name="T25" fmla="*/ 87 h 97"/>
                <a:gd name="T26" fmla="*/ 140 w 304"/>
                <a:gd name="T27" fmla="*/ 87 h 97"/>
                <a:gd name="T28" fmla="*/ 247 w 304"/>
                <a:gd name="T29" fmla="*/ 87 h 97"/>
                <a:gd name="T30" fmla="*/ 288 w 304"/>
                <a:gd name="T31" fmla="*/ 37 h 97"/>
                <a:gd name="T32" fmla="*/ 248 w 304"/>
                <a:gd name="T33" fmla="*/ 9 h 97"/>
                <a:gd name="T34" fmla="*/ 150 w 304"/>
                <a:gd name="T35" fmla="*/ 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4" h="97">
                  <a:moveTo>
                    <a:pt x="149" y="0"/>
                  </a:moveTo>
                  <a:cubicBezTo>
                    <a:pt x="183" y="0"/>
                    <a:pt x="216" y="0"/>
                    <a:pt x="249" y="0"/>
                  </a:cubicBezTo>
                  <a:cubicBezTo>
                    <a:pt x="281" y="0"/>
                    <a:pt x="304" y="28"/>
                    <a:pt x="298" y="58"/>
                  </a:cubicBezTo>
                  <a:cubicBezTo>
                    <a:pt x="294" y="80"/>
                    <a:pt x="273" y="96"/>
                    <a:pt x="247" y="96"/>
                  </a:cubicBezTo>
                  <a:cubicBezTo>
                    <a:pt x="202" y="97"/>
                    <a:pt x="157" y="97"/>
                    <a:pt x="113" y="97"/>
                  </a:cubicBezTo>
                  <a:cubicBezTo>
                    <a:pt x="93" y="97"/>
                    <a:pt x="73" y="97"/>
                    <a:pt x="53" y="97"/>
                  </a:cubicBezTo>
                  <a:cubicBezTo>
                    <a:pt x="23" y="96"/>
                    <a:pt x="1" y="76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83" y="0"/>
                    <a:pt x="116" y="0"/>
                    <a:pt x="149" y="0"/>
                  </a:cubicBezTo>
                  <a:close/>
                  <a:moveTo>
                    <a:pt x="150" y="9"/>
                  </a:moveTo>
                  <a:cubicBezTo>
                    <a:pt x="117" y="9"/>
                    <a:pt x="84" y="9"/>
                    <a:pt x="51" y="9"/>
                  </a:cubicBezTo>
                  <a:cubicBezTo>
                    <a:pt x="30" y="9"/>
                    <a:pt x="14" y="23"/>
                    <a:pt x="10" y="41"/>
                  </a:cubicBezTo>
                  <a:cubicBezTo>
                    <a:pt x="6" y="65"/>
                    <a:pt x="25" y="87"/>
                    <a:pt x="51" y="87"/>
                  </a:cubicBezTo>
                  <a:cubicBezTo>
                    <a:pt x="81" y="88"/>
                    <a:pt x="111" y="87"/>
                    <a:pt x="140" y="87"/>
                  </a:cubicBezTo>
                  <a:cubicBezTo>
                    <a:pt x="176" y="87"/>
                    <a:pt x="211" y="87"/>
                    <a:pt x="247" y="87"/>
                  </a:cubicBezTo>
                  <a:cubicBezTo>
                    <a:pt x="276" y="87"/>
                    <a:pt x="296" y="62"/>
                    <a:pt x="288" y="37"/>
                  </a:cubicBezTo>
                  <a:cubicBezTo>
                    <a:pt x="283" y="21"/>
                    <a:pt x="267" y="9"/>
                    <a:pt x="248" y="9"/>
                  </a:cubicBezTo>
                  <a:cubicBezTo>
                    <a:pt x="215" y="9"/>
                    <a:pt x="183" y="9"/>
                    <a:pt x="15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EF7F7DC-4804-44C6-A9BE-F69B6E220D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62550" y="1371600"/>
              <a:ext cx="2093913" cy="939800"/>
            </a:xfrm>
            <a:custGeom>
              <a:avLst/>
              <a:gdLst>
                <a:gd name="T0" fmla="*/ 216 w 218"/>
                <a:gd name="T1" fmla="*/ 62 h 98"/>
                <a:gd name="T2" fmla="*/ 198 w 218"/>
                <a:gd name="T3" fmla="*/ 62 h 98"/>
                <a:gd name="T4" fmla="*/ 192 w 218"/>
                <a:gd name="T5" fmla="*/ 77 h 98"/>
                <a:gd name="T6" fmla="*/ 187 w 218"/>
                <a:gd name="T7" fmla="*/ 62 h 98"/>
                <a:gd name="T8" fmla="*/ 168 w 218"/>
                <a:gd name="T9" fmla="*/ 69 h 98"/>
                <a:gd name="T10" fmla="*/ 169 w 218"/>
                <a:gd name="T11" fmla="*/ 53 h 98"/>
                <a:gd name="T12" fmla="*/ 167 w 218"/>
                <a:gd name="T13" fmla="*/ 53 h 98"/>
                <a:gd name="T14" fmla="*/ 166 w 218"/>
                <a:gd name="T15" fmla="*/ 69 h 98"/>
                <a:gd name="T16" fmla="*/ 139 w 218"/>
                <a:gd name="T17" fmla="*/ 55 h 98"/>
                <a:gd name="T18" fmla="*/ 139 w 218"/>
                <a:gd name="T19" fmla="*/ 98 h 98"/>
                <a:gd name="T20" fmla="*/ 64 w 218"/>
                <a:gd name="T21" fmla="*/ 98 h 98"/>
                <a:gd name="T22" fmla="*/ 64 w 218"/>
                <a:gd name="T23" fmla="*/ 55 h 98"/>
                <a:gd name="T24" fmla="*/ 31 w 218"/>
                <a:gd name="T25" fmla="*/ 72 h 98"/>
                <a:gd name="T26" fmla="*/ 29 w 218"/>
                <a:gd name="T27" fmla="*/ 53 h 98"/>
                <a:gd name="T28" fmla="*/ 0 w 218"/>
                <a:gd name="T29" fmla="*/ 53 h 98"/>
                <a:gd name="T30" fmla="*/ 0 w 218"/>
                <a:gd name="T31" fmla="*/ 51 h 98"/>
                <a:gd name="T32" fmla="*/ 9 w 218"/>
                <a:gd name="T33" fmla="*/ 49 h 98"/>
                <a:gd name="T34" fmla="*/ 56 w 218"/>
                <a:gd name="T35" fmla="*/ 24 h 98"/>
                <a:gd name="T36" fmla="*/ 71 w 218"/>
                <a:gd name="T37" fmla="*/ 9 h 98"/>
                <a:gd name="T38" fmla="*/ 94 w 218"/>
                <a:gd name="T39" fmla="*/ 4 h 98"/>
                <a:gd name="T40" fmla="*/ 113 w 218"/>
                <a:gd name="T41" fmla="*/ 4 h 98"/>
                <a:gd name="T42" fmla="*/ 129 w 218"/>
                <a:gd name="T43" fmla="*/ 6 h 98"/>
                <a:gd name="T44" fmla="*/ 146 w 218"/>
                <a:gd name="T45" fmla="*/ 23 h 98"/>
                <a:gd name="T46" fmla="*/ 195 w 218"/>
                <a:gd name="T47" fmla="*/ 49 h 98"/>
                <a:gd name="T48" fmla="*/ 211 w 218"/>
                <a:gd name="T49" fmla="*/ 54 h 98"/>
                <a:gd name="T50" fmla="*/ 218 w 218"/>
                <a:gd name="T51" fmla="*/ 60 h 98"/>
                <a:gd name="T52" fmla="*/ 216 w 218"/>
                <a:gd name="T53" fmla="*/ 62 h 98"/>
                <a:gd name="T54" fmla="*/ 71 w 218"/>
                <a:gd name="T55" fmla="*/ 91 h 98"/>
                <a:gd name="T56" fmla="*/ 133 w 218"/>
                <a:gd name="T57" fmla="*/ 91 h 98"/>
                <a:gd name="T58" fmla="*/ 133 w 218"/>
                <a:gd name="T59" fmla="*/ 35 h 98"/>
                <a:gd name="T60" fmla="*/ 71 w 218"/>
                <a:gd name="T61" fmla="*/ 35 h 98"/>
                <a:gd name="T62" fmla="*/ 71 w 218"/>
                <a:gd name="T63" fmla="*/ 91 h 98"/>
                <a:gd name="T64" fmla="*/ 130 w 218"/>
                <a:gd name="T65" fmla="*/ 31 h 98"/>
                <a:gd name="T66" fmla="*/ 121 w 218"/>
                <a:gd name="T67" fmla="*/ 7 h 98"/>
                <a:gd name="T68" fmla="*/ 121 w 218"/>
                <a:gd name="T69" fmla="*/ 31 h 98"/>
                <a:gd name="T70" fmla="*/ 130 w 218"/>
                <a:gd name="T71" fmla="*/ 31 h 98"/>
                <a:gd name="T72" fmla="*/ 72 w 218"/>
                <a:gd name="T73" fmla="*/ 30 h 98"/>
                <a:gd name="T74" fmla="*/ 82 w 218"/>
                <a:gd name="T75" fmla="*/ 30 h 98"/>
                <a:gd name="T76" fmla="*/ 82 w 218"/>
                <a:gd name="T77" fmla="*/ 6 h 98"/>
                <a:gd name="T78" fmla="*/ 72 w 218"/>
                <a:gd name="T79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8" h="98">
                  <a:moveTo>
                    <a:pt x="216" y="62"/>
                  </a:moveTo>
                  <a:cubicBezTo>
                    <a:pt x="210" y="62"/>
                    <a:pt x="203" y="62"/>
                    <a:pt x="198" y="62"/>
                  </a:cubicBezTo>
                  <a:cubicBezTo>
                    <a:pt x="196" y="68"/>
                    <a:pt x="194" y="72"/>
                    <a:pt x="192" y="77"/>
                  </a:cubicBezTo>
                  <a:cubicBezTo>
                    <a:pt x="191" y="72"/>
                    <a:pt x="189" y="68"/>
                    <a:pt x="187" y="62"/>
                  </a:cubicBezTo>
                  <a:cubicBezTo>
                    <a:pt x="182" y="62"/>
                    <a:pt x="174" y="58"/>
                    <a:pt x="168" y="69"/>
                  </a:cubicBezTo>
                  <a:cubicBezTo>
                    <a:pt x="169" y="62"/>
                    <a:pt x="169" y="58"/>
                    <a:pt x="169" y="53"/>
                  </a:cubicBezTo>
                  <a:cubicBezTo>
                    <a:pt x="169" y="53"/>
                    <a:pt x="168" y="53"/>
                    <a:pt x="167" y="53"/>
                  </a:cubicBezTo>
                  <a:cubicBezTo>
                    <a:pt x="167" y="57"/>
                    <a:pt x="166" y="62"/>
                    <a:pt x="166" y="69"/>
                  </a:cubicBezTo>
                  <a:cubicBezTo>
                    <a:pt x="157" y="64"/>
                    <a:pt x="148" y="60"/>
                    <a:pt x="139" y="55"/>
                  </a:cubicBezTo>
                  <a:cubicBezTo>
                    <a:pt x="139" y="70"/>
                    <a:pt x="139" y="84"/>
                    <a:pt x="139" y="98"/>
                  </a:cubicBezTo>
                  <a:cubicBezTo>
                    <a:pt x="114" y="98"/>
                    <a:pt x="90" y="98"/>
                    <a:pt x="64" y="98"/>
                  </a:cubicBezTo>
                  <a:cubicBezTo>
                    <a:pt x="64" y="84"/>
                    <a:pt x="64" y="70"/>
                    <a:pt x="64" y="55"/>
                  </a:cubicBezTo>
                  <a:cubicBezTo>
                    <a:pt x="53" y="61"/>
                    <a:pt x="43" y="66"/>
                    <a:pt x="31" y="72"/>
                  </a:cubicBezTo>
                  <a:cubicBezTo>
                    <a:pt x="30" y="64"/>
                    <a:pt x="30" y="59"/>
                    <a:pt x="29" y="53"/>
                  </a:cubicBezTo>
                  <a:cubicBezTo>
                    <a:pt x="19" y="53"/>
                    <a:pt x="10" y="53"/>
                    <a:pt x="0" y="53"/>
                  </a:cubicBezTo>
                  <a:cubicBezTo>
                    <a:pt x="0" y="52"/>
                    <a:pt x="0" y="52"/>
                    <a:pt x="0" y="51"/>
                  </a:cubicBezTo>
                  <a:cubicBezTo>
                    <a:pt x="3" y="50"/>
                    <a:pt x="6" y="49"/>
                    <a:pt x="9" y="49"/>
                  </a:cubicBezTo>
                  <a:cubicBezTo>
                    <a:pt x="28" y="47"/>
                    <a:pt x="44" y="38"/>
                    <a:pt x="56" y="24"/>
                  </a:cubicBezTo>
                  <a:cubicBezTo>
                    <a:pt x="61" y="19"/>
                    <a:pt x="66" y="14"/>
                    <a:pt x="71" y="9"/>
                  </a:cubicBezTo>
                  <a:cubicBezTo>
                    <a:pt x="77" y="3"/>
                    <a:pt x="84" y="0"/>
                    <a:pt x="94" y="4"/>
                  </a:cubicBezTo>
                  <a:cubicBezTo>
                    <a:pt x="100" y="6"/>
                    <a:pt x="107" y="6"/>
                    <a:pt x="113" y="4"/>
                  </a:cubicBezTo>
                  <a:cubicBezTo>
                    <a:pt x="119" y="2"/>
                    <a:pt x="124" y="2"/>
                    <a:pt x="129" y="6"/>
                  </a:cubicBezTo>
                  <a:cubicBezTo>
                    <a:pt x="135" y="12"/>
                    <a:pt x="141" y="17"/>
                    <a:pt x="146" y="23"/>
                  </a:cubicBezTo>
                  <a:cubicBezTo>
                    <a:pt x="159" y="38"/>
                    <a:pt x="175" y="47"/>
                    <a:pt x="195" y="49"/>
                  </a:cubicBezTo>
                  <a:cubicBezTo>
                    <a:pt x="200" y="50"/>
                    <a:pt x="206" y="52"/>
                    <a:pt x="211" y="54"/>
                  </a:cubicBezTo>
                  <a:cubicBezTo>
                    <a:pt x="214" y="55"/>
                    <a:pt x="215" y="58"/>
                    <a:pt x="218" y="60"/>
                  </a:cubicBezTo>
                  <a:cubicBezTo>
                    <a:pt x="217" y="60"/>
                    <a:pt x="217" y="61"/>
                    <a:pt x="216" y="62"/>
                  </a:cubicBezTo>
                  <a:close/>
                  <a:moveTo>
                    <a:pt x="71" y="91"/>
                  </a:moveTo>
                  <a:cubicBezTo>
                    <a:pt x="92" y="91"/>
                    <a:pt x="112" y="91"/>
                    <a:pt x="133" y="91"/>
                  </a:cubicBezTo>
                  <a:cubicBezTo>
                    <a:pt x="133" y="72"/>
                    <a:pt x="133" y="54"/>
                    <a:pt x="133" y="35"/>
                  </a:cubicBezTo>
                  <a:cubicBezTo>
                    <a:pt x="112" y="35"/>
                    <a:pt x="92" y="35"/>
                    <a:pt x="71" y="35"/>
                  </a:cubicBezTo>
                  <a:cubicBezTo>
                    <a:pt x="71" y="54"/>
                    <a:pt x="71" y="72"/>
                    <a:pt x="71" y="91"/>
                  </a:cubicBezTo>
                  <a:close/>
                  <a:moveTo>
                    <a:pt x="130" y="31"/>
                  </a:moveTo>
                  <a:cubicBezTo>
                    <a:pt x="133" y="12"/>
                    <a:pt x="132" y="9"/>
                    <a:pt x="121" y="7"/>
                  </a:cubicBezTo>
                  <a:cubicBezTo>
                    <a:pt x="121" y="15"/>
                    <a:pt x="121" y="23"/>
                    <a:pt x="121" y="31"/>
                  </a:cubicBezTo>
                  <a:cubicBezTo>
                    <a:pt x="125" y="31"/>
                    <a:pt x="127" y="31"/>
                    <a:pt x="130" y="31"/>
                  </a:cubicBezTo>
                  <a:close/>
                  <a:moveTo>
                    <a:pt x="72" y="30"/>
                  </a:moveTo>
                  <a:cubicBezTo>
                    <a:pt x="76" y="30"/>
                    <a:pt x="79" y="30"/>
                    <a:pt x="82" y="30"/>
                  </a:cubicBezTo>
                  <a:cubicBezTo>
                    <a:pt x="82" y="22"/>
                    <a:pt x="82" y="14"/>
                    <a:pt x="82" y="6"/>
                  </a:cubicBezTo>
                  <a:cubicBezTo>
                    <a:pt x="67" y="10"/>
                    <a:pt x="75" y="21"/>
                    <a:pt x="72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93C6341-2D6E-4A8C-A4CB-A75D434AC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1035050"/>
              <a:ext cx="557213" cy="315913"/>
            </a:xfrm>
            <a:custGeom>
              <a:avLst/>
              <a:gdLst>
                <a:gd name="T0" fmla="*/ 9 w 58"/>
                <a:gd name="T1" fmla="*/ 0 h 33"/>
                <a:gd name="T2" fmla="*/ 47 w 58"/>
                <a:gd name="T3" fmla="*/ 0 h 33"/>
                <a:gd name="T4" fmla="*/ 55 w 58"/>
                <a:gd name="T5" fmla="*/ 12 h 33"/>
                <a:gd name="T6" fmla="*/ 25 w 58"/>
                <a:gd name="T7" fmla="*/ 31 h 33"/>
                <a:gd name="T8" fmla="*/ 1 w 58"/>
                <a:gd name="T9" fmla="*/ 7 h 33"/>
                <a:gd name="T10" fmla="*/ 9 w 58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33">
                  <a:moveTo>
                    <a:pt x="9" y="0"/>
                  </a:moveTo>
                  <a:cubicBezTo>
                    <a:pt x="22" y="0"/>
                    <a:pt x="34" y="0"/>
                    <a:pt x="47" y="0"/>
                  </a:cubicBezTo>
                  <a:cubicBezTo>
                    <a:pt x="56" y="0"/>
                    <a:pt x="58" y="3"/>
                    <a:pt x="55" y="12"/>
                  </a:cubicBezTo>
                  <a:cubicBezTo>
                    <a:pt x="52" y="25"/>
                    <a:pt x="39" y="33"/>
                    <a:pt x="25" y="31"/>
                  </a:cubicBezTo>
                  <a:cubicBezTo>
                    <a:pt x="12" y="30"/>
                    <a:pt x="2" y="20"/>
                    <a:pt x="1" y="7"/>
                  </a:cubicBezTo>
                  <a:cubicBezTo>
                    <a:pt x="0" y="0"/>
                    <a:pt x="4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3DFB3BB9-04E8-494F-9F5E-68DC7AE47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700" y="688975"/>
              <a:ext cx="595313" cy="327025"/>
            </a:xfrm>
            <a:custGeom>
              <a:avLst/>
              <a:gdLst>
                <a:gd name="T0" fmla="*/ 38 w 62"/>
                <a:gd name="T1" fmla="*/ 23 h 34"/>
                <a:gd name="T2" fmla="*/ 39 w 62"/>
                <a:gd name="T3" fmla="*/ 4 h 34"/>
                <a:gd name="T4" fmla="*/ 62 w 62"/>
                <a:gd name="T5" fmla="*/ 34 h 34"/>
                <a:gd name="T6" fmla="*/ 0 w 62"/>
                <a:gd name="T7" fmla="*/ 34 h 34"/>
                <a:gd name="T8" fmla="*/ 22 w 62"/>
                <a:gd name="T9" fmla="*/ 4 h 34"/>
                <a:gd name="T10" fmla="*/ 23 w 62"/>
                <a:gd name="T11" fmla="*/ 17 h 34"/>
                <a:gd name="T12" fmla="*/ 25 w 62"/>
                <a:gd name="T13" fmla="*/ 18 h 34"/>
                <a:gd name="T14" fmla="*/ 26 w 62"/>
                <a:gd name="T15" fmla="*/ 8 h 34"/>
                <a:gd name="T16" fmla="*/ 31 w 62"/>
                <a:gd name="T17" fmla="*/ 0 h 34"/>
                <a:gd name="T18" fmla="*/ 35 w 62"/>
                <a:gd name="T19" fmla="*/ 9 h 34"/>
                <a:gd name="T20" fmla="*/ 35 w 62"/>
                <a:gd name="T21" fmla="*/ 23 h 34"/>
                <a:gd name="T22" fmla="*/ 38 w 62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34">
                  <a:moveTo>
                    <a:pt x="38" y="23"/>
                  </a:moveTo>
                  <a:cubicBezTo>
                    <a:pt x="38" y="17"/>
                    <a:pt x="38" y="11"/>
                    <a:pt x="39" y="4"/>
                  </a:cubicBezTo>
                  <a:cubicBezTo>
                    <a:pt x="54" y="8"/>
                    <a:pt x="54" y="22"/>
                    <a:pt x="62" y="34"/>
                  </a:cubicBezTo>
                  <a:cubicBezTo>
                    <a:pt x="41" y="34"/>
                    <a:pt x="22" y="34"/>
                    <a:pt x="0" y="34"/>
                  </a:cubicBezTo>
                  <a:cubicBezTo>
                    <a:pt x="8" y="23"/>
                    <a:pt x="8" y="9"/>
                    <a:pt x="22" y="4"/>
                  </a:cubicBezTo>
                  <a:cubicBezTo>
                    <a:pt x="22" y="9"/>
                    <a:pt x="23" y="13"/>
                    <a:pt x="23" y="17"/>
                  </a:cubicBezTo>
                  <a:cubicBezTo>
                    <a:pt x="24" y="18"/>
                    <a:pt x="24" y="18"/>
                    <a:pt x="25" y="18"/>
                  </a:cubicBezTo>
                  <a:cubicBezTo>
                    <a:pt x="25" y="15"/>
                    <a:pt x="25" y="11"/>
                    <a:pt x="26" y="8"/>
                  </a:cubicBezTo>
                  <a:cubicBezTo>
                    <a:pt x="27" y="5"/>
                    <a:pt x="29" y="2"/>
                    <a:pt x="31" y="0"/>
                  </a:cubicBezTo>
                  <a:cubicBezTo>
                    <a:pt x="33" y="3"/>
                    <a:pt x="35" y="6"/>
                    <a:pt x="35" y="9"/>
                  </a:cubicBezTo>
                  <a:cubicBezTo>
                    <a:pt x="36" y="14"/>
                    <a:pt x="35" y="18"/>
                    <a:pt x="35" y="23"/>
                  </a:cubicBezTo>
                  <a:cubicBezTo>
                    <a:pt x="36" y="23"/>
                    <a:pt x="37" y="23"/>
                    <a:pt x="38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id="{5529FC2C-21F9-4DED-8E5B-311A4FA93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363" y="1860550"/>
              <a:ext cx="490538" cy="450850"/>
            </a:xfrm>
            <a:custGeom>
              <a:avLst/>
              <a:gdLst>
                <a:gd name="T0" fmla="*/ 51 w 51"/>
                <a:gd name="T1" fmla="*/ 11 h 47"/>
                <a:gd name="T2" fmla="*/ 33 w 51"/>
                <a:gd name="T3" fmla="*/ 11 h 47"/>
                <a:gd name="T4" fmla="*/ 24 w 51"/>
                <a:gd name="T5" fmla="*/ 27 h 47"/>
                <a:gd name="T6" fmla="*/ 23 w 51"/>
                <a:gd name="T7" fmla="*/ 12 h 47"/>
                <a:gd name="T8" fmla="*/ 8 w 51"/>
                <a:gd name="T9" fmla="*/ 12 h 47"/>
                <a:gd name="T10" fmla="*/ 3 w 51"/>
                <a:gd name="T11" fmla="*/ 47 h 47"/>
                <a:gd name="T12" fmla="*/ 3 w 51"/>
                <a:gd name="T13" fmla="*/ 9 h 47"/>
                <a:gd name="T14" fmla="*/ 17 w 51"/>
                <a:gd name="T15" fmla="*/ 9 h 47"/>
                <a:gd name="T16" fmla="*/ 23 w 51"/>
                <a:gd name="T17" fmla="*/ 5 h 47"/>
                <a:gd name="T18" fmla="*/ 51 w 51"/>
                <a:gd name="T1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7">
                  <a:moveTo>
                    <a:pt x="51" y="11"/>
                  </a:moveTo>
                  <a:cubicBezTo>
                    <a:pt x="44" y="11"/>
                    <a:pt x="38" y="11"/>
                    <a:pt x="33" y="11"/>
                  </a:cubicBezTo>
                  <a:cubicBezTo>
                    <a:pt x="27" y="15"/>
                    <a:pt x="35" y="26"/>
                    <a:pt x="24" y="27"/>
                  </a:cubicBezTo>
                  <a:cubicBezTo>
                    <a:pt x="23" y="22"/>
                    <a:pt x="23" y="17"/>
                    <a:pt x="23" y="12"/>
                  </a:cubicBezTo>
                  <a:cubicBezTo>
                    <a:pt x="17" y="12"/>
                    <a:pt x="12" y="12"/>
                    <a:pt x="8" y="12"/>
                  </a:cubicBezTo>
                  <a:cubicBezTo>
                    <a:pt x="0" y="23"/>
                    <a:pt x="5" y="35"/>
                    <a:pt x="3" y="47"/>
                  </a:cubicBezTo>
                  <a:cubicBezTo>
                    <a:pt x="3" y="35"/>
                    <a:pt x="3" y="22"/>
                    <a:pt x="3" y="9"/>
                  </a:cubicBezTo>
                  <a:cubicBezTo>
                    <a:pt x="8" y="9"/>
                    <a:pt x="12" y="9"/>
                    <a:pt x="17" y="9"/>
                  </a:cubicBezTo>
                  <a:cubicBezTo>
                    <a:pt x="19" y="9"/>
                    <a:pt x="22" y="7"/>
                    <a:pt x="23" y="5"/>
                  </a:cubicBezTo>
                  <a:cubicBezTo>
                    <a:pt x="28" y="0"/>
                    <a:pt x="48" y="4"/>
                    <a:pt x="5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id="{AA2F7730-BB9B-403F-8206-F11BEC19B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550" y="2216150"/>
              <a:ext cx="412750" cy="114300"/>
            </a:xfrm>
            <a:custGeom>
              <a:avLst/>
              <a:gdLst>
                <a:gd name="T0" fmla="*/ 0 w 43"/>
                <a:gd name="T1" fmla="*/ 12 h 12"/>
                <a:gd name="T2" fmla="*/ 21 w 43"/>
                <a:gd name="T3" fmla="*/ 12 h 12"/>
                <a:gd name="T4" fmla="*/ 34 w 43"/>
                <a:gd name="T5" fmla="*/ 0 h 12"/>
                <a:gd name="T6" fmla="*/ 37 w 43"/>
                <a:gd name="T7" fmla="*/ 10 h 12"/>
                <a:gd name="T8" fmla="*/ 40 w 43"/>
                <a:gd name="T9" fmla="*/ 3 h 12"/>
                <a:gd name="T10" fmla="*/ 43 w 43"/>
                <a:gd name="T11" fmla="*/ 12 h 12"/>
                <a:gd name="T12" fmla="*/ 0 w 43"/>
                <a:gd name="T13" fmla="*/ 12 h 12"/>
                <a:gd name="T14" fmla="*/ 0 w 4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2">
                  <a:moveTo>
                    <a:pt x="0" y="12"/>
                  </a:moveTo>
                  <a:cubicBezTo>
                    <a:pt x="7" y="12"/>
                    <a:pt x="14" y="11"/>
                    <a:pt x="21" y="12"/>
                  </a:cubicBezTo>
                  <a:cubicBezTo>
                    <a:pt x="29" y="12"/>
                    <a:pt x="35" y="11"/>
                    <a:pt x="34" y="0"/>
                  </a:cubicBezTo>
                  <a:cubicBezTo>
                    <a:pt x="35" y="3"/>
                    <a:pt x="36" y="5"/>
                    <a:pt x="37" y="10"/>
                  </a:cubicBezTo>
                  <a:cubicBezTo>
                    <a:pt x="38" y="6"/>
                    <a:pt x="39" y="5"/>
                    <a:pt x="40" y="3"/>
                  </a:cubicBezTo>
                  <a:cubicBezTo>
                    <a:pt x="41" y="6"/>
                    <a:pt x="42" y="9"/>
                    <a:pt x="43" y="12"/>
                  </a:cubicBezTo>
                  <a:cubicBezTo>
                    <a:pt x="29" y="12"/>
                    <a:pt x="14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id="{20A2878E-C6EF-43F7-AF6E-138BED475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488" y="2100263"/>
              <a:ext cx="134938" cy="249238"/>
            </a:xfrm>
            <a:custGeom>
              <a:avLst/>
              <a:gdLst>
                <a:gd name="T0" fmla="*/ 13 w 14"/>
                <a:gd name="T1" fmla="*/ 21 h 26"/>
                <a:gd name="T2" fmla="*/ 13 w 14"/>
                <a:gd name="T3" fmla="*/ 0 h 26"/>
                <a:gd name="T4" fmla="*/ 14 w 14"/>
                <a:gd name="T5" fmla="*/ 0 h 26"/>
                <a:gd name="T6" fmla="*/ 14 w 14"/>
                <a:gd name="T7" fmla="*/ 13 h 26"/>
                <a:gd name="T8" fmla="*/ 0 w 14"/>
                <a:gd name="T9" fmla="*/ 24 h 26"/>
                <a:gd name="T10" fmla="*/ 2 w 14"/>
                <a:gd name="T11" fmla="*/ 13 h 26"/>
                <a:gd name="T12" fmla="*/ 3 w 14"/>
                <a:gd name="T13" fmla="*/ 13 h 26"/>
                <a:gd name="T14" fmla="*/ 5 w 14"/>
                <a:gd name="T15" fmla="*/ 23 h 26"/>
                <a:gd name="T16" fmla="*/ 8 w 14"/>
                <a:gd name="T17" fmla="*/ 16 h 26"/>
                <a:gd name="T18" fmla="*/ 11 w 14"/>
                <a:gd name="T19" fmla="*/ 22 h 26"/>
                <a:gd name="T20" fmla="*/ 13 w 14"/>
                <a:gd name="T21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26">
                  <a:moveTo>
                    <a:pt x="13" y="21"/>
                  </a:moveTo>
                  <a:cubicBezTo>
                    <a:pt x="13" y="14"/>
                    <a:pt x="13" y="7"/>
                    <a:pt x="13" y="0"/>
                  </a:cubicBezTo>
                  <a:cubicBezTo>
                    <a:pt x="13" y="0"/>
                    <a:pt x="13" y="0"/>
                    <a:pt x="14" y="0"/>
                  </a:cubicBezTo>
                  <a:cubicBezTo>
                    <a:pt x="14" y="4"/>
                    <a:pt x="14" y="9"/>
                    <a:pt x="14" y="13"/>
                  </a:cubicBezTo>
                  <a:cubicBezTo>
                    <a:pt x="14" y="26"/>
                    <a:pt x="14" y="26"/>
                    <a:pt x="0" y="24"/>
                  </a:cubicBezTo>
                  <a:cubicBezTo>
                    <a:pt x="0" y="21"/>
                    <a:pt x="1" y="17"/>
                    <a:pt x="2" y="13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3" y="15"/>
                    <a:pt x="4" y="18"/>
                    <a:pt x="5" y="23"/>
                  </a:cubicBezTo>
                  <a:cubicBezTo>
                    <a:pt x="6" y="20"/>
                    <a:pt x="7" y="18"/>
                    <a:pt x="8" y="16"/>
                  </a:cubicBezTo>
                  <a:cubicBezTo>
                    <a:pt x="9" y="18"/>
                    <a:pt x="10" y="20"/>
                    <a:pt x="11" y="22"/>
                  </a:cubicBezTo>
                  <a:cubicBezTo>
                    <a:pt x="11" y="22"/>
                    <a:pt x="12" y="21"/>
                    <a:pt x="1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D054E0C8-CA5F-4124-8E45-4AD4E38335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6163" y="2560638"/>
              <a:ext cx="633413" cy="635000"/>
            </a:xfrm>
            <a:custGeom>
              <a:avLst/>
              <a:gdLst>
                <a:gd name="T0" fmla="*/ 0 w 66"/>
                <a:gd name="T1" fmla="*/ 33 h 66"/>
                <a:gd name="T2" fmla="*/ 33 w 66"/>
                <a:gd name="T3" fmla="*/ 0 h 66"/>
                <a:gd name="T4" fmla="*/ 66 w 66"/>
                <a:gd name="T5" fmla="*/ 34 h 66"/>
                <a:gd name="T6" fmla="*/ 33 w 66"/>
                <a:gd name="T7" fmla="*/ 66 h 66"/>
                <a:gd name="T8" fmla="*/ 0 w 66"/>
                <a:gd name="T9" fmla="*/ 33 h 66"/>
                <a:gd name="T10" fmla="*/ 52 w 66"/>
                <a:gd name="T11" fmla="*/ 33 h 66"/>
                <a:gd name="T12" fmla="*/ 33 w 66"/>
                <a:gd name="T13" fmla="*/ 14 h 66"/>
                <a:gd name="T14" fmla="*/ 14 w 66"/>
                <a:gd name="T15" fmla="*/ 33 h 66"/>
                <a:gd name="T16" fmla="*/ 33 w 66"/>
                <a:gd name="T17" fmla="*/ 51 h 66"/>
                <a:gd name="T18" fmla="*/ 52 w 66"/>
                <a:gd name="T1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66">
                  <a:moveTo>
                    <a:pt x="0" y="33"/>
                  </a:moveTo>
                  <a:cubicBezTo>
                    <a:pt x="1" y="15"/>
                    <a:pt x="15" y="0"/>
                    <a:pt x="33" y="0"/>
                  </a:cubicBezTo>
                  <a:cubicBezTo>
                    <a:pt x="51" y="0"/>
                    <a:pt x="66" y="16"/>
                    <a:pt x="66" y="34"/>
                  </a:cubicBezTo>
                  <a:cubicBezTo>
                    <a:pt x="66" y="51"/>
                    <a:pt x="50" y="66"/>
                    <a:pt x="33" y="66"/>
                  </a:cubicBezTo>
                  <a:cubicBezTo>
                    <a:pt x="15" y="65"/>
                    <a:pt x="0" y="51"/>
                    <a:pt x="0" y="33"/>
                  </a:cubicBezTo>
                  <a:close/>
                  <a:moveTo>
                    <a:pt x="52" y="33"/>
                  </a:moveTo>
                  <a:cubicBezTo>
                    <a:pt x="52" y="23"/>
                    <a:pt x="43" y="14"/>
                    <a:pt x="33" y="14"/>
                  </a:cubicBezTo>
                  <a:cubicBezTo>
                    <a:pt x="24" y="14"/>
                    <a:pt x="15" y="23"/>
                    <a:pt x="14" y="33"/>
                  </a:cubicBezTo>
                  <a:cubicBezTo>
                    <a:pt x="14" y="43"/>
                    <a:pt x="23" y="52"/>
                    <a:pt x="33" y="51"/>
                  </a:cubicBezTo>
                  <a:cubicBezTo>
                    <a:pt x="44" y="51"/>
                    <a:pt x="52" y="43"/>
                    <a:pt x="52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204C44F3-EC93-49AE-A95C-7C6D81D38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86438" y="2560638"/>
              <a:ext cx="623888" cy="635000"/>
            </a:xfrm>
            <a:custGeom>
              <a:avLst/>
              <a:gdLst>
                <a:gd name="T0" fmla="*/ 65 w 65"/>
                <a:gd name="T1" fmla="*/ 33 h 66"/>
                <a:gd name="T2" fmla="*/ 33 w 65"/>
                <a:gd name="T3" fmla="*/ 66 h 66"/>
                <a:gd name="T4" fmla="*/ 0 w 65"/>
                <a:gd name="T5" fmla="*/ 33 h 66"/>
                <a:gd name="T6" fmla="*/ 33 w 65"/>
                <a:gd name="T7" fmla="*/ 0 h 66"/>
                <a:gd name="T8" fmla="*/ 65 w 65"/>
                <a:gd name="T9" fmla="*/ 33 h 66"/>
                <a:gd name="T10" fmla="*/ 51 w 65"/>
                <a:gd name="T11" fmla="*/ 34 h 66"/>
                <a:gd name="T12" fmla="*/ 34 w 65"/>
                <a:gd name="T13" fmla="*/ 14 h 66"/>
                <a:gd name="T14" fmla="*/ 14 w 65"/>
                <a:gd name="T15" fmla="*/ 33 h 66"/>
                <a:gd name="T16" fmla="*/ 32 w 65"/>
                <a:gd name="T17" fmla="*/ 52 h 66"/>
                <a:gd name="T18" fmla="*/ 51 w 65"/>
                <a:gd name="T19" fmla="*/ 3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6">
                  <a:moveTo>
                    <a:pt x="65" y="33"/>
                  </a:moveTo>
                  <a:cubicBezTo>
                    <a:pt x="65" y="51"/>
                    <a:pt x="51" y="66"/>
                    <a:pt x="33" y="66"/>
                  </a:cubicBezTo>
                  <a:cubicBezTo>
                    <a:pt x="15" y="66"/>
                    <a:pt x="0" y="51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51" y="0"/>
                    <a:pt x="65" y="15"/>
                    <a:pt x="65" y="33"/>
                  </a:cubicBezTo>
                  <a:close/>
                  <a:moveTo>
                    <a:pt x="51" y="34"/>
                  </a:moveTo>
                  <a:cubicBezTo>
                    <a:pt x="51" y="24"/>
                    <a:pt x="44" y="15"/>
                    <a:pt x="34" y="14"/>
                  </a:cubicBezTo>
                  <a:cubicBezTo>
                    <a:pt x="24" y="14"/>
                    <a:pt x="14" y="23"/>
                    <a:pt x="14" y="33"/>
                  </a:cubicBezTo>
                  <a:cubicBezTo>
                    <a:pt x="14" y="43"/>
                    <a:pt x="22" y="51"/>
                    <a:pt x="32" y="52"/>
                  </a:cubicBezTo>
                  <a:cubicBezTo>
                    <a:pt x="43" y="52"/>
                    <a:pt x="51" y="44"/>
                    <a:pt x="51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0819483C-1803-4A87-ACB3-25B537037B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8775" y="2560638"/>
              <a:ext cx="633413" cy="635000"/>
            </a:xfrm>
            <a:custGeom>
              <a:avLst/>
              <a:gdLst>
                <a:gd name="T0" fmla="*/ 66 w 66"/>
                <a:gd name="T1" fmla="*/ 33 h 66"/>
                <a:gd name="T2" fmla="*/ 33 w 66"/>
                <a:gd name="T3" fmla="*/ 66 h 66"/>
                <a:gd name="T4" fmla="*/ 1 w 66"/>
                <a:gd name="T5" fmla="*/ 33 h 66"/>
                <a:gd name="T6" fmla="*/ 34 w 66"/>
                <a:gd name="T7" fmla="*/ 0 h 66"/>
                <a:gd name="T8" fmla="*/ 66 w 66"/>
                <a:gd name="T9" fmla="*/ 33 h 66"/>
                <a:gd name="T10" fmla="*/ 52 w 66"/>
                <a:gd name="T11" fmla="*/ 33 h 66"/>
                <a:gd name="T12" fmla="*/ 34 w 66"/>
                <a:gd name="T13" fmla="*/ 14 h 66"/>
                <a:gd name="T14" fmla="*/ 15 w 66"/>
                <a:gd name="T15" fmla="*/ 32 h 66"/>
                <a:gd name="T16" fmla="*/ 33 w 66"/>
                <a:gd name="T17" fmla="*/ 52 h 66"/>
                <a:gd name="T18" fmla="*/ 52 w 66"/>
                <a:gd name="T19" fmla="*/ 3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66">
                  <a:moveTo>
                    <a:pt x="66" y="33"/>
                  </a:moveTo>
                  <a:cubicBezTo>
                    <a:pt x="66" y="52"/>
                    <a:pt x="51" y="66"/>
                    <a:pt x="33" y="66"/>
                  </a:cubicBezTo>
                  <a:cubicBezTo>
                    <a:pt x="15" y="66"/>
                    <a:pt x="0" y="51"/>
                    <a:pt x="1" y="33"/>
                  </a:cubicBezTo>
                  <a:cubicBezTo>
                    <a:pt x="1" y="14"/>
                    <a:pt x="16" y="0"/>
                    <a:pt x="34" y="0"/>
                  </a:cubicBezTo>
                  <a:cubicBezTo>
                    <a:pt x="52" y="1"/>
                    <a:pt x="66" y="15"/>
                    <a:pt x="66" y="33"/>
                  </a:cubicBezTo>
                  <a:close/>
                  <a:moveTo>
                    <a:pt x="52" y="33"/>
                  </a:moveTo>
                  <a:cubicBezTo>
                    <a:pt x="52" y="24"/>
                    <a:pt x="44" y="15"/>
                    <a:pt x="34" y="14"/>
                  </a:cubicBezTo>
                  <a:cubicBezTo>
                    <a:pt x="24" y="14"/>
                    <a:pt x="15" y="22"/>
                    <a:pt x="15" y="32"/>
                  </a:cubicBezTo>
                  <a:cubicBezTo>
                    <a:pt x="14" y="43"/>
                    <a:pt x="23" y="51"/>
                    <a:pt x="33" y="52"/>
                  </a:cubicBezTo>
                  <a:cubicBezTo>
                    <a:pt x="43" y="52"/>
                    <a:pt x="52" y="43"/>
                    <a:pt x="52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id="{80837294-4E37-4EDE-B655-4237ED3C4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2733675"/>
              <a:ext cx="287338" cy="288925"/>
            </a:xfrm>
            <a:custGeom>
              <a:avLst/>
              <a:gdLst>
                <a:gd name="T0" fmla="*/ 15 w 30"/>
                <a:gd name="T1" fmla="*/ 0 h 30"/>
                <a:gd name="T2" fmla="*/ 30 w 30"/>
                <a:gd name="T3" fmla="*/ 15 h 30"/>
                <a:gd name="T4" fmla="*/ 14 w 30"/>
                <a:gd name="T5" fmla="*/ 30 h 30"/>
                <a:gd name="T6" fmla="*/ 0 w 30"/>
                <a:gd name="T7" fmla="*/ 15 h 30"/>
                <a:gd name="T8" fmla="*/ 15 w 3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30"/>
                    <a:pt x="14" y="30"/>
                  </a:cubicBez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BE7FBC45-7565-4A13-9CA3-3376E3526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9475" y="2733675"/>
              <a:ext cx="279400" cy="288925"/>
            </a:xfrm>
            <a:custGeom>
              <a:avLst/>
              <a:gdLst>
                <a:gd name="T0" fmla="*/ 29 w 29"/>
                <a:gd name="T1" fmla="*/ 15 h 30"/>
                <a:gd name="T2" fmla="*/ 15 w 29"/>
                <a:gd name="T3" fmla="*/ 30 h 30"/>
                <a:gd name="T4" fmla="*/ 0 w 29"/>
                <a:gd name="T5" fmla="*/ 15 h 30"/>
                <a:gd name="T6" fmla="*/ 15 w 29"/>
                <a:gd name="T7" fmla="*/ 0 h 30"/>
                <a:gd name="T8" fmla="*/ 29 w 29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cubicBezTo>
                    <a:pt x="29" y="23"/>
                    <a:pt x="23" y="30"/>
                    <a:pt x="15" y="30"/>
                  </a:cubicBezTo>
                  <a:cubicBezTo>
                    <a:pt x="6" y="30"/>
                    <a:pt x="0" y="23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7"/>
                    <a:pt x="29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17">
              <a:extLst>
                <a:ext uri="{FF2B5EF4-FFF2-40B4-BE49-F238E27FC236}">
                  <a16:creationId xmlns:a16="http://schemas.microsoft.com/office/drawing/2014/main" id="{85FF45AB-B32F-4DF3-BDCC-12C4E21EF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1338" y="2733675"/>
              <a:ext cx="277813" cy="288925"/>
            </a:xfrm>
            <a:custGeom>
              <a:avLst/>
              <a:gdLst>
                <a:gd name="T0" fmla="*/ 14 w 29"/>
                <a:gd name="T1" fmla="*/ 0 h 30"/>
                <a:gd name="T2" fmla="*/ 29 w 29"/>
                <a:gd name="T3" fmla="*/ 14 h 30"/>
                <a:gd name="T4" fmla="*/ 14 w 29"/>
                <a:gd name="T5" fmla="*/ 30 h 30"/>
                <a:gd name="T6" fmla="*/ 0 w 29"/>
                <a:gd name="T7" fmla="*/ 15 h 30"/>
                <a:gd name="T8" fmla="*/ 14 w 2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4" y="0"/>
                  </a:moveTo>
                  <a:cubicBezTo>
                    <a:pt x="22" y="0"/>
                    <a:pt x="29" y="6"/>
                    <a:pt x="29" y="14"/>
                  </a:cubicBezTo>
                  <a:cubicBezTo>
                    <a:pt x="29" y="23"/>
                    <a:pt x="23" y="30"/>
                    <a:pt x="14" y="30"/>
                  </a:cubicBezTo>
                  <a:cubicBezTo>
                    <a:pt x="6" y="30"/>
                    <a:pt x="0" y="23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:a16="http://schemas.microsoft.com/office/drawing/2014/main" id="{2447D307-B25C-4F43-9DFB-D80753821B5E}"/>
              </a:ext>
            </a:extLst>
          </p:cNvPr>
          <p:cNvGrpSpPr/>
          <p:nvPr/>
        </p:nvGrpSpPr>
        <p:grpSpPr>
          <a:xfrm rot="2700000">
            <a:off x="8536333" y="1121638"/>
            <a:ext cx="1962150" cy="1195388"/>
            <a:chOff x="2268538" y="2825751"/>
            <a:chExt cx="1962150" cy="1195388"/>
          </a:xfrm>
        </p:grpSpPr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EF71B115-8E3D-45CE-8E41-2D1C40545610}"/>
                </a:ext>
              </a:extLst>
            </p:cNvPr>
            <p:cNvGrpSpPr/>
            <p:nvPr/>
          </p:nvGrpSpPr>
          <p:grpSpPr>
            <a:xfrm>
              <a:off x="2660650" y="2825751"/>
              <a:ext cx="1570038" cy="1195388"/>
              <a:chOff x="2660650" y="2825751"/>
              <a:chExt cx="1570038" cy="1195388"/>
            </a:xfrm>
          </p:grpSpPr>
          <p:sp>
            <p:nvSpPr>
              <p:cNvPr id="75" name="Freeform 19">
                <a:extLst>
                  <a:ext uri="{FF2B5EF4-FFF2-40B4-BE49-F238E27FC236}">
                    <a16:creationId xmlns:a16="http://schemas.microsoft.com/office/drawing/2014/main" id="{0242051F-48A1-42DF-B21A-48126C6957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650" y="2825751"/>
                <a:ext cx="1177925" cy="1195388"/>
              </a:xfrm>
              <a:custGeom>
                <a:avLst/>
                <a:gdLst>
                  <a:gd name="T0" fmla="*/ 282 w 312"/>
                  <a:gd name="T1" fmla="*/ 75 h 315"/>
                  <a:gd name="T2" fmla="*/ 269 w 312"/>
                  <a:gd name="T3" fmla="*/ 90 h 315"/>
                  <a:gd name="T4" fmla="*/ 286 w 312"/>
                  <a:gd name="T5" fmla="*/ 127 h 315"/>
                  <a:gd name="T6" fmla="*/ 312 w 312"/>
                  <a:gd name="T7" fmla="*/ 156 h 315"/>
                  <a:gd name="T8" fmla="*/ 286 w 312"/>
                  <a:gd name="T9" fmla="*/ 190 h 315"/>
                  <a:gd name="T10" fmla="*/ 270 w 312"/>
                  <a:gd name="T11" fmla="*/ 228 h 315"/>
                  <a:gd name="T12" fmla="*/ 266 w 312"/>
                  <a:gd name="T13" fmla="*/ 270 h 315"/>
                  <a:gd name="T14" fmla="*/ 224 w 312"/>
                  <a:gd name="T15" fmla="*/ 272 h 315"/>
                  <a:gd name="T16" fmla="*/ 187 w 312"/>
                  <a:gd name="T17" fmla="*/ 289 h 315"/>
                  <a:gd name="T18" fmla="*/ 158 w 312"/>
                  <a:gd name="T19" fmla="*/ 315 h 315"/>
                  <a:gd name="T20" fmla="*/ 126 w 312"/>
                  <a:gd name="T21" fmla="*/ 288 h 315"/>
                  <a:gd name="T22" fmla="*/ 87 w 312"/>
                  <a:gd name="T23" fmla="*/ 273 h 315"/>
                  <a:gd name="T24" fmla="*/ 45 w 312"/>
                  <a:gd name="T25" fmla="*/ 268 h 315"/>
                  <a:gd name="T26" fmla="*/ 44 w 312"/>
                  <a:gd name="T27" fmla="*/ 227 h 315"/>
                  <a:gd name="T28" fmla="*/ 27 w 312"/>
                  <a:gd name="T29" fmla="*/ 190 h 315"/>
                  <a:gd name="T30" fmla="*/ 1 w 312"/>
                  <a:gd name="T31" fmla="*/ 157 h 315"/>
                  <a:gd name="T32" fmla="*/ 26 w 312"/>
                  <a:gd name="T33" fmla="*/ 128 h 315"/>
                  <a:gd name="T34" fmla="*/ 42 w 312"/>
                  <a:gd name="T35" fmla="*/ 88 h 315"/>
                  <a:gd name="T36" fmla="*/ 44 w 312"/>
                  <a:gd name="T37" fmla="*/ 50 h 315"/>
                  <a:gd name="T38" fmla="*/ 86 w 312"/>
                  <a:gd name="T39" fmla="*/ 44 h 315"/>
                  <a:gd name="T40" fmla="*/ 126 w 312"/>
                  <a:gd name="T41" fmla="*/ 26 h 315"/>
                  <a:gd name="T42" fmla="*/ 158 w 312"/>
                  <a:gd name="T43" fmla="*/ 4 h 315"/>
                  <a:gd name="T44" fmla="*/ 187 w 312"/>
                  <a:gd name="T45" fmla="*/ 28 h 315"/>
                  <a:gd name="T46" fmla="*/ 228 w 312"/>
                  <a:gd name="T47" fmla="*/ 44 h 315"/>
                  <a:gd name="T48" fmla="*/ 282 w 312"/>
                  <a:gd name="T49" fmla="*/ 75 h 315"/>
                  <a:gd name="T50" fmla="*/ 223 w 312"/>
                  <a:gd name="T51" fmla="*/ 161 h 315"/>
                  <a:gd name="T52" fmla="*/ 159 w 312"/>
                  <a:gd name="T53" fmla="*/ 92 h 315"/>
                  <a:gd name="T54" fmla="*/ 91 w 312"/>
                  <a:gd name="T55" fmla="*/ 157 h 315"/>
                  <a:gd name="T56" fmla="*/ 154 w 312"/>
                  <a:gd name="T57" fmla="*/ 224 h 315"/>
                  <a:gd name="T58" fmla="*/ 223 w 312"/>
                  <a:gd name="T59" fmla="*/ 1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2" h="315">
                    <a:moveTo>
                      <a:pt x="282" y="75"/>
                    </a:moveTo>
                    <a:cubicBezTo>
                      <a:pt x="279" y="78"/>
                      <a:pt x="273" y="83"/>
                      <a:pt x="269" y="90"/>
                    </a:cubicBezTo>
                    <a:cubicBezTo>
                      <a:pt x="255" y="111"/>
                      <a:pt x="258" y="127"/>
                      <a:pt x="286" y="127"/>
                    </a:cubicBezTo>
                    <a:cubicBezTo>
                      <a:pt x="308" y="127"/>
                      <a:pt x="312" y="137"/>
                      <a:pt x="312" y="156"/>
                    </a:cubicBezTo>
                    <a:cubicBezTo>
                      <a:pt x="312" y="174"/>
                      <a:pt x="312" y="188"/>
                      <a:pt x="286" y="190"/>
                    </a:cubicBezTo>
                    <a:cubicBezTo>
                      <a:pt x="261" y="191"/>
                      <a:pt x="251" y="208"/>
                      <a:pt x="270" y="228"/>
                    </a:cubicBezTo>
                    <a:cubicBezTo>
                      <a:pt x="286" y="246"/>
                      <a:pt x="280" y="256"/>
                      <a:pt x="266" y="270"/>
                    </a:cubicBezTo>
                    <a:cubicBezTo>
                      <a:pt x="251" y="286"/>
                      <a:pt x="242" y="288"/>
                      <a:pt x="224" y="272"/>
                    </a:cubicBezTo>
                    <a:cubicBezTo>
                      <a:pt x="205" y="253"/>
                      <a:pt x="188" y="263"/>
                      <a:pt x="187" y="289"/>
                    </a:cubicBezTo>
                    <a:cubicBezTo>
                      <a:pt x="187" y="311"/>
                      <a:pt x="177" y="315"/>
                      <a:pt x="158" y="315"/>
                    </a:cubicBezTo>
                    <a:cubicBezTo>
                      <a:pt x="138" y="315"/>
                      <a:pt x="127" y="313"/>
                      <a:pt x="126" y="288"/>
                    </a:cubicBezTo>
                    <a:cubicBezTo>
                      <a:pt x="124" y="263"/>
                      <a:pt x="106" y="253"/>
                      <a:pt x="87" y="273"/>
                    </a:cubicBezTo>
                    <a:cubicBezTo>
                      <a:pt x="68" y="292"/>
                      <a:pt x="59" y="280"/>
                      <a:pt x="45" y="268"/>
                    </a:cubicBezTo>
                    <a:cubicBezTo>
                      <a:pt x="29" y="254"/>
                      <a:pt x="28" y="244"/>
                      <a:pt x="44" y="227"/>
                    </a:cubicBezTo>
                    <a:cubicBezTo>
                      <a:pt x="64" y="206"/>
                      <a:pt x="49" y="190"/>
                      <a:pt x="27" y="190"/>
                    </a:cubicBezTo>
                    <a:cubicBezTo>
                      <a:pt x="0" y="189"/>
                      <a:pt x="1" y="176"/>
                      <a:pt x="1" y="157"/>
                    </a:cubicBezTo>
                    <a:cubicBezTo>
                      <a:pt x="0" y="138"/>
                      <a:pt x="3" y="128"/>
                      <a:pt x="26" y="128"/>
                    </a:cubicBezTo>
                    <a:cubicBezTo>
                      <a:pt x="53" y="126"/>
                      <a:pt x="65" y="110"/>
                      <a:pt x="42" y="88"/>
                    </a:cubicBezTo>
                    <a:cubicBezTo>
                      <a:pt x="26" y="72"/>
                      <a:pt x="31" y="63"/>
                      <a:pt x="44" y="50"/>
                    </a:cubicBezTo>
                    <a:cubicBezTo>
                      <a:pt x="58" y="38"/>
                      <a:pt x="66" y="25"/>
                      <a:pt x="86" y="44"/>
                    </a:cubicBezTo>
                    <a:cubicBezTo>
                      <a:pt x="109" y="65"/>
                      <a:pt x="125" y="53"/>
                      <a:pt x="126" y="26"/>
                    </a:cubicBezTo>
                    <a:cubicBezTo>
                      <a:pt x="127" y="0"/>
                      <a:pt x="142" y="4"/>
                      <a:pt x="158" y="4"/>
                    </a:cubicBezTo>
                    <a:cubicBezTo>
                      <a:pt x="175" y="3"/>
                      <a:pt x="187" y="3"/>
                      <a:pt x="187" y="28"/>
                    </a:cubicBezTo>
                    <a:cubicBezTo>
                      <a:pt x="188" y="59"/>
                      <a:pt x="205" y="59"/>
                      <a:pt x="228" y="44"/>
                    </a:cubicBezTo>
                    <a:cubicBezTo>
                      <a:pt x="246" y="33"/>
                      <a:pt x="282" y="51"/>
                      <a:pt x="282" y="75"/>
                    </a:cubicBezTo>
                    <a:close/>
                    <a:moveTo>
                      <a:pt x="223" y="161"/>
                    </a:moveTo>
                    <a:cubicBezTo>
                      <a:pt x="225" y="127"/>
                      <a:pt x="193" y="94"/>
                      <a:pt x="159" y="92"/>
                    </a:cubicBezTo>
                    <a:cubicBezTo>
                      <a:pt x="124" y="90"/>
                      <a:pt x="92" y="121"/>
                      <a:pt x="91" y="157"/>
                    </a:cubicBezTo>
                    <a:cubicBezTo>
                      <a:pt x="90" y="194"/>
                      <a:pt x="117" y="223"/>
                      <a:pt x="154" y="224"/>
                    </a:cubicBezTo>
                    <a:cubicBezTo>
                      <a:pt x="190" y="225"/>
                      <a:pt x="222" y="196"/>
                      <a:pt x="223" y="161"/>
                    </a:cubicBezTo>
                    <a:close/>
                  </a:path>
                </a:pathLst>
              </a:custGeom>
              <a:solidFill>
                <a:srgbClr val="19A6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76" name="Freeform 20">
                <a:extLst>
                  <a:ext uri="{FF2B5EF4-FFF2-40B4-BE49-F238E27FC236}">
                    <a16:creationId xmlns:a16="http://schemas.microsoft.com/office/drawing/2014/main" id="{02BFE000-2EBF-4A70-8F37-B1A851894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250" y="3024188"/>
                <a:ext cx="452438" cy="811213"/>
              </a:xfrm>
              <a:custGeom>
                <a:avLst/>
                <a:gdLst>
                  <a:gd name="T0" fmla="*/ 65 w 120"/>
                  <a:gd name="T1" fmla="*/ 214 h 214"/>
                  <a:gd name="T2" fmla="*/ 17 w 120"/>
                  <a:gd name="T3" fmla="*/ 182 h 214"/>
                  <a:gd name="T4" fmla="*/ 37 w 120"/>
                  <a:gd name="T5" fmla="*/ 156 h 214"/>
                  <a:gd name="T6" fmla="*/ 28 w 120"/>
                  <a:gd name="T7" fmla="*/ 52 h 214"/>
                  <a:gd name="T8" fmla="*/ 17 w 120"/>
                  <a:gd name="T9" fmla="*/ 31 h 214"/>
                  <a:gd name="T10" fmla="*/ 70 w 120"/>
                  <a:gd name="T11" fmla="*/ 7 h 214"/>
                  <a:gd name="T12" fmla="*/ 87 w 120"/>
                  <a:gd name="T13" fmla="*/ 43 h 214"/>
                  <a:gd name="T14" fmla="*/ 103 w 120"/>
                  <a:gd name="T15" fmla="*/ 82 h 214"/>
                  <a:gd name="T16" fmla="*/ 118 w 120"/>
                  <a:gd name="T17" fmla="*/ 106 h 214"/>
                  <a:gd name="T18" fmla="*/ 100 w 120"/>
                  <a:gd name="T19" fmla="*/ 133 h 214"/>
                  <a:gd name="T20" fmla="*/ 86 w 120"/>
                  <a:gd name="T21" fmla="*/ 170 h 214"/>
                  <a:gd name="T22" fmla="*/ 65 w 120"/>
                  <a:gd name="T2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14">
                    <a:moveTo>
                      <a:pt x="65" y="214"/>
                    </a:moveTo>
                    <a:cubicBezTo>
                      <a:pt x="47" y="203"/>
                      <a:pt x="28" y="196"/>
                      <a:pt x="17" y="182"/>
                    </a:cubicBezTo>
                    <a:cubicBezTo>
                      <a:pt x="0" y="160"/>
                      <a:pt x="30" y="165"/>
                      <a:pt x="37" y="156"/>
                    </a:cubicBezTo>
                    <a:cubicBezTo>
                      <a:pt x="51" y="137"/>
                      <a:pt x="47" y="66"/>
                      <a:pt x="28" y="52"/>
                    </a:cubicBezTo>
                    <a:cubicBezTo>
                      <a:pt x="20" y="45"/>
                      <a:pt x="4" y="44"/>
                      <a:pt x="17" y="31"/>
                    </a:cubicBezTo>
                    <a:cubicBezTo>
                      <a:pt x="32" y="17"/>
                      <a:pt x="49" y="0"/>
                      <a:pt x="70" y="7"/>
                    </a:cubicBezTo>
                    <a:cubicBezTo>
                      <a:pt x="80" y="10"/>
                      <a:pt x="103" y="23"/>
                      <a:pt x="87" y="43"/>
                    </a:cubicBezTo>
                    <a:cubicBezTo>
                      <a:pt x="68" y="68"/>
                      <a:pt x="74" y="80"/>
                      <a:pt x="103" y="82"/>
                    </a:cubicBezTo>
                    <a:cubicBezTo>
                      <a:pt x="120" y="84"/>
                      <a:pt x="118" y="96"/>
                      <a:pt x="118" y="106"/>
                    </a:cubicBezTo>
                    <a:cubicBezTo>
                      <a:pt x="118" y="119"/>
                      <a:pt x="120" y="132"/>
                      <a:pt x="100" y="133"/>
                    </a:cubicBezTo>
                    <a:cubicBezTo>
                      <a:pt x="71" y="135"/>
                      <a:pt x="71" y="148"/>
                      <a:pt x="86" y="170"/>
                    </a:cubicBezTo>
                    <a:cubicBezTo>
                      <a:pt x="104" y="196"/>
                      <a:pt x="72" y="198"/>
                      <a:pt x="65" y="214"/>
                    </a:cubicBezTo>
                    <a:close/>
                  </a:path>
                </a:pathLst>
              </a:custGeom>
              <a:solidFill>
                <a:srgbClr val="19A6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41BFE2C2-7F32-4544-BDE4-533D1636A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3019426"/>
              <a:ext cx="457200" cy="815975"/>
            </a:xfrm>
            <a:custGeom>
              <a:avLst/>
              <a:gdLst>
                <a:gd name="T0" fmla="*/ 56 w 121"/>
                <a:gd name="T1" fmla="*/ 0 h 215"/>
                <a:gd name="T2" fmla="*/ 103 w 121"/>
                <a:gd name="T3" fmla="*/ 32 h 215"/>
                <a:gd name="T4" fmla="*/ 85 w 121"/>
                <a:gd name="T5" fmla="*/ 58 h 215"/>
                <a:gd name="T6" fmla="*/ 93 w 121"/>
                <a:gd name="T7" fmla="*/ 162 h 215"/>
                <a:gd name="T8" fmla="*/ 104 w 121"/>
                <a:gd name="T9" fmla="*/ 183 h 215"/>
                <a:gd name="T10" fmla="*/ 51 w 121"/>
                <a:gd name="T11" fmla="*/ 208 h 215"/>
                <a:gd name="T12" fmla="*/ 33 w 121"/>
                <a:gd name="T13" fmla="*/ 173 h 215"/>
                <a:gd name="T14" fmla="*/ 15 w 121"/>
                <a:gd name="T15" fmla="*/ 133 h 215"/>
                <a:gd name="T16" fmla="*/ 4 w 121"/>
                <a:gd name="T17" fmla="*/ 106 h 215"/>
                <a:gd name="T18" fmla="*/ 19 w 121"/>
                <a:gd name="T19" fmla="*/ 83 h 215"/>
                <a:gd name="T20" fmla="*/ 35 w 121"/>
                <a:gd name="T21" fmla="*/ 47 h 215"/>
                <a:gd name="T22" fmla="*/ 56 w 121"/>
                <a:gd name="T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215">
                  <a:moveTo>
                    <a:pt x="56" y="0"/>
                  </a:moveTo>
                  <a:cubicBezTo>
                    <a:pt x="73" y="12"/>
                    <a:pt x="91" y="19"/>
                    <a:pt x="103" y="32"/>
                  </a:cubicBezTo>
                  <a:cubicBezTo>
                    <a:pt x="121" y="53"/>
                    <a:pt x="91" y="49"/>
                    <a:pt x="85" y="58"/>
                  </a:cubicBezTo>
                  <a:cubicBezTo>
                    <a:pt x="68" y="79"/>
                    <a:pt x="71" y="144"/>
                    <a:pt x="93" y="162"/>
                  </a:cubicBezTo>
                  <a:cubicBezTo>
                    <a:pt x="100" y="168"/>
                    <a:pt x="118" y="170"/>
                    <a:pt x="104" y="183"/>
                  </a:cubicBezTo>
                  <a:cubicBezTo>
                    <a:pt x="89" y="197"/>
                    <a:pt x="73" y="215"/>
                    <a:pt x="51" y="208"/>
                  </a:cubicBezTo>
                  <a:cubicBezTo>
                    <a:pt x="42" y="205"/>
                    <a:pt x="18" y="191"/>
                    <a:pt x="33" y="173"/>
                  </a:cubicBezTo>
                  <a:cubicBezTo>
                    <a:pt x="53" y="146"/>
                    <a:pt x="49" y="135"/>
                    <a:pt x="15" y="133"/>
                  </a:cubicBezTo>
                  <a:cubicBezTo>
                    <a:pt x="0" y="131"/>
                    <a:pt x="4" y="116"/>
                    <a:pt x="4" y="106"/>
                  </a:cubicBezTo>
                  <a:cubicBezTo>
                    <a:pt x="3" y="95"/>
                    <a:pt x="2" y="83"/>
                    <a:pt x="19" y="83"/>
                  </a:cubicBezTo>
                  <a:cubicBezTo>
                    <a:pt x="46" y="81"/>
                    <a:pt x="53" y="71"/>
                    <a:pt x="35" y="47"/>
                  </a:cubicBezTo>
                  <a:cubicBezTo>
                    <a:pt x="14" y="18"/>
                    <a:pt x="51" y="17"/>
                    <a:pt x="56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77" name="Grupo 76">
            <a:extLst>
              <a:ext uri="{FF2B5EF4-FFF2-40B4-BE49-F238E27FC236}">
                <a16:creationId xmlns:a16="http://schemas.microsoft.com/office/drawing/2014/main" id="{6C57B592-91EE-4ED4-8ADC-96BDEDC08BB0}"/>
              </a:ext>
            </a:extLst>
          </p:cNvPr>
          <p:cNvGrpSpPr/>
          <p:nvPr/>
        </p:nvGrpSpPr>
        <p:grpSpPr>
          <a:xfrm rot="18000000">
            <a:off x="1762734" y="1253387"/>
            <a:ext cx="1962150" cy="1195388"/>
            <a:chOff x="2268538" y="2825751"/>
            <a:chExt cx="1962150" cy="1195388"/>
          </a:xfrm>
        </p:grpSpPr>
        <p:grpSp>
          <p:nvGrpSpPr>
            <p:cNvPr id="78" name="Grupo 77">
              <a:extLst>
                <a:ext uri="{FF2B5EF4-FFF2-40B4-BE49-F238E27FC236}">
                  <a16:creationId xmlns:a16="http://schemas.microsoft.com/office/drawing/2014/main" id="{D2A71019-ED2E-4276-9BBE-1F02096DA8AE}"/>
                </a:ext>
              </a:extLst>
            </p:cNvPr>
            <p:cNvGrpSpPr/>
            <p:nvPr/>
          </p:nvGrpSpPr>
          <p:grpSpPr>
            <a:xfrm>
              <a:off x="2660650" y="2825751"/>
              <a:ext cx="1570038" cy="1195388"/>
              <a:chOff x="2660650" y="2825751"/>
              <a:chExt cx="1570038" cy="1195388"/>
            </a:xfrm>
          </p:grpSpPr>
          <p:sp>
            <p:nvSpPr>
              <p:cNvPr id="80" name="Freeform 19">
                <a:extLst>
                  <a:ext uri="{FF2B5EF4-FFF2-40B4-BE49-F238E27FC236}">
                    <a16:creationId xmlns:a16="http://schemas.microsoft.com/office/drawing/2014/main" id="{6E11BAE7-4B53-47CB-ABBD-C49873E51D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650" y="2825751"/>
                <a:ext cx="1177925" cy="1195388"/>
              </a:xfrm>
              <a:custGeom>
                <a:avLst/>
                <a:gdLst>
                  <a:gd name="T0" fmla="*/ 282 w 312"/>
                  <a:gd name="T1" fmla="*/ 75 h 315"/>
                  <a:gd name="T2" fmla="*/ 269 w 312"/>
                  <a:gd name="T3" fmla="*/ 90 h 315"/>
                  <a:gd name="T4" fmla="*/ 286 w 312"/>
                  <a:gd name="T5" fmla="*/ 127 h 315"/>
                  <a:gd name="T6" fmla="*/ 312 w 312"/>
                  <a:gd name="T7" fmla="*/ 156 h 315"/>
                  <a:gd name="T8" fmla="*/ 286 w 312"/>
                  <a:gd name="T9" fmla="*/ 190 h 315"/>
                  <a:gd name="T10" fmla="*/ 270 w 312"/>
                  <a:gd name="T11" fmla="*/ 228 h 315"/>
                  <a:gd name="T12" fmla="*/ 266 w 312"/>
                  <a:gd name="T13" fmla="*/ 270 h 315"/>
                  <a:gd name="T14" fmla="*/ 224 w 312"/>
                  <a:gd name="T15" fmla="*/ 272 h 315"/>
                  <a:gd name="T16" fmla="*/ 187 w 312"/>
                  <a:gd name="T17" fmla="*/ 289 h 315"/>
                  <a:gd name="T18" fmla="*/ 158 w 312"/>
                  <a:gd name="T19" fmla="*/ 315 h 315"/>
                  <a:gd name="T20" fmla="*/ 126 w 312"/>
                  <a:gd name="T21" fmla="*/ 288 h 315"/>
                  <a:gd name="T22" fmla="*/ 87 w 312"/>
                  <a:gd name="T23" fmla="*/ 273 h 315"/>
                  <a:gd name="T24" fmla="*/ 45 w 312"/>
                  <a:gd name="T25" fmla="*/ 268 h 315"/>
                  <a:gd name="T26" fmla="*/ 44 w 312"/>
                  <a:gd name="T27" fmla="*/ 227 h 315"/>
                  <a:gd name="T28" fmla="*/ 27 w 312"/>
                  <a:gd name="T29" fmla="*/ 190 h 315"/>
                  <a:gd name="T30" fmla="*/ 1 w 312"/>
                  <a:gd name="T31" fmla="*/ 157 h 315"/>
                  <a:gd name="T32" fmla="*/ 26 w 312"/>
                  <a:gd name="T33" fmla="*/ 128 h 315"/>
                  <a:gd name="T34" fmla="*/ 42 w 312"/>
                  <a:gd name="T35" fmla="*/ 88 h 315"/>
                  <a:gd name="T36" fmla="*/ 44 w 312"/>
                  <a:gd name="T37" fmla="*/ 50 h 315"/>
                  <a:gd name="T38" fmla="*/ 86 w 312"/>
                  <a:gd name="T39" fmla="*/ 44 h 315"/>
                  <a:gd name="T40" fmla="*/ 126 w 312"/>
                  <a:gd name="T41" fmla="*/ 26 h 315"/>
                  <a:gd name="T42" fmla="*/ 158 w 312"/>
                  <a:gd name="T43" fmla="*/ 4 h 315"/>
                  <a:gd name="T44" fmla="*/ 187 w 312"/>
                  <a:gd name="T45" fmla="*/ 28 h 315"/>
                  <a:gd name="T46" fmla="*/ 228 w 312"/>
                  <a:gd name="T47" fmla="*/ 44 h 315"/>
                  <a:gd name="T48" fmla="*/ 282 w 312"/>
                  <a:gd name="T49" fmla="*/ 75 h 315"/>
                  <a:gd name="T50" fmla="*/ 223 w 312"/>
                  <a:gd name="T51" fmla="*/ 161 h 315"/>
                  <a:gd name="T52" fmla="*/ 159 w 312"/>
                  <a:gd name="T53" fmla="*/ 92 h 315"/>
                  <a:gd name="T54" fmla="*/ 91 w 312"/>
                  <a:gd name="T55" fmla="*/ 157 h 315"/>
                  <a:gd name="T56" fmla="*/ 154 w 312"/>
                  <a:gd name="T57" fmla="*/ 224 h 315"/>
                  <a:gd name="T58" fmla="*/ 223 w 312"/>
                  <a:gd name="T59" fmla="*/ 1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2" h="315">
                    <a:moveTo>
                      <a:pt x="282" y="75"/>
                    </a:moveTo>
                    <a:cubicBezTo>
                      <a:pt x="279" y="78"/>
                      <a:pt x="273" y="83"/>
                      <a:pt x="269" y="90"/>
                    </a:cubicBezTo>
                    <a:cubicBezTo>
                      <a:pt x="255" y="111"/>
                      <a:pt x="258" y="127"/>
                      <a:pt x="286" y="127"/>
                    </a:cubicBezTo>
                    <a:cubicBezTo>
                      <a:pt x="308" y="127"/>
                      <a:pt x="312" y="137"/>
                      <a:pt x="312" y="156"/>
                    </a:cubicBezTo>
                    <a:cubicBezTo>
                      <a:pt x="312" y="174"/>
                      <a:pt x="312" y="188"/>
                      <a:pt x="286" y="190"/>
                    </a:cubicBezTo>
                    <a:cubicBezTo>
                      <a:pt x="261" y="191"/>
                      <a:pt x="251" y="208"/>
                      <a:pt x="270" y="228"/>
                    </a:cubicBezTo>
                    <a:cubicBezTo>
                      <a:pt x="286" y="246"/>
                      <a:pt x="280" y="256"/>
                      <a:pt x="266" y="270"/>
                    </a:cubicBezTo>
                    <a:cubicBezTo>
                      <a:pt x="251" y="286"/>
                      <a:pt x="242" y="288"/>
                      <a:pt x="224" y="272"/>
                    </a:cubicBezTo>
                    <a:cubicBezTo>
                      <a:pt x="205" y="253"/>
                      <a:pt x="188" y="263"/>
                      <a:pt x="187" y="289"/>
                    </a:cubicBezTo>
                    <a:cubicBezTo>
                      <a:pt x="187" y="311"/>
                      <a:pt x="177" y="315"/>
                      <a:pt x="158" y="315"/>
                    </a:cubicBezTo>
                    <a:cubicBezTo>
                      <a:pt x="138" y="315"/>
                      <a:pt x="127" y="313"/>
                      <a:pt x="126" y="288"/>
                    </a:cubicBezTo>
                    <a:cubicBezTo>
                      <a:pt x="124" y="263"/>
                      <a:pt x="106" y="253"/>
                      <a:pt x="87" y="273"/>
                    </a:cubicBezTo>
                    <a:cubicBezTo>
                      <a:pt x="68" y="292"/>
                      <a:pt x="59" y="280"/>
                      <a:pt x="45" y="268"/>
                    </a:cubicBezTo>
                    <a:cubicBezTo>
                      <a:pt x="29" y="254"/>
                      <a:pt x="28" y="244"/>
                      <a:pt x="44" y="227"/>
                    </a:cubicBezTo>
                    <a:cubicBezTo>
                      <a:pt x="64" y="206"/>
                      <a:pt x="49" y="190"/>
                      <a:pt x="27" y="190"/>
                    </a:cubicBezTo>
                    <a:cubicBezTo>
                      <a:pt x="0" y="189"/>
                      <a:pt x="1" y="176"/>
                      <a:pt x="1" y="157"/>
                    </a:cubicBezTo>
                    <a:cubicBezTo>
                      <a:pt x="0" y="138"/>
                      <a:pt x="3" y="128"/>
                      <a:pt x="26" y="128"/>
                    </a:cubicBezTo>
                    <a:cubicBezTo>
                      <a:pt x="53" y="126"/>
                      <a:pt x="65" y="110"/>
                      <a:pt x="42" y="88"/>
                    </a:cubicBezTo>
                    <a:cubicBezTo>
                      <a:pt x="26" y="72"/>
                      <a:pt x="31" y="63"/>
                      <a:pt x="44" y="50"/>
                    </a:cubicBezTo>
                    <a:cubicBezTo>
                      <a:pt x="58" y="38"/>
                      <a:pt x="66" y="25"/>
                      <a:pt x="86" y="44"/>
                    </a:cubicBezTo>
                    <a:cubicBezTo>
                      <a:pt x="109" y="65"/>
                      <a:pt x="125" y="53"/>
                      <a:pt x="126" y="26"/>
                    </a:cubicBezTo>
                    <a:cubicBezTo>
                      <a:pt x="127" y="0"/>
                      <a:pt x="142" y="4"/>
                      <a:pt x="158" y="4"/>
                    </a:cubicBezTo>
                    <a:cubicBezTo>
                      <a:pt x="175" y="3"/>
                      <a:pt x="187" y="3"/>
                      <a:pt x="187" y="28"/>
                    </a:cubicBezTo>
                    <a:cubicBezTo>
                      <a:pt x="188" y="59"/>
                      <a:pt x="205" y="59"/>
                      <a:pt x="228" y="44"/>
                    </a:cubicBezTo>
                    <a:cubicBezTo>
                      <a:pt x="246" y="33"/>
                      <a:pt x="282" y="51"/>
                      <a:pt x="282" y="75"/>
                    </a:cubicBezTo>
                    <a:close/>
                    <a:moveTo>
                      <a:pt x="223" y="161"/>
                    </a:moveTo>
                    <a:cubicBezTo>
                      <a:pt x="225" y="127"/>
                      <a:pt x="193" y="94"/>
                      <a:pt x="159" y="92"/>
                    </a:cubicBezTo>
                    <a:cubicBezTo>
                      <a:pt x="124" y="90"/>
                      <a:pt x="92" y="121"/>
                      <a:pt x="91" y="157"/>
                    </a:cubicBezTo>
                    <a:cubicBezTo>
                      <a:pt x="90" y="194"/>
                      <a:pt x="117" y="223"/>
                      <a:pt x="154" y="224"/>
                    </a:cubicBezTo>
                    <a:cubicBezTo>
                      <a:pt x="190" y="225"/>
                      <a:pt x="222" y="196"/>
                      <a:pt x="223" y="161"/>
                    </a:cubicBezTo>
                    <a:close/>
                  </a:path>
                </a:pathLst>
              </a:custGeom>
              <a:solidFill>
                <a:srgbClr val="19A6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1" name="Freeform 20">
                <a:extLst>
                  <a:ext uri="{FF2B5EF4-FFF2-40B4-BE49-F238E27FC236}">
                    <a16:creationId xmlns:a16="http://schemas.microsoft.com/office/drawing/2014/main" id="{39360E6D-503E-426C-8057-13A72F2E3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250" y="3024188"/>
                <a:ext cx="452438" cy="811213"/>
              </a:xfrm>
              <a:custGeom>
                <a:avLst/>
                <a:gdLst>
                  <a:gd name="T0" fmla="*/ 65 w 120"/>
                  <a:gd name="T1" fmla="*/ 214 h 214"/>
                  <a:gd name="T2" fmla="*/ 17 w 120"/>
                  <a:gd name="T3" fmla="*/ 182 h 214"/>
                  <a:gd name="T4" fmla="*/ 37 w 120"/>
                  <a:gd name="T5" fmla="*/ 156 h 214"/>
                  <a:gd name="T6" fmla="*/ 28 w 120"/>
                  <a:gd name="T7" fmla="*/ 52 h 214"/>
                  <a:gd name="T8" fmla="*/ 17 w 120"/>
                  <a:gd name="T9" fmla="*/ 31 h 214"/>
                  <a:gd name="T10" fmla="*/ 70 w 120"/>
                  <a:gd name="T11" fmla="*/ 7 h 214"/>
                  <a:gd name="T12" fmla="*/ 87 w 120"/>
                  <a:gd name="T13" fmla="*/ 43 h 214"/>
                  <a:gd name="T14" fmla="*/ 103 w 120"/>
                  <a:gd name="T15" fmla="*/ 82 h 214"/>
                  <a:gd name="T16" fmla="*/ 118 w 120"/>
                  <a:gd name="T17" fmla="*/ 106 h 214"/>
                  <a:gd name="T18" fmla="*/ 100 w 120"/>
                  <a:gd name="T19" fmla="*/ 133 h 214"/>
                  <a:gd name="T20" fmla="*/ 86 w 120"/>
                  <a:gd name="T21" fmla="*/ 170 h 214"/>
                  <a:gd name="T22" fmla="*/ 65 w 120"/>
                  <a:gd name="T2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14">
                    <a:moveTo>
                      <a:pt x="65" y="214"/>
                    </a:moveTo>
                    <a:cubicBezTo>
                      <a:pt x="47" y="203"/>
                      <a:pt x="28" y="196"/>
                      <a:pt x="17" y="182"/>
                    </a:cubicBezTo>
                    <a:cubicBezTo>
                      <a:pt x="0" y="160"/>
                      <a:pt x="30" y="165"/>
                      <a:pt x="37" y="156"/>
                    </a:cubicBezTo>
                    <a:cubicBezTo>
                      <a:pt x="51" y="137"/>
                      <a:pt x="47" y="66"/>
                      <a:pt x="28" y="52"/>
                    </a:cubicBezTo>
                    <a:cubicBezTo>
                      <a:pt x="20" y="45"/>
                      <a:pt x="4" y="44"/>
                      <a:pt x="17" y="31"/>
                    </a:cubicBezTo>
                    <a:cubicBezTo>
                      <a:pt x="32" y="17"/>
                      <a:pt x="49" y="0"/>
                      <a:pt x="70" y="7"/>
                    </a:cubicBezTo>
                    <a:cubicBezTo>
                      <a:pt x="80" y="10"/>
                      <a:pt x="103" y="23"/>
                      <a:pt x="87" y="43"/>
                    </a:cubicBezTo>
                    <a:cubicBezTo>
                      <a:pt x="68" y="68"/>
                      <a:pt x="74" y="80"/>
                      <a:pt x="103" y="82"/>
                    </a:cubicBezTo>
                    <a:cubicBezTo>
                      <a:pt x="120" y="84"/>
                      <a:pt x="118" y="96"/>
                      <a:pt x="118" y="106"/>
                    </a:cubicBezTo>
                    <a:cubicBezTo>
                      <a:pt x="118" y="119"/>
                      <a:pt x="120" y="132"/>
                      <a:pt x="100" y="133"/>
                    </a:cubicBezTo>
                    <a:cubicBezTo>
                      <a:pt x="71" y="135"/>
                      <a:pt x="71" y="148"/>
                      <a:pt x="86" y="170"/>
                    </a:cubicBezTo>
                    <a:cubicBezTo>
                      <a:pt x="104" y="196"/>
                      <a:pt x="72" y="198"/>
                      <a:pt x="65" y="214"/>
                    </a:cubicBezTo>
                    <a:close/>
                  </a:path>
                </a:pathLst>
              </a:custGeom>
              <a:solidFill>
                <a:srgbClr val="19A6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79" name="Freeform 21">
              <a:extLst>
                <a:ext uri="{FF2B5EF4-FFF2-40B4-BE49-F238E27FC236}">
                  <a16:creationId xmlns:a16="http://schemas.microsoft.com/office/drawing/2014/main" id="{AB1E90EB-BF7D-4C2C-B47F-83EA86772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3019426"/>
              <a:ext cx="457200" cy="815975"/>
            </a:xfrm>
            <a:custGeom>
              <a:avLst/>
              <a:gdLst>
                <a:gd name="T0" fmla="*/ 56 w 121"/>
                <a:gd name="T1" fmla="*/ 0 h 215"/>
                <a:gd name="T2" fmla="*/ 103 w 121"/>
                <a:gd name="T3" fmla="*/ 32 h 215"/>
                <a:gd name="T4" fmla="*/ 85 w 121"/>
                <a:gd name="T5" fmla="*/ 58 h 215"/>
                <a:gd name="T6" fmla="*/ 93 w 121"/>
                <a:gd name="T7" fmla="*/ 162 h 215"/>
                <a:gd name="T8" fmla="*/ 104 w 121"/>
                <a:gd name="T9" fmla="*/ 183 h 215"/>
                <a:gd name="T10" fmla="*/ 51 w 121"/>
                <a:gd name="T11" fmla="*/ 208 h 215"/>
                <a:gd name="T12" fmla="*/ 33 w 121"/>
                <a:gd name="T13" fmla="*/ 173 h 215"/>
                <a:gd name="T14" fmla="*/ 15 w 121"/>
                <a:gd name="T15" fmla="*/ 133 h 215"/>
                <a:gd name="T16" fmla="*/ 4 w 121"/>
                <a:gd name="T17" fmla="*/ 106 h 215"/>
                <a:gd name="T18" fmla="*/ 19 w 121"/>
                <a:gd name="T19" fmla="*/ 83 h 215"/>
                <a:gd name="T20" fmla="*/ 35 w 121"/>
                <a:gd name="T21" fmla="*/ 47 h 215"/>
                <a:gd name="T22" fmla="*/ 56 w 121"/>
                <a:gd name="T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215">
                  <a:moveTo>
                    <a:pt x="56" y="0"/>
                  </a:moveTo>
                  <a:cubicBezTo>
                    <a:pt x="73" y="12"/>
                    <a:pt x="91" y="19"/>
                    <a:pt x="103" y="32"/>
                  </a:cubicBezTo>
                  <a:cubicBezTo>
                    <a:pt x="121" y="53"/>
                    <a:pt x="91" y="49"/>
                    <a:pt x="85" y="58"/>
                  </a:cubicBezTo>
                  <a:cubicBezTo>
                    <a:pt x="68" y="79"/>
                    <a:pt x="71" y="144"/>
                    <a:pt x="93" y="162"/>
                  </a:cubicBezTo>
                  <a:cubicBezTo>
                    <a:pt x="100" y="168"/>
                    <a:pt x="118" y="170"/>
                    <a:pt x="104" y="183"/>
                  </a:cubicBezTo>
                  <a:cubicBezTo>
                    <a:pt x="89" y="197"/>
                    <a:pt x="73" y="215"/>
                    <a:pt x="51" y="208"/>
                  </a:cubicBezTo>
                  <a:cubicBezTo>
                    <a:pt x="42" y="205"/>
                    <a:pt x="18" y="191"/>
                    <a:pt x="33" y="173"/>
                  </a:cubicBezTo>
                  <a:cubicBezTo>
                    <a:pt x="53" y="146"/>
                    <a:pt x="49" y="135"/>
                    <a:pt x="15" y="133"/>
                  </a:cubicBezTo>
                  <a:cubicBezTo>
                    <a:pt x="0" y="131"/>
                    <a:pt x="4" y="116"/>
                    <a:pt x="4" y="106"/>
                  </a:cubicBezTo>
                  <a:cubicBezTo>
                    <a:pt x="3" y="95"/>
                    <a:pt x="2" y="83"/>
                    <a:pt x="19" y="83"/>
                  </a:cubicBezTo>
                  <a:cubicBezTo>
                    <a:pt x="46" y="81"/>
                    <a:pt x="53" y="71"/>
                    <a:pt x="35" y="47"/>
                  </a:cubicBezTo>
                  <a:cubicBezTo>
                    <a:pt x="14" y="18"/>
                    <a:pt x="51" y="17"/>
                    <a:pt x="56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id="{56A11506-C6D9-439D-8228-4BC61F6AC2CC}"/>
              </a:ext>
            </a:extLst>
          </p:cNvPr>
          <p:cNvGrpSpPr/>
          <p:nvPr/>
        </p:nvGrpSpPr>
        <p:grpSpPr>
          <a:xfrm rot="1800000">
            <a:off x="1389933" y="3966746"/>
            <a:ext cx="1962150" cy="1195388"/>
            <a:chOff x="2268538" y="2825751"/>
            <a:chExt cx="1962150" cy="1195388"/>
          </a:xfrm>
          <a:solidFill>
            <a:schemeClr val="bg1"/>
          </a:solidFill>
        </p:grpSpPr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58D3C772-D6CB-49DB-9AC2-D546CE9D47A0}"/>
                </a:ext>
              </a:extLst>
            </p:cNvPr>
            <p:cNvGrpSpPr/>
            <p:nvPr/>
          </p:nvGrpSpPr>
          <p:grpSpPr>
            <a:xfrm>
              <a:off x="2660650" y="2825751"/>
              <a:ext cx="1570038" cy="1195388"/>
              <a:chOff x="2660650" y="2825751"/>
              <a:chExt cx="1570038" cy="1195388"/>
            </a:xfrm>
            <a:grpFill/>
          </p:grpSpPr>
          <p:sp>
            <p:nvSpPr>
              <p:cNvPr id="85" name="Freeform 19">
                <a:extLst>
                  <a:ext uri="{FF2B5EF4-FFF2-40B4-BE49-F238E27FC236}">
                    <a16:creationId xmlns:a16="http://schemas.microsoft.com/office/drawing/2014/main" id="{24DE8C0E-A135-43DE-81FC-2B0FF721C6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650" y="2825751"/>
                <a:ext cx="1177925" cy="1195388"/>
              </a:xfrm>
              <a:custGeom>
                <a:avLst/>
                <a:gdLst>
                  <a:gd name="T0" fmla="*/ 282 w 312"/>
                  <a:gd name="T1" fmla="*/ 75 h 315"/>
                  <a:gd name="T2" fmla="*/ 269 w 312"/>
                  <a:gd name="T3" fmla="*/ 90 h 315"/>
                  <a:gd name="T4" fmla="*/ 286 w 312"/>
                  <a:gd name="T5" fmla="*/ 127 h 315"/>
                  <a:gd name="T6" fmla="*/ 312 w 312"/>
                  <a:gd name="T7" fmla="*/ 156 h 315"/>
                  <a:gd name="T8" fmla="*/ 286 w 312"/>
                  <a:gd name="T9" fmla="*/ 190 h 315"/>
                  <a:gd name="T10" fmla="*/ 270 w 312"/>
                  <a:gd name="T11" fmla="*/ 228 h 315"/>
                  <a:gd name="T12" fmla="*/ 266 w 312"/>
                  <a:gd name="T13" fmla="*/ 270 h 315"/>
                  <a:gd name="T14" fmla="*/ 224 w 312"/>
                  <a:gd name="T15" fmla="*/ 272 h 315"/>
                  <a:gd name="T16" fmla="*/ 187 w 312"/>
                  <a:gd name="T17" fmla="*/ 289 h 315"/>
                  <a:gd name="T18" fmla="*/ 158 w 312"/>
                  <a:gd name="T19" fmla="*/ 315 h 315"/>
                  <a:gd name="T20" fmla="*/ 126 w 312"/>
                  <a:gd name="T21" fmla="*/ 288 h 315"/>
                  <a:gd name="T22" fmla="*/ 87 w 312"/>
                  <a:gd name="T23" fmla="*/ 273 h 315"/>
                  <a:gd name="T24" fmla="*/ 45 w 312"/>
                  <a:gd name="T25" fmla="*/ 268 h 315"/>
                  <a:gd name="T26" fmla="*/ 44 w 312"/>
                  <a:gd name="T27" fmla="*/ 227 h 315"/>
                  <a:gd name="T28" fmla="*/ 27 w 312"/>
                  <a:gd name="T29" fmla="*/ 190 h 315"/>
                  <a:gd name="T30" fmla="*/ 1 w 312"/>
                  <a:gd name="T31" fmla="*/ 157 h 315"/>
                  <a:gd name="T32" fmla="*/ 26 w 312"/>
                  <a:gd name="T33" fmla="*/ 128 h 315"/>
                  <a:gd name="T34" fmla="*/ 42 w 312"/>
                  <a:gd name="T35" fmla="*/ 88 h 315"/>
                  <a:gd name="T36" fmla="*/ 44 w 312"/>
                  <a:gd name="T37" fmla="*/ 50 h 315"/>
                  <a:gd name="T38" fmla="*/ 86 w 312"/>
                  <a:gd name="T39" fmla="*/ 44 h 315"/>
                  <a:gd name="T40" fmla="*/ 126 w 312"/>
                  <a:gd name="T41" fmla="*/ 26 h 315"/>
                  <a:gd name="T42" fmla="*/ 158 w 312"/>
                  <a:gd name="T43" fmla="*/ 4 h 315"/>
                  <a:gd name="T44" fmla="*/ 187 w 312"/>
                  <a:gd name="T45" fmla="*/ 28 h 315"/>
                  <a:gd name="T46" fmla="*/ 228 w 312"/>
                  <a:gd name="T47" fmla="*/ 44 h 315"/>
                  <a:gd name="T48" fmla="*/ 282 w 312"/>
                  <a:gd name="T49" fmla="*/ 75 h 315"/>
                  <a:gd name="T50" fmla="*/ 223 w 312"/>
                  <a:gd name="T51" fmla="*/ 161 h 315"/>
                  <a:gd name="T52" fmla="*/ 159 w 312"/>
                  <a:gd name="T53" fmla="*/ 92 h 315"/>
                  <a:gd name="T54" fmla="*/ 91 w 312"/>
                  <a:gd name="T55" fmla="*/ 157 h 315"/>
                  <a:gd name="T56" fmla="*/ 154 w 312"/>
                  <a:gd name="T57" fmla="*/ 224 h 315"/>
                  <a:gd name="T58" fmla="*/ 223 w 312"/>
                  <a:gd name="T59" fmla="*/ 1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2" h="315">
                    <a:moveTo>
                      <a:pt x="282" y="75"/>
                    </a:moveTo>
                    <a:cubicBezTo>
                      <a:pt x="279" y="78"/>
                      <a:pt x="273" y="83"/>
                      <a:pt x="269" y="90"/>
                    </a:cubicBezTo>
                    <a:cubicBezTo>
                      <a:pt x="255" y="111"/>
                      <a:pt x="258" y="127"/>
                      <a:pt x="286" y="127"/>
                    </a:cubicBezTo>
                    <a:cubicBezTo>
                      <a:pt x="308" y="127"/>
                      <a:pt x="312" y="137"/>
                      <a:pt x="312" y="156"/>
                    </a:cubicBezTo>
                    <a:cubicBezTo>
                      <a:pt x="312" y="174"/>
                      <a:pt x="312" y="188"/>
                      <a:pt x="286" y="190"/>
                    </a:cubicBezTo>
                    <a:cubicBezTo>
                      <a:pt x="261" y="191"/>
                      <a:pt x="251" y="208"/>
                      <a:pt x="270" y="228"/>
                    </a:cubicBezTo>
                    <a:cubicBezTo>
                      <a:pt x="286" y="246"/>
                      <a:pt x="280" y="256"/>
                      <a:pt x="266" y="270"/>
                    </a:cubicBezTo>
                    <a:cubicBezTo>
                      <a:pt x="251" y="286"/>
                      <a:pt x="242" y="288"/>
                      <a:pt x="224" y="272"/>
                    </a:cubicBezTo>
                    <a:cubicBezTo>
                      <a:pt x="205" y="253"/>
                      <a:pt x="188" y="263"/>
                      <a:pt x="187" y="289"/>
                    </a:cubicBezTo>
                    <a:cubicBezTo>
                      <a:pt x="187" y="311"/>
                      <a:pt x="177" y="315"/>
                      <a:pt x="158" y="315"/>
                    </a:cubicBezTo>
                    <a:cubicBezTo>
                      <a:pt x="138" y="315"/>
                      <a:pt x="127" y="313"/>
                      <a:pt x="126" y="288"/>
                    </a:cubicBezTo>
                    <a:cubicBezTo>
                      <a:pt x="124" y="263"/>
                      <a:pt x="106" y="253"/>
                      <a:pt x="87" y="273"/>
                    </a:cubicBezTo>
                    <a:cubicBezTo>
                      <a:pt x="68" y="292"/>
                      <a:pt x="59" y="280"/>
                      <a:pt x="45" y="268"/>
                    </a:cubicBezTo>
                    <a:cubicBezTo>
                      <a:pt x="29" y="254"/>
                      <a:pt x="28" y="244"/>
                      <a:pt x="44" y="227"/>
                    </a:cubicBezTo>
                    <a:cubicBezTo>
                      <a:pt x="64" y="206"/>
                      <a:pt x="49" y="190"/>
                      <a:pt x="27" y="190"/>
                    </a:cubicBezTo>
                    <a:cubicBezTo>
                      <a:pt x="0" y="189"/>
                      <a:pt x="1" y="176"/>
                      <a:pt x="1" y="157"/>
                    </a:cubicBezTo>
                    <a:cubicBezTo>
                      <a:pt x="0" y="138"/>
                      <a:pt x="3" y="128"/>
                      <a:pt x="26" y="128"/>
                    </a:cubicBezTo>
                    <a:cubicBezTo>
                      <a:pt x="53" y="126"/>
                      <a:pt x="65" y="110"/>
                      <a:pt x="42" y="88"/>
                    </a:cubicBezTo>
                    <a:cubicBezTo>
                      <a:pt x="26" y="72"/>
                      <a:pt x="31" y="63"/>
                      <a:pt x="44" y="50"/>
                    </a:cubicBezTo>
                    <a:cubicBezTo>
                      <a:pt x="58" y="38"/>
                      <a:pt x="66" y="25"/>
                      <a:pt x="86" y="44"/>
                    </a:cubicBezTo>
                    <a:cubicBezTo>
                      <a:pt x="109" y="65"/>
                      <a:pt x="125" y="53"/>
                      <a:pt x="126" y="26"/>
                    </a:cubicBezTo>
                    <a:cubicBezTo>
                      <a:pt x="127" y="0"/>
                      <a:pt x="142" y="4"/>
                      <a:pt x="158" y="4"/>
                    </a:cubicBezTo>
                    <a:cubicBezTo>
                      <a:pt x="175" y="3"/>
                      <a:pt x="187" y="3"/>
                      <a:pt x="187" y="28"/>
                    </a:cubicBezTo>
                    <a:cubicBezTo>
                      <a:pt x="188" y="59"/>
                      <a:pt x="205" y="59"/>
                      <a:pt x="228" y="44"/>
                    </a:cubicBezTo>
                    <a:cubicBezTo>
                      <a:pt x="246" y="33"/>
                      <a:pt x="282" y="51"/>
                      <a:pt x="282" y="75"/>
                    </a:cubicBezTo>
                    <a:close/>
                    <a:moveTo>
                      <a:pt x="223" y="161"/>
                    </a:moveTo>
                    <a:cubicBezTo>
                      <a:pt x="225" y="127"/>
                      <a:pt x="193" y="94"/>
                      <a:pt x="159" y="92"/>
                    </a:cubicBezTo>
                    <a:cubicBezTo>
                      <a:pt x="124" y="90"/>
                      <a:pt x="92" y="121"/>
                      <a:pt x="91" y="157"/>
                    </a:cubicBezTo>
                    <a:cubicBezTo>
                      <a:pt x="90" y="194"/>
                      <a:pt x="117" y="223"/>
                      <a:pt x="154" y="224"/>
                    </a:cubicBezTo>
                    <a:cubicBezTo>
                      <a:pt x="190" y="225"/>
                      <a:pt x="222" y="196"/>
                      <a:pt x="223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6" name="Freeform 20">
                <a:extLst>
                  <a:ext uri="{FF2B5EF4-FFF2-40B4-BE49-F238E27FC236}">
                    <a16:creationId xmlns:a16="http://schemas.microsoft.com/office/drawing/2014/main" id="{FFBDFC8D-9D5A-4B7C-8331-46BC54423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250" y="3024188"/>
                <a:ext cx="452438" cy="811213"/>
              </a:xfrm>
              <a:custGeom>
                <a:avLst/>
                <a:gdLst>
                  <a:gd name="T0" fmla="*/ 65 w 120"/>
                  <a:gd name="T1" fmla="*/ 214 h 214"/>
                  <a:gd name="T2" fmla="*/ 17 w 120"/>
                  <a:gd name="T3" fmla="*/ 182 h 214"/>
                  <a:gd name="T4" fmla="*/ 37 w 120"/>
                  <a:gd name="T5" fmla="*/ 156 h 214"/>
                  <a:gd name="T6" fmla="*/ 28 w 120"/>
                  <a:gd name="T7" fmla="*/ 52 h 214"/>
                  <a:gd name="T8" fmla="*/ 17 w 120"/>
                  <a:gd name="T9" fmla="*/ 31 h 214"/>
                  <a:gd name="T10" fmla="*/ 70 w 120"/>
                  <a:gd name="T11" fmla="*/ 7 h 214"/>
                  <a:gd name="T12" fmla="*/ 87 w 120"/>
                  <a:gd name="T13" fmla="*/ 43 h 214"/>
                  <a:gd name="T14" fmla="*/ 103 w 120"/>
                  <a:gd name="T15" fmla="*/ 82 h 214"/>
                  <a:gd name="T16" fmla="*/ 118 w 120"/>
                  <a:gd name="T17" fmla="*/ 106 h 214"/>
                  <a:gd name="T18" fmla="*/ 100 w 120"/>
                  <a:gd name="T19" fmla="*/ 133 h 214"/>
                  <a:gd name="T20" fmla="*/ 86 w 120"/>
                  <a:gd name="T21" fmla="*/ 170 h 214"/>
                  <a:gd name="T22" fmla="*/ 65 w 120"/>
                  <a:gd name="T2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14">
                    <a:moveTo>
                      <a:pt x="65" y="214"/>
                    </a:moveTo>
                    <a:cubicBezTo>
                      <a:pt x="47" y="203"/>
                      <a:pt x="28" y="196"/>
                      <a:pt x="17" y="182"/>
                    </a:cubicBezTo>
                    <a:cubicBezTo>
                      <a:pt x="0" y="160"/>
                      <a:pt x="30" y="165"/>
                      <a:pt x="37" y="156"/>
                    </a:cubicBezTo>
                    <a:cubicBezTo>
                      <a:pt x="51" y="137"/>
                      <a:pt x="47" y="66"/>
                      <a:pt x="28" y="52"/>
                    </a:cubicBezTo>
                    <a:cubicBezTo>
                      <a:pt x="20" y="45"/>
                      <a:pt x="4" y="44"/>
                      <a:pt x="17" y="31"/>
                    </a:cubicBezTo>
                    <a:cubicBezTo>
                      <a:pt x="32" y="17"/>
                      <a:pt x="49" y="0"/>
                      <a:pt x="70" y="7"/>
                    </a:cubicBezTo>
                    <a:cubicBezTo>
                      <a:pt x="80" y="10"/>
                      <a:pt x="103" y="23"/>
                      <a:pt x="87" y="43"/>
                    </a:cubicBezTo>
                    <a:cubicBezTo>
                      <a:pt x="68" y="68"/>
                      <a:pt x="74" y="80"/>
                      <a:pt x="103" y="82"/>
                    </a:cubicBezTo>
                    <a:cubicBezTo>
                      <a:pt x="120" y="84"/>
                      <a:pt x="118" y="96"/>
                      <a:pt x="118" y="106"/>
                    </a:cubicBezTo>
                    <a:cubicBezTo>
                      <a:pt x="118" y="119"/>
                      <a:pt x="120" y="132"/>
                      <a:pt x="100" y="133"/>
                    </a:cubicBezTo>
                    <a:cubicBezTo>
                      <a:pt x="71" y="135"/>
                      <a:pt x="71" y="148"/>
                      <a:pt x="86" y="170"/>
                    </a:cubicBezTo>
                    <a:cubicBezTo>
                      <a:pt x="104" y="196"/>
                      <a:pt x="72" y="198"/>
                      <a:pt x="65" y="2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1C5DF697-8A82-46E8-8DC5-64B48A79A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3019426"/>
              <a:ext cx="457200" cy="815975"/>
            </a:xfrm>
            <a:custGeom>
              <a:avLst/>
              <a:gdLst>
                <a:gd name="T0" fmla="*/ 56 w 121"/>
                <a:gd name="T1" fmla="*/ 0 h 215"/>
                <a:gd name="T2" fmla="*/ 103 w 121"/>
                <a:gd name="T3" fmla="*/ 32 h 215"/>
                <a:gd name="T4" fmla="*/ 85 w 121"/>
                <a:gd name="T5" fmla="*/ 58 h 215"/>
                <a:gd name="T6" fmla="*/ 93 w 121"/>
                <a:gd name="T7" fmla="*/ 162 h 215"/>
                <a:gd name="T8" fmla="*/ 104 w 121"/>
                <a:gd name="T9" fmla="*/ 183 h 215"/>
                <a:gd name="T10" fmla="*/ 51 w 121"/>
                <a:gd name="T11" fmla="*/ 208 h 215"/>
                <a:gd name="T12" fmla="*/ 33 w 121"/>
                <a:gd name="T13" fmla="*/ 173 h 215"/>
                <a:gd name="T14" fmla="*/ 15 w 121"/>
                <a:gd name="T15" fmla="*/ 133 h 215"/>
                <a:gd name="T16" fmla="*/ 4 w 121"/>
                <a:gd name="T17" fmla="*/ 106 h 215"/>
                <a:gd name="T18" fmla="*/ 19 w 121"/>
                <a:gd name="T19" fmla="*/ 83 h 215"/>
                <a:gd name="T20" fmla="*/ 35 w 121"/>
                <a:gd name="T21" fmla="*/ 47 h 215"/>
                <a:gd name="T22" fmla="*/ 56 w 121"/>
                <a:gd name="T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215">
                  <a:moveTo>
                    <a:pt x="56" y="0"/>
                  </a:moveTo>
                  <a:cubicBezTo>
                    <a:pt x="73" y="12"/>
                    <a:pt x="91" y="19"/>
                    <a:pt x="103" y="32"/>
                  </a:cubicBezTo>
                  <a:cubicBezTo>
                    <a:pt x="121" y="53"/>
                    <a:pt x="91" y="49"/>
                    <a:pt x="85" y="58"/>
                  </a:cubicBezTo>
                  <a:cubicBezTo>
                    <a:pt x="68" y="79"/>
                    <a:pt x="71" y="144"/>
                    <a:pt x="93" y="162"/>
                  </a:cubicBezTo>
                  <a:cubicBezTo>
                    <a:pt x="100" y="168"/>
                    <a:pt x="118" y="170"/>
                    <a:pt x="104" y="183"/>
                  </a:cubicBezTo>
                  <a:cubicBezTo>
                    <a:pt x="89" y="197"/>
                    <a:pt x="73" y="215"/>
                    <a:pt x="51" y="208"/>
                  </a:cubicBezTo>
                  <a:cubicBezTo>
                    <a:pt x="42" y="205"/>
                    <a:pt x="18" y="191"/>
                    <a:pt x="33" y="173"/>
                  </a:cubicBezTo>
                  <a:cubicBezTo>
                    <a:pt x="53" y="146"/>
                    <a:pt x="49" y="135"/>
                    <a:pt x="15" y="133"/>
                  </a:cubicBezTo>
                  <a:cubicBezTo>
                    <a:pt x="0" y="131"/>
                    <a:pt x="4" y="116"/>
                    <a:pt x="4" y="106"/>
                  </a:cubicBezTo>
                  <a:cubicBezTo>
                    <a:pt x="3" y="95"/>
                    <a:pt x="2" y="83"/>
                    <a:pt x="19" y="83"/>
                  </a:cubicBezTo>
                  <a:cubicBezTo>
                    <a:pt x="46" y="81"/>
                    <a:pt x="53" y="71"/>
                    <a:pt x="35" y="47"/>
                  </a:cubicBezTo>
                  <a:cubicBezTo>
                    <a:pt x="14" y="18"/>
                    <a:pt x="51" y="17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87" name="Grupo 86">
            <a:extLst>
              <a:ext uri="{FF2B5EF4-FFF2-40B4-BE49-F238E27FC236}">
                <a16:creationId xmlns:a16="http://schemas.microsoft.com/office/drawing/2014/main" id="{B55955A7-1642-4BCE-A524-D451318B006A}"/>
              </a:ext>
            </a:extLst>
          </p:cNvPr>
          <p:cNvGrpSpPr/>
          <p:nvPr/>
        </p:nvGrpSpPr>
        <p:grpSpPr>
          <a:xfrm rot="19800000">
            <a:off x="8588083" y="3967408"/>
            <a:ext cx="1962150" cy="1195388"/>
            <a:chOff x="2268538" y="2825751"/>
            <a:chExt cx="1962150" cy="1195388"/>
          </a:xfrm>
          <a:solidFill>
            <a:schemeClr val="bg1"/>
          </a:solidFill>
        </p:grpSpPr>
        <p:grpSp>
          <p:nvGrpSpPr>
            <p:cNvPr id="88" name="Grupo 87">
              <a:extLst>
                <a:ext uri="{FF2B5EF4-FFF2-40B4-BE49-F238E27FC236}">
                  <a16:creationId xmlns:a16="http://schemas.microsoft.com/office/drawing/2014/main" id="{E879E836-6078-49DA-BA08-2F5A4A003E38}"/>
                </a:ext>
              </a:extLst>
            </p:cNvPr>
            <p:cNvGrpSpPr/>
            <p:nvPr/>
          </p:nvGrpSpPr>
          <p:grpSpPr>
            <a:xfrm>
              <a:off x="2660650" y="2825751"/>
              <a:ext cx="1570038" cy="1195388"/>
              <a:chOff x="2660650" y="2825751"/>
              <a:chExt cx="1570038" cy="1195388"/>
            </a:xfrm>
            <a:grpFill/>
          </p:grpSpPr>
          <p:sp>
            <p:nvSpPr>
              <p:cNvPr id="90" name="Freeform 19">
                <a:extLst>
                  <a:ext uri="{FF2B5EF4-FFF2-40B4-BE49-F238E27FC236}">
                    <a16:creationId xmlns:a16="http://schemas.microsoft.com/office/drawing/2014/main" id="{D993F170-03C4-49A8-AE69-E7257483FE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650" y="2825751"/>
                <a:ext cx="1177925" cy="1195388"/>
              </a:xfrm>
              <a:custGeom>
                <a:avLst/>
                <a:gdLst>
                  <a:gd name="T0" fmla="*/ 282 w 312"/>
                  <a:gd name="T1" fmla="*/ 75 h 315"/>
                  <a:gd name="T2" fmla="*/ 269 w 312"/>
                  <a:gd name="T3" fmla="*/ 90 h 315"/>
                  <a:gd name="T4" fmla="*/ 286 w 312"/>
                  <a:gd name="T5" fmla="*/ 127 h 315"/>
                  <a:gd name="T6" fmla="*/ 312 w 312"/>
                  <a:gd name="T7" fmla="*/ 156 h 315"/>
                  <a:gd name="T8" fmla="*/ 286 w 312"/>
                  <a:gd name="T9" fmla="*/ 190 h 315"/>
                  <a:gd name="T10" fmla="*/ 270 w 312"/>
                  <a:gd name="T11" fmla="*/ 228 h 315"/>
                  <a:gd name="T12" fmla="*/ 266 w 312"/>
                  <a:gd name="T13" fmla="*/ 270 h 315"/>
                  <a:gd name="T14" fmla="*/ 224 w 312"/>
                  <a:gd name="T15" fmla="*/ 272 h 315"/>
                  <a:gd name="T16" fmla="*/ 187 w 312"/>
                  <a:gd name="T17" fmla="*/ 289 h 315"/>
                  <a:gd name="T18" fmla="*/ 158 w 312"/>
                  <a:gd name="T19" fmla="*/ 315 h 315"/>
                  <a:gd name="T20" fmla="*/ 126 w 312"/>
                  <a:gd name="T21" fmla="*/ 288 h 315"/>
                  <a:gd name="T22" fmla="*/ 87 w 312"/>
                  <a:gd name="T23" fmla="*/ 273 h 315"/>
                  <a:gd name="T24" fmla="*/ 45 w 312"/>
                  <a:gd name="T25" fmla="*/ 268 h 315"/>
                  <a:gd name="T26" fmla="*/ 44 w 312"/>
                  <a:gd name="T27" fmla="*/ 227 h 315"/>
                  <a:gd name="T28" fmla="*/ 27 w 312"/>
                  <a:gd name="T29" fmla="*/ 190 h 315"/>
                  <a:gd name="T30" fmla="*/ 1 w 312"/>
                  <a:gd name="T31" fmla="*/ 157 h 315"/>
                  <a:gd name="T32" fmla="*/ 26 w 312"/>
                  <a:gd name="T33" fmla="*/ 128 h 315"/>
                  <a:gd name="T34" fmla="*/ 42 w 312"/>
                  <a:gd name="T35" fmla="*/ 88 h 315"/>
                  <a:gd name="T36" fmla="*/ 44 w 312"/>
                  <a:gd name="T37" fmla="*/ 50 h 315"/>
                  <a:gd name="T38" fmla="*/ 86 w 312"/>
                  <a:gd name="T39" fmla="*/ 44 h 315"/>
                  <a:gd name="T40" fmla="*/ 126 w 312"/>
                  <a:gd name="T41" fmla="*/ 26 h 315"/>
                  <a:gd name="T42" fmla="*/ 158 w 312"/>
                  <a:gd name="T43" fmla="*/ 4 h 315"/>
                  <a:gd name="T44" fmla="*/ 187 w 312"/>
                  <a:gd name="T45" fmla="*/ 28 h 315"/>
                  <a:gd name="T46" fmla="*/ 228 w 312"/>
                  <a:gd name="T47" fmla="*/ 44 h 315"/>
                  <a:gd name="T48" fmla="*/ 282 w 312"/>
                  <a:gd name="T49" fmla="*/ 75 h 315"/>
                  <a:gd name="T50" fmla="*/ 223 w 312"/>
                  <a:gd name="T51" fmla="*/ 161 h 315"/>
                  <a:gd name="T52" fmla="*/ 159 w 312"/>
                  <a:gd name="T53" fmla="*/ 92 h 315"/>
                  <a:gd name="T54" fmla="*/ 91 w 312"/>
                  <a:gd name="T55" fmla="*/ 157 h 315"/>
                  <a:gd name="T56" fmla="*/ 154 w 312"/>
                  <a:gd name="T57" fmla="*/ 224 h 315"/>
                  <a:gd name="T58" fmla="*/ 223 w 312"/>
                  <a:gd name="T59" fmla="*/ 1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2" h="315">
                    <a:moveTo>
                      <a:pt x="282" y="75"/>
                    </a:moveTo>
                    <a:cubicBezTo>
                      <a:pt x="279" y="78"/>
                      <a:pt x="273" y="83"/>
                      <a:pt x="269" y="90"/>
                    </a:cubicBezTo>
                    <a:cubicBezTo>
                      <a:pt x="255" y="111"/>
                      <a:pt x="258" y="127"/>
                      <a:pt x="286" y="127"/>
                    </a:cubicBezTo>
                    <a:cubicBezTo>
                      <a:pt x="308" y="127"/>
                      <a:pt x="312" y="137"/>
                      <a:pt x="312" y="156"/>
                    </a:cubicBezTo>
                    <a:cubicBezTo>
                      <a:pt x="312" y="174"/>
                      <a:pt x="312" y="188"/>
                      <a:pt x="286" y="190"/>
                    </a:cubicBezTo>
                    <a:cubicBezTo>
                      <a:pt x="261" y="191"/>
                      <a:pt x="251" y="208"/>
                      <a:pt x="270" y="228"/>
                    </a:cubicBezTo>
                    <a:cubicBezTo>
                      <a:pt x="286" y="246"/>
                      <a:pt x="280" y="256"/>
                      <a:pt x="266" y="270"/>
                    </a:cubicBezTo>
                    <a:cubicBezTo>
                      <a:pt x="251" y="286"/>
                      <a:pt x="242" y="288"/>
                      <a:pt x="224" y="272"/>
                    </a:cubicBezTo>
                    <a:cubicBezTo>
                      <a:pt x="205" y="253"/>
                      <a:pt x="188" y="263"/>
                      <a:pt x="187" y="289"/>
                    </a:cubicBezTo>
                    <a:cubicBezTo>
                      <a:pt x="187" y="311"/>
                      <a:pt x="177" y="315"/>
                      <a:pt x="158" y="315"/>
                    </a:cubicBezTo>
                    <a:cubicBezTo>
                      <a:pt x="138" y="315"/>
                      <a:pt x="127" y="313"/>
                      <a:pt x="126" y="288"/>
                    </a:cubicBezTo>
                    <a:cubicBezTo>
                      <a:pt x="124" y="263"/>
                      <a:pt x="106" y="253"/>
                      <a:pt x="87" y="273"/>
                    </a:cubicBezTo>
                    <a:cubicBezTo>
                      <a:pt x="68" y="292"/>
                      <a:pt x="59" y="280"/>
                      <a:pt x="45" y="268"/>
                    </a:cubicBezTo>
                    <a:cubicBezTo>
                      <a:pt x="29" y="254"/>
                      <a:pt x="28" y="244"/>
                      <a:pt x="44" y="227"/>
                    </a:cubicBezTo>
                    <a:cubicBezTo>
                      <a:pt x="64" y="206"/>
                      <a:pt x="49" y="190"/>
                      <a:pt x="27" y="190"/>
                    </a:cubicBezTo>
                    <a:cubicBezTo>
                      <a:pt x="0" y="189"/>
                      <a:pt x="1" y="176"/>
                      <a:pt x="1" y="157"/>
                    </a:cubicBezTo>
                    <a:cubicBezTo>
                      <a:pt x="0" y="138"/>
                      <a:pt x="3" y="128"/>
                      <a:pt x="26" y="128"/>
                    </a:cubicBezTo>
                    <a:cubicBezTo>
                      <a:pt x="53" y="126"/>
                      <a:pt x="65" y="110"/>
                      <a:pt x="42" y="88"/>
                    </a:cubicBezTo>
                    <a:cubicBezTo>
                      <a:pt x="26" y="72"/>
                      <a:pt x="31" y="63"/>
                      <a:pt x="44" y="50"/>
                    </a:cubicBezTo>
                    <a:cubicBezTo>
                      <a:pt x="58" y="38"/>
                      <a:pt x="66" y="25"/>
                      <a:pt x="86" y="44"/>
                    </a:cubicBezTo>
                    <a:cubicBezTo>
                      <a:pt x="109" y="65"/>
                      <a:pt x="125" y="53"/>
                      <a:pt x="126" y="26"/>
                    </a:cubicBezTo>
                    <a:cubicBezTo>
                      <a:pt x="127" y="0"/>
                      <a:pt x="142" y="4"/>
                      <a:pt x="158" y="4"/>
                    </a:cubicBezTo>
                    <a:cubicBezTo>
                      <a:pt x="175" y="3"/>
                      <a:pt x="187" y="3"/>
                      <a:pt x="187" y="28"/>
                    </a:cubicBezTo>
                    <a:cubicBezTo>
                      <a:pt x="188" y="59"/>
                      <a:pt x="205" y="59"/>
                      <a:pt x="228" y="44"/>
                    </a:cubicBezTo>
                    <a:cubicBezTo>
                      <a:pt x="246" y="33"/>
                      <a:pt x="282" y="51"/>
                      <a:pt x="282" y="75"/>
                    </a:cubicBezTo>
                    <a:close/>
                    <a:moveTo>
                      <a:pt x="223" y="161"/>
                    </a:moveTo>
                    <a:cubicBezTo>
                      <a:pt x="225" y="127"/>
                      <a:pt x="193" y="94"/>
                      <a:pt x="159" y="92"/>
                    </a:cubicBezTo>
                    <a:cubicBezTo>
                      <a:pt x="124" y="90"/>
                      <a:pt x="92" y="121"/>
                      <a:pt x="91" y="157"/>
                    </a:cubicBezTo>
                    <a:cubicBezTo>
                      <a:pt x="90" y="194"/>
                      <a:pt x="117" y="223"/>
                      <a:pt x="154" y="224"/>
                    </a:cubicBezTo>
                    <a:cubicBezTo>
                      <a:pt x="190" y="225"/>
                      <a:pt x="222" y="196"/>
                      <a:pt x="223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1" name="Freeform 20">
                <a:extLst>
                  <a:ext uri="{FF2B5EF4-FFF2-40B4-BE49-F238E27FC236}">
                    <a16:creationId xmlns:a16="http://schemas.microsoft.com/office/drawing/2014/main" id="{C0060A9A-49DB-4858-A1EB-09D8C22E1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250" y="3024188"/>
                <a:ext cx="452438" cy="811213"/>
              </a:xfrm>
              <a:custGeom>
                <a:avLst/>
                <a:gdLst>
                  <a:gd name="T0" fmla="*/ 65 w 120"/>
                  <a:gd name="T1" fmla="*/ 214 h 214"/>
                  <a:gd name="T2" fmla="*/ 17 w 120"/>
                  <a:gd name="T3" fmla="*/ 182 h 214"/>
                  <a:gd name="T4" fmla="*/ 37 w 120"/>
                  <a:gd name="T5" fmla="*/ 156 h 214"/>
                  <a:gd name="T6" fmla="*/ 28 w 120"/>
                  <a:gd name="T7" fmla="*/ 52 h 214"/>
                  <a:gd name="T8" fmla="*/ 17 w 120"/>
                  <a:gd name="T9" fmla="*/ 31 h 214"/>
                  <a:gd name="T10" fmla="*/ 70 w 120"/>
                  <a:gd name="T11" fmla="*/ 7 h 214"/>
                  <a:gd name="T12" fmla="*/ 87 w 120"/>
                  <a:gd name="T13" fmla="*/ 43 h 214"/>
                  <a:gd name="T14" fmla="*/ 103 w 120"/>
                  <a:gd name="T15" fmla="*/ 82 h 214"/>
                  <a:gd name="T16" fmla="*/ 118 w 120"/>
                  <a:gd name="T17" fmla="*/ 106 h 214"/>
                  <a:gd name="T18" fmla="*/ 100 w 120"/>
                  <a:gd name="T19" fmla="*/ 133 h 214"/>
                  <a:gd name="T20" fmla="*/ 86 w 120"/>
                  <a:gd name="T21" fmla="*/ 170 h 214"/>
                  <a:gd name="T22" fmla="*/ 65 w 120"/>
                  <a:gd name="T2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14">
                    <a:moveTo>
                      <a:pt x="65" y="214"/>
                    </a:moveTo>
                    <a:cubicBezTo>
                      <a:pt x="47" y="203"/>
                      <a:pt x="28" y="196"/>
                      <a:pt x="17" y="182"/>
                    </a:cubicBezTo>
                    <a:cubicBezTo>
                      <a:pt x="0" y="160"/>
                      <a:pt x="30" y="165"/>
                      <a:pt x="37" y="156"/>
                    </a:cubicBezTo>
                    <a:cubicBezTo>
                      <a:pt x="51" y="137"/>
                      <a:pt x="47" y="66"/>
                      <a:pt x="28" y="52"/>
                    </a:cubicBezTo>
                    <a:cubicBezTo>
                      <a:pt x="20" y="45"/>
                      <a:pt x="4" y="44"/>
                      <a:pt x="17" y="31"/>
                    </a:cubicBezTo>
                    <a:cubicBezTo>
                      <a:pt x="32" y="17"/>
                      <a:pt x="49" y="0"/>
                      <a:pt x="70" y="7"/>
                    </a:cubicBezTo>
                    <a:cubicBezTo>
                      <a:pt x="80" y="10"/>
                      <a:pt x="103" y="23"/>
                      <a:pt x="87" y="43"/>
                    </a:cubicBezTo>
                    <a:cubicBezTo>
                      <a:pt x="68" y="68"/>
                      <a:pt x="74" y="80"/>
                      <a:pt x="103" y="82"/>
                    </a:cubicBezTo>
                    <a:cubicBezTo>
                      <a:pt x="120" y="84"/>
                      <a:pt x="118" y="96"/>
                      <a:pt x="118" y="106"/>
                    </a:cubicBezTo>
                    <a:cubicBezTo>
                      <a:pt x="118" y="119"/>
                      <a:pt x="120" y="132"/>
                      <a:pt x="100" y="133"/>
                    </a:cubicBezTo>
                    <a:cubicBezTo>
                      <a:pt x="71" y="135"/>
                      <a:pt x="71" y="148"/>
                      <a:pt x="86" y="170"/>
                    </a:cubicBezTo>
                    <a:cubicBezTo>
                      <a:pt x="104" y="196"/>
                      <a:pt x="72" y="198"/>
                      <a:pt x="65" y="2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89" name="Freeform 21">
              <a:extLst>
                <a:ext uri="{FF2B5EF4-FFF2-40B4-BE49-F238E27FC236}">
                  <a16:creationId xmlns:a16="http://schemas.microsoft.com/office/drawing/2014/main" id="{E9232C43-8DA3-4B6C-95CD-9619129D1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3019426"/>
              <a:ext cx="457200" cy="815975"/>
            </a:xfrm>
            <a:custGeom>
              <a:avLst/>
              <a:gdLst>
                <a:gd name="T0" fmla="*/ 56 w 121"/>
                <a:gd name="T1" fmla="*/ 0 h 215"/>
                <a:gd name="T2" fmla="*/ 103 w 121"/>
                <a:gd name="T3" fmla="*/ 32 h 215"/>
                <a:gd name="T4" fmla="*/ 85 w 121"/>
                <a:gd name="T5" fmla="*/ 58 h 215"/>
                <a:gd name="T6" fmla="*/ 93 w 121"/>
                <a:gd name="T7" fmla="*/ 162 h 215"/>
                <a:gd name="T8" fmla="*/ 104 w 121"/>
                <a:gd name="T9" fmla="*/ 183 h 215"/>
                <a:gd name="T10" fmla="*/ 51 w 121"/>
                <a:gd name="T11" fmla="*/ 208 h 215"/>
                <a:gd name="T12" fmla="*/ 33 w 121"/>
                <a:gd name="T13" fmla="*/ 173 h 215"/>
                <a:gd name="T14" fmla="*/ 15 w 121"/>
                <a:gd name="T15" fmla="*/ 133 h 215"/>
                <a:gd name="T16" fmla="*/ 4 w 121"/>
                <a:gd name="T17" fmla="*/ 106 h 215"/>
                <a:gd name="T18" fmla="*/ 19 w 121"/>
                <a:gd name="T19" fmla="*/ 83 h 215"/>
                <a:gd name="T20" fmla="*/ 35 w 121"/>
                <a:gd name="T21" fmla="*/ 47 h 215"/>
                <a:gd name="T22" fmla="*/ 56 w 121"/>
                <a:gd name="T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215">
                  <a:moveTo>
                    <a:pt x="56" y="0"/>
                  </a:moveTo>
                  <a:cubicBezTo>
                    <a:pt x="73" y="12"/>
                    <a:pt x="91" y="19"/>
                    <a:pt x="103" y="32"/>
                  </a:cubicBezTo>
                  <a:cubicBezTo>
                    <a:pt x="121" y="53"/>
                    <a:pt x="91" y="49"/>
                    <a:pt x="85" y="58"/>
                  </a:cubicBezTo>
                  <a:cubicBezTo>
                    <a:pt x="68" y="79"/>
                    <a:pt x="71" y="144"/>
                    <a:pt x="93" y="162"/>
                  </a:cubicBezTo>
                  <a:cubicBezTo>
                    <a:pt x="100" y="168"/>
                    <a:pt x="118" y="170"/>
                    <a:pt x="104" y="183"/>
                  </a:cubicBezTo>
                  <a:cubicBezTo>
                    <a:pt x="89" y="197"/>
                    <a:pt x="73" y="215"/>
                    <a:pt x="51" y="208"/>
                  </a:cubicBezTo>
                  <a:cubicBezTo>
                    <a:pt x="42" y="205"/>
                    <a:pt x="18" y="191"/>
                    <a:pt x="33" y="173"/>
                  </a:cubicBezTo>
                  <a:cubicBezTo>
                    <a:pt x="53" y="146"/>
                    <a:pt x="49" y="135"/>
                    <a:pt x="15" y="133"/>
                  </a:cubicBezTo>
                  <a:cubicBezTo>
                    <a:pt x="0" y="131"/>
                    <a:pt x="4" y="116"/>
                    <a:pt x="4" y="106"/>
                  </a:cubicBezTo>
                  <a:cubicBezTo>
                    <a:pt x="3" y="95"/>
                    <a:pt x="2" y="83"/>
                    <a:pt x="19" y="83"/>
                  </a:cubicBezTo>
                  <a:cubicBezTo>
                    <a:pt x="46" y="81"/>
                    <a:pt x="53" y="71"/>
                    <a:pt x="35" y="47"/>
                  </a:cubicBezTo>
                  <a:cubicBezTo>
                    <a:pt x="14" y="18"/>
                    <a:pt x="51" y="17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92" name="Grupo 91">
            <a:extLst>
              <a:ext uri="{FF2B5EF4-FFF2-40B4-BE49-F238E27FC236}">
                <a16:creationId xmlns:a16="http://schemas.microsoft.com/office/drawing/2014/main" id="{1AFA24F7-DA5D-4F81-8528-9C98CBFCD67F}"/>
              </a:ext>
            </a:extLst>
          </p:cNvPr>
          <p:cNvGrpSpPr/>
          <p:nvPr/>
        </p:nvGrpSpPr>
        <p:grpSpPr>
          <a:xfrm>
            <a:off x="5184920" y="5608113"/>
            <a:ext cx="1962150" cy="1195388"/>
            <a:chOff x="2268538" y="2825751"/>
            <a:chExt cx="1962150" cy="1195388"/>
          </a:xfrm>
          <a:solidFill>
            <a:srgbClr val="0680C3"/>
          </a:solidFill>
        </p:grpSpPr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0E54D3EB-1093-4C5C-A85B-A6A7BB5CCE48}"/>
                </a:ext>
              </a:extLst>
            </p:cNvPr>
            <p:cNvGrpSpPr/>
            <p:nvPr/>
          </p:nvGrpSpPr>
          <p:grpSpPr>
            <a:xfrm>
              <a:off x="2660650" y="2825751"/>
              <a:ext cx="1570038" cy="1195388"/>
              <a:chOff x="2660650" y="2825751"/>
              <a:chExt cx="1570038" cy="1195388"/>
            </a:xfrm>
            <a:grpFill/>
          </p:grpSpPr>
          <p:sp>
            <p:nvSpPr>
              <p:cNvPr id="95" name="Freeform 19">
                <a:extLst>
                  <a:ext uri="{FF2B5EF4-FFF2-40B4-BE49-F238E27FC236}">
                    <a16:creationId xmlns:a16="http://schemas.microsoft.com/office/drawing/2014/main" id="{94D60641-1FD0-47AD-B2FA-C495F15750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650" y="2825751"/>
                <a:ext cx="1177925" cy="1195388"/>
              </a:xfrm>
              <a:custGeom>
                <a:avLst/>
                <a:gdLst>
                  <a:gd name="T0" fmla="*/ 282 w 312"/>
                  <a:gd name="T1" fmla="*/ 75 h 315"/>
                  <a:gd name="T2" fmla="*/ 269 w 312"/>
                  <a:gd name="T3" fmla="*/ 90 h 315"/>
                  <a:gd name="T4" fmla="*/ 286 w 312"/>
                  <a:gd name="T5" fmla="*/ 127 h 315"/>
                  <a:gd name="T6" fmla="*/ 312 w 312"/>
                  <a:gd name="T7" fmla="*/ 156 h 315"/>
                  <a:gd name="T8" fmla="*/ 286 w 312"/>
                  <a:gd name="T9" fmla="*/ 190 h 315"/>
                  <a:gd name="T10" fmla="*/ 270 w 312"/>
                  <a:gd name="T11" fmla="*/ 228 h 315"/>
                  <a:gd name="T12" fmla="*/ 266 w 312"/>
                  <a:gd name="T13" fmla="*/ 270 h 315"/>
                  <a:gd name="T14" fmla="*/ 224 w 312"/>
                  <a:gd name="T15" fmla="*/ 272 h 315"/>
                  <a:gd name="T16" fmla="*/ 187 w 312"/>
                  <a:gd name="T17" fmla="*/ 289 h 315"/>
                  <a:gd name="T18" fmla="*/ 158 w 312"/>
                  <a:gd name="T19" fmla="*/ 315 h 315"/>
                  <a:gd name="T20" fmla="*/ 126 w 312"/>
                  <a:gd name="T21" fmla="*/ 288 h 315"/>
                  <a:gd name="T22" fmla="*/ 87 w 312"/>
                  <a:gd name="T23" fmla="*/ 273 h 315"/>
                  <a:gd name="T24" fmla="*/ 45 w 312"/>
                  <a:gd name="T25" fmla="*/ 268 h 315"/>
                  <a:gd name="T26" fmla="*/ 44 w 312"/>
                  <a:gd name="T27" fmla="*/ 227 h 315"/>
                  <a:gd name="T28" fmla="*/ 27 w 312"/>
                  <a:gd name="T29" fmla="*/ 190 h 315"/>
                  <a:gd name="T30" fmla="*/ 1 w 312"/>
                  <a:gd name="T31" fmla="*/ 157 h 315"/>
                  <a:gd name="T32" fmla="*/ 26 w 312"/>
                  <a:gd name="T33" fmla="*/ 128 h 315"/>
                  <a:gd name="T34" fmla="*/ 42 w 312"/>
                  <a:gd name="T35" fmla="*/ 88 h 315"/>
                  <a:gd name="T36" fmla="*/ 44 w 312"/>
                  <a:gd name="T37" fmla="*/ 50 h 315"/>
                  <a:gd name="T38" fmla="*/ 86 w 312"/>
                  <a:gd name="T39" fmla="*/ 44 h 315"/>
                  <a:gd name="T40" fmla="*/ 126 w 312"/>
                  <a:gd name="T41" fmla="*/ 26 h 315"/>
                  <a:gd name="T42" fmla="*/ 158 w 312"/>
                  <a:gd name="T43" fmla="*/ 4 h 315"/>
                  <a:gd name="T44" fmla="*/ 187 w 312"/>
                  <a:gd name="T45" fmla="*/ 28 h 315"/>
                  <a:gd name="T46" fmla="*/ 228 w 312"/>
                  <a:gd name="T47" fmla="*/ 44 h 315"/>
                  <a:gd name="T48" fmla="*/ 282 w 312"/>
                  <a:gd name="T49" fmla="*/ 75 h 315"/>
                  <a:gd name="T50" fmla="*/ 223 w 312"/>
                  <a:gd name="T51" fmla="*/ 161 h 315"/>
                  <a:gd name="T52" fmla="*/ 159 w 312"/>
                  <a:gd name="T53" fmla="*/ 92 h 315"/>
                  <a:gd name="T54" fmla="*/ 91 w 312"/>
                  <a:gd name="T55" fmla="*/ 157 h 315"/>
                  <a:gd name="T56" fmla="*/ 154 w 312"/>
                  <a:gd name="T57" fmla="*/ 224 h 315"/>
                  <a:gd name="T58" fmla="*/ 223 w 312"/>
                  <a:gd name="T59" fmla="*/ 1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2" h="315">
                    <a:moveTo>
                      <a:pt x="282" y="75"/>
                    </a:moveTo>
                    <a:cubicBezTo>
                      <a:pt x="279" y="78"/>
                      <a:pt x="273" y="83"/>
                      <a:pt x="269" y="90"/>
                    </a:cubicBezTo>
                    <a:cubicBezTo>
                      <a:pt x="255" y="111"/>
                      <a:pt x="258" y="127"/>
                      <a:pt x="286" y="127"/>
                    </a:cubicBezTo>
                    <a:cubicBezTo>
                      <a:pt x="308" y="127"/>
                      <a:pt x="312" y="137"/>
                      <a:pt x="312" y="156"/>
                    </a:cubicBezTo>
                    <a:cubicBezTo>
                      <a:pt x="312" y="174"/>
                      <a:pt x="312" y="188"/>
                      <a:pt x="286" y="190"/>
                    </a:cubicBezTo>
                    <a:cubicBezTo>
                      <a:pt x="261" y="191"/>
                      <a:pt x="251" y="208"/>
                      <a:pt x="270" y="228"/>
                    </a:cubicBezTo>
                    <a:cubicBezTo>
                      <a:pt x="286" y="246"/>
                      <a:pt x="280" y="256"/>
                      <a:pt x="266" y="270"/>
                    </a:cubicBezTo>
                    <a:cubicBezTo>
                      <a:pt x="251" y="286"/>
                      <a:pt x="242" y="288"/>
                      <a:pt x="224" y="272"/>
                    </a:cubicBezTo>
                    <a:cubicBezTo>
                      <a:pt x="205" y="253"/>
                      <a:pt x="188" y="263"/>
                      <a:pt x="187" y="289"/>
                    </a:cubicBezTo>
                    <a:cubicBezTo>
                      <a:pt x="187" y="311"/>
                      <a:pt x="177" y="315"/>
                      <a:pt x="158" y="315"/>
                    </a:cubicBezTo>
                    <a:cubicBezTo>
                      <a:pt x="138" y="315"/>
                      <a:pt x="127" y="313"/>
                      <a:pt x="126" y="288"/>
                    </a:cubicBezTo>
                    <a:cubicBezTo>
                      <a:pt x="124" y="263"/>
                      <a:pt x="106" y="253"/>
                      <a:pt x="87" y="273"/>
                    </a:cubicBezTo>
                    <a:cubicBezTo>
                      <a:pt x="68" y="292"/>
                      <a:pt x="59" y="280"/>
                      <a:pt x="45" y="268"/>
                    </a:cubicBezTo>
                    <a:cubicBezTo>
                      <a:pt x="29" y="254"/>
                      <a:pt x="28" y="244"/>
                      <a:pt x="44" y="227"/>
                    </a:cubicBezTo>
                    <a:cubicBezTo>
                      <a:pt x="64" y="206"/>
                      <a:pt x="49" y="190"/>
                      <a:pt x="27" y="190"/>
                    </a:cubicBezTo>
                    <a:cubicBezTo>
                      <a:pt x="0" y="189"/>
                      <a:pt x="1" y="176"/>
                      <a:pt x="1" y="157"/>
                    </a:cubicBezTo>
                    <a:cubicBezTo>
                      <a:pt x="0" y="138"/>
                      <a:pt x="3" y="128"/>
                      <a:pt x="26" y="128"/>
                    </a:cubicBezTo>
                    <a:cubicBezTo>
                      <a:pt x="53" y="126"/>
                      <a:pt x="65" y="110"/>
                      <a:pt x="42" y="88"/>
                    </a:cubicBezTo>
                    <a:cubicBezTo>
                      <a:pt x="26" y="72"/>
                      <a:pt x="31" y="63"/>
                      <a:pt x="44" y="50"/>
                    </a:cubicBezTo>
                    <a:cubicBezTo>
                      <a:pt x="58" y="38"/>
                      <a:pt x="66" y="25"/>
                      <a:pt x="86" y="44"/>
                    </a:cubicBezTo>
                    <a:cubicBezTo>
                      <a:pt x="109" y="65"/>
                      <a:pt x="125" y="53"/>
                      <a:pt x="126" y="26"/>
                    </a:cubicBezTo>
                    <a:cubicBezTo>
                      <a:pt x="127" y="0"/>
                      <a:pt x="142" y="4"/>
                      <a:pt x="158" y="4"/>
                    </a:cubicBezTo>
                    <a:cubicBezTo>
                      <a:pt x="175" y="3"/>
                      <a:pt x="187" y="3"/>
                      <a:pt x="187" y="28"/>
                    </a:cubicBezTo>
                    <a:cubicBezTo>
                      <a:pt x="188" y="59"/>
                      <a:pt x="205" y="59"/>
                      <a:pt x="228" y="44"/>
                    </a:cubicBezTo>
                    <a:cubicBezTo>
                      <a:pt x="246" y="33"/>
                      <a:pt x="282" y="51"/>
                      <a:pt x="282" y="75"/>
                    </a:cubicBezTo>
                    <a:close/>
                    <a:moveTo>
                      <a:pt x="223" y="161"/>
                    </a:moveTo>
                    <a:cubicBezTo>
                      <a:pt x="225" y="127"/>
                      <a:pt x="193" y="94"/>
                      <a:pt x="159" y="92"/>
                    </a:cubicBezTo>
                    <a:cubicBezTo>
                      <a:pt x="124" y="90"/>
                      <a:pt x="92" y="121"/>
                      <a:pt x="91" y="157"/>
                    </a:cubicBezTo>
                    <a:cubicBezTo>
                      <a:pt x="90" y="194"/>
                      <a:pt x="117" y="223"/>
                      <a:pt x="154" y="224"/>
                    </a:cubicBezTo>
                    <a:cubicBezTo>
                      <a:pt x="190" y="225"/>
                      <a:pt x="222" y="196"/>
                      <a:pt x="223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6" name="Freeform 20">
                <a:extLst>
                  <a:ext uri="{FF2B5EF4-FFF2-40B4-BE49-F238E27FC236}">
                    <a16:creationId xmlns:a16="http://schemas.microsoft.com/office/drawing/2014/main" id="{3ABDBD3B-7BCA-432B-BDF7-6B1D4E4622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250" y="3024188"/>
                <a:ext cx="452438" cy="811213"/>
              </a:xfrm>
              <a:custGeom>
                <a:avLst/>
                <a:gdLst>
                  <a:gd name="T0" fmla="*/ 65 w 120"/>
                  <a:gd name="T1" fmla="*/ 214 h 214"/>
                  <a:gd name="T2" fmla="*/ 17 w 120"/>
                  <a:gd name="T3" fmla="*/ 182 h 214"/>
                  <a:gd name="T4" fmla="*/ 37 w 120"/>
                  <a:gd name="T5" fmla="*/ 156 h 214"/>
                  <a:gd name="T6" fmla="*/ 28 w 120"/>
                  <a:gd name="T7" fmla="*/ 52 h 214"/>
                  <a:gd name="T8" fmla="*/ 17 w 120"/>
                  <a:gd name="T9" fmla="*/ 31 h 214"/>
                  <a:gd name="T10" fmla="*/ 70 w 120"/>
                  <a:gd name="T11" fmla="*/ 7 h 214"/>
                  <a:gd name="T12" fmla="*/ 87 w 120"/>
                  <a:gd name="T13" fmla="*/ 43 h 214"/>
                  <a:gd name="T14" fmla="*/ 103 w 120"/>
                  <a:gd name="T15" fmla="*/ 82 h 214"/>
                  <a:gd name="T16" fmla="*/ 118 w 120"/>
                  <a:gd name="T17" fmla="*/ 106 h 214"/>
                  <a:gd name="T18" fmla="*/ 100 w 120"/>
                  <a:gd name="T19" fmla="*/ 133 h 214"/>
                  <a:gd name="T20" fmla="*/ 86 w 120"/>
                  <a:gd name="T21" fmla="*/ 170 h 214"/>
                  <a:gd name="T22" fmla="*/ 65 w 120"/>
                  <a:gd name="T2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14">
                    <a:moveTo>
                      <a:pt x="65" y="214"/>
                    </a:moveTo>
                    <a:cubicBezTo>
                      <a:pt x="47" y="203"/>
                      <a:pt x="28" y="196"/>
                      <a:pt x="17" y="182"/>
                    </a:cubicBezTo>
                    <a:cubicBezTo>
                      <a:pt x="0" y="160"/>
                      <a:pt x="30" y="165"/>
                      <a:pt x="37" y="156"/>
                    </a:cubicBezTo>
                    <a:cubicBezTo>
                      <a:pt x="51" y="137"/>
                      <a:pt x="47" y="66"/>
                      <a:pt x="28" y="52"/>
                    </a:cubicBezTo>
                    <a:cubicBezTo>
                      <a:pt x="20" y="45"/>
                      <a:pt x="4" y="44"/>
                      <a:pt x="17" y="31"/>
                    </a:cubicBezTo>
                    <a:cubicBezTo>
                      <a:pt x="32" y="17"/>
                      <a:pt x="49" y="0"/>
                      <a:pt x="70" y="7"/>
                    </a:cubicBezTo>
                    <a:cubicBezTo>
                      <a:pt x="80" y="10"/>
                      <a:pt x="103" y="23"/>
                      <a:pt x="87" y="43"/>
                    </a:cubicBezTo>
                    <a:cubicBezTo>
                      <a:pt x="68" y="68"/>
                      <a:pt x="74" y="80"/>
                      <a:pt x="103" y="82"/>
                    </a:cubicBezTo>
                    <a:cubicBezTo>
                      <a:pt x="120" y="84"/>
                      <a:pt x="118" y="96"/>
                      <a:pt x="118" y="106"/>
                    </a:cubicBezTo>
                    <a:cubicBezTo>
                      <a:pt x="118" y="119"/>
                      <a:pt x="120" y="132"/>
                      <a:pt x="100" y="133"/>
                    </a:cubicBezTo>
                    <a:cubicBezTo>
                      <a:pt x="71" y="135"/>
                      <a:pt x="71" y="148"/>
                      <a:pt x="86" y="170"/>
                    </a:cubicBezTo>
                    <a:cubicBezTo>
                      <a:pt x="104" y="196"/>
                      <a:pt x="72" y="198"/>
                      <a:pt x="65" y="2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94" name="Freeform 21">
              <a:extLst>
                <a:ext uri="{FF2B5EF4-FFF2-40B4-BE49-F238E27FC236}">
                  <a16:creationId xmlns:a16="http://schemas.microsoft.com/office/drawing/2014/main" id="{929634B6-2F85-4879-97EA-C567F2C68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3019426"/>
              <a:ext cx="457200" cy="815975"/>
            </a:xfrm>
            <a:custGeom>
              <a:avLst/>
              <a:gdLst>
                <a:gd name="T0" fmla="*/ 56 w 121"/>
                <a:gd name="T1" fmla="*/ 0 h 215"/>
                <a:gd name="T2" fmla="*/ 103 w 121"/>
                <a:gd name="T3" fmla="*/ 32 h 215"/>
                <a:gd name="T4" fmla="*/ 85 w 121"/>
                <a:gd name="T5" fmla="*/ 58 h 215"/>
                <a:gd name="T6" fmla="*/ 93 w 121"/>
                <a:gd name="T7" fmla="*/ 162 h 215"/>
                <a:gd name="T8" fmla="*/ 104 w 121"/>
                <a:gd name="T9" fmla="*/ 183 h 215"/>
                <a:gd name="T10" fmla="*/ 51 w 121"/>
                <a:gd name="T11" fmla="*/ 208 h 215"/>
                <a:gd name="T12" fmla="*/ 33 w 121"/>
                <a:gd name="T13" fmla="*/ 173 h 215"/>
                <a:gd name="T14" fmla="*/ 15 w 121"/>
                <a:gd name="T15" fmla="*/ 133 h 215"/>
                <a:gd name="T16" fmla="*/ 4 w 121"/>
                <a:gd name="T17" fmla="*/ 106 h 215"/>
                <a:gd name="T18" fmla="*/ 19 w 121"/>
                <a:gd name="T19" fmla="*/ 83 h 215"/>
                <a:gd name="T20" fmla="*/ 35 w 121"/>
                <a:gd name="T21" fmla="*/ 47 h 215"/>
                <a:gd name="T22" fmla="*/ 56 w 121"/>
                <a:gd name="T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215">
                  <a:moveTo>
                    <a:pt x="56" y="0"/>
                  </a:moveTo>
                  <a:cubicBezTo>
                    <a:pt x="73" y="12"/>
                    <a:pt x="91" y="19"/>
                    <a:pt x="103" y="32"/>
                  </a:cubicBezTo>
                  <a:cubicBezTo>
                    <a:pt x="121" y="53"/>
                    <a:pt x="91" y="49"/>
                    <a:pt x="85" y="58"/>
                  </a:cubicBezTo>
                  <a:cubicBezTo>
                    <a:pt x="68" y="79"/>
                    <a:pt x="71" y="144"/>
                    <a:pt x="93" y="162"/>
                  </a:cubicBezTo>
                  <a:cubicBezTo>
                    <a:pt x="100" y="168"/>
                    <a:pt x="118" y="170"/>
                    <a:pt x="104" y="183"/>
                  </a:cubicBezTo>
                  <a:cubicBezTo>
                    <a:pt x="89" y="197"/>
                    <a:pt x="73" y="215"/>
                    <a:pt x="51" y="208"/>
                  </a:cubicBezTo>
                  <a:cubicBezTo>
                    <a:pt x="42" y="205"/>
                    <a:pt x="18" y="191"/>
                    <a:pt x="33" y="173"/>
                  </a:cubicBezTo>
                  <a:cubicBezTo>
                    <a:pt x="53" y="146"/>
                    <a:pt x="49" y="135"/>
                    <a:pt x="15" y="133"/>
                  </a:cubicBezTo>
                  <a:cubicBezTo>
                    <a:pt x="0" y="131"/>
                    <a:pt x="4" y="116"/>
                    <a:pt x="4" y="106"/>
                  </a:cubicBezTo>
                  <a:cubicBezTo>
                    <a:pt x="3" y="95"/>
                    <a:pt x="2" y="83"/>
                    <a:pt x="19" y="83"/>
                  </a:cubicBezTo>
                  <a:cubicBezTo>
                    <a:pt x="46" y="81"/>
                    <a:pt x="53" y="71"/>
                    <a:pt x="35" y="47"/>
                  </a:cubicBezTo>
                  <a:cubicBezTo>
                    <a:pt x="14" y="18"/>
                    <a:pt x="51" y="17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2C559B9-D98C-4A53-B487-921BAB20C290}"/>
              </a:ext>
            </a:extLst>
          </p:cNvPr>
          <p:cNvSpPr txBox="1"/>
          <p:nvPr/>
        </p:nvSpPr>
        <p:spPr>
          <a:xfrm>
            <a:off x="1" y="3859392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071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id="{84ADEF75-CFD7-421C-8C42-531F7E77812B}"/>
              </a:ext>
            </a:extLst>
          </p:cNvPr>
          <p:cNvCxnSpPr>
            <a:cxnSpLocks/>
          </p:cNvCxnSpPr>
          <p:nvPr/>
        </p:nvCxnSpPr>
        <p:spPr>
          <a:xfrm>
            <a:off x="6891335" y="1956334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29EBE50-973F-4C8C-98C7-3096E94B3A58}"/>
              </a:ext>
            </a:extLst>
          </p:cNvPr>
          <p:cNvGrpSpPr/>
          <p:nvPr/>
        </p:nvGrpSpPr>
        <p:grpSpPr>
          <a:xfrm>
            <a:off x="1049711" y="3440501"/>
            <a:ext cx="2370808" cy="1911420"/>
            <a:chOff x="660477" y="2504985"/>
            <a:chExt cx="3339819" cy="2692669"/>
          </a:xfrm>
          <a:solidFill>
            <a:srgbClr val="0680C3"/>
          </a:solidFill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6F7C2B77-0E7D-4588-9B3B-EA9BC4C0A8E9}"/>
                </a:ext>
              </a:extLst>
            </p:cNvPr>
            <p:cNvGrpSpPr/>
            <p:nvPr/>
          </p:nvGrpSpPr>
          <p:grpSpPr>
            <a:xfrm>
              <a:off x="660477" y="3350426"/>
              <a:ext cx="3327919" cy="1828467"/>
              <a:chOff x="-548507" y="477868"/>
              <a:chExt cx="11570449" cy="6357177"/>
            </a:xfrm>
            <a:grpFill/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278FCC7-C839-459A-9341-4B8BF8F53300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992ED6CF-3C33-48BC-A3EE-64A041591B44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E39E8BF1-789B-4341-BC6A-581169E7A7BF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A63BA53-B188-4F49-820F-6879A78441B8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D6529E53-D3BC-42A7-B1DB-01D2EA10BADB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39606639-5BC0-44BF-A483-3AEC6A1833E4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  <a:grpFill/>
            </p:grpSpPr>
            <p:sp>
              <p:nvSpPr>
                <p:cNvPr id="129" name="Rectangle: Rounded Corners 128">
                  <a:extLst>
                    <a:ext uri="{FF2B5EF4-FFF2-40B4-BE49-F238E27FC236}">
                      <a16:creationId xmlns:a16="http://schemas.microsoft.com/office/drawing/2014/main" id="{19A58FD9-514E-446B-B429-4ED25A0F56FE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: Rounded Corners 129">
                  <a:extLst>
                    <a:ext uri="{FF2B5EF4-FFF2-40B4-BE49-F238E27FC236}">
                      <a16:creationId xmlns:a16="http://schemas.microsoft.com/office/drawing/2014/main" id="{1E800A67-D06A-4699-B867-92E770C369B6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13EB67FA-BC0B-4DF4-9548-826043C5BFA7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  <a:grpFill/>
            </p:grpSpPr>
            <p:sp>
              <p:nvSpPr>
                <p:cNvPr id="127" name="Rectangle: Rounded Corners 126">
                  <a:extLst>
                    <a:ext uri="{FF2B5EF4-FFF2-40B4-BE49-F238E27FC236}">
                      <a16:creationId xmlns:a16="http://schemas.microsoft.com/office/drawing/2014/main" id="{F64F830E-6D23-4B83-8C0F-173C8F775A79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: Rounded Corners 127">
                  <a:extLst>
                    <a:ext uri="{FF2B5EF4-FFF2-40B4-BE49-F238E27FC236}">
                      <a16:creationId xmlns:a16="http://schemas.microsoft.com/office/drawing/2014/main" id="{13296C52-B9C9-4E97-887F-DD6CF7B2684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52C53B5-34AB-422D-93B9-93DDB030F453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BF54CBB-F07D-4616-860F-CED0CA47C3B2}"/>
                </a:ext>
              </a:extLst>
            </p:cNvPr>
            <p:cNvGrpSpPr/>
            <p:nvPr/>
          </p:nvGrpSpPr>
          <p:grpSpPr>
            <a:xfrm>
              <a:off x="3207619" y="3718182"/>
              <a:ext cx="792677" cy="1479472"/>
              <a:chOff x="3501573" y="3178068"/>
              <a:chExt cx="1340594" cy="2737840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0EFFA01-DC98-440F-9F90-E1E8A1C89DDB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D79040FB-7BEC-4266-987E-18F84B35191D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4ECCB6D-510A-4616-9E76-B466B5E07D25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8053A5F-E1C8-4669-B002-2718B9B6B18E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5561360B-EF9F-4BB3-9820-558E1807FAF0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0972614D-E8B5-4408-9A2A-0F62665A7776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4C9AFD63-C2BA-4657-BE60-198D3843C0F3}"/>
                  </a:ext>
                </a:extLst>
              </p:cNvPr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  <a:grpFill/>
            </p:grpSpPr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4BD39005-BB51-4F3D-9076-ECD4F7EE8D4D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6B8D6B8E-3B4A-4528-B41A-5E5813B4E245}"/>
                    </a:ext>
                  </a:extLst>
                </p:cNvPr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8A6DA77-FF14-4A88-BB01-EB6EA2F22E27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D88CC59F-5798-4727-92AB-02CBDE6CF578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9A717EEE-6792-46F9-8981-9B0F7FD23A9A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1B80C0F-0841-448E-AE47-2AB6B628D4BF}"/>
                </a:ext>
              </a:extLst>
            </p:cNvPr>
            <p:cNvSpPr/>
            <p:nvPr/>
          </p:nvSpPr>
          <p:spPr>
            <a:xfrm>
              <a:off x="1848621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19A9BB1E-D35C-498A-8086-A66DB1108BBF}"/>
              </a:ext>
            </a:extLst>
          </p:cNvPr>
          <p:cNvGrpSpPr/>
          <p:nvPr/>
        </p:nvGrpSpPr>
        <p:grpSpPr>
          <a:xfrm>
            <a:off x="5262769" y="3429000"/>
            <a:ext cx="1694716" cy="1855152"/>
            <a:chOff x="5067525" y="2504985"/>
            <a:chExt cx="2387389" cy="2613400"/>
          </a:xfrm>
          <a:solidFill>
            <a:srgbClr val="19A695"/>
          </a:solidFill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DA9C71A-6472-4E51-B070-F0B3EB38E92B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  <a:grpFill/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8744DE72-4EEC-4344-9315-8DE621C5D49F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  <a:grpFill/>
            </p:grpSpPr>
            <p:sp>
              <p:nvSpPr>
                <p:cNvPr id="81" name="Trapezoid 80">
                  <a:extLst>
                    <a:ext uri="{FF2B5EF4-FFF2-40B4-BE49-F238E27FC236}">
                      <a16:creationId xmlns:a16="http://schemas.microsoft.com/office/drawing/2014/main" id="{4266C3BE-46AC-40DD-AF8F-EDBCA7D5C49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81">
                  <a:extLst>
                    <a:ext uri="{FF2B5EF4-FFF2-40B4-BE49-F238E27FC236}">
                      <a16:creationId xmlns:a16="http://schemas.microsoft.com/office/drawing/2014/main" id="{08C8313C-A4F6-4ACB-B6D9-8B8E9442417E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Trapezoid 82">
                  <a:extLst>
                    <a:ext uri="{FF2B5EF4-FFF2-40B4-BE49-F238E27FC236}">
                      <a16:creationId xmlns:a16="http://schemas.microsoft.com/office/drawing/2014/main" id="{2632C89A-65A1-4DE6-87C1-B6948BF65CAA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Trapezoid 83">
                  <a:extLst>
                    <a:ext uri="{FF2B5EF4-FFF2-40B4-BE49-F238E27FC236}">
                      <a16:creationId xmlns:a16="http://schemas.microsoft.com/office/drawing/2014/main" id="{8A1171F0-2439-4CA4-8FF7-CFFECC0C62B3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Trapezoid 84">
                  <a:extLst>
                    <a:ext uri="{FF2B5EF4-FFF2-40B4-BE49-F238E27FC236}">
                      <a16:creationId xmlns:a16="http://schemas.microsoft.com/office/drawing/2014/main" id="{E0B3B450-0441-47AD-89B6-1553C94E6ABA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48F8CB4C-E707-45F7-9707-3F2E675A3A48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  <a:grpFill/>
            </p:grpSpPr>
            <p:sp>
              <p:nvSpPr>
                <p:cNvPr id="87" name="Trapezoid 86">
                  <a:extLst>
                    <a:ext uri="{FF2B5EF4-FFF2-40B4-BE49-F238E27FC236}">
                      <a16:creationId xmlns:a16="http://schemas.microsoft.com/office/drawing/2014/main" id="{7E5C0AB2-4D5D-468C-9540-1FA9497C77B0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Trapezoid 87">
                  <a:extLst>
                    <a:ext uri="{FF2B5EF4-FFF2-40B4-BE49-F238E27FC236}">
                      <a16:creationId xmlns:a16="http://schemas.microsoft.com/office/drawing/2014/main" id="{D331EEAD-B8B1-40C5-BA6F-B6124BD4DFB4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rapezoid 88">
                  <a:extLst>
                    <a:ext uri="{FF2B5EF4-FFF2-40B4-BE49-F238E27FC236}">
                      <a16:creationId xmlns:a16="http://schemas.microsoft.com/office/drawing/2014/main" id="{31570B5F-677B-4CE0-B52F-B59A6A92D015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Trapezoid 89">
                  <a:extLst>
                    <a:ext uri="{FF2B5EF4-FFF2-40B4-BE49-F238E27FC236}">
                      <a16:creationId xmlns:a16="http://schemas.microsoft.com/office/drawing/2014/main" id="{44F43DF8-3B92-4724-B160-578E322ACEB2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Trapezoid 90">
                  <a:extLst>
                    <a:ext uri="{FF2B5EF4-FFF2-40B4-BE49-F238E27FC236}">
                      <a16:creationId xmlns:a16="http://schemas.microsoft.com/office/drawing/2014/main" id="{CC7FB4BA-3755-4B51-B471-621413B3DACA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1EAC0A07-C315-4DB7-9412-819A4D30E58D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  <a:grpFill/>
            </p:grpSpPr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4C04C530-768E-4597-96E0-EDC8BB086E37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grpFill/>
              </p:grpSpPr>
              <p:sp>
                <p:nvSpPr>
                  <p:cNvPr id="115" name="Trapezoid 114">
                    <a:extLst>
                      <a:ext uri="{FF2B5EF4-FFF2-40B4-BE49-F238E27FC236}">
                        <a16:creationId xmlns:a16="http://schemas.microsoft.com/office/drawing/2014/main" id="{B013FC85-089B-4BE6-B4A2-DEA90580CC2D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6" name="Trapezoid 94">
                    <a:extLst>
                      <a:ext uri="{FF2B5EF4-FFF2-40B4-BE49-F238E27FC236}">
                        <a16:creationId xmlns:a16="http://schemas.microsoft.com/office/drawing/2014/main" id="{35BDE93E-0C6F-4ECF-A48F-3C4AC3625AF8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BAB4ED4E-C6FD-4C37-809A-4D3A1CFE1175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  <a:grpFill/>
              </p:grpSpPr>
              <p:sp>
                <p:nvSpPr>
                  <p:cNvPr id="113" name="Rectangle: Rounded Corners 112">
                    <a:extLst>
                      <a:ext uri="{FF2B5EF4-FFF2-40B4-BE49-F238E27FC236}">
                        <a16:creationId xmlns:a16="http://schemas.microsoft.com/office/drawing/2014/main" id="{93982B13-B25C-4CF7-BB6C-55EC11DF791B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4" name="Rectangle: Rounded Corners 113">
                    <a:extLst>
                      <a:ext uri="{FF2B5EF4-FFF2-40B4-BE49-F238E27FC236}">
                        <a16:creationId xmlns:a16="http://schemas.microsoft.com/office/drawing/2014/main" id="{9F45BE49-A765-4F67-BA61-9373D131C19D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41A1C2EC-6D43-41DC-9C03-0DE12B0019C7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  <a:grpFill/>
              </p:grpSpPr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A5FB5F57-BC16-421C-A9E8-EC2699E35D9D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grpFill/>
                  <a:ln w="12700"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57026207-A2A9-4138-B23F-EF539AA90F04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grpFill/>
                  <a:ln w="5155" cap="flat">
                    <a:solidFill>
                      <a:srgbClr val="19A695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888F7A1C-FE2C-40DE-922D-2F2D60DD2008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DC4A7ADC-60EA-4286-A484-AACCDCEDDBA0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grpFill/>
                  <a:ln w="19050"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6" name="Rectangle: Top Corners Rounded 95">
                  <a:extLst>
                    <a:ext uri="{FF2B5EF4-FFF2-40B4-BE49-F238E27FC236}">
                      <a16:creationId xmlns:a16="http://schemas.microsoft.com/office/drawing/2014/main" id="{92FCF515-8D19-431F-BFBD-1BDD3DB3B330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83A3C5A7-15A5-4EA8-A503-4394138C79A5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  <a:grpFill/>
              </p:grpSpPr>
              <p:sp>
                <p:nvSpPr>
                  <p:cNvPr id="107" name="Rectangle: Rounded Corners 106">
                    <a:extLst>
                      <a:ext uri="{FF2B5EF4-FFF2-40B4-BE49-F238E27FC236}">
                        <a16:creationId xmlns:a16="http://schemas.microsoft.com/office/drawing/2014/main" id="{DBC52919-905C-48DF-B75B-F6D3F18B6141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: Rounded Corners 107">
                    <a:extLst>
                      <a:ext uri="{FF2B5EF4-FFF2-40B4-BE49-F238E27FC236}">
                        <a16:creationId xmlns:a16="http://schemas.microsoft.com/office/drawing/2014/main" id="{20DBCB39-507C-4FA7-987E-581C8771CDEF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61BE343E-80E7-4679-BE40-C16BB38BBA3D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grpFill/>
                <a:ln w="12700"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B6C2145-5020-402B-911C-8C4B843CC800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grpFill/>
                <a:ln w="5155" cap="flat">
                  <a:solidFill>
                    <a:srgbClr val="19A69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B3BD0D95-1494-4F34-88B6-51EC5CBE08A9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2BB7E655-8006-4100-9713-77E97E29C48E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grpFill/>
                <a:ln w="19050"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: Top Corners Rounded 101">
                  <a:extLst>
                    <a:ext uri="{FF2B5EF4-FFF2-40B4-BE49-F238E27FC236}">
                      <a16:creationId xmlns:a16="http://schemas.microsoft.com/office/drawing/2014/main" id="{E6C3D313-49D7-4473-B2EE-18E4FACEAE4E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: Top Corners Rounded 102">
                  <a:extLst>
                    <a:ext uri="{FF2B5EF4-FFF2-40B4-BE49-F238E27FC236}">
                      <a16:creationId xmlns:a16="http://schemas.microsoft.com/office/drawing/2014/main" id="{C052DB56-B2C3-4A03-B5AC-818CB4302987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solidFill>
                    <a:srgbClr val="19A69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ABBCFC16-2C72-4770-97A2-CD8785736E1B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  <a:grpFill/>
              </p:grpSpPr>
              <p:sp>
                <p:nvSpPr>
                  <p:cNvPr id="105" name="Oval 104">
                    <a:extLst>
                      <a:ext uri="{FF2B5EF4-FFF2-40B4-BE49-F238E27FC236}">
                        <a16:creationId xmlns:a16="http://schemas.microsoft.com/office/drawing/2014/main" id="{F50B478D-CDB8-4B5F-ABBD-CB6F2C3A11E0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grpFill/>
                  <a:ln>
                    <a:solidFill>
                      <a:srgbClr val="19A69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Freeform: Shape 105">
                    <a:extLst>
                      <a:ext uri="{FF2B5EF4-FFF2-40B4-BE49-F238E27FC236}">
                        <a16:creationId xmlns:a16="http://schemas.microsoft.com/office/drawing/2014/main" id="{E60A982A-4A8F-4BBA-8FE6-45254F15986B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grpFill/>
                  <a:ln w="5155" cap="flat">
                    <a:solidFill>
                      <a:srgbClr val="19A695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56847729-F1D0-4394-BE60-BFE50B56BF3B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solidFill>
                <a:srgbClr val="19A6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A28E13AB-C9CD-4DE4-8452-B2784797BEFD}"/>
              </a:ext>
            </a:extLst>
          </p:cNvPr>
          <p:cNvGrpSpPr/>
          <p:nvPr/>
        </p:nvGrpSpPr>
        <p:grpSpPr>
          <a:xfrm>
            <a:off x="8799736" y="3444634"/>
            <a:ext cx="1766294" cy="1931646"/>
            <a:chOff x="8534043" y="2504985"/>
            <a:chExt cx="2488223" cy="2721161"/>
          </a:xfrm>
          <a:solidFill>
            <a:srgbClr val="19A695"/>
          </a:solidFill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E1BE8BA-8F8F-47C2-A53E-D3BBC42ADA57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  <a:grpFill/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EC5E7611-ECA8-47F1-89A1-772EFA3DA271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  <a:grpFill/>
            </p:grpSpPr>
            <p:sp>
              <p:nvSpPr>
                <p:cNvPr id="4" name="Rectangle: Rounded Corners 3">
                  <a:extLst>
                    <a:ext uri="{FF2B5EF4-FFF2-40B4-BE49-F238E27FC236}">
                      <a16:creationId xmlns:a16="http://schemas.microsoft.com/office/drawing/2014/main" id="{FCF90868-A271-4F8A-A36C-6279B782E7D3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Rectangle: Rounded Corners 4">
                  <a:extLst>
                    <a:ext uri="{FF2B5EF4-FFF2-40B4-BE49-F238E27FC236}">
                      <a16:creationId xmlns:a16="http://schemas.microsoft.com/office/drawing/2014/main" id="{77A51EDF-15E7-4935-AE1E-B3511C96C365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D80A04C-96DC-4984-8102-42C5D5DA27D6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  <a:grpFill/>
            </p:grpSpPr>
            <p:sp>
              <p:nvSpPr>
                <p:cNvPr id="7" name="Circle: Hollow 6">
                  <a:extLst>
                    <a:ext uri="{FF2B5EF4-FFF2-40B4-BE49-F238E27FC236}">
                      <a16:creationId xmlns:a16="http://schemas.microsoft.com/office/drawing/2014/main" id="{D7028625-638F-4131-A370-A6C05664CF7D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Circle: Hollow 7">
                  <a:extLst>
                    <a:ext uri="{FF2B5EF4-FFF2-40B4-BE49-F238E27FC236}">
                      <a16:creationId xmlns:a16="http://schemas.microsoft.com/office/drawing/2014/main" id="{E7454C30-EE74-4426-B017-293DAC305A1B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Circle: Hollow 8">
                  <a:extLst>
                    <a:ext uri="{FF2B5EF4-FFF2-40B4-BE49-F238E27FC236}">
                      <a16:creationId xmlns:a16="http://schemas.microsoft.com/office/drawing/2014/main" id="{B5426446-9157-4765-A217-263898A7FBB0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Circle: Hollow 9">
                  <a:extLst>
                    <a:ext uri="{FF2B5EF4-FFF2-40B4-BE49-F238E27FC236}">
                      <a16:creationId xmlns:a16="http://schemas.microsoft.com/office/drawing/2014/main" id="{3DDC72FA-DEEA-403F-9125-C88FD97DCAA9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Circle: Hollow 10">
                  <a:extLst>
                    <a:ext uri="{FF2B5EF4-FFF2-40B4-BE49-F238E27FC236}">
                      <a16:creationId xmlns:a16="http://schemas.microsoft.com/office/drawing/2014/main" id="{6A316A64-5303-4EF9-B27B-873B3C6CC254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Circle: Hollow 11">
                  <a:extLst>
                    <a:ext uri="{FF2B5EF4-FFF2-40B4-BE49-F238E27FC236}">
                      <a16:creationId xmlns:a16="http://schemas.microsoft.com/office/drawing/2014/main" id="{595EEADB-16AC-4D2F-8F67-2EA46CCEA25E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Circle: Hollow 12">
                  <a:extLst>
                    <a:ext uri="{FF2B5EF4-FFF2-40B4-BE49-F238E27FC236}">
                      <a16:creationId xmlns:a16="http://schemas.microsoft.com/office/drawing/2014/main" id="{735EC18C-4822-4A18-A969-19707CEB8033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524EE8D-BA41-4EC1-9960-F84EDB17E002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  <a:grpFill/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58D3C1CC-E3D4-4D3F-8D9B-DBBC192F16AE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  <a:grpFill/>
              </p:grpSpPr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D771D5FC-23BA-468B-8E1A-B586FDDA4AC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  <a:grpFill/>
                </p:grpSpPr>
                <p:sp>
                  <p:nvSpPr>
                    <p:cNvPr id="46" name="Rectangle 45">
                      <a:extLst>
                        <a:ext uri="{FF2B5EF4-FFF2-40B4-BE49-F238E27FC236}">
                          <a16:creationId xmlns:a16="http://schemas.microsoft.com/office/drawing/2014/main" id="{28F3F1E3-E4DE-4036-8989-AC62FF48B2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B06C9F44-D5FA-4755-A078-A86DCE577C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AD33726D-8366-4463-8459-448D311CCF7E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  <a:grpFill/>
                </p:grpSpPr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68F81D16-ACE8-42F9-A8E9-881A93BFB8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F8D25785-B68F-4839-B109-4EEA21934C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85B45710-0CAE-4FE3-869C-F38A200B99A7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53AD9296-B5EF-4032-BD13-892C841DEAA4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4A7B2891-0B79-45E1-8FE5-A616D16FE84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30FF872-E02C-4A4F-B97C-9480C92B6E46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2CF59738-B244-4DB2-A4E2-3E35A8A1E5F8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  <a:grpFill/>
              </p:grpSpPr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1EC5A29A-8694-4C30-B3D9-7F7403FF648F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  <a:grpFill/>
                </p:grpSpPr>
                <p:sp>
                  <p:nvSpPr>
                    <p:cNvPr id="37" name="Rectangle 36">
                      <a:extLst>
                        <a:ext uri="{FF2B5EF4-FFF2-40B4-BE49-F238E27FC236}">
                          <a16:creationId xmlns:a16="http://schemas.microsoft.com/office/drawing/2014/main" id="{38D0A67F-4C41-4AA1-8473-FDB04164CB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Rectangle 37">
                      <a:extLst>
                        <a:ext uri="{FF2B5EF4-FFF2-40B4-BE49-F238E27FC236}">
                          <a16:creationId xmlns:a16="http://schemas.microsoft.com/office/drawing/2014/main" id="{8BBFEA12-4026-434B-BC37-3B45D3C16C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728874FA-943A-461C-89A0-BB55FD5ABFC2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  <a:grpFill/>
                </p:grpSpPr>
                <p:sp>
                  <p:nvSpPr>
                    <p:cNvPr id="35" name="Rectangle 34">
                      <a:extLst>
                        <a:ext uri="{FF2B5EF4-FFF2-40B4-BE49-F238E27FC236}">
                          <a16:creationId xmlns:a16="http://schemas.microsoft.com/office/drawing/2014/main" id="{BFEF6D5E-640E-42CA-893D-E95CDB6EC2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" name="Rectangle 35">
                      <a:extLst>
                        <a:ext uri="{FF2B5EF4-FFF2-40B4-BE49-F238E27FC236}">
                          <a16:creationId xmlns:a16="http://schemas.microsoft.com/office/drawing/2014/main" id="{1293EF76-62B7-405F-8389-D8B290DC86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C8FF1C00-AFDC-4FE6-921B-F6AAE786E3F9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5ACC8909-80D2-4AD5-A6BD-4E675A043E79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B15FE21D-A86E-42B8-AB4D-96D7AF2B513D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562176E8-B8E2-4468-B3B5-D63731D35723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A6F477B6-9E3B-4984-8EEC-F1830F1980AD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  <a:grpFill/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11E67CAC-84C6-46E1-B6EF-39441E49A4E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  <a:grpFill/>
                </p:grpSpPr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26B3DCF1-ED60-469A-9716-16AC302553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4E825973-2F64-4FB3-9919-5E61A34F9F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28324186-A4CC-45CF-AD31-7361CE639F0D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  <a:grpFill/>
                </p:grpSpPr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CBF01684-7A95-4669-9619-4572D1CC08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B840EFF4-ABA7-447B-8728-3F8BED1AF8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F4C9968F-BFAC-4E68-823B-F166EC452870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7CEFF883-07C5-45E6-B350-7A017BD8D935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CCFEEAAC-D04C-4C25-8620-434D982C207A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AC591C9-4B80-4A74-905D-CB1CB8E78F6D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924149A-5137-47CF-9DE6-36ECF24F3C88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id="{6506842C-5191-4013-ABC7-A85B4BA62C4D}"/>
              </a:ext>
            </a:extLst>
          </p:cNvPr>
          <p:cNvCxnSpPr>
            <a:cxnSpLocks/>
            <a:endCxn id="171" idx="0"/>
          </p:cNvCxnSpPr>
          <p:nvPr/>
        </p:nvCxnSpPr>
        <p:spPr>
          <a:xfrm rot="10800000" flipV="1">
            <a:off x="2191438" y="1901240"/>
            <a:ext cx="3361134" cy="1138947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ircle: Hollow 170">
            <a:extLst>
              <a:ext uri="{FF2B5EF4-FFF2-40B4-BE49-F238E27FC236}">
                <a16:creationId xmlns:a16="http://schemas.microsoft.com/office/drawing/2014/main" id="{0AB51016-7DC0-49C4-8236-6D7E3CE1891E}"/>
              </a:ext>
            </a:extLst>
          </p:cNvPr>
          <p:cNvSpPr/>
          <p:nvPr/>
        </p:nvSpPr>
        <p:spPr>
          <a:xfrm>
            <a:off x="2037501" y="304018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Circle: Hollow 172">
            <a:extLst>
              <a:ext uri="{FF2B5EF4-FFF2-40B4-BE49-F238E27FC236}">
                <a16:creationId xmlns:a16="http://schemas.microsoft.com/office/drawing/2014/main" id="{5C889956-7BEB-4B9B-85E2-D68DD708BB03}"/>
              </a:ext>
            </a:extLst>
          </p:cNvPr>
          <p:cNvSpPr/>
          <p:nvPr/>
        </p:nvSpPr>
        <p:spPr>
          <a:xfrm>
            <a:off x="5942063" y="302513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4" name="Circle: Hollow 173">
            <a:extLst>
              <a:ext uri="{FF2B5EF4-FFF2-40B4-BE49-F238E27FC236}">
                <a16:creationId xmlns:a16="http://schemas.microsoft.com/office/drawing/2014/main" id="{574BA8DF-A2FC-47C9-8D9E-950D7C75396B}"/>
              </a:ext>
            </a:extLst>
          </p:cNvPr>
          <p:cNvSpPr/>
          <p:nvPr/>
        </p:nvSpPr>
        <p:spPr>
          <a:xfrm>
            <a:off x="9541620" y="3053614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EA53286-6718-446D-B200-546704892961}"/>
              </a:ext>
            </a:extLst>
          </p:cNvPr>
          <p:cNvCxnSpPr>
            <a:cxnSpLocks/>
            <a:endCxn id="173" idx="0"/>
          </p:cNvCxnSpPr>
          <p:nvPr/>
        </p:nvCxnSpPr>
        <p:spPr>
          <a:xfrm>
            <a:off x="6087711" y="2398264"/>
            <a:ext cx="8289" cy="62687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F09A816-3FBE-40CF-8F44-31C9C3C4F87B}"/>
              </a:ext>
            </a:extLst>
          </p:cNvPr>
          <p:cNvGrpSpPr/>
          <p:nvPr/>
        </p:nvGrpSpPr>
        <p:grpSpPr>
          <a:xfrm>
            <a:off x="4791240" y="1469051"/>
            <a:ext cx="2609520" cy="1291565"/>
            <a:chOff x="4853562" y="1589418"/>
            <a:chExt cx="2609520" cy="1291565"/>
          </a:xfrm>
        </p:grpSpPr>
        <p:sp>
          <p:nvSpPr>
            <p:cNvPr id="151" name="Freeform 7">
              <a:extLst>
                <a:ext uri="{FF2B5EF4-FFF2-40B4-BE49-F238E27FC236}">
                  <a16:creationId xmlns:a16="http://schemas.microsoft.com/office/drawing/2014/main" id="{860456B8-165F-4389-AAA6-995C3039D54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52" name="Freeform 7">
              <a:extLst>
                <a:ext uri="{FF2B5EF4-FFF2-40B4-BE49-F238E27FC236}">
                  <a16:creationId xmlns:a16="http://schemas.microsoft.com/office/drawing/2014/main" id="{4C934F4B-5E71-4FDC-86EF-68DFBC4E86F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179" name="Rectangle 178">
            <a:extLst>
              <a:ext uri="{FF2B5EF4-FFF2-40B4-BE49-F238E27FC236}">
                <a16:creationId xmlns:a16="http://schemas.microsoft.com/office/drawing/2014/main" id="{FDC23383-819D-4F3C-9F44-20675609119C}"/>
              </a:ext>
            </a:extLst>
          </p:cNvPr>
          <p:cNvSpPr/>
          <p:nvPr/>
        </p:nvSpPr>
        <p:spPr>
          <a:xfrm>
            <a:off x="5464812" y="1940756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CLOUD COMPUTING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25A16F54-A194-4666-88A5-619DEBD3F814}"/>
              </a:ext>
            </a:extLst>
          </p:cNvPr>
          <p:cNvGrpSpPr/>
          <p:nvPr/>
        </p:nvGrpSpPr>
        <p:grpSpPr>
          <a:xfrm>
            <a:off x="913923" y="5595719"/>
            <a:ext cx="2920054" cy="821175"/>
            <a:chOff x="1418889" y="4287807"/>
            <a:chExt cx="1681201" cy="82117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AFA5761-88C5-418F-82E5-A9642BAF0609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E3D7E2A-B16A-45E5-9DC2-13B329169A50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3E00CC0-FDC9-417E-B79F-9B58B7D9F042}"/>
              </a:ext>
            </a:extLst>
          </p:cNvPr>
          <p:cNvGrpSpPr/>
          <p:nvPr/>
        </p:nvGrpSpPr>
        <p:grpSpPr>
          <a:xfrm>
            <a:off x="4618661" y="5595719"/>
            <a:ext cx="2920054" cy="821175"/>
            <a:chOff x="1418889" y="4287807"/>
            <a:chExt cx="1681201" cy="82117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23183BD-335D-46FA-BFB6-7BBF0E67A09B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66763D6-0E5A-4276-AC83-EBFD649D4B0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D6929F6-0055-4944-B54D-0F240846992E}"/>
              </a:ext>
            </a:extLst>
          </p:cNvPr>
          <p:cNvGrpSpPr/>
          <p:nvPr/>
        </p:nvGrpSpPr>
        <p:grpSpPr>
          <a:xfrm>
            <a:off x="8323398" y="5595719"/>
            <a:ext cx="2920054" cy="821175"/>
            <a:chOff x="1418889" y="4287807"/>
            <a:chExt cx="1681201" cy="82117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947D3436-7B08-484D-BB92-1D99BDAAC4F5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6DCA11DF-796D-4231-87B0-A7AE5F8C27A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774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B6312F-23D7-4FF8-B1B4-E5BD088AC86F}"/>
              </a:ext>
            </a:extLst>
          </p:cNvPr>
          <p:cNvGrpSpPr/>
          <p:nvPr/>
        </p:nvGrpSpPr>
        <p:grpSpPr>
          <a:xfrm>
            <a:off x="3968629" y="1686564"/>
            <a:ext cx="1470641" cy="1161654"/>
            <a:chOff x="693093" y="1844828"/>
            <a:chExt cx="1470641" cy="1161654"/>
          </a:xfrm>
        </p:grpSpPr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id="{2B840527-2B3B-4EBD-914C-7CDF594C3E9B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7E78AA1C-1396-4674-8B8A-7B7F068E7205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A5382BB-4E8E-4E57-BC5B-19B178EA8578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0AE17F0-5860-4AB9-A185-F8EF17EAE1F1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C7B2023-45CC-424D-95AF-5D961A8A16E6}"/>
              </a:ext>
            </a:extLst>
          </p:cNvPr>
          <p:cNvGrpSpPr/>
          <p:nvPr/>
        </p:nvGrpSpPr>
        <p:grpSpPr>
          <a:xfrm>
            <a:off x="3665466" y="4131229"/>
            <a:ext cx="2058452" cy="2216944"/>
            <a:chOff x="605226" y="3384613"/>
            <a:chExt cx="1636231" cy="22169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663A6D-FAD3-4802-9E97-CFE0DD7376FD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62AA0B-7DA2-4216-A32E-98A02C11DCDA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9941C6B-D3C4-4079-97AF-62E0FB549E35}"/>
              </a:ext>
            </a:extLst>
          </p:cNvPr>
          <p:cNvSpPr txBox="1"/>
          <p:nvPr/>
        </p:nvSpPr>
        <p:spPr>
          <a:xfrm>
            <a:off x="4345887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031E53-F882-4C5D-B04E-39745C392BF2}"/>
              </a:ext>
            </a:extLst>
          </p:cNvPr>
          <p:cNvGrpSpPr/>
          <p:nvPr/>
        </p:nvGrpSpPr>
        <p:grpSpPr>
          <a:xfrm>
            <a:off x="6473682" y="4131229"/>
            <a:ext cx="2058452" cy="2216944"/>
            <a:chOff x="2675618" y="3384613"/>
            <a:chExt cx="1636231" cy="22169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82CBB6-F687-418D-B88E-28C35F4D2808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7D24A2-A2D1-4CAC-B083-F969B12A5CC1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6C68E8-9F1B-4051-97EE-74910A173A74}"/>
              </a:ext>
            </a:extLst>
          </p:cNvPr>
          <p:cNvGrpSpPr/>
          <p:nvPr/>
        </p:nvGrpSpPr>
        <p:grpSpPr>
          <a:xfrm>
            <a:off x="6786102" y="1686566"/>
            <a:ext cx="1447632" cy="1161653"/>
            <a:chOff x="2766085" y="1844826"/>
            <a:chExt cx="1447632" cy="1161653"/>
          </a:xfrm>
        </p:grpSpPr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FD846FFD-5D0B-4DBE-8618-B08657E0F4B6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id="{989B8EA9-4628-4D5C-AA78-A0CBBE8564DB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CCBF6B-C881-491C-8891-73E0687D535F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140965A-D43A-445C-9AFB-D478B994B90F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A3B0302-551E-40E6-8A8E-A07228FCC8C2}"/>
              </a:ext>
            </a:extLst>
          </p:cNvPr>
          <p:cNvSpPr txBox="1"/>
          <p:nvPr/>
        </p:nvSpPr>
        <p:spPr>
          <a:xfrm>
            <a:off x="7154103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B05F00-10E0-4C89-AF96-50F78218BB29}"/>
              </a:ext>
            </a:extLst>
          </p:cNvPr>
          <p:cNvGrpSpPr/>
          <p:nvPr/>
        </p:nvGrpSpPr>
        <p:grpSpPr>
          <a:xfrm>
            <a:off x="9281897" y="4131229"/>
            <a:ext cx="2058452" cy="2216944"/>
            <a:chOff x="4746010" y="3384613"/>
            <a:chExt cx="1636231" cy="22169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9A3A27-04CC-4F95-9FB2-A470D9BA96AB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A3E980-0970-4CA5-8317-3102313FAAF2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680C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680C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2E2A89-8628-4770-A6F9-5D23BE30D9C5}"/>
              </a:ext>
            </a:extLst>
          </p:cNvPr>
          <p:cNvGrpSpPr/>
          <p:nvPr/>
        </p:nvGrpSpPr>
        <p:grpSpPr>
          <a:xfrm>
            <a:off x="9580565" y="1686564"/>
            <a:ext cx="1461116" cy="1161654"/>
            <a:chOff x="4839077" y="1844826"/>
            <a:chExt cx="1461116" cy="1161654"/>
          </a:xfrm>
        </p:grpSpPr>
        <p:sp>
          <p:nvSpPr>
            <p:cNvPr id="26" name="Isosceles Triangle 5">
              <a:extLst>
                <a:ext uri="{FF2B5EF4-FFF2-40B4-BE49-F238E27FC236}">
                  <a16:creationId xmlns:a16="http://schemas.microsoft.com/office/drawing/2014/main" id="{993F909C-4758-49B2-A528-DF914D6EA57C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rgbClr val="71B7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Trapezoid 24">
              <a:extLst>
                <a:ext uri="{FF2B5EF4-FFF2-40B4-BE49-F238E27FC236}">
                  <a16:creationId xmlns:a16="http://schemas.microsoft.com/office/drawing/2014/main" id="{E959EB60-E650-4AE7-AA44-AE38E3A99794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rgbClr val="068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8003A2E-F976-4497-B020-4CBD42836A83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rgbClr val="0680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2664831-7F1F-4C68-8485-D8936A35670F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rgbClr val="0680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1C1BDF6-E2AE-4E91-9039-D216547C3D25}"/>
              </a:ext>
            </a:extLst>
          </p:cNvPr>
          <p:cNvSpPr txBox="1"/>
          <p:nvPr/>
        </p:nvSpPr>
        <p:spPr>
          <a:xfrm>
            <a:off x="9962318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id="{09FE821A-5EA5-4860-A146-AB4C804440B8}"/>
              </a:ext>
            </a:extLst>
          </p:cNvPr>
          <p:cNvGrpSpPr/>
          <p:nvPr/>
        </p:nvGrpSpPr>
        <p:grpSpPr>
          <a:xfrm>
            <a:off x="1151156" y="1686564"/>
            <a:ext cx="1470641" cy="1161654"/>
            <a:chOff x="693093" y="1844828"/>
            <a:chExt cx="1470641" cy="1161654"/>
          </a:xfrm>
        </p:grpSpPr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id="{05B680D1-5DD3-4AC9-ACEA-CBA1D45B5714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Isosceles Triangle 5">
              <a:extLst>
                <a:ext uri="{FF2B5EF4-FFF2-40B4-BE49-F238E27FC236}">
                  <a16:creationId xmlns:a16="http://schemas.microsoft.com/office/drawing/2014/main" id="{F0F1AEBA-F644-40FC-9EF6-36F7BD0D33D2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3" name="Straight Connector 8">
              <a:extLst>
                <a:ext uri="{FF2B5EF4-FFF2-40B4-BE49-F238E27FC236}">
                  <a16:creationId xmlns:a16="http://schemas.microsoft.com/office/drawing/2014/main" id="{B2FB4371-E4B9-4577-A151-DD0F4BF5DDA7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50">
              <a:extLst>
                <a:ext uri="{FF2B5EF4-FFF2-40B4-BE49-F238E27FC236}">
                  <a16:creationId xmlns:a16="http://schemas.microsoft.com/office/drawing/2014/main" id="{373C60DB-35EA-46F2-BC7B-69318DCA05C5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11">
            <a:extLst>
              <a:ext uri="{FF2B5EF4-FFF2-40B4-BE49-F238E27FC236}">
                <a16:creationId xmlns:a16="http://schemas.microsoft.com/office/drawing/2014/main" id="{78C76B84-0F88-40DB-AD96-F9C45D1D4571}"/>
              </a:ext>
            </a:extLst>
          </p:cNvPr>
          <p:cNvGrpSpPr/>
          <p:nvPr/>
        </p:nvGrpSpPr>
        <p:grpSpPr>
          <a:xfrm>
            <a:off x="857250" y="4131229"/>
            <a:ext cx="2058452" cy="2216944"/>
            <a:chOff x="605226" y="3384613"/>
            <a:chExt cx="1636231" cy="22169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DBAAB9-B798-4F53-BA78-2E770413276B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4F8ED5-9AB9-499B-8DCA-0F6ED7D77671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4F508BD-D5BB-4B98-8305-0F75FFBA76AC}"/>
              </a:ext>
            </a:extLst>
          </p:cNvPr>
          <p:cNvSpPr txBox="1"/>
          <p:nvPr/>
        </p:nvSpPr>
        <p:spPr>
          <a:xfrm>
            <a:off x="1537671" y="1786855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B0B44AC-F3A5-46D3-95CC-B0DDF0447C07}"/>
              </a:ext>
            </a:extLst>
          </p:cNvPr>
          <p:cNvGrpSpPr/>
          <p:nvPr/>
        </p:nvGrpSpPr>
        <p:grpSpPr>
          <a:xfrm>
            <a:off x="6811571" y="3174312"/>
            <a:ext cx="1382674" cy="585576"/>
            <a:chOff x="113572" y="3059144"/>
            <a:chExt cx="2324346" cy="984385"/>
          </a:xfrm>
          <a:solidFill>
            <a:schemeClr val="accent2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CB4B2BF-3110-4A23-89F1-513806B9F62A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E4B130-B551-46E7-9438-C57052C4E2CE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F171F6D-A3C5-400E-9118-3C87DDF12CE7}"/>
              </a:ext>
            </a:extLst>
          </p:cNvPr>
          <p:cNvGrpSpPr/>
          <p:nvPr/>
        </p:nvGrpSpPr>
        <p:grpSpPr>
          <a:xfrm>
            <a:off x="9666625" y="3007721"/>
            <a:ext cx="1314172" cy="856283"/>
            <a:chOff x="9418332" y="2951963"/>
            <a:chExt cx="1418527" cy="924278"/>
          </a:xfrm>
          <a:solidFill>
            <a:srgbClr val="0680C3"/>
          </a:solidFill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89A425-6E9E-4338-9A90-5EBA2667ED09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FD40D3F-A6F6-48B7-956E-E2C67B522C1B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FA43DEC8-1D40-4B87-93A8-927D0395943B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FE5F7CC-33A5-447A-AE3F-81D4ECEC776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353E0DE-6C3E-46C8-A23C-20E653D3F697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CAD3DFB-27A2-4DC3-9220-B78ED364FFD3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283E7FA-84EC-4DA2-B08A-529946CD06C8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7C7AD54-262E-4685-9624-C35743BCD2BC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8F54F2FA-9DB1-402A-899D-05908CA8E9EA}"/>
              </a:ext>
            </a:extLst>
          </p:cNvPr>
          <p:cNvSpPr/>
          <p:nvPr/>
        </p:nvSpPr>
        <p:spPr>
          <a:xfrm>
            <a:off x="3948849" y="3235790"/>
            <a:ext cx="1389510" cy="53505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47AC181-0431-49CD-B930-37162AC6160A}"/>
              </a:ext>
            </a:extLst>
          </p:cNvPr>
          <p:cNvGrpSpPr/>
          <p:nvPr/>
        </p:nvGrpSpPr>
        <p:grpSpPr>
          <a:xfrm>
            <a:off x="1363376" y="2905602"/>
            <a:ext cx="849849" cy="1014336"/>
            <a:chOff x="3570" y="619306"/>
            <a:chExt cx="4703649" cy="5614032"/>
          </a:xfrm>
          <a:solidFill>
            <a:srgbClr val="19A695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1125EE0-A499-4092-BB27-2DFAFBBBD5B7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07E13F8-D730-40DA-94D6-97CBCB438E0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F5FBF3-51E1-46FC-937B-4C2AE4D6EA0C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F8BBF64-391B-4AD0-8324-59C031B08AC5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1872C7-62E8-47A1-8D0D-F4DE4A18381D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1600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B5A2A0D0-003E-4F8E-ADBA-5F7824D20742}"/>
              </a:ext>
            </a:extLst>
          </p:cNvPr>
          <p:cNvSpPr/>
          <p:nvPr/>
        </p:nvSpPr>
        <p:spPr>
          <a:xfrm>
            <a:off x="6842378" y="432592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A96433C-D59D-4661-9267-29D18BB65482}"/>
              </a:ext>
            </a:extLst>
          </p:cNvPr>
          <p:cNvSpPr/>
          <p:nvPr/>
        </p:nvSpPr>
        <p:spPr>
          <a:xfrm>
            <a:off x="6842378" y="470199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2C12A45-C3CB-4F5B-878E-2BA5037EE995}"/>
              </a:ext>
            </a:extLst>
          </p:cNvPr>
          <p:cNvSpPr/>
          <p:nvPr/>
        </p:nvSpPr>
        <p:spPr>
          <a:xfrm>
            <a:off x="6842378" y="507806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7A80C7F-CA63-484D-9EA9-1E66C9C6E4A0}"/>
              </a:ext>
            </a:extLst>
          </p:cNvPr>
          <p:cNvSpPr/>
          <p:nvPr/>
        </p:nvSpPr>
        <p:spPr>
          <a:xfrm>
            <a:off x="6842378" y="545413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9F4FA73-FE17-4ACE-89CE-B967BF886761}"/>
              </a:ext>
            </a:extLst>
          </p:cNvPr>
          <p:cNvSpPr/>
          <p:nvPr/>
        </p:nvSpPr>
        <p:spPr>
          <a:xfrm>
            <a:off x="6842378" y="5830209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045ED439-78EE-4056-A3FA-3100354D0F56}"/>
              </a:ext>
            </a:extLst>
          </p:cNvPr>
          <p:cNvSpPr/>
          <p:nvPr/>
        </p:nvSpPr>
        <p:spPr>
          <a:xfrm>
            <a:off x="6545505" y="5077603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E2A5A0E1-5574-4746-9592-DBA378372C19}"/>
              </a:ext>
            </a:extLst>
          </p:cNvPr>
          <p:cNvSpPr/>
          <p:nvPr/>
        </p:nvSpPr>
        <p:spPr>
          <a:xfrm>
            <a:off x="6514463" y="4330295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C63EDBD-43B2-44BD-973B-202EA88DBDC5}"/>
              </a:ext>
            </a:extLst>
          </p:cNvPr>
          <p:cNvSpPr/>
          <p:nvPr/>
        </p:nvSpPr>
        <p:spPr>
          <a:xfrm rot="2700000">
            <a:off x="6541025" y="5785380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6191BBF0-B85B-4D5A-AF50-240D77B8A647}"/>
              </a:ext>
            </a:extLst>
          </p:cNvPr>
          <p:cNvSpPr/>
          <p:nvPr/>
        </p:nvSpPr>
        <p:spPr>
          <a:xfrm>
            <a:off x="6505138" y="5471360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40091646-4596-4449-A53B-D0FE29F0AE23}"/>
              </a:ext>
            </a:extLst>
          </p:cNvPr>
          <p:cNvSpPr/>
          <p:nvPr/>
        </p:nvSpPr>
        <p:spPr>
          <a:xfrm flipH="1">
            <a:off x="6511043" y="4723513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893DE7E-549A-4226-B06D-2AC76F3F9D12}"/>
              </a:ext>
            </a:extLst>
          </p:cNvPr>
          <p:cNvGrpSpPr/>
          <p:nvPr/>
        </p:nvGrpSpPr>
        <p:grpSpPr>
          <a:xfrm>
            <a:off x="8926151" y="1028073"/>
            <a:ext cx="2375857" cy="2506349"/>
            <a:chOff x="6975883" y="3736778"/>
            <a:chExt cx="4594794" cy="25063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31DB1B-DF26-4EEA-8A76-CE9000C73808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2216568-025D-47BF-B175-927B5CF66286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7D8770ED-6125-4D63-9001-66A2FFE091A4}"/>
              </a:ext>
            </a:extLst>
          </p:cNvPr>
          <p:cNvSpPr txBox="1">
            <a:spLocks/>
          </p:cNvSpPr>
          <p:nvPr/>
        </p:nvSpPr>
        <p:spPr>
          <a:xfrm>
            <a:off x="5032095" y="1355051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9A695"/>
                </a:solidFill>
                <a:latin typeface="+mj-lt"/>
                <a:cs typeface="Arial" pitchFamily="34" charset="0"/>
              </a:rPr>
              <a:t>Simple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9A695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>
                <a:solidFill>
                  <a:srgbClr val="19A695"/>
                </a:solidFill>
                <a:latin typeface="+mj-lt"/>
                <a:cs typeface="Arial" pitchFamily="34" charset="0"/>
              </a:rPr>
              <a:t>ortfolio presentation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03A66E0-B8E3-4128-B36C-392C9F32D2EA}"/>
              </a:ext>
            </a:extLst>
          </p:cNvPr>
          <p:cNvGrpSpPr/>
          <p:nvPr/>
        </p:nvGrpSpPr>
        <p:grpSpPr>
          <a:xfrm>
            <a:off x="312496" y="2001838"/>
            <a:ext cx="5334000" cy="4856162"/>
            <a:chOff x="307975" y="1957388"/>
            <a:chExt cx="5334000" cy="4856162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53ECC0E-2E99-48CF-AF68-6E016D5E6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5" y="1957388"/>
              <a:ext cx="5334000" cy="4856162"/>
            </a:xfrm>
            <a:custGeom>
              <a:avLst/>
              <a:gdLst>
                <a:gd name="T0" fmla="*/ 127 w 311"/>
                <a:gd name="T1" fmla="*/ 3 h 283"/>
                <a:gd name="T2" fmla="*/ 117 w 311"/>
                <a:gd name="T3" fmla="*/ 29 h 283"/>
                <a:gd name="T4" fmla="*/ 131 w 311"/>
                <a:gd name="T5" fmla="*/ 31 h 283"/>
                <a:gd name="T6" fmla="*/ 142 w 311"/>
                <a:gd name="T7" fmla="*/ 21 h 283"/>
                <a:gd name="T8" fmla="*/ 123 w 311"/>
                <a:gd name="T9" fmla="*/ 50 h 283"/>
                <a:gd name="T10" fmla="*/ 100 w 311"/>
                <a:gd name="T11" fmla="*/ 61 h 283"/>
                <a:gd name="T12" fmla="*/ 96 w 311"/>
                <a:gd name="T13" fmla="*/ 88 h 283"/>
                <a:gd name="T14" fmla="*/ 154 w 311"/>
                <a:gd name="T15" fmla="*/ 146 h 283"/>
                <a:gd name="T16" fmla="*/ 166 w 311"/>
                <a:gd name="T17" fmla="*/ 153 h 283"/>
                <a:gd name="T18" fmla="*/ 193 w 311"/>
                <a:gd name="T19" fmla="*/ 152 h 283"/>
                <a:gd name="T20" fmla="*/ 165 w 311"/>
                <a:gd name="T21" fmla="*/ 97 h 283"/>
                <a:gd name="T22" fmla="*/ 251 w 311"/>
                <a:gd name="T23" fmla="*/ 97 h 283"/>
                <a:gd name="T24" fmla="*/ 226 w 311"/>
                <a:gd name="T25" fmla="*/ 152 h 283"/>
                <a:gd name="T26" fmla="*/ 252 w 311"/>
                <a:gd name="T27" fmla="*/ 159 h 283"/>
                <a:gd name="T28" fmla="*/ 286 w 311"/>
                <a:gd name="T29" fmla="*/ 169 h 283"/>
                <a:gd name="T30" fmla="*/ 311 w 311"/>
                <a:gd name="T31" fmla="*/ 210 h 283"/>
                <a:gd name="T32" fmla="*/ 311 w 311"/>
                <a:gd name="T33" fmla="*/ 282 h 283"/>
                <a:gd name="T34" fmla="*/ 282 w 311"/>
                <a:gd name="T35" fmla="*/ 282 h 283"/>
                <a:gd name="T36" fmla="*/ 273 w 311"/>
                <a:gd name="T37" fmla="*/ 225 h 283"/>
                <a:gd name="T38" fmla="*/ 266 w 311"/>
                <a:gd name="T39" fmla="*/ 283 h 283"/>
                <a:gd name="T40" fmla="*/ 150 w 311"/>
                <a:gd name="T41" fmla="*/ 283 h 283"/>
                <a:gd name="T42" fmla="*/ 150 w 311"/>
                <a:gd name="T43" fmla="*/ 262 h 283"/>
                <a:gd name="T44" fmla="*/ 150 w 311"/>
                <a:gd name="T45" fmla="*/ 205 h 283"/>
                <a:gd name="T46" fmla="*/ 144 w 311"/>
                <a:gd name="T47" fmla="*/ 191 h 283"/>
                <a:gd name="T48" fmla="*/ 100 w 311"/>
                <a:gd name="T49" fmla="*/ 156 h 283"/>
                <a:gd name="T50" fmla="*/ 84 w 311"/>
                <a:gd name="T51" fmla="*/ 136 h 283"/>
                <a:gd name="T52" fmla="*/ 63 w 311"/>
                <a:gd name="T53" fmla="*/ 98 h 283"/>
                <a:gd name="T54" fmla="*/ 50 w 311"/>
                <a:gd name="T55" fmla="*/ 120 h 283"/>
                <a:gd name="T56" fmla="*/ 20 w 311"/>
                <a:gd name="T57" fmla="*/ 140 h 283"/>
                <a:gd name="T58" fmla="*/ 30 w 311"/>
                <a:gd name="T59" fmla="*/ 115 h 283"/>
                <a:gd name="T60" fmla="*/ 3 w 311"/>
                <a:gd name="T61" fmla="*/ 123 h 283"/>
                <a:gd name="T62" fmla="*/ 26 w 311"/>
                <a:gd name="T63" fmla="*/ 93 h 283"/>
                <a:gd name="T64" fmla="*/ 51 w 311"/>
                <a:gd name="T65" fmla="*/ 68 h 283"/>
                <a:gd name="T66" fmla="*/ 64 w 311"/>
                <a:gd name="T67" fmla="*/ 54 h 283"/>
                <a:gd name="T68" fmla="*/ 85 w 311"/>
                <a:gd name="T69" fmla="*/ 43 h 283"/>
                <a:gd name="T70" fmla="*/ 96 w 311"/>
                <a:gd name="T71" fmla="*/ 22 h 283"/>
                <a:gd name="T72" fmla="*/ 127 w 311"/>
                <a:gd name="T73" fmla="*/ 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1" h="283">
                  <a:moveTo>
                    <a:pt x="127" y="3"/>
                  </a:moveTo>
                  <a:cubicBezTo>
                    <a:pt x="118" y="11"/>
                    <a:pt x="108" y="18"/>
                    <a:pt x="117" y="29"/>
                  </a:cubicBezTo>
                  <a:cubicBezTo>
                    <a:pt x="119" y="32"/>
                    <a:pt x="127" y="33"/>
                    <a:pt x="131" y="31"/>
                  </a:cubicBezTo>
                  <a:cubicBezTo>
                    <a:pt x="135" y="30"/>
                    <a:pt x="139" y="25"/>
                    <a:pt x="142" y="21"/>
                  </a:cubicBezTo>
                  <a:cubicBezTo>
                    <a:pt x="147" y="35"/>
                    <a:pt x="138" y="50"/>
                    <a:pt x="123" y="50"/>
                  </a:cubicBezTo>
                  <a:cubicBezTo>
                    <a:pt x="113" y="50"/>
                    <a:pt x="107" y="54"/>
                    <a:pt x="100" y="61"/>
                  </a:cubicBezTo>
                  <a:cubicBezTo>
                    <a:pt x="88" y="73"/>
                    <a:pt x="90" y="72"/>
                    <a:pt x="96" y="88"/>
                  </a:cubicBezTo>
                  <a:cubicBezTo>
                    <a:pt x="107" y="116"/>
                    <a:pt x="126" y="135"/>
                    <a:pt x="154" y="146"/>
                  </a:cubicBezTo>
                  <a:cubicBezTo>
                    <a:pt x="158" y="148"/>
                    <a:pt x="163" y="150"/>
                    <a:pt x="166" y="153"/>
                  </a:cubicBezTo>
                  <a:cubicBezTo>
                    <a:pt x="175" y="159"/>
                    <a:pt x="184" y="157"/>
                    <a:pt x="193" y="152"/>
                  </a:cubicBezTo>
                  <a:cubicBezTo>
                    <a:pt x="173" y="139"/>
                    <a:pt x="163" y="121"/>
                    <a:pt x="165" y="97"/>
                  </a:cubicBezTo>
                  <a:cubicBezTo>
                    <a:pt x="194" y="97"/>
                    <a:pt x="223" y="97"/>
                    <a:pt x="251" y="97"/>
                  </a:cubicBezTo>
                  <a:cubicBezTo>
                    <a:pt x="255" y="116"/>
                    <a:pt x="249" y="130"/>
                    <a:pt x="226" y="152"/>
                  </a:cubicBezTo>
                  <a:cubicBezTo>
                    <a:pt x="235" y="155"/>
                    <a:pt x="244" y="157"/>
                    <a:pt x="252" y="159"/>
                  </a:cubicBezTo>
                  <a:cubicBezTo>
                    <a:pt x="264" y="162"/>
                    <a:pt x="275" y="164"/>
                    <a:pt x="286" y="169"/>
                  </a:cubicBezTo>
                  <a:cubicBezTo>
                    <a:pt x="303" y="177"/>
                    <a:pt x="311" y="191"/>
                    <a:pt x="311" y="210"/>
                  </a:cubicBezTo>
                  <a:cubicBezTo>
                    <a:pt x="311" y="234"/>
                    <a:pt x="311" y="258"/>
                    <a:pt x="311" y="282"/>
                  </a:cubicBezTo>
                  <a:cubicBezTo>
                    <a:pt x="301" y="282"/>
                    <a:pt x="292" y="282"/>
                    <a:pt x="282" y="282"/>
                  </a:cubicBezTo>
                  <a:cubicBezTo>
                    <a:pt x="278" y="264"/>
                    <a:pt x="287" y="244"/>
                    <a:pt x="273" y="225"/>
                  </a:cubicBezTo>
                  <a:cubicBezTo>
                    <a:pt x="261" y="244"/>
                    <a:pt x="270" y="265"/>
                    <a:pt x="266" y="283"/>
                  </a:cubicBezTo>
                  <a:cubicBezTo>
                    <a:pt x="228" y="283"/>
                    <a:pt x="190" y="283"/>
                    <a:pt x="150" y="283"/>
                  </a:cubicBezTo>
                  <a:cubicBezTo>
                    <a:pt x="150" y="276"/>
                    <a:pt x="150" y="269"/>
                    <a:pt x="150" y="262"/>
                  </a:cubicBezTo>
                  <a:cubicBezTo>
                    <a:pt x="150" y="243"/>
                    <a:pt x="150" y="224"/>
                    <a:pt x="150" y="205"/>
                  </a:cubicBezTo>
                  <a:cubicBezTo>
                    <a:pt x="150" y="199"/>
                    <a:pt x="148" y="195"/>
                    <a:pt x="144" y="191"/>
                  </a:cubicBezTo>
                  <a:cubicBezTo>
                    <a:pt x="129" y="180"/>
                    <a:pt x="114" y="168"/>
                    <a:pt x="100" y="156"/>
                  </a:cubicBezTo>
                  <a:cubicBezTo>
                    <a:pt x="93" y="150"/>
                    <a:pt x="88" y="143"/>
                    <a:pt x="84" y="136"/>
                  </a:cubicBezTo>
                  <a:cubicBezTo>
                    <a:pt x="76" y="124"/>
                    <a:pt x="70" y="111"/>
                    <a:pt x="63" y="98"/>
                  </a:cubicBezTo>
                  <a:cubicBezTo>
                    <a:pt x="56" y="104"/>
                    <a:pt x="50" y="109"/>
                    <a:pt x="50" y="120"/>
                  </a:cubicBezTo>
                  <a:cubicBezTo>
                    <a:pt x="51" y="135"/>
                    <a:pt x="36" y="145"/>
                    <a:pt x="20" y="140"/>
                  </a:cubicBezTo>
                  <a:cubicBezTo>
                    <a:pt x="28" y="133"/>
                    <a:pt x="39" y="125"/>
                    <a:pt x="30" y="115"/>
                  </a:cubicBezTo>
                  <a:cubicBezTo>
                    <a:pt x="19" y="104"/>
                    <a:pt x="11" y="115"/>
                    <a:pt x="3" y="123"/>
                  </a:cubicBezTo>
                  <a:cubicBezTo>
                    <a:pt x="0" y="106"/>
                    <a:pt x="10" y="93"/>
                    <a:pt x="26" y="93"/>
                  </a:cubicBezTo>
                  <a:cubicBezTo>
                    <a:pt x="38" y="92"/>
                    <a:pt x="49" y="81"/>
                    <a:pt x="51" y="68"/>
                  </a:cubicBezTo>
                  <a:cubicBezTo>
                    <a:pt x="52" y="60"/>
                    <a:pt x="56" y="54"/>
                    <a:pt x="64" y="54"/>
                  </a:cubicBezTo>
                  <a:cubicBezTo>
                    <a:pt x="74" y="54"/>
                    <a:pt x="79" y="49"/>
                    <a:pt x="85" y="43"/>
                  </a:cubicBezTo>
                  <a:cubicBezTo>
                    <a:pt x="91" y="37"/>
                    <a:pt x="96" y="32"/>
                    <a:pt x="96" y="22"/>
                  </a:cubicBezTo>
                  <a:cubicBezTo>
                    <a:pt x="96" y="8"/>
                    <a:pt x="110" y="0"/>
                    <a:pt x="127" y="3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17E20EE-F6AF-446D-BC19-3B0613B3B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2540000"/>
              <a:ext cx="1749425" cy="1046162"/>
            </a:xfrm>
            <a:custGeom>
              <a:avLst/>
              <a:gdLst>
                <a:gd name="T0" fmla="*/ 59 w 102"/>
                <a:gd name="T1" fmla="*/ 50 h 61"/>
                <a:gd name="T2" fmla="*/ 63 w 102"/>
                <a:gd name="T3" fmla="*/ 8 h 61"/>
                <a:gd name="T4" fmla="*/ 89 w 102"/>
                <a:gd name="T5" fmla="*/ 32 h 61"/>
                <a:gd name="T6" fmla="*/ 99 w 102"/>
                <a:gd name="T7" fmla="*/ 50 h 61"/>
                <a:gd name="T8" fmla="*/ 90 w 102"/>
                <a:gd name="T9" fmla="*/ 60 h 61"/>
                <a:gd name="T10" fmla="*/ 25 w 102"/>
                <a:gd name="T11" fmla="*/ 60 h 61"/>
                <a:gd name="T12" fmla="*/ 9 w 102"/>
                <a:gd name="T13" fmla="*/ 60 h 61"/>
                <a:gd name="T14" fmla="*/ 1 w 102"/>
                <a:gd name="T15" fmla="*/ 55 h 61"/>
                <a:gd name="T16" fmla="*/ 4 w 102"/>
                <a:gd name="T17" fmla="*/ 48 h 61"/>
                <a:gd name="T18" fmla="*/ 8 w 102"/>
                <a:gd name="T19" fmla="*/ 39 h 61"/>
                <a:gd name="T20" fmla="*/ 35 w 102"/>
                <a:gd name="T21" fmla="*/ 7 h 61"/>
                <a:gd name="T22" fmla="*/ 38 w 102"/>
                <a:gd name="T23" fmla="*/ 49 h 61"/>
                <a:gd name="T24" fmla="*/ 40 w 102"/>
                <a:gd name="T25" fmla="*/ 49 h 61"/>
                <a:gd name="T26" fmla="*/ 40 w 102"/>
                <a:gd name="T27" fmla="*/ 14 h 61"/>
                <a:gd name="T28" fmla="*/ 48 w 102"/>
                <a:gd name="T29" fmla="*/ 0 h 61"/>
                <a:gd name="T30" fmla="*/ 57 w 102"/>
                <a:gd name="T31" fmla="*/ 13 h 61"/>
                <a:gd name="T32" fmla="*/ 57 w 102"/>
                <a:gd name="T33" fmla="*/ 50 h 61"/>
                <a:gd name="T34" fmla="*/ 59 w 102"/>
                <a:gd name="T35" fmla="*/ 5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61">
                  <a:moveTo>
                    <a:pt x="59" y="50"/>
                  </a:moveTo>
                  <a:cubicBezTo>
                    <a:pt x="60" y="36"/>
                    <a:pt x="62" y="22"/>
                    <a:pt x="63" y="8"/>
                  </a:cubicBezTo>
                  <a:cubicBezTo>
                    <a:pt x="76" y="11"/>
                    <a:pt x="83" y="20"/>
                    <a:pt x="89" y="32"/>
                  </a:cubicBezTo>
                  <a:cubicBezTo>
                    <a:pt x="92" y="38"/>
                    <a:pt x="95" y="44"/>
                    <a:pt x="99" y="50"/>
                  </a:cubicBezTo>
                  <a:cubicBezTo>
                    <a:pt x="102" y="55"/>
                    <a:pt x="98" y="60"/>
                    <a:pt x="90" y="60"/>
                  </a:cubicBezTo>
                  <a:cubicBezTo>
                    <a:pt x="68" y="60"/>
                    <a:pt x="47" y="60"/>
                    <a:pt x="25" y="60"/>
                  </a:cubicBezTo>
                  <a:cubicBezTo>
                    <a:pt x="20" y="60"/>
                    <a:pt x="14" y="61"/>
                    <a:pt x="9" y="60"/>
                  </a:cubicBezTo>
                  <a:cubicBezTo>
                    <a:pt x="6" y="59"/>
                    <a:pt x="2" y="57"/>
                    <a:pt x="1" y="55"/>
                  </a:cubicBezTo>
                  <a:cubicBezTo>
                    <a:pt x="0" y="54"/>
                    <a:pt x="2" y="50"/>
                    <a:pt x="4" y="48"/>
                  </a:cubicBezTo>
                  <a:cubicBezTo>
                    <a:pt x="5" y="45"/>
                    <a:pt x="7" y="42"/>
                    <a:pt x="8" y="39"/>
                  </a:cubicBezTo>
                  <a:cubicBezTo>
                    <a:pt x="12" y="25"/>
                    <a:pt x="18" y="12"/>
                    <a:pt x="35" y="7"/>
                  </a:cubicBezTo>
                  <a:cubicBezTo>
                    <a:pt x="36" y="22"/>
                    <a:pt x="37" y="35"/>
                    <a:pt x="38" y="49"/>
                  </a:cubicBezTo>
                  <a:cubicBezTo>
                    <a:pt x="39" y="49"/>
                    <a:pt x="40" y="49"/>
                    <a:pt x="40" y="49"/>
                  </a:cubicBezTo>
                  <a:cubicBezTo>
                    <a:pt x="40" y="37"/>
                    <a:pt x="40" y="25"/>
                    <a:pt x="40" y="14"/>
                  </a:cubicBezTo>
                  <a:cubicBezTo>
                    <a:pt x="40" y="7"/>
                    <a:pt x="40" y="0"/>
                    <a:pt x="48" y="0"/>
                  </a:cubicBezTo>
                  <a:cubicBezTo>
                    <a:pt x="57" y="0"/>
                    <a:pt x="57" y="7"/>
                    <a:pt x="57" y="13"/>
                  </a:cubicBezTo>
                  <a:cubicBezTo>
                    <a:pt x="57" y="25"/>
                    <a:pt x="57" y="37"/>
                    <a:pt x="57" y="50"/>
                  </a:cubicBezTo>
                  <a:cubicBezTo>
                    <a:pt x="58" y="50"/>
                    <a:pt x="59" y="50"/>
                    <a:pt x="59" y="50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8F1E83-78AD-4DA7-B85E-FDEEA45150E1}"/>
              </a:ext>
            </a:extLst>
          </p:cNvPr>
          <p:cNvSpPr/>
          <p:nvPr/>
        </p:nvSpPr>
        <p:spPr>
          <a:xfrm>
            <a:off x="198783" y="139149"/>
            <a:ext cx="11807687" cy="6579704"/>
          </a:xfrm>
          <a:prstGeom prst="rect">
            <a:avLst/>
          </a:prstGeom>
          <a:noFill/>
          <a:ln w="57150">
            <a:solidFill>
              <a:srgbClr val="19A6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32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EDCB416D-E9FE-4D82-8477-57C240F51DDD}"/>
              </a:ext>
            </a:extLst>
          </p:cNvPr>
          <p:cNvSpPr/>
          <p:nvPr/>
        </p:nvSpPr>
        <p:spPr>
          <a:xfrm>
            <a:off x="4433165" y="2159989"/>
            <a:ext cx="1085077" cy="3603718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106" name="Graphic 11">
            <a:extLst>
              <a:ext uri="{FF2B5EF4-FFF2-40B4-BE49-F238E27FC236}">
                <a16:creationId xmlns:a16="http://schemas.microsoft.com/office/drawing/2014/main" id="{7D71E8A2-B40F-4009-B9EC-126096A0CB18}"/>
              </a:ext>
            </a:extLst>
          </p:cNvPr>
          <p:cNvSpPr/>
          <p:nvPr/>
        </p:nvSpPr>
        <p:spPr>
          <a:xfrm>
            <a:off x="6558493" y="2159989"/>
            <a:ext cx="1397205" cy="360371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Graphic 12">
            <a:extLst>
              <a:ext uri="{FF2B5EF4-FFF2-40B4-BE49-F238E27FC236}">
                <a16:creationId xmlns:a16="http://schemas.microsoft.com/office/drawing/2014/main" id="{7B114F36-336D-413C-BA82-861652A357AB}"/>
              </a:ext>
            </a:extLst>
          </p:cNvPr>
          <p:cNvSpPr/>
          <p:nvPr/>
        </p:nvSpPr>
        <p:spPr>
          <a:xfrm>
            <a:off x="5370675" y="2173792"/>
            <a:ext cx="1450649" cy="3580814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93998271-20EE-43B9-9B88-BF28622E0323}"/>
              </a:ext>
            </a:extLst>
          </p:cNvPr>
          <p:cNvSpPr/>
          <p:nvPr/>
        </p:nvSpPr>
        <p:spPr>
          <a:xfrm>
            <a:off x="1085646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rgbClr val="19A695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839AD3C8-78C2-4EFB-A5B3-E1F2FDE839CB}"/>
              </a:ext>
            </a:extLst>
          </p:cNvPr>
          <p:cNvSpPr/>
          <p:nvPr/>
        </p:nvSpPr>
        <p:spPr>
          <a:xfrm>
            <a:off x="8428432" y="1480351"/>
            <a:ext cx="2677922" cy="2672763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id="{3ED22F62-4FFD-4154-9553-D709EBA18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009597"/>
              </p:ext>
            </p:extLst>
          </p:nvPr>
        </p:nvGraphicFramePr>
        <p:xfrm>
          <a:off x="8788740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BF63D6FD-F44B-45DA-8ECE-CFE10A919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682618"/>
              </p:ext>
            </p:extLst>
          </p:nvPr>
        </p:nvGraphicFramePr>
        <p:xfrm>
          <a:off x="1445954" y="1838079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id="{94D41FD4-E665-4C5A-8100-9ED1DC821EFE}"/>
              </a:ext>
            </a:extLst>
          </p:cNvPr>
          <p:cNvSpPr txBox="1"/>
          <p:nvPr/>
        </p:nvSpPr>
        <p:spPr>
          <a:xfrm>
            <a:off x="910377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66CA3A5-5A00-48B2-872D-C311A1DE318E}"/>
              </a:ext>
            </a:extLst>
          </p:cNvPr>
          <p:cNvSpPr txBox="1"/>
          <p:nvPr/>
        </p:nvSpPr>
        <p:spPr>
          <a:xfrm>
            <a:off x="1740531" y="2407801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19A695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rgbClr val="19A695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rgbClr val="19A695"/>
              </a:solidFill>
              <a:cs typeface="Arial" pitchFamily="34" charset="0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4219A66-A68C-4C0F-9BB4-C1A7933470BE}"/>
              </a:ext>
            </a:extLst>
          </p:cNvPr>
          <p:cNvGrpSpPr/>
          <p:nvPr/>
        </p:nvGrpSpPr>
        <p:grpSpPr>
          <a:xfrm>
            <a:off x="1032140" y="5048921"/>
            <a:ext cx="2738028" cy="1309346"/>
            <a:chOff x="861594" y="4369001"/>
            <a:chExt cx="2072252" cy="130934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6EF5002-5BD7-4A65-ABFE-ECE562A3FCBB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40E9C6D-B2B8-436A-AD7E-1002FAA3F915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6271B595-821D-41E4-8AB7-F1478A14D13F}"/>
              </a:ext>
            </a:extLst>
          </p:cNvPr>
          <p:cNvSpPr txBox="1"/>
          <p:nvPr/>
        </p:nvSpPr>
        <p:spPr>
          <a:xfrm>
            <a:off x="1019608" y="4477015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34757CA-08D1-4D64-959A-747C23947E7C}"/>
              </a:ext>
            </a:extLst>
          </p:cNvPr>
          <p:cNvGrpSpPr/>
          <p:nvPr/>
        </p:nvGrpSpPr>
        <p:grpSpPr>
          <a:xfrm>
            <a:off x="8446896" y="5005310"/>
            <a:ext cx="2738028" cy="1309346"/>
            <a:chOff x="3657406" y="4369001"/>
            <a:chExt cx="2072252" cy="1309346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75F1FF-66CB-4F09-9712-04261A9B6434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82F1B70B-DBC9-4C14-8A46-B81D6067DB46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D44C217C-DC6A-4617-80E0-5AF68F76F6E2}"/>
              </a:ext>
            </a:extLst>
          </p:cNvPr>
          <p:cNvSpPr txBox="1"/>
          <p:nvPr/>
        </p:nvSpPr>
        <p:spPr>
          <a:xfrm>
            <a:off x="8434364" y="4433404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5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1940CF83-4A12-447F-BC2F-3393D650E69C}"/>
              </a:ext>
            </a:extLst>
          </p:cNvPr>
          <p:cNvSpPr/>
          <p:nvPr/>
        </p:nvSpPr>
        <p:spPr>
          <a:xfrm>
            <a:off x="198783" y="139149"/>
            <a:ext cx="11807687" cy="6579704"/>
          </a:xfrm>
          <a:prstGeom prst="rect">
            <a:avLst/>
          </a:prstGeom>
          <a:noFill/>
          <a:ln w="57150">
            <a:solidFill>
              <a:srgbClr val="19A6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098591" y="864898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C2331-36B8-4668-9999-907CD4DC4812}"/>
              </a:ext>
            </a:extLst>
          </p:cNvPr>
          <p:cNvSpPr txBox="1"/>
          <p:nvPr/>
        </p:nvSpPr>
        <p:spPr>
          <a:xfrm>
            <a:off x="1098591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37E86-D160-45E7-89FA-2B33CF39B7DE}"/>
              </a:ext>
            </a:extLst>
          </p:cNvPr>
          <p:cNvSpPr txBox="1"/>
          <p:nvPr/>
        </p:nvSpPr>
        <p:spPr>
          <a:xfrm>
            <a:off x="739687" y="3563352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pic>
        <p:nvPicPr>
          <p:cNvPr id="8194" name="Picture 2" descr="humo blanco saliendo del edificio">
            <a:extLst>
              <a:ext uri="{FF2B5EF4-FFF2-40B4-BE49-F238E27FC236}">
                <a16:creationId xmlns:a16="http://schemas.microsoft.com/office/drawing/2014/main" id="{C4EE0230-7AB1-4D3D-A059-B6E14879CBAE}"/>
              </a:ext>
            </a:extLst>
          </p:cNvPr>
          <p:cNvPicPr>
            <a:picLocks noGrp="1" noChangeAspect="1" noChangeArrowheads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r="984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oto de silo verde azulado y gris">
            <a:extLst>
              <a:ext uri="{FF2B5EF4-FFF2-40B4-BE49-F238E27FC236}">
                <a16:creationId xmlns:a16="http://schemas.microsoft.com/office/drawing/2014/main" id="{5C5C6946-9323-4C05-8933-757A000C76F4}"/>
              </a:ext>
            </a:extLst>
          </p:cNvPr>
          <p:cNvPicPr>
            <a:picLocks noGrp="1" noChangeAspect="1" noChangeArrowheads="1"/>
          </p:cNvPicPr>
          <p:nvPr>
            <p:ph type="pic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73" b="1878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dificio naranja y azul durante el día">
            <a:extLst>
              <a:ext uri="{FF2B5EF4-FFF2-40B4-BE49-F238E27FC236}">
                <a16:creationId xmlns:a16="http://schemas.microsoft.com/office/drawing/2014/main" id="{1E72EE63-746C-4A28-8DBF-4F7CFF23FEA9}"/>
              </a:ext>
            </a:extLst>
          </p:cNvPr>
          <p:cNvPicPr>
            <a:picLocks noGrp="1" noChangeAspect="1" noChangeArrowheads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4" r="1704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1">
            <a:extLst>
              <a:ext uri="{FF2B5EF4-FFF2-40B4-BE49-F238E27FC236}">
                <a16:creationId xmlns:a16="http://schemas.microsoft.com/office/drawing/2014/main" id="{29299401-3F19-4B67-911D-48BD1943FA47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id="{A30A7E01-DD0E-4051-B154-425CE3D21431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C5EE7B64-E772-41FB-A26B-2881CBC12043}"/>
              </a:ext>
            </a:extLst>
          </p:cNvPr>
          <p:cNvSpPr txBox="1">
            <a:spLocks/>
          </p:cNvSpPr>
          <p:nvPr/>
        </p:nvSpPr>
        <p:spPr>
          <a:xfrm>
            <a:off x="760023" y="49411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4FD098-DE61-4074-9CCC-A30AEF5284FF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6D3A33-43E0-4D79-BD71-B2E62FCB3C9A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028BC41-F8A0-4B90-9542-7385EA1D7E82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18">
            <a:extLst>
              <a:ext uri="{FF2B5EF4-FFF2-40B4-BE49-F238E27FC236}">
                <a16:creationId xmlns:a16="http://schemas.microsoft.com/office/drawing/2014/main" id="{5E051CE3-968F-4AB3-B630-4F4864209C7F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44" name="Text Placeholder 10">
              <a:extLst>
                <a:ext uri="{FF2B5EF4-FFF2-40B4-BE49-F238E27FC236}">
                  <a16:creationId xmlns:a16="http://schemas.microsoft.com/office/drawing/2014/main" id="{042E72E8-135C-4FB0-882C-193E0910871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C837A9-3FC0-4CDE-835F-D8F7FE76042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211CCA3-B90F-4A91-B5AA-A7773276CEB4}"/>
              </a:ext>
            </a:extLst>
          </p:cNvPr>
          <p:cNvSpPr txBox="1"/>
          <p:nvPr/>
        </p:nvSpPr>
        <p:spPr>
          <a:xfrm>
            <a:off x="6111988" y="3884419"/>
            <a:ext cx="2541348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E24E0A-D6D7-4D30-A18F-DA1A2FDD690A}"/>
              </a:ext>
            </a:extLst>
          </p:cNvPr>
          <p:cNvSpPr txBox="1"/>
          <p:nvPr/>
        </p:nvSpPr>
        <p:spPr>
          <a:xfrm>
            <a:off x="6111989" y="4142204"/>
            <a:ext cx="254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78E0F66-A8A7-48B5-B8FE-93D3135BF8C6}"/>
              </a:ext>
            </a:extLst>
          </p:cNvPr>
          <p:cNvSpPr txBox="1"/>
          <p:nvPr/>
        </p:nvSpPr>
        <p:spPr>
          <a:xfrm>
            <a:off x="8781648" y="3884419"/>
            <a:ext cx="254134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85BCF5F-7928-471E-AD5B-ED821C102523}"/>
              </a:ext>
            </a:extLst>
          </p:cNvPr>
          <p:cNvSpPr txBox="1"/>
          <p:nvPr/>
        </p:nvSpPr>
        <p:spPr>
          <a:xfrm>
            <a:off x="8781649" y="4142204"/>
            <a:ext cx="254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E4DE75-3044-4BAD-9F1B-F75B9A64613E}"/>
              </a:ext>
            </a:extLst>
          </p:cNvPr>
          <p:cNvSpPr txBox="1"/>
          <p:nvPr/>
        </p:nvSpPr>
        <p:spPr>
          <a:xfrm>
            <a:off x="6111988" y="5259072"/>
            <a:ext cx="2541348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451E78-4C53-43B5-A4FA-34F1872E2288}"/>
              </a:ext>
            </a:extLst>
          </p:cNvPr>
          <p:cNvSpPr txBox="1"/>
          <p:nvPr/>
        </p:nvSpPr>
        <p:spPr>
          <a:xfrm>
            <a:off x="6111989" y="5516857"/>
            <a:ext cx="254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9EAAD31-7EC7-44C8-AEAC-664C22E649CC}"/>
              </a:ext>
            </a:extLst>
          </p:cNvPr>
          <p:cNvSpPr txBox="1"/>
          <p:nvPr/>
        </p:nvSpPr>
        <p:spPr>
          <a:xfrm>
            <a:off x="8781648" y="5259072"/>
            <a:ext cx="2541348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4222F89-9820-40FA-B01E-E64A52F6C575}"/>
              </a:ext>
            </a:extLst>
          </p:cNvPr>
          <p:cNvSpPr txBox="1"/>
          <p:nvPr/>
        </p:nvSpPr>
        <p:spPr>
          <a:xfrm>
            <a:off x="8781649" y="5516857"/>
            <a:ext cx="254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1AF891-71C7-44E3-BDAE-E9F47BD7E794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52C51DE-4257-4A24-8F26-1471433A434C}"/>
              </a:ext>
            </a:extLst>
          </p:cNvPr>
          <p:cNvGrpSpPr/>
          <p:nvPr/>
        </p:nvGrpSpPr>
        <p:grpSpPr>
          <a:xfrm>
            <a:off x="8989972" y="798972"/>
            <a:ext cx="682918" cy="289222"/>
            <a:chOff x="113572" y="3059144"/>
            <a:chExt cx="2324346" cy="984385"/>
          </a:xfrm>
          <a:solidFill>
            <a:schemeClr val="bg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2AAA54-C22C-459B-8A21-18A5AEDA18F8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3EB8DD2-7F21-4F9F-8B7C-DA02ABC686C7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9288F44-1AE5-4B12-A91D-6FC5A8AAD416}"/>
              </a:ext>
            </a:extLst>
          </p:cNvPr>
          <p:cNvGrpSpPr/>
          <p:nvPr/>
        </p:nvGrpSpPr>
        <p:grpSpPr>
          <a:xfrm>
            <a:off x="10277858" y="691966"/>
            <a:ext cx="649084" cy="422928"/>
            <a:chOff x="9418332" y="2951963"/>
            <a:chExt cx="1418527" cy="924278"/>
          </a:xfrm>
          <a:solidFill>
            <a:schemeClr val="bg1"/>
          </a:solidFill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3537156-BEF4-4B68-9CCE-39D893C4854F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DF0C61E8-B78B-458D-AC7A-7E03B6AD7222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284A7F4-480C-48F4-AD77-5E96601B3733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DE9F2AC2-7F80-422A-B165-BB922752728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D7808F1-32E5-4477-AEFD-AE3F04422025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33DED90-C121-48BA-8EB5-2EF65EEE625C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7A76637-0AB8-4D9E-90A2-C17A016BE9C2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A10F558-2781-450A-BF55-A65335C90720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98367CD7-19CC-45E6-9154-66C9C90CB3C0}"/>
              </a:ext>
            </a:extLst>
          </p:cNvPr>
          <p:cNvSpPr/>
          <p:nvPr/>
        </p:nvSpPr>
        <p:spPr>
          <a:xfrm>
            <a:off x="7781441" y="842272"/>
            <a:ext cx="616578" cy="237422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1EE2A40-AB23-4CCA-9073-96F55491D6AA}"/>
              </a:ext>
            </a:extLst>
          </p:cNvPr>
          <p:cNvGrpSpPr/>
          <p:nvPr/>
        </p:nvGrpSpPr>
        <p:grpSpPr>
          <a:xfrm>
            <a:off x="6589585" y="691966"/>
            <a:ext cx="410301" cy="489714"/>
            <a:chOff x="3570" y="619306"/>
            <a:chExt cx="4703649" cy="5614032"/>
          </a:xfrm>
          <a:solidFill>
            <a:schemeClr val="bg1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F1F43A-C0DB-47B5-9561-6604FB0C0BD2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04C184-DAFD-493D-A05A-2EAFB1702B01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1BA6A49-604D-4F25-AA49-F5C81116A440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6EF1199-F37D-4E9B-A894-1B6559914F44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697226F-A21D-4438-9FB2-76235748C084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0755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19A695"/>
                </a:solidFill>
              </a:rPr>
              <a:t>Infographic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81CB37-A6C6-494D-91C6-BB8B5B55770B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26D557-0123-40D7-996A-62F109CB0DED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19A695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rgbClr val="19A695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19A6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92B739-9AB1-4D37-815C-D09B7CD18EF2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63DD21B-108E-4532-A90D-CFD8D8D242B0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DDE8A8-D9AA-49B3-8545-C2D34D8230C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96DAAF-77F7-40FA-BA2D-11A7C4C8B09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8C51BD-EB26-4384-92C0-FB0B70DA88A8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DA40D9-0BBD-4322-924B-3AE86BEEED28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365CF7-5BD1-464F-963E-FFEB48EDD3E8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0066C72-4D16-4225-9F63-61E934400C31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37AE6A-530B-46BD-B859-8B6597C07F6A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949B4A0-8105-4B30-B13A-70C81EF4A044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64ED2E54-D0FF-5DCB-6870-C0E7C7ECFC36}"/>
              </a:ext>
            </a:extLst>
          </p:cNvPr>
          <p:cNvGrpSpPr/>
          <p:nvPr/>
        </p:nvGrpSpPr>
        <p:grpSpPr>
          <a:xfrm>
            <a:off x="5264151" y="1676400"/>
            <a:ext cx="1603375" cy="2686050"/>
            <a:chOff x="5264151" y="1676400"/>
            <a:chExt cx="1603375" cy="2686050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04F7642B-7B51-4CBB-AE9E-BADCC2560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151" y="2173288"/>
              <a:ext cx="1603375" cy="1425575"/>
            </a:xfrm>
            <a:custGeom>
              <a:avLst/>
              <a:gdLst>
                <a:gd name="T0" fmla="*/ 89 w 192"/>
                <a:gd name="T1" fmla="*/ 164 h 172"/>
                <a:gd name="T2" fmla="*/ 78 w 192"/>
                <a:gd name="T3" fmla="*/ 147 h 172"/>
                <a:gd name="T4" fmla="*/ 97 w 192"/>
                <a:gd name="T5" fmla="*/ 141 h 172"/>
                <a:gd name="T6" fmla="*/ 56 w 192"/>
                <a:gd name="T7" fmla="*/ 132 h 172"/>
                <a:gd name="T8" fmla="*/ 56 w 192"/>
                <a:gd name="T9" fmla="*/ 90 h 172"/>
                <a:gd name="T10" fmla="*/ 35 w 192"/>
                <a:gd name="T11" fmla="*/ 101 h 172"/>
                <a:gd name="T12" fmla="*/ 32 w 192"/>
                <a:gd name="T13" fmla="*/ 107 h 172"/>
                <a:gd name="T14" fmla="*/ 41 w 192"/>
                <a:gd name="T15" fmla="*/ 145 h 172"/>
                <a:gd name="T16" fmla="*/ 64 w 192"/>
                <a:gd name="T17" fmla="*/ 131 h 172"/>
                <a:gd name="T18" fmla="*/ 93 w 192"/>
                <a:gd name="T19" fmla="*/ 139 h 172"/>
                <a:gd name="T20" fmla="*/ 75 w 192"/>
                <a:gd name="T21" fmla="*/ 150 h 172"/>
                <a:gd name="T22" fmla="*/ 82 w 192"/>
                <a:gd name="T23" fmla="*/ 153 h 172"/>
                <a:gd name="T24" fmla="*/ 89 w 192"/>
                <a:gd name="T25" fmla="*/ 156 h 172"/>
                <a:gd name="T26" fmla="*/ 61 w 192"/>
                <a:gd name="T27" fmla="*/ 160 h 172"/>
                <a:gd name="T28" fmla="*/ 37 w 192"/>
                <a:gd name="T29" fmla="*/ 162 h 172"/>
                <a:gd name="T30" fmla="*/ 27 w 192"/>
                <a:gd name="T31" fmla="*/ 165 h 172"/>
                <a:gd name="T32" fmla="*/ 3 w 192"/>
                <a:gd name="T33" fmla="*/ 159 h 172"/>
                <a:gd name="T34" fmla="*/ 0 w 192"/>
                <a:gd name="T35" fmla="*/ 153 h 172"/>
                <a:gd name="T36" fmla="*/ 3 w 192"/>
                <a:gd name="T37" fmla="*/ 148 h 172"/>
                <a:gd name="T38" fmla="*/ 12 w 192"/>
                <a:gd name="T39" fmla="*/ 145 h 172"/>
                <a:gd name="T40" fmla="*/ 2 w 192"/>
                <a:gd name="T41" fmla="*/ 102 h 172"/>
                <a:gd name="T42" fmla="*/ 10 w 192"/>
                <a:gd name="T43" fmla="*/ 83 h 172"/>
                <a:gd name="T44" fmla="*/ 54 w 192"/>
                <a:gd name="T45" fmla="*/ 57 h 172"/>
                <a:gd name="T46" fmla="*/ 86 w 192"/>
                <a:gd name="T47" fmla="*/ 48 h 172"/>
                <a:gd name="T48" fmla="*/ 67 w 192"/>
                <a:gd name="T49" fmla="*/ 0 h 172"/>
                <a:gd name="T50" fmla="*/ 105 w 192"/>
                <a:gd name="T51" fmla="*/ 0 h 172"/>
                <a:gd name="T52" fmla="*/ 145 w 192"/>
                <a:gd name="T53" fmla="*/ 0 h 172"/>
                <a:gd name="T54" fmla="*/ 124 w 192"/>
                <a:gd name="T55" fmla="*/ 48 h 172"/>
                <a:gd name="T56" fmla="*/ 144 w 192"/>
                <a:gd name="T57" fmla="*/ 54 h 172"/>
                <a:gd name="T58" fmla="*/ 161 w 192"/>
                <a:gd name="T59" fmla="*/ 65 h 172"/>
                <a:gd name="T60" fmla="*/ 190 w 192"/>
                <a:gd name="T61" fmla="*/ 117 h 172"/>
                <a:gd name="T62" fmla="*/ 191 w 192"/>
                <a:gd name="T63" fmla="*/ 129 h 172"/>
                <a:gd name="T64" fmla="*/ 184 w 192"/>
                <a:gd name="T65" fmla="*/ 165 h 172"/>
                <a:gd name="T66" fmla="*/ 180 w 192"/>
                <a:gd name="T67" fmla="*/ 172 h 172"/>
                <a:gd name="T68" fmla="*/ 175 w 192"/>
                <a:gd name="T69" fmla="*/ 166 h 172"/>
                <a:gd name="T70" fmla="*/ 172 w 192"/>
                <a:gd name="T71" fmla="*/ 160 h 172"/>
                <a:gd name="T72" fmla="*/ 161 w 192"/>
                <a:gd name="T73" fmla="*/ 161 h 172"/>
                <a:gd name="T74" fmla="*/ 161 w 192"/>
                <a:gd name="T75" fmla="*/ 120 h 172"/>
                <a:gd name="T76" fmla="*/ 157 w 192"/>
                <a:gd name="T77" fmla="*/ 120 h 172"/>
                <a:gd name="T78" fmla="*/ 157 w 192"/>
                <a:gd name="T79" fmla="*/ 144 h 172"/>
                <a:gd name="T80" fmla="*/ 155 w 192"/>
                <a:gd name="T81" fmla="*/ 143 h 172"/>
                <a:gd name="T82" fmla="*/ 142 w 192"/>
                <a:gd name="T83" fmla="*/ 151 h 172"/>
                <a:gd name="T84" fmla="*/ 137 w 192"/>
                <a:gd name="T85" fmla="*/ 143 h 172"/>
                <a:gd name="T86" fmla="*/ 123 w 192"/>
                <a:gd name="T87" fmla="*/ 147 h 172"/>
                <a:gd name="T88" fmla="*/ 125 w 192"/>
                <a:gd name="T89" fmla="*/ 159 h 172"/>
                <a:gd name="T90" fmla="*/ 115 w 192"/>
                <a:gd name="T91" fmla="*/ 157 h 172"/>
                <a:gd name="T92" fmla="*/ 116 w 192"/>
                <a:gd name="T93" fmla="*/ 159 h 172"/>
                <a:gd name="T94" fmla="*/ 89 w 192"/>
                <a:gd name="T95" fmla="*/ 16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2" h="172">
                  <a:moveTo>
                    <a:pt x="89" y="164"/>
                  </a:moveTo>
                  <a:cubicBezTo>
                    <a:pt x="97" y="148"/>
                    <a:pt x="83" y="153"/>
                    <a:pt x="78" y="147"/>
                  </a:cubicBezTo>
                  <a:cubicBezTo>
                    <a:pt x="80" y="133"/>
                    <a:pt x="93" y="148"/>
                    <a:pt x="97" y="141"/>
                  </a:cubicBezTo>
                  <a:cubicBezTo>
                    <a:pt x="93" y="123"/>
                    <a:pt x="82" y="120"/>
                    <a:pt x="56" y="132"/>
                  </a:cubicBezTo>
                  <a:cubicBezTo>
                    <a:pt x="56" y="118"/>
                    <a:pt x="56" y="105"/>
                    <a:pt x="56" y="90"/>
                  </a:cubicBezTo>
                  <a:cubicBezTo>
                    <a:pt x="48" y="94"/>
                    <a:pt x="41" y="98"/>
                    <a:pt x="35" y="101"/>
                  </a:cubicBezTo>
                  <a:cubicBezTo>
                    <a:pt x="33" y="102"/>
                    <a:pt x="32" y="105"/>
                    <a:pt x="32" y="107"/>
                  </a:cubicBezTo>
                  <a:cubicBezTo>
                    <a:pt x="35" y="119"/>
                    <a:pt x="38" y="130"/>
                    <a:pt x="41" y="145"/>
                  </a:cubicBezTo>
                  <a:cubicBezTo>
                    <a:pt x="50" y="140"/>
                    <a:pt x="57" y="136"/>
                    <a:pt x="64" y="131"/>
                  </a:cubicBezTo>
                  <a:cubicBezTo>
                    <a:pt x="78" y="123"/>
                    <a:pt x="86" y="125"/>
                    <a:pt x="93" y="139"/>
                  </a:cubicBezTo>
                  <a:cubicBezTo>
                    <a:pt x="77" y="138"/>
                    <a:pt x="77" y="138"/>
                    <a:pt x="75" y="150"/>
                  </a:cubicBezTo>
                  <a:cubicBezTo>
                    <a:pt x="77" y="151"/>
                    <a:pt x="79" y="152"/>
                    <a:pt x="82" y="153"/>
                  </a:cubicBezTo>
                  <a:cubicBezTo>
                    <a:pt x="84" y="154"/>
                    <a:pt x="86" y="155"/>
                    <a:pt x="89" y="156"/>
                  </a:cubicBezTo>
                  <a:cubicBezTo>
                    <a:pt x="81" y="163"/>
                    <a:pt x="70" y="164"/>
                    <a:pt x="61" y="160"/>
                  </a:cubicBezTo>
                  <a:cubicBezTo>
                    <a:pt x="53" y="157"/>
                    <a:pt x="44" y="153"/>
                    <a:pt x="37" y="162"/>
                  </a:cubicBezTo>
                  <a:cubicBezTo>
                    <a:pt x="35" y="164"/>
                    <a:pt x="30" y="166"/>
                    <a:pt x="27" y="165"/>
                  </a:cubicBezTo>
                  <a:cubicBezTo>
                    <a:pt x="19" y="164"/>
                    <a:pt x="11" y="161"/>
                    <a:pt x="3" y="159"/>
                  </a:cubicBezTo>
                  <a:cubicBezTo>
                    <a:pt x="2" y="158"/>
                    <a:pt x="0" y="155"/>
                    <a:pt x="0" y="153"/>
                  </a:cubicBezTo>
                  <a:cubicBezTo>
                    <a:pt x="0" y="152"/>
                    <a:pt x="1" y="149"/>
                    <a:pt x="3" y="148"/>
                  </a:cubicBezTo>
                  <a:cubicBezTo>
                    <a:pt x="5" y="147"/>
                    <a:pt x="9" y="146"/>
                    <a:pt x="12" y="145"/>
                  </a:cubicBezTo>
                  <a:cubicBezTo>
                    <a:pt x="9" y="131"/>
                    <a:pt x="6" y="116"/>
                    <a:pt x="2" y="102"/>
                  </a:cubicBezTo>
                  <a:cubicBezTo>
                    <a:pt x="0" y="93"/>
                    <a:pt x="3" y="87"/>
                    <a:pt x="10" y="83"/>
                  </a:cubicBezTo>
                  <a:cubicBezTo>
                    <a:pt x="25" y="74"/>
                    <a:pt x="39" y="65"/>
                    <a:pt x="54" y="57"/>
                  </a:cubicBezTo>
                  <a:cubicBezTo>
                    <a:pt x="64" y="52"/>
                    <a:pt x="75" y="51"/>
                    <a:pt x="86" y="48"/>
                  </a:cubicBezTo>
                  <a:cubicBezTo>
                    <a:pt x="72" y="35"/>
                    <a:pt x="64" y="20"/>
                    <a:pt x="67" y="0"/>
                  </a:cubicBezTo>
                  <a:cubicBezTo>
                    <a:pt x="80" y="0"/>
                    <a:pt x="92" y="0"/>
                    <a:pt x="105" y="0"/>
                  </a:cubicBezTo>
                  <a:cubicBezTo>
                    <a:pt x="118" y="0"/>
                    <a:pt x="131" y="0"/>
                    <a:pt x="145" y="0"/>
                  </a:cubicBezTo>
                  <a:cubicBezTo>
                    <a:pt x="147" y="19"/>
                    <a:pt x="141" y="34"/>
                    <a:pt x="124" y="48"/>
                  </a:cubicBezTo>
                  <a:cubicBezTo>
                    <a:pt x="132" y="50"/>
                    <a:pt x="138" y="51"/>
                    <a:pt x="144" y="54"/>
                  </a:cubicBezTo>
                  <a:cubicBezTo>
                    <a:pt x="150" y="57"/>
                    <a:pt x="157" y="60"/>
                    <a:pt x="161" y="65"/>
                  </a:cubicBezTo>
                  <a:cubicBezTo>
                    <a:pt x="171" y="82"/>
                    <a:pt x="180" y="99"/>
                    <a:pt x="190" y="117"/>
                  </a:cubicBezTo>
                  <a:cubicBezTo>
                    <a:pt x="191" y="120"/>
                    <a:pt x="192" y="125"/>
                    <a:pt x="191" y="129"/>
                  </a:cubicBezTo>
                  <a:cubicBezTo>
                    <a:pt x="190" y="141"/>
                    <a:pt x="187" y="153"/>
                    <a:pt x="184" y="165"/>
                  </a:cubicBezTo>
                  <a:cubicBezTo>
                    <a:pt x="184" y="168"/>
                    <a:pt x="181" y="170"/>
                    <a:pt x="180" y="172"/>
                  </a:cubicBezTo>
                  <a:cubicBezTo>
                    <a:pt x="178" y="170"/>
                    <a:pt x="176" y="168"/>
                    <a:pt x="175" y="166"/>
                  </a:cubicBezTo>
                  <a:cubicBezTo>
                    <a:pt x="174" y="164"/>
                    <a:pt x="173" y="162"/>
                    <a:pt x="172" y="160"/>
                  </a:cubicBezTo>
                  <a:cubicBezTo>
                    <a:pt x="169" y="160"/>
                    <a:pt x="165" y="160"/>
                    <a:pt x="161" y="161"/>
                  </a:cubicBezTo>
                  <a:cubicBezTo>
                    <a:pt x="161" y="146"/>
                    <a:pt x="161" y="133"/>
                    <a:pt x="161" y="120"/>
                  </a:cubicBezTo>
                  <a:cubicBezTo>
                    <a:pt x="159" y="120"/>
                    <a:pt x="158" y="120"/>
                    <a:pt x="157" y="120"/>
                  </a:cubicBezTo>
                  <a:cubicBezTo>
                    <a:pt x="157" y="128"/>
                    <a:pt x="157" y="136"/>
                    <a:pt x="157" y="144"/>
                  </a:cubicBezTo>
                  <a:cubicBezTo>
                    <a:pt x="156" y="144"/>
                    <a:pt x="155" y="143"/>
                    <a:pt x="155" y="143"/>
                  </a:cubicBezTo>
                  <a:cubicBezTo>
                    <a:pt x="151" y="145"/>
                    <a:pt x="147" y="148"/>
                    <a:pt x="142" y="151"/>
                  </a:cubicBezTo>
                  <a:cubicBezTo>
                    <a:pt x="141" y="149"/>
                    <a:pt x="139" y="146"/>
                    <a:pt x="137" y="143"/>
                  </a:cubicBezTo>
                  <a:cubicBezTo>
                    <a:pt x="133" y="144"/>
                    <a:pt x="128" y="146"/>
                    <a:pt x="123" y="147"/>
                  </a:cubicBezTo>
                  <a:cubicBezTo>
                    <a:pt x="124" y="151"/>
                    <a:pt x="124" y="155"/>
                    <a:pt x="125" y="159"/>
                  </a:cubicBezTo>
                  <a:cubicBezTo>
                    <a:pt x="120" y="158"/>
                    <a:pt x="118" y="157"/>
                    <a:pt x="115" y="157"/>
                  </a:cubicBezTo>
                  <a:cubicBezTo>
                    <a:pt x="115" y="158"/>
                    <a:pt x="115" y="158"/>
                    <a:pt x="116" y="159"/>
                  </a:cubicBezTo>
                  <a:cubicBezTo>
                    <a:pt x="107" y="161"/>
                    <a:pt x="99" y="162"/>
                    <a:pt x="89" y="164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DCD3E1F2-5C29-4E5D-AAB4-5D94493B90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4976" y="3590925"/>
              <a:ext cx="776288" cy="771525"/>
            </a:xfrm>
            <a:custGeom>
              <a:avLst/>
              <a:gdLst>
                <a:gd name="T0" fmla="*/ 2 w 93"/>
                <a:gd name="T1" fmla="*/ 31 h 93"/>
                <a:gd name="T2" fmla="*/ 6 w 93"/>
                <a:gd name="T3" fmla="*/ 21 h 93"/>
                <a:gd name="T4" fmla="*/ 24 w 93"/>
                <a:gd name="T5" fmla="*/ 21 h 93"/>
                <a:gd name="T6" fmla="*/ 25 w 93"/>
                <a:gd name="T7" fmla="*/ 4 h 93"/>
                <a:gd name="T8" fmla="*/ 37 w 93"/>
                <a:gd name="T9" fmla="*/ 0 h 93"/>
                <a:gd name="T10" fmla="*/ 42 w 93"/>
                <a:gd name="T11" fmla="*/ 11 h 93"/>
                <a:gd name="T12" fmla="*/ 62 w 93"/>
                <a:gd name="T13" fmla="*/ 2 h 93"/>
                <a:gd name="T14" fmla="*/ 67 w 93"/>
                <a:gd name="T15" fmla="*/ 4 h 93"/>
                <a:gd name="T16" fmla="*/ 73 w 93"/>
                <a:gd name="T17" fmla="*/ 7 h 93"/>
                <a:gd name="T18" fmla="*/ 68 w 93"/>
                <a:gd name="T19" fmla="*/ 17 h 93"/>
                <a:gd name="T20" fmla="*/ 89 w 93"/>
                <a:gd name="T21" fmla="*/ 25 h 93"/>
                <a:gd name="T22" fmla="*/ 91 w 93"/>
                <a:gd name="T23" fmla="*/ 31 h 93"/>
                <a:gd name="T24" fmla="*/ 93 w 93"/>
                <a:gd name="T25" fmla="*/ 36 h 93"/>
                <a:gd name="T26" fmla="*/ 92 w 93"/>
                <a:gd name="T27" fmla="*/ 61 h 93"/>
                <a:gd name="T28" fmla="*/ 87 w 93"/>
                <a:gd name="T29" fmla="*/ 73 h 93"/>
                <a:gd name="T30" fmla="*/ 76 w 93"/>
                <a:gd name="T31" fmla="*/ 68 h 93"/>
                <a:gd name="T32" fmla="*/ 68 w 93"/>
                <a:gd name="T33" fmla="*/ 89 h 93"/>
                <a:gd name="T34" fmla="*/ 57 w 93"/>
                <a:gd name="T35" fmla="*/ 93 h 93"/>
                <a:gd name="T36" fmla="*/ 32 w 93"/>
                <a:gd name="T37" fmla="*/ 92 h 93"/>
                <a:gd name="T38" fmla="*/ 21 w 93"/>
                <a:gd name="T39" fmla="*/ 86 h 93"/>
                <a:gd name="T40" fmla="*/ 20 w 93"/>
                <a:gd name="T41" fmla="*/ 69 h 93"/>
                <a:gd name="T42" fmla="*/ 7 w 93"/>
                <a:gd name="T43" fmla="*/ 65 h 93"/>
                <a:gd name="T44" fmla="*/ 5 w 93"/>
                <a:gd name="T45" fmla="*/ 68 h 93"/>
                <a:gd name="T46" fmla="*/ 0 w 93"/>
                <a:gd name="T47" fmla="*/ 57 h 93"/>
                <a:gd name="T48" fmla="*/ 2 w 93"/>
                <a:gd name="T49" fmla="*/ 31 h 93"/>
                <a:gd name="T50" fmla="*/ 47 w 93"/>
                <a:gd name="T51" fmla="*/ 32 h 93"/>
                <a:gd name="T52" fmla="*/ 33 w 93"/>
                <a:gd name="T53" fmla="*/ 46 h 93"/>
                <a:gd name="T54" fmla="*/ 47 w 93"/>
                <a:gd name="T55" fmla="*/ 61 h 93"/>
                <a:gd name="T56" fmla="*/ 61 w 93"/>
                <a:gd name="T57" fmla="*/ 46 h 93"/>
                <a:gd name="T58" fmla="*/ 47 w 93"/>
                <a:gd name="T59" fmla="*/ 3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3" h="93">
                  <a:moveTo>
                    <a:pt x="2" y="31"/>
                  </a:moveTo>
                  <a:cubicBezTo>
                    <a:pt x="3" y="28"/>
                    <a:pt x="5" y="25"/>
                    <a:pt x="6" y="21"/>
                  </a:cubicBezTo>
                  <a:cubicBezTo>
                    <a:pt x="12" y="21"/>
                    <a:pt x="17" y="28"/>
                    <a:pt x="24" y="21"/>
                  </a:cubicBezTo>
                  <a:cubicBezTo>
                    <a:pt x="31" y="15"/>
                    <a:pt x="26" y="10"/>
                    <a:pt x="25" y="4"/>
                  </a:cubicBezTo>
                  <a:cubicBezTo>
                    <a:pt x="29" y="3"/>
                    <a:pt x="33" y="1"/>
                    <a:pt x="37" y="0"/>
                  </a:cubicBezTo>
                  <a:cubicBezTo>
                    <a:pt x="38" y="4"/>
                    <a:pt x="40" y="7"/>
                    <a:pt x="42" y="11"/>
                  </a:cubicBezTo>
                  <a:cubicBezTo>
                    <a:pt x="55" y="13"/>
                    <a:pt x="55" y="13"/>
                    <a:pt x="62" y="2"/>
                  </a:cubicBezTo>
                  <a:cubicBezTo>
                    <a:pt x="63" y="2"/>
                    <a:pt x="66" y="3"/>
                    <a:pt x="67" y="4"/>
                  </a:cubicBezTo>
                  <a:cubicBezTo>
                    <a:pt x="69" y="5"/>
                    <a:pt x="71" y="6"/>
                    <a:pt x="73" y="7"/>
                  </a:cubicBezTo>
                  <a:cubicBezTo>
                    <a:pt x="71" y="10"/>
                    <a:pt x="70" y="14"/>
                    <a:pt x="68" y="17"/>
                  </a:cubicBezTo>
                  <a:cubicBezTo>
                    <a:pt x="77" y="28"/>
                    <a:pt x="77" y="28"/>
                    <a:pt x="89" y="25"/>
                  </a:cubicBezTo>
                  <a:cubicBezTo>
                    <a:pt x="90" y="27"/>
                    <a:pt x="91" y="29"/>
                    <a:pt x="91" y="31"/>
                  </a:cubicBezTo>
                  <a:cubicBezTo>
                    <a:pt x="92" y="32"/>
                    <a:pt x="93" y="34"/>
                    <a:pt x="93" y="36"/>
                  </a:cubicBezTo>
                  <a:cubicBezTo>
                    <a:pt x="77" y="45"/>
                    <a:pt x="77" y="52"/>
                    <a:pt x="92" y="61"/>
                  </a:cubicBezTo>
                  <a:cubicBezTo>
                    <a:pt x="90" y="65"/>
                    <a:pt x="89" y="69"/>
                    <a:pt x="87" y="73"/>
                  </a:cubicBezTo>
                  <a:cubicBezTo>
                    <a:pt x="83" y="71"/>
                    <a:pt x="79" y="69"/>
                    <a:pt x="76" y="68"/>
                  </a:cubicBezTo>
                  <a:cubicBezTo>
                    <a:pt x="65" y="76"/>
                    <a:pt x="65" y="76"/>
                    <a:pt x="68" y="89"/>
                  </a:cubicBezTo>
                  <a:cubicBezTo>
                    <a:pt x="65" y="90"/>
                    <a:pt x="61" y="92"/>
                    <a:pt x="57" y="93"/>
                  </a:cubicBezTo>
                  <a:cubicBezTo>
                    <a:pt x="49" y="77"/>
                    <a:pt x="42" y="77"/>
                    <a:pt x="32" y="92"/>
                  </a:cubicBezTo>
                  <a:cubicBezTo>
                    <a:pt x="28" y="90"/>
                    <a:pt x="25" y="88"/>
                    <a:pt x="21" y="86"/>
                  </a:cubicBezTo>
                  <a:cubicBezTo>
                    <a:pt x="22" y="80"/>
                    <a:pt x="29" y="74"/>
                    <a:pt x="20" y="69"/>
                  </a:cubicBezTo>
                  <a:cubicBezTo>
                    <a:pt x="16" y="67"/>
                    <a:pt x="11" y="67"/>
                    <a:pt x="7" y="65"/>
                  </a:cubicBezTo>
                  <a:cubicBezTo>
                    <a:pt x="6" y="66"/>
                    <a:pt x="5" y="67"/>
                    <a:pt x="5" y="68"/>
                  </a:cubicBezTo>
                  <a:cubicBezTo>
                    <a:pt x="3" y="64"/>
                    <a:pt x="2" y="61"/>
                    <a:pt x="0" y="57"/>
                  </a:cubicBezTo>
                  <a:cubicBezTo>
                    <a:pt x="16" y="48"/>
                    <a:pt x="17" y="41"/>
                    <a:pt x="2" y="31"/>
                  </a:cubicBezTo>
                  <a:close/>
                  <a:moveTo>
                    <a:pt x="47" y="32"/>
                  </a:moveTo>
                  <a:cubicBezTo>
                    <a:pt x="39" y="32"/>
                    <a:pt x="33" y="38"/>
                    <a:pt x="33" y="46"/>
                  </a:cubicBezTo>
                  <a:cubicBezTo>
                    <a:pt x="32" y="54"/>
                    <a:pt x="39" y="61"/>
                    <a:pt x="47" y="61"/>
                  </a:cubicBezTo>
                  <a:cubicBezTo>
                    <a:pt x="55" y="61"/>
                    <a:pt x="62" y="54"/>
                    <a:pt x="61" y="46"/>
                  </a:cubicBezTo>
                  <a:cubicBezTo>
                    <a:pt x="61" y="39"/>
                    <a:pt x="55" y="32"/>
                    <a:pt x="47" y="32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208DE7D8-CEB0-45E1-B787-1C986E9C1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63" y="1676400"/>
              <a:ext cx="793750" cy="463550"/>
            </a:xfrm>
            <a:custGeom>
              <a:avLst/>
              <a:gdLst>
                <a:gd name="T0" fmla="*/ 32 w 95"/>
                <a:gd name="T1" fmla="*/ 7 h 56"/>
                <a:gd name="T2" fmla="*/ 35 w 95"/>
                <a:gd name="T3" fmla="*/ 46 h 56"/>
                <a:gd name="T4" fmla="*/ 37 w 95"/>
                <a:gd name="T5" fmla="*/ 46 h 56"/>
                <a:gd name="T6" fmla="*/ 37 w 95"/>
                <a:gd name="T7" fmla="*/ 12 h 56"/>
                <a:gd name="T8" fmla="*/ 45 w 95"/>
                <a:gd name="T9" fmla="*/ 0 h 56"/>
                <a:gd name="T10" fmla="*/ 53 w 95"/>
                <a:gd name="T11" fmla="*/ 12 h 56"/>
                <a:gd name="T12" fmla="*/ 53 w 95"/>
                <a:gd name="T13" fmla="*/ 46 h 56"/>
                <a:gd name="T14" fmla="*/ 55 w 95"/>
                <a:gd name="T15" fmla="*/ 46 h 56"/>
                <a:gd name="T16" fmla="*/ 58 w 95"/>
                <a:gd name="T17" fmla="*/ 7 h 56"/>
                <a:gd name="T18" fmla="*/ 81 w 95"/>
                <a:gd name="T19" fmla="*/ 27 h 56"/>
                <a:gd name="T20" fmla="*/ 92 w 95"/>
                <a:gd name="T21" fmla="*/ 47 h 56"/>
                <a:gd name="T22" fmla="*/ 85 w 95"/>
                <a:gd name="T23" fmla="*/ 56 h 56"/>
                <a:gd name="T24" fmla="*/ 46 w 95"/>
                <a:gd name="T25" fmla="*/ 56 h 56"/>
                <a:gd name="T26" fmla="*/ 9 w 95"/>
                <a:gd name="T27" fmla="*/ 56 h 56"/>
                <a:gd name="T28" fmla="*/ 1 w 95"/>
                <a:gd name="T29" fmla="*/ 52 h 56"/>
                <a:gd name="T30" fmla="*/ 3 w 95"/>
                <a:gd name="T31" fmla="*/ 44 h 56"/>
                <a:gd name="T32" fmla="*/ 8 w 95"/>
                <a:gd name="T33" fmla="*/ 33 h 56"/>
                <a:gd name="T34" fmla="*/ 32 w 95"/>
                <a:gd name="T35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5" h="56">
                  <a:moveTo>
                    <a:pt x="32" y="7"/>
                  </a:moveTo>
                  <a:cubicBezTo>
                    <a:pt x="33" y="21"/>
                    <a:pt x="34" y="33"/>
                    <a:pt x="35" y="46"/>
                  </a:cubicBezTo>
                  <a:cubicBezTo>
                    <a:pt x="36" y="46"/>
                    <a:pt x="36" y="46"/>
                    <a:pt x="37" y="46"/>
                  </a:cubicBezTo>
                  <a:cubicBezTo>
                    <a:pt x="37" y="34"/>
                    <a:pt x="37" y="23"/>
                    <a:pt x="37" y="12"/>
                  </a:cubicBezTo>
                  <a:cubicBezTo>
                    <a:pt x="37" y="6"/>
                    <a:pt x="38" y="0"/>
                    <a:pt x="45" y="0"/>
                  </a:cubicBezTo>
                  <a:cubicBezTo>
                    <a:pt x="53" y="0"/>
                    <a:pt x="53" y="6"/>
                    <a:pt x="53" y="12"/>
                  </a:cubicBezTo>
                  <a:cubicBezTo>
                    <a:pt x="52" y="23"/>
                    <a:pt x="53" y="35"/>
                    <a:pt x="53" y="46"/>
                  </a:cubicBezTo>
                  <a:cubicBezTo>
                    <a:pt x="53" y="46"/>
                    <a:pt x="54" y="46"/>
                    <a:pt x="55" y="46"/>
                  </a:cubicBezTo>
                  <a:cubicBezTo>
                    <a:pt x="56" y="33"/>
                    <a:pt x="57" y="21"/>
                    <a:pt x="58" y="7"/>
                  </a:cubicBezTo>
                  <a:cubicBezTo>
                    <a:pt x="70" y="11"/>
                    <a:pt x="77" y="18"/>
                    <a:pt x="81" y="27"/>
                  </a:cubicBezTo>
                  <a:cubicBezTo>
                    <a:pt x="85" y="34"/>
                    <a:pt x="88" y="40"/>
                    <a:pt x="92" y="47"/>
                  </a:cubicBezTo>
                  <a:cubicBezTo>
                    <a:pt x="95" y="53"/>
                    <a:pt x="92" y="56"/>
                    <a:pt x="85" y="56"/>
                  </a:cubicBezTo>
                  <a:cubicBezTo>
                    <a:pt x="72" y="56"/>
                    <a:pt x="59" y="56"/>
                    <a:pt x="46" y="56"/>
                  </a:cubicBezTo>
                  <a:cubicBezTo>
                    <a:pt x="34" y="56"/>
                    <a:pt x="21" y="56"/>
                    <a:pt x="9" y="56"/>
                  </a:cubicBezTo>
                  <a:cubicBezTo>
                    <a:pt x="6" y="56"/>
                    <a:pt x="2" y="54"/>
                    <a:pt x="1" y="52"/>
                  </a:cubicBezTo>
                  <a:cubicBezTo>
                    <a:pt x="0" y="50"/>
                    <a:pt x="2" y="47"/>
                    <a:pt x="3" y="44"/>
                  </a:cubicBezTo>
                  <a:cubicBezTo>
                    <a:pt x="5" y="40"/>
                    <a:pt x="6" y="37"/>
                    <a:pt x="8" y="33"/>
                  </a:cubicBezTo>
                  <a:cubicBezTo>
                    <a:pt x="12" y="21"/>
                    <a:pt x="18" y="11"/>
                    <a:pt x="32" y="7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F2B712DA-8E40-489F-A3B2-5970B91053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91251" y="3375025"/>
              <a:ext cx="509588" cy="531813"/>
            </a:xfrm>
            <a:custGeom>
              <a:avLst/>
              <a:gdLst>
                <a:gd name="T0" fmla="*/ 60 w 61"/>
                <a:gd name="T1" fmla="*/ 50 h 64"/>
                <a:gd name="T2" fmla="*/ 45 w 61"/>
                <a:gd name="T3" fmla="*/ 64 h 64"/>
                <a:gd name="T4" fmla="*/ 35 w 61"/>
                <a:gd name="T5" fmla="*/ 59 h 64"/>
                <a:gd name="T6" fmla="*/ 23 w 61"/>
                <a:gd name="T7" fmla="*/ 59 h 64"/>
                <a:gd name="T8" fmla="*/ 14 w 61"/>
                <a:gd name="T9" fmla="*/ 62 h 64"/>
                <a:gd name="T10" fmla="*/ 5 w 61"/>
                <a:gd name="T11" fmla="*/ 47 h 64"/>
                <a:gd name="T12" fmla="*/ 0 w 61"/>
                <a:gd name="T13" fmla="*/ 41 h 64"/>
                <a:gd name="T14" fmla="*/ 0 w 61"/>
                <a:gd name="T15" fmla="*/ 21 h 64"/>
                <a:gd name="T16" fmla="*/ 8 w 61"/>
                <a:gd name="T17" fmla="*/ 18 h 64"/>
                <a:gd name="T18" fmla="*/ 18 w 61"/>
                <a:gd name="T19" fmla="*/ 9 h 64"/>
                <a:gd name="T20" fmla="*/ 22 w 61"/>
                <a:gd name="T21" fmla="*/ 0 h 64"/>
                <a:gd name="T22" fmla="*/ 40 w 61"/>
                <a:gd name="T23" fmla="*/ 5 h 64"/>
                <a:gd name="T24" fmla="*/ 47 w 61"/>
                <a:gd name="T25" fmla="*/ 6 h 64"/>
                <a:gd name="T26" fmla="*/ 61 w 61"/>
                <a:gd name="T27" fmla="*/ 20 h 64"/>
                <a:gd name="T28" fmla="*/ 58 w 61"/>
                <a:gd name="T29" fmla="*/ 28 h 64"/>
                <a:gd name="T30" fmla="*/ 57 w 61"/>
                <a:gd name="T31" fmla="*/ 41 h 64"/>
                <a:gd name="T32" fmla="*/ 60 w 61"/>
                <a:gd name="T33" fmla="*/ 50 h 64"/>
                <a:gd name="T34" fmla="*/ 31 w 61"/>
                <a:gd name="T35" fmla="*/ 20 h 64"/>
                <a:gd name="T36" fmla="*/ 22 w 61"/>
                <a:gd name="T37" fmla="*/ 32 h 64"/>
                <a:gd name="T38" fmla="*/ 31 w 61"/>
                <a:gd name="T39" fmla="*/ 42 h 64"/>
                <a:gd name="T40" fmla="*/ 40 w 61"/>
                <a:gd name="T41" fmla="*/ 33 h 64"/>
                <a:gd name="T42" fmla="*/ 31 w 61"/>
                <a:gd name="T43" fmla="*/ 2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64">
                  <a:moveTo>
                    <a:pt x="60" y="50"/>
                  </a:moveTo>
                  <a:cubicBezTo>
                    <a:pt x="46" y="46"/>
                    <a:pt x="43" y="49"/>
                    <a:pt x="45" y="64"/>
                  </a:cubicBezTo>
                  <a:cubicBezTo>
                    <a:pt x="41" y="62"/>
                    <a:pt x="38" y="60"/>
                    <a:pt x="35" y="59"/>
                  </a:cubicBezTo>
                  <a:cubicBezTo>
                    <a:pt x="31" y="59"/>
                    <a:pt x="27" y="59"/>
                    <a:pt x="23" y="59"/>
                  </a:cubicBezTo>
                  <a:cubicBezTo>
                    <a:pt x="21" y="59"/>
                    <a:pt x="18" y="61"/>
                    <a:pt x="14" y="62"/>
                  </a:cubicBezTo>
                  <a:cubicBezTo>
                    <a:pt x="16" y="51"/>
                    <a:pt x="17" y="44"/>
                    <a:pt x="5" y="47"/>
                  </a:cubicBezTo>
                  <a:cubicBezTo>
                    <a:pt x="3" y="47"/>
                    <a:pt x="1" y="43"/>
                    <a:pt x="0" y="41"/>
                  </a:cubicBezTo>
                  <a:cubicBezTo>
                    <a:pt x="11" y="34"/>
                    <a:pt x="11" y="30"/>
                    <a:pt x="0" y="21"/>
                  </a:cubicBezTo>
                  <a:cubicBezTo>
                    <a:pt x="3" y="20"/>
                    <a:pt x="6" y="18"/>
                    <a:pt x="8" y="18"/>
                  </a:cubicBezTo>
                  <a:cubicBezTo>
                    <a:pt x="15" y="18"/>
                    <a:pt x="18" y="16"/>
                    <a:pt x="18" y="9"/>
                  </a:cubicBezTo>
                  <a:cubicBezTo>
                    <a:pt x="18" y="7"/>
                    <a:pt x="20" y="4"/>
                    <a:pt x="22" y="0"/>
                  </a:cubicBezTo>
                  <a:cubicBezTo>
                    <a:pt x="28" y="10"/>
                    <a:pt x="33" y="16"/>
                    <a:pt x="40" y="5"/>
                  </a:cubicBezTo>
                  <a:cubicBezTo>
                    <a:pt x="41" y="4"/>
                    <a:pt x="45" y="5"/>
                    <a:pt x="47" y="6"/>
                  </a:cubicBezTo>
                  <a:cubicBezTo>
                    <a:pt x="44" y="18"/>
                    <a:pt x="47" y="21"/>
                    <a:pt x="61" y="20"/>
                  </a:cubicBezTo>
                  <a:cubicBezTo>
                    <a:pt x="60" y="23"/>
                    <a:pt x="59" y="26"/>
                    <a:pt x="58" y="28"/>
                  </a:cubicBezTo>
                  <a:cubicBezTo>
                    <a:pt x="53" y="32"/>
                    <a:pt x="53" y="36"/>
                    <a:pt x="57" y="41"/>
                  </a:cubicBezTo>
                  <a:cubicBezTo>
                    <a:pt x="59" y="43"/>
                    <a:pt x="58" y="46"/>
                    <a:pt x="60" y="50"/>
                  </a:cubicBezTo>
                  <a:close/>
                  <a:moveTo>
                    <a:pt x="31" y="20"/>
                  </a:moveTo>
                  <a:cubicBezTo>
                    <a:pt x="27" y="26"/>
                    <a:pt x="23" y="29"/>
                    <a:pt x="22" y="32"/>
                  </a:cubicBezTo>
                  <a:cubicBezTo>
                    <a:pt x="21" y="38"/>
                    <a:pt x="25" y="43"/>
                    <a:pt x="31" y="42"/>
                  </a:cubicBezTo>
                  <a:cubicBezTo>
                    <a:pt x="34" y="41"/>
                    <a:pt x="39" y="37"/>
                    <a:pt x="40" y="33"/>
                  </a:cubicBezTo>
                  <a:cubicBezTo>
                    <a:pt x="40" y="30"/>
                    <a:pt x="36" y="26"/>
                    <a:pt x="31" y="2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876074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0AED8D03-77FF-4E54-BC73-E1AC4B9B2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78" y="112488"/>
            <a:ext cx="11863844" cy="6633023"/>
          </a:xfrm>
          <a:prstGeom prst="rect">
            <a:avLst/>
          </a:prstGeom>
          <a:noFill/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id="{E6BDA5E4-EF0A-42D3-8B2B-89BA5E778B77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980C00C-8BF7-451B-B227-EA04496E900F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BC9E44C-F64B-40E1-A2B7-1AA79D00C5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19B9D31-5AAF-4A13-8DC4-713EC6E866D1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6E89C00-A061-4415-9E6C-CB7ED3E3A805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CC5BEF-4A1E-471A-AF10-1824EF5BA3CA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E8EE7E-088D-4100-B278-9F0E70AB3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B408CA-C81D-49EC-AFDA-3FFC4FAD1AAB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44FCEDD-5FF4-4091-8454-52E3F40E5D0A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59F4B0-05C0-4CAE-B50A-E89D75DE854B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EBF9E0-3697-4C88-93FC-4CB6A5B72110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F3B285-F67F-42A8-97C0-195986EC2822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rgbClr val="19A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7FD254-9758-4B5C-9215-2B9358E0F586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342A5C-BB6F-4087-A158-667D83C1D04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58DDFC-2101-448C-A664-FE06250D577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B9496A-FAF9-4984-A7EE-9150226433E5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A143D0-3E33-44E4-8A34-4811CCE3F0D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A645DC-AE55-4EC8-9085-5C2F4A9A795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AE61B4-0728-4807-85D0-324E70C25508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5319E6-9C41-467E-AB54-462D38F89D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A6E889-3F7A-46E5-A7D3-F7F0A9EDC09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8C24D6E-8DEA-4ACC-8965-405F986E4E71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54C0E9-28F8-48B0-B717-ADCE9B11480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96F567-4252-44DC-8E9F-586D7A5437C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3A6B644-2460-492E-B5E3-C1AFD6B053EB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1CDC4B-6C17-4D08-8343-86C57BE82339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1EC13F-BEF2-4CED-AFC9-4B69537EB7D6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0680C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0680C3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AE3248-EE33-4FD2-9D1A-1982022ECF84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07A398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07A398"/>
              </a:solidFill>
              <a:cs typeface="Calibri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3455A88-7ABA-4483-BFB5-FAF2A6BB2023}"/>
              </a:ext>
            </a:extLst>
          </p:cNvPr>
          <p:cNvGrpSpPr/>
          <p:nvPr/>
        </p:nvGrpSpPr>
        <p:grpSpPr>
          <a:xfrm>
            <a:off x="7087737" y="3315401"/>
            <a:ext cx="666282" cy="282177"/>
            <a:chOff x="113572" y="3059144"/>
            <a:chExt cx="2324346" cy="984385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E7CB5C-3D08-406C-98C9-67B3F22A83EA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FAC0020-D0A1-424D-8D18-5E632B540762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27A028-A5A7-48BC-860F-68B626FBF2F5}"/>
              </a:ext>
            </a:extLst>
          </p:cNvPr>
          <p:cNvGrpSpPr/>
          <p:nvPr/>
        </p:nvGrpSpPr>
        <p:grpSpPr>
          <a:xfrm>
            <a:off x="9828550" y="2540828"/>
            <a:ext cx="633274" cy="412626"/>
            <a:chOff x="9418332" y="2951963"/>
            <a:chExt cx="1418527" cy="924278"/>
          </a:xfrm>
          <a:solidFill>
            <a:schemeClr val="bg1"/>
          </a:solidFill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FBAE044-8F15-44DF-864D-D6DC821D75C8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5054FE3-39D8-4D05-AFF1-B8647323BF55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2A5E10D9-2EE3-4B8E-88CF-467BE3722F07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C253B9F-0583-4FF7-BF59-77142D0A1251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E3BD2B1-46D9-420B-AA0B-445BF475938A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B3BD19E-323C-4D29-A325-CFF0D735907E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3CDC5E6-83DE-4091-A3E2-15C39C74B9BA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E348773-1D07-4BB7-8A51-C0D97D2E3E19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724B8E1-69A3-498D-931C-ECA3E32110A0}"/>
              </a:ext>
            </a:extLst>
          </p:cNvPr>
          <p:cNvSpPr/>
          <p:nvPr/>
        </p:nvSpPr>
        <p:spPr>
          <a:xfrm>
            <a:off x="4382362" y="4097482"/>
            <a:ext cx="669577" cy="25783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614C4C0-D6CC-4AE0-8E66-3370D127C93C}"/>
              </a:ext>
            </a:extLst>
          </p:cNvPr>
          <p:cNvGrpSpPr/>
          <p:nvPr/>
        </p:nvGrpSpPr>
        <p:grpSpPr>
          <a:xfrm>
            <a:off x="1838485" y="4671795"/>
            <a:ext cx="409525" cy="488788"/>
            <a:chOff x="3570" y="619306"/>
            <a:chExt cx="4703649" cy="5614032"/>
          </a:xfrm>
          <a:solidFill>
            <a:schemeClr val="bg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A94AB85-0B14-4124-9E13-5EBCE1CCDD33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EFED411-A228-4435-9CDF-898203BEBDCB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A148E2-CBF6-4D84-A122-6EF52320827C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2BA2E2A-62C9-498E-8135-F29F3807181C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51C571A-79F7-46EB-88A1-77B4C0E4BE74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0241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0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0EFFB30-A160-4211-8E55-E91CF2EEC5C1}"/>
              </a:ext>
            </a:extLst>
          </p:cNvPr>
          <p:cNvSpPr/>
          <p:nvPr/>
        </p:nvSpPr>
        <p:spPr>
          <a:xfrm>
            <a:off x="889399" y="-6081"/>
            <a:ext cx="274320" cy="596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453259C-53AF-4B92-A063-551B86BBFEAA}"/>
              </a:ext>
            </a:extLst>
          </p:cNvPr>
          <p:cNvSpPr/>
          <p:nvPr/>
        </p:nvSpPr>
        <p:spPr>
          <a:xfrm>
            <a:off x="804864" y="183646"/>
            <a:ext cx="457200" cy="18288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E24DE2F-EF95-4D1B-982B-694A7101623F}"/>
              </a:ext>
            </a:extLst>
          </p:cNvPr>
          <p:cNvGrpSpPr/>
          <p:nvPr/>
        </p:nvGrpSpPr>
        <p:grpSpPr>
          <a:xfrm>
            <a:off x="2" y="491130"/>
            <a:ext cx="2300512" cy="1658160"/>
            <a:chOff x="2" y="491130"/>
            <a:chExt cx="2300512" cy="16581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F1ACE8-C541-4C9F-BF36-E4A177C88D7C}"/>
                </a:ext>
              </a:extLst>
            </p:cNvPr>
            <p:cNvSpPr/>
            <p:nvPr/>
          </p:nvSpPr>
          <p:spPr>
            <a:xfrm>
              <a:off x="2" y="590550"/>
              <a:ext cx="160972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48AA0CE-12BB-4474-9226-04D727757709}"/>
                </a:ext>
              </a:extLst>
            </p:cNvPr>
            <p:cNvSpPr/>
            <p:nvPr/>
          </p:nvSpPr>
          <p:spPr>
            <a:xfrm>
              <a:off x="1935253" y="1162049"/>
              <a:ext cx="274320" cy="9872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36D23E0E-ACBE-41A0-8BBC-638DF0620A05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060AD60-4AA0-4914-8719-383BECD61096}"/>
                </a:ext>
              </a:extLst>
            </p:cNvPr>
            <p:cNvSpPr/>
            <p:nvPr/>
          </p:nvSpPr>
          <p:spPr>
            <a:xfrm>
              <a:off x="1843314" y="12480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FD6AEC-A2F3-4D68-912B-FA75682DB3CC}"/>
                </a:ext>
              </a:extLst>
            </p:cNvPr>
            <p:cNvSpPr/>
            <p:nvPr/>
          </p:nvSpPr>
          <p:spPr>
            <a:xfrm>
              <a:off x="139290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0EF282-A0CC-490B-BCB6-E2ABE06A53EA}"/>
              </a:ext>
            </a:extLst>
          </p:cNvPr>
          <p:cNvGrpSpPr/>
          <p:nvPr/>
        </p:nvGrpSpPr>
        <p:grpSpPr>
          <a:xfrm flipH="1">
            <a:off x="9655505" y="4921717"/>
            <a:ext cx="2536495" cy="1319868"/>
            <a:chOff x="-83581" y="643530"/>
            <a:chExt cx="2536495" cy="13198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4E2454-C9E2-4303-8EE3-2E1498D516F4}"/>
                </a:ext>
              </a:extLst>
            </p:cNvPr>
            <p:cNvSpPr/>
            <p:nvPr/>
          </p:nvSpPr>
          <p:spPr>
            <a:xfrm>
              <a:off x="-83581" y="742950"/>
              <a:ext cx="1845707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AA979D-898D-4CBD-93ED-73B82D9F5021}"/>
                </a:ext>
              </a:extLst>
            </p:cNvPr>
            <p:cNvSpPr/>
            <p:nvPr/>
          </p:nvSpPr>
          <p:spPr>
            <a:xfrm>
              <a:off x="2087653" y="1314450"/>
              <a:ext cx="274320" cy="648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E679347E-6EB2-42D0-B802-471174ED5743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721DE897-9941-498E-8DD9-D52E1A90A696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E8D6255-5F0E-4E26-82BD-AAAA2252A0CD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6564DD-3722-4C3B-B731-DB294D88A036}"/>
              </a:ext>
            </a:extLst>
          </p:cNvPr>
          <p:cNvGrpSpPr/>
          <p:nvPr/>
        </p:nvGrpSpPr>
        <p:grpSpPr>
          <a:xfrm rot="10800000">
            <a:off x="1992952" y="4741678"/>
            <a:ext cx="8494072" cy="1827926"/>
            <a:chOff x="-6041158" y="643530"/>
            <a:chExt cx="8494072" cy="182792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01C9E7-1211-404D-91CC-7E0FC2EEBA4A}"/>
                </a:ext>
              </a:extLst>
            </p:cNvPr>
            <p:cNvSpPr/>
            <p:nvPr/>
          </p:nvSpPr>
          <p:spPr>
            <a:xfrm>
              <a:off x="-6041158" y="742950"/>
              <a:ext cx="7803285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02B4BCE-D6D4-4F8C-B9D0-94DAA3C14F8F}"/>
                </a:ext>
              </a:extLst>
            </p:cNvPr>
            <p:cNvSpPr/>
            <p:nvPr/>
          </p:nvSpPr>
          <p:spPr>
            <a:xfrm>
              <a:off x="2087653" y="1314450"/>
              <a:ext cx="274320" cy="11570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B6388E78-95F8-4872-BBCF-22E5CA9974B8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7FFF0A-7C9D-4506-92CF-C2D742FD0FBE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26B5C83F-F678-4889-8CC0-2EA7FDA50FC8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53585F-6CF0-41A7-B203-E1433ACA49E4}"/>
              </a:ext>
            </a:extLst>
          </p:cNvPr>
          <p:cNvGrpSpPr/>
          <p:nvPr/>
        </p:nvGrpSpPr>
        <p:grpSpPr>
          <a:xfrm>
            <a:off x="9974895" y="6108175"/>
            <a:ext cx="1311887" cy="1319867"/>
            <a:chOff x="989126" y="491130"/>
            <a:chExt cx="1311887" cy="1319867"/>
          </a:xfrm>
        </p:grpSpPr>
        <p:sp>
          <p:nvSpPr>
            <p:cNvPr id="58" name="Block Arc 57">
              <a:extLst>
                <a:ext uri="{FF2B5EF4-FFF2-40B4-BE49-F238E27FC236}">
                  <a16:creationId xmlns:a16="http://schemas.microsoft.com/office/drawing/2014/main" id="{DC8F628B-D206-46BC-BC86-2A8CF00BB5F7}"/>
                </a:ext>
              </a:extLst>
            </p:cNvPr>
            <p:cNvSpPr/>
            <p:nvPr/>
          </p:nvSpPr>
          <p:spPr>
            <a:xfrm>
              <a:off x="989126" y="5905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C3F4A65E-289E-4484-97CB-7E1D72FE8232}"/>
                </a:ext>
              </a:extLst>
            </p:cNvPr>
            <p:cNvSpPr/>
            <p:nvPr/>
          </p:nvSpPr>
          <p:spPr>
            <a:xfrm>
              <a:off x="1843813" y="1070609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F7F8F0D-719F-4E8A-993A-7FADB3407717}"/>
                </a:ext>
              </a:extLst>
            </p:cNvPr>
            <p:cNvSpPr/>
            <p:nvPr/>
          </p:nvSpPr>
          <p:spPr>
            <a:xfrm>
              <a:off x="1411959" y="4911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0A04D2-3B19-40F2-8C3D-A4860753F897}"/>
              </a:ext>
            </a:extLst>
          </p:cNvPr>
          <p:cNvGrpSpPr/>
          <p:nvPr/>
        </p:nvGrpSpPr>
        <p:grpSpPr>
          <a:xfrm>
            <a:off x="5827554" y="767795"/>
            <a:ext cx="3861193" cy="4611122"/>
            <a:chOff x="4406505" y="1014865"/>
            <a:chExt cx="3861193" cy="46111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B3F2DEB-2A68-4124-9779-9F76084F904D}"/>
              </a:ext>
            </a:extLst>
          </p:cNvPr>
          <p:cNvSpPr txBox="1"/>
          <p:nvPr/>
        </p:nvSpPr>
        <p:spPr>
          <a:xfrm>
            <a:off x="2071914" y="645312"/>
            <a:ext cx="306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40BA5B-2F93-4AB5-9411-959D009F0329}"/>
              </a:ext>
            </a:extLst>
          </p:cNvPr>
          <p:cNvGrpSpPr/>
          <p:nvPr/>
        </p:nvGrpSpPr>
        <p:grpSpPr>
          <a:xfrm rot="16200000" flipH="1">
            <a:off x="9646767" y="722578"/>
            <a:ext cx="3273891" cy="1816575"/>
            <a:chOff x="-820977" y="643530"/>
            <a:chExt cx="3273891" cy="181657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D5C7899-A839-4A96-B212-4CDF34DE411E}"/>
                </a:ext>
              </a:extLst>
            </p:cNvPr>
            <p:cNvSpPr/>
            <p:nvPr/>
          </p:nvSpPr>
          <p:spPr>
            <a:xfrm>
              <a:off x="-820977" y="742951"/>
              <a:ext cx="2583104" cy="27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A5E65A1-B9A9-4E9C-8A5D-7AC8C158EEBE}"/>
                </a:ext>
              </a:extLst>
            </p:cNvPr>
            <p:cNvSpPr/>
            <p:nvPr/>
          </p:nvSpPr>
          <p:spPr>
            <a:xfrm>
              <a:off x="2087653" y="1314450"/>
              <a:ext cx="274320" cy="1145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7A21BCC-CB69-4EC7-ADD9-352EB018ABEA}"/>
                </a:ext>
              </a:extLst>
            </p:cNvPr>
            <p:cNvSpPr/>
            <p:nvPr/>
          </p:nvSpPr>
          <p:spPr>
            <a:xfrm>
              <a:off x="1141526" y="742950"/>
              <a:ext cx="1220447" cy="1220447"/>
            </a:xfrm>
            <a:prstGeom prst="blockArc">
              <a:avLst>
                <a:gd name="adj1" fmla="val 16189038"/>
                <a:gd name="adj2" fmla="val 21501902"/>
                <a:gd name="adj3" fmla="val 2264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FFBE240E-1F3A-4600-BA16-C5A37AA8AD70}"/>
                </a:ext>
              </a:extLst>
            </p:cNvPr>
            <p:cNvSpPr/>
            <p:nvPr/>
          </p:nvSpPr>
          <p:spPr>
            <a:xfrm>
              <a:off x="1995714" y="1400482"/>
              <a:ext cx="457200" cy="1828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787523B-703C-44BD-87D0-846766EBFA8A}"/>
                </a:ext>
              </a:extLst>
            </p:cNvPr>
            <p:cNvSpPr/>
            <p:nvPr/>
          </p:nvSpPr>
          <p:spPr>
            <a:xfrm>
              <a:off x="1545309" y="643530"/>
              <a:ext cx="182880" cy="457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Rectángulo 62">
            <a:extLst>
              <a:ext uri="{FF2B5EF4-FFF2-40B4-BE49-F238E27FC236}">
                <a16:creationId xmlns:a16="http://schemas.microsoft.com/office/drawing/2014/main" id="{2B3D20AB-F21A-4E00-A756-9B5698F1D17F}"/>
              </a:ext>
            </a:extLst>
          </p:cNvPr>
          <p:cNvSpPr/>
          <p:nvPr/>
        </p:nvSpPr>
        <p:spPr>
          <a:xfrm>
            <a:off x="198783" y="139149"/>
            <a:ext cx="11807687" cy="657970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566BBE4-5113-445C-8F55-52B37A14E2D1}"/>
              </a:ext>
            </a:extLst>
          </p:cNvPr>
          <p:cNvGrpSpPr/>
          <p:nvPr/>
        </p:nvGrpSpPr>
        <p:grpSpPr>
          <a:xfrm>
            <a:off x="719089" y="2281573"/>
            <a:ext cx="2887304" cy="2270087"/>
            <a:chOff x="-4537576" y="453235"/>
            <a:chExt cx="4611688" cy="3625850"/>
          </a:xfrm>
          <a:solidFill>
            <a:schemeClr val="bg1"/>
          </a:solidFill>
        </p:grpSpPr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1AFD6B34-9F8E-41DA-81FF-0DE18679C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55026" y="2972598"/>
              <a:ext cx="4459288" cy="871538"/>
            </a:xfrm>
            <a:custGeom>
              <a:avLst/>
              <a:gdLst>
                <a:gd name="T0" fmla="*/ 323 w 323"/>
                <a:gd name="T1" fmla="*/ 63 h 63"/>
                <a:gd name="T2" fmla="*/ 2 w 323"/>
                <a:gd name="T3" fmla="*/ 63 h 63"/>
                <a:gd name="T4" fmla="*/ 0 w 323"/>
                <a:gd name="T5" fmla="*/ 61 h 63"/>
                <a:gd name="T6" fmla="*/ 18 w 323"/>
                <a:gd name="T7" fmla="*/ 45 h 63"/>
                <a:gd name="T8" fmla="*/ 58 w 323"/>
                <a:gd name="T9" fmla="*/ 5 h 63"/>
                <a:gd name="T10" fmla="*/ 71 w 323"/>
                <a:gd name="T11" fmla="*/ 0 h 63"/>
                <a:gd name="T12" fmla="*/ 252 w 323"/>
                <a:gd name="T13" fmla="*/ 0 h 63"/>
                <a:gd name="T14" fmla="*/ 262 w 323"/>
                <a:gd name="T15" fmla="*/ 3 h 63"/>
                <a:gd name="T16" fmla="*/ 323 w 323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3" h="63">
                  <a:moveTo>
                    <a:pt x="323" y="63"/>
                  </a:moveTo>
                  <a:cubicBezTo>
                    <a:pt x="214" y="63"/>
                    <a:pt x="108" y="63"/>
                    <a:pt x="2" y="63"/>
                  </a:cubicBezTo>
                  <a:cubicBezTo>
                    <a:pt x="2" y="62"/>
                    <a:pt x="1" y="62"/>
                    <a:pt x="0" y="61"/>
                  </a:cubicBezTo>
                  <a:cubicBezTo>
                    <a:pt x="6" y="56"/>
                    <a:pt x="12" y="50"/>
                    <a:pt x="18" y="45"/>
                  </a:cubicBezTo>
                  <a:cubicBezTo>
                    <a:pt x="31" y="32"/>
                    <a:pt x="44" y="18"/>
                    <a:pt x="58" y="5"/>
                  </a:cubicBezTo>
                  <a:cubicBezTo>
                    <a:pt x="61" y="2"/>
                    <a:pt x="66" y="0"/>
                    <a:pt x="71" y="0"/>
                  </a:cubicBezTo>
                  <a:cubicBezTo>
                    <a:pt x="131" y="0"/>
                    <a:pt x="192" y="0"/>
                    <a:pt x="252" y="0"/>
                  </a:cubicBezTo>
                  <a:cubicBezTo>
                    <a:pt x="255" y="0"/>
                    <a:pt x="260" y="1"/>
                    <a:pt x="262" y="3"/>
                  </a:cubicBezTo>
                  <a:cubicBezTo>
                    <a:pt x="282" y="22"/>
                    <a:pt x="301" y="42"/>
                    <a:pt x="323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6">
              <a:extLst>
                <a:ext uri="{FF2B5EF4-FFF2-40B4-BE49-F238E27FC236}">
                  <a16:creationId xmlns:a16="http://schemas.microsoft.com/office/drawing/2014/main" id="{861988E2-4774-4455-8B2D-8BFD37C79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81863" y="1256510"/>
              <a:ext cx="2085975" cy="1631950"/>
            </a:xfrm>
            <a:custGeom>
              <a:avLst/>
              <a:gdLst>
                <a:gd name="T0" fmla="*/ 1 w 151"/>
                <a:gd name="T1" fmla="*/ 118 h 118"/>
                <a:gd name="T2" fmla="*/ 16 w 151"/>
                <a:gd name="T3" fmla="*/ 70 h 118"/>
                <a:gd name="T4" fmla="*/ 59 w 151"/>
                <a:gd name="T5" fmla="*/ 49 h 118"/>
                <a:gd name="T6" fmla="*/ 34 w 151"/>
                <a:gd name="T7" fmla="*/ 0 h 118"/>
                <a:gd name="T8" fmla="*/ 118 w 151"/>
                <a:gd name="T9" fmla="*/ 0 h 118"/>
                <a:gd name="T10" fmla="*/ 91 w 151"/>
                <a:gd name="T11" fmla="*/ 50 h 118"/>
                <a:gd name="T12" fmla="*/ 102 w 151"/>
                <a:gd name="T13" fmla="*/ 54 h 118"/>
                <a:gd name="T14" fmla="*/ 118 w 151"/>
                <a:gd name="T15" fmla="*/ 59 h 118"/>
                <a:gd name="T16" fmla="*/ 149 w 151"/>
                <a:gd name="T17" fmla="*/ 96 h 118"/>
                <a:gd name="T18" fmla="*/ 151 w 151"/>
                <a:gd name="T19" fmla="*/ 118 h 118"/>
                <a:gd name="T20" fmla="*/ 1 w 151"/>
                <a:gd name="T2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118">
                  <a:moveTo>
                    <a:pt x="1" y="118"/>
                  </a:moveTo>
                  <a:cubicBezTo>
                    <a:pt x="4" y="100"/>
                    <a:pt x="0" y="81"/>
                    <a:pt x="16" y="70"/>
                  </a:cubicBezTo>
                  <a:cubicBezTo>
                    <a:pt x="29" y="61"/>
                    <a:pt x="44" y="56"/>
                    <a:pt x="59" y="49"/>
                  </a:cubicBezTo>
                  <a:cubicBezTo>
                    <a:pt x="41" y="39"/>
                    <a:pt x="34" y="22"/>
                    <a:pt x="34" y="0"/>
                  </a:cubicBezTo>
                  <a:cubicBezTo>
                    <a:pt x="62" y="0"/>
                    <a:pt x="90" y="0"/>
                    <a:pt x="118" y="0"/>
                  </a:cubicBezTo>
                  <a:cubicBezTo>
                    <a:pt x="119" y="21"/>
                    <a:pt x="112" y="38"/>
                    <a:pt x="91" y="50"/>
                  </a:cubicBezTo>
                  <a:cubicBezTo>
                    <a:pt x="96" y="52"/>
                    <a:pt x="99" y="53"/>
                    <a:pt x="102" y="54"/>
                  </a:cubicBezTo>
                  <a:cubicBezTo>
                    <a:pt x="107" y="56"/>
                    <a:pt x="113" y="57"/>
                    <a:pt x="118" y="59"/>
                  </a:cubicBezTo>
                  <a:cubicBezTo>
                    <a:pt x="136" y="65"/>
                    <a:pt x="148" y="76"/>
                    <a:pt x="149" y="96"/>
                  </a:cubicBezTo>
                  <a:cubicBezTo>
                    <a:pt x="149" y="103"/>
                    <a:pt x="150" y="111"/>
                    <a:pt x="151" y="118"/>
                  </a:cubicBezTo>
                  <a:cubicBezTo>
                    <a:pt x="101" y="118"/>
                    <a:pt x="51" y="118"/>
                    <a:pt x="1" y="1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7">
              <a:extLst>
                <a:ext uri="{FF2B5EF4-FFF2-40B4-BE49-F238E27FC236}">
                  <a16:creationId xmlns:a16="http://schemas.microsoft.com/office/drawing/2014/main" id="{8A1249E1-E351-49F3-BD68-7D43FD08E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38951" y="453235"/>
              <a:ext cx="1255713" cy="774700"/>
            </a:xfrm>
            <a:custGeom>
              <a:avLst/>
              <a:gdLst>
                <a:gd name="T0" fmla="*/ 35 w 91"/>
                <a:gd name="T1" fmla="*/ 44 h 56"/>
                <a:gd name="T2" fmla="*/ 35 w 91"/>
                <a:gd name="T3" fmla="*/ 12 h 56"/>
                <a:gd name="T4" fmla="*/ 43 w 91"/>
                <a:gd name="T5" fmla="*/ 0 h 56"/>
                <a:gd name="T6" fmla="*/ 50 w 91"/>
                <a:gd name="T7" fmla="*/ 13 h 56"/>
                <a:gd name="T8" fmla="*/ 52 w 91"/>
                <a:gd name="T9" fmla="*/ 45 h 56"/>
                <a:gd name="T10" fmla="*/ 56 w 91"/>
                <a:gd name="T11" fmla="*/ 8 h 56"/>
                <a:gd name="T12" fmla="*/ 79 w 91"/>
                <a:gd name="T13" fmla="*/ 29 h 56"/>
                <a:gd name="T14" fmla="*/ 88 w 91"/>
                <a:gd name="T15" fmla="*/ 46 h 56"/>
                <a:gd name="T16" fmla="*/ 81 w 91"/>
                <a:gd name="T17" fmla="*/ 55 h 56"/>
                <a:gd name="T18" fmla="*/ 46 w 91"/>
                <a:gd name="T19" fmla="*/ 55 h 56"/>
                <a:gd name="T20" fmla="*/ 9 w 91"/>
                <a:gd name="T21" fmla="*/ 55 h 56"/>
                <a:gd name="T22" fmla="*/ 0 w 91"/>
                <a:gd name="T23" fmla="*/ 52 h 56"/>
                <a:gd name="T24" fmla="*/ 3 w 91"/>
                <a:gd name="T25" fmla="*/ 43 h 56"/>
                <a:gd name="T26" fmla="*/ 7 w 91"/>
                <a:gd name="T27" fmla="*/ 31 h 56"/>
                <a:gd name="T28" fmla="*/ 30 w 91"/>
                <a:gd name="T29" fmla="*/ 7 h 56"/>
                <a:gd name="T30" fmla="*/ 33 w 91"/>
                <a:gd name="T31" fmla="*/ 44 h 56"/>
                <a:gd name="T32" fmla="*/ 35 w 91"/>
                <a:gd name="T33" fmla="*/ 4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56">
                  <a:moveTo>
                    <a:pt x="35" y="44"/>
                  </a:moveTo>
                  <a:cubicBezTo>
                    <a:pt x="35" y="34"/>
                    <a:pt x="35" y="23"/>
                    <a:pt x="35" y="12"/>
                  </a:cubicBezTo>
                  <a:cubicBezTo>
                    <a:pt x="35" y="6"/>
                    <a:pt x="36" y="0"/>
                    <a:pt x="43" y="0"/>
                  </a:cubicBezTo>
                  <a:cubicBezTo>
                    <a:pt x="50" y="0"/>
                    <a:pt x="50" y="7"/>
                    <a:pt x="50" y="13"/>
                  </a:cubicBezTo>
                  <a:cubicBezTo>
                    <a:pt x="50" y="23"/>
                    <a:pt x="50" y="34"/>
                    <a:pt x="52" y="45"/>
                  </a:cubicBezTo>
                  <a:cubicBezTo>
                    <a:pt x="54" y="33"/>
                    <a:pt x="55" y="20"/>
                    <a:pt x="56" y="8"/>
                  </a:cubicBezTo>
                  <a:cubicBezTo>
                    <a:pt x="68" y="11"/>
                    <a:pt x="74" y="19"/>
                    <a:pt x="79" y="29"/>
                  </a:cubicBezTo>
                  <a:cubicBezTo>
                    <a:pt x="82" y="34"/>
                    <a:pt x="86" y="40"/>
                    <a:pt x="88" y="46"/>
                  </a:cubicBezTo>
                  <a:cubicBezTo>
                    <a:pt x="91" y="53"/>
                    <a:pt x="87" y="55"/>
                    <a:pt x="81" y="55"/>
                  </a:cubicBezTo>
                  <a:cubicBezTo>
                    <a:pt x="70" y="56"/>
                    <a:pt x="58" y="55"/>
                    <a:pt x="46" y="55"/>
                  </a:cubicBezTo>
                  <a:cubicBezTo>
                    <a:pt x="34" y="56"/>
                    <a:pt x="22" y="56"/>
                    <a:pt x="9" y="55"/>
                  </a:cubicBezTo>
                  <a:cubicBezTo>
                    <a:pt x="6" y="55"/>
                    <a:pt x="3" y="53"/>
                    <a:pt x="0" y="52"/>
                  </a:cubicBezTo>
                  <a:cubicBezTo>
                    <a:pt x="1" y="49"/>
                    <a:pt x="2" y="46"/>
                    <a:pt x="3" y="43"/>
                  </a:cubicBezTo>
                  <a:cubicBezTo>
                    <a:pt x="5" y="39"/>
                    <a:pt x="6" y="35"/>
                    <a:pt x="7" y="31"/>
                  </a:cubicBezTo>
                  <a:cubicBezTo>
                    <a:pt x="11" y="20"/>
                    <a:pt x="17" y="11"/>
                    <a:pt x="30" y="7"/>
                  </a:cubicBezTo>
                  <a:cubicBezTo>
                    <a:pt x="31" y="20"/>
                    <a:pt x="32" y="32"/>
                    <a:pt x="33" y="44"/>
                  </a:cubicBezTo>
                  <a:cubicBezTo>
                    <a:pt x="34" y="44"/>
                    <a:pt x="34" y="44"/>
                    <a:pt x="35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8">
              <a:extLst>
                <a:ext uri="{FF2B5EF4-FFF2-40B4-BE49-F238E27FC236}">
                  <a16:creationId xmlns:a16="http://schemas.microsoft.com/office/drawing/2014/main" id="{F006EB66-03CC-48DA-87D0-81E3BE8A1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37576" y="3955260"/>
              <a:ext cx="4611688" cy="123825"/>
            </a:xfrm>
            <a:custGeom>
              <a:avLst/>
              <a:gdLst>
                <a:gd name="T0" fmla="*/ 332 w 334"/>
                <a:gd name="T1" fmla="*/ 0 h 9"/>
                <a:gd name="T2" fmla="*/ 323 w 334"/>
                <a:gd name="T3" fmla="*/ 8 h 9"/>
                <a:gd name="T4" fmla="*/ 175 w 334"/>
                <a:gd name="T5" fmla="*/ 8 h 9"/>
                <a:gd name="T6" fmla="*/ 11 w 334"/>
                <a:gd name="T7" fmla="*/ 8 h 9"/>
                <a:gd name="T8" fmla="*/ 3 w 334"/>
                <a:gd name="T9" fmla="*/ 0 h 9"/>
                <a:gd name="T10" fmla="*/ 332 w 334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4" h="9">
                  <a:moveTo>
                    <a:pt x="332" y="0"/>
                  </a:moveTo>
                  <a:cubicBezTo>
                    <a:pt x="334" y="9"/>
                    <a:pt x="328" y="8"/>
                    <a:pt x="323" y="8"/>
                  </a:cubicBezTo>
                  <a:cubicBezTo>
                    <a:pt x="274" y="8"/>
                    <a:pt x="224" y="8"/>
                    <a:pt x="175" y="8"/>
                  </a:cubicBezTo>
                  <a:cubicBezTo>
                    <a:pt x="121" y="8"/>
                    <a:pt x="66" y="8"/>
                    <a:pt x="11" y="8"/>
                  </a:cubicBezTo>
                  <a:cubicBezTo>
                    <a:pt x="6" y="8"/>
                    <a:pt x="0" y="9"/>
                    <a:pt x="3" y="0"/>
                  </a:cubicBezTo>
                  <a:cubicBezTo>
                    <a:pt x="112" y="0"/>
                    <a:pt x="222" y="0"/>
                    <a:pt x="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653865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B066431D-DC6E-4920-9F38-0E34E8F42165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56670DA-F705-49FA-AACB-12B9DDF177E4}"/>
              </a:ext>
            </a:extLst>
          </p:cNvPr>
          <p:cNvSpPr/>
          <p:nvPr/>
        </p:nvSpPr>
        <p:spPr>
          <a:xfrm rot="21189387">
            <a:off x="495024" y="3766037"/>
            <a:ext cx="5301251" cy="2964644"/>
          </a:xfrm>
          <a:custGeom>
            <a:avLst/>
            <a:gdLst>
              <a:gd name="connsiteX0" fmla="*/ 608249 w 5301251"/>
              <a:gd name="connsiteY0" fmla="*/ 0 h 2964644"/>
              <a:gd name="connsiteX1" fmla="*/ 4801690 w 5301251"/>
              <a:gd name="connsiteY1" fmla="*/ 503270 h 2964644"/>
              <a:gd name="connsiteX2" fmla="*/ 4793938 w 5301251"/>
              <a:gd name="connsiteY2" fmla="*/ 525860 h 2964644"/>
              <a:gd name="connsiteX3" fmla="*/ 4797713 w 5301251"/>
              <a:gd name="connsiteY3" fmla="*/ 613080 h 2964644"/>
              <a:gd name="connsiteX4" fmla="*/ 4874835 w 5301251"/>
              <a:gd name="connsiteY4" fmla="*/ 714944 h 2964644"/>
              <a:gd name="connsiteX5" fmla="*/ 5216802 w 5301251"/>
              <a:gd name="connsiteY5" fmla="*/ 915756 h 2964644"/>
              <a:gd name="connsiteX6" fmla="*/ 5291017 w 5301251"/>
              <a:gd name="connsiteY6" fmla="*/ 1088923 h 2964644"/>
              <a:gd name="connsiteX7" fmla="*/ 5288106 w 5301251"/>
              <a:gd name="connsiteY7" fmla="*/ 1106384 h 2964644"/>
              <a:gd name="connsiteX8" fmla="*/ 5082926 w 5301251"/>
              <a:gd name="connsiteY8" fmla="*/ 1253357 h 2964644"/>
              <a:gd name="connsiteX9" fmla="*/ 4724954 w 5301251"/>
              <a:gd name="connsiteY9" fmla="*/ 1208248 h 2964644"/>
              <a:gd name="connsiteX10" fmla="*/ 4544513 w 5301251"/>
              <a:gd name="connsiteY10" fmla="*/ 1301377 h 2964644"/>
              <a:gd name="connsiteX11" fmla="*/ 4541600 w 5301251"/>
              <a:gd name="connsiteY11" fmla="*/ 1516744 h 2964644"/>
              <a:gd name="connsiteX12" fmla="*/ 4772974 w 5301251"/>
              <a:gd name="connsiteY12" fmla="*/ 1822329 h 2964644"/>
              <a:gd name="connsiteX13" fmla="*/ 4772974 w 5301251"/>
              <a:gd name="connsiteY13" fmla="*/ 2021689 h 2964644"/>
              <a:gd name="connsiteX14" fmla="*/ 4764243 w 5301251"/>
              <a:gd name="connsiteY14" fmla="*/ 2031876 h 2964644"/>
              <a:gd name="connsiteX15" fmla="*/ 4513953 w 5301251"/>
              <a:gd name="connsiteY15" fmla="*/ 2081351 h 2964644"/>
              <a:gd name="connsiteX16" fmla="*/ 4204001 w 5301251"/>
              <a:gd name="connsiteY16" fmla="*/ 1906731 h 2964644"/>
              <a:gd name="connsiteX17" fmla="*/ 3991545 w 5301251"/>
              <a:gd name="connsiteY17" fmla="*/ 1937290 h 2964644"/>
              <a:gd name="connsiteX18" fmla="*/ 3923151 w 5301251"/>
              <a:gd name="connsiteY18" fmla="*/ 2129371 h 2964644"/>
              <a:gd name="connsiteX19" fmla="*/ 4023557 w 5301251"/>
              <a:gd name="connsiteY19" fmla="*/ 2516450 h 2964644"/>
              <a:gd name="connsiteX20" fmla="*/ 3966806 w 5301251"/>
              <a:gd name="connsiteY20" fmla="*/ 2661966 h 2964644"/>
              <a:gd name="connsiteX21" fmla="*/ 3864944 w 5301251"/>
              <a:gd name="connsiteY21" fmla="*/ 2714351 h 2964644"/>
              <a:gd name="connsiteX22" fmla="*/ 3712150 w 5301251"/>
              <a:gd name="connsiteY22" fmla="*/ 2672152 h 2964644"/>
              <a:gd name="connsiteX23" fmla="*/ 3472047 w 5301251"/>
              <a:gd name="connsiteY23" fmla="*/ 2368022 h 2964644"/>
              <a:gd name="connsiteX24" fmla="*/ 3162095 w 5301251"/>
              <a:gd name="connsiteY24" fmla="*/ 2341827 h 2964644"/>
              <a:gd name="connsiteX25" fmla="*/ 3121349 w 5301251"/>
              <a:gd name="connsiteY25" fmla="*/ 2423317 h 2964644"/>
              <a:gd name="connsiteX26" fmla="*/ 3066055 w 5301251"/>
              <a:gd name="connsiteY26" fmla="*/ 2823491 h 2964644"/>
              <a:gd name="connsiteX27" fmla="*/ 2961281 w 5301251"/>
              <a:gd name="connsiteY27" fmla="*/ 2964644 h 2964644"/>
              <a:gd name="connsiteX28" fmla="*/ 2785205 w 5301251"/>
              <a:gd name="connsiteY28" fmla="*/ 2964644 h 2964644"/>
              <a:gd name="connsiteX29" fmla="*/ 2708081 w 5301251"/>
              <a:gd name="connsiteY29" fmla="*/ 2856959 h 2964644"/>
              <a:gd name="connsiteX30" fmla="*/ 2598940 w 5301251"/>
              <a:gd name="connsiteY30" fmla="*/ 2471338 h 2964644"/>
              <a:gd name="connsiteX31" fmla="*/ 2469433 w 5301251"/>
              <a:gd name="connsiteY31" fmla="*/ 2357835 h 2964644"/>
              <a:gd name="connsiteX32" fmla="*/ 2390853 w 5301251"/>
              <a:gd name="connsiteY32" fmla="*/ 2349104 h 2964644"/>
              <a:gd name="connsiteX33" fmla="*/ 2256977 w 5301251"/>
              <a:gd name="connsiteY33" fmla="*/ 2423317 h 2964644"/>
              <a:gd name="connsiteX34" fmla="*/ 2223509 w 5301251"/>
              <a:gd name="connsiteY34" fmla="*/ 2480069 h 2964644"/>
              <a:gd name="connsiteX35" fmla="*/ 2040157 w 5301251"/>
              <a:gd name="connsiteY35" fmla="*/ 2790021 h 2964644"/>
              <a:gd name="connsiteX36" fmla="*/ 1901915 w 5301251"/>
              <a:gd name="connsiteY36" fmla="*/ 2846772 h 2964644"/>
              <a:gd name="connsiteX37" fmla="*/ 1789864 w 5301251"/>
              <a:gd name="connsiteY37" fmla="*/ 2808939 h 2964644"/>
              <a:gd name="connsiteX38" fmla="*/ 1714198 w 5301251"/>
              <a:gd name="connsiteY38" fmla="*/ 2667786 h 2964644"/>
              <a:gd name="connsiteX39" fmla="*/ 1762215 w 5301251"/>
              <a:gd name="connsiteY39" fmla="*/ 2270524 h 2964644"/>
              <a:gd name="connsiteX40" fmla="*/ 1653078 w 5301251"/>
              <a:gd name="connsiteY40" fmla="*/ 2085716 h 2964644"/>
              <a:gd name="connsiteX41" fmla="*/ 1450811 w 5301251"/>
              <a:gd name="connsiteY41" fmla="*/ 2095903 h 2964644"/>
              <a:gd name="connsiteX42" fmla="*/ 1167051 w 5301251"/>
              <a:gd name="connsiteY42" fmla="*/ 2311270 h 2964644"/>
              <a:gd name="connsiteX43" fmla="*/ 915305 w 5301251"/>
              <a:gd name="connsiteY43" fmla="*/ 2296718 h 2964644"/>
              <a:gd name="connsiteX44" fmla="*/ 893477 w 5301251"/>
              <a:gd name="connsiteY44" fmla="*/ 2274889 h 2964644"/>
              <a:gd name="connsiteX45" fmla="*/ 871651 w 5301251"/>
              <a:gd name="connsiteY45" fmla="*/ 2100269 h 2964644"/>
              <a:gd name="connsiteX46" fmla="*/ 1060824 w 5301251"/>
              <a:gd name="connsiteY46" fmla="*/ 1762668 h 2964644"/>
              <a:gd name="connsiteX47" fmla="*/ 1092836 w 5301251"/>
              <a:gd name="connsiteY47" fmla="*/ 1659351 h 2964644"/>
              <a:gd name="connsiteX48" fmla="*/ 838181 w 5301251"/>
              <a:gd name="connsiteY48" fmla="*/ 1477455 h 2964644"/>
              <a:gd name="connsiteX49" fmla="*/ 446738 w 5301251"/>
              <a:gd name="connsiteY49" fmla="*/ 1579316 h 2964644"/>
              <a:gd name="connsiteX50" fmla="*/ 321594 w 5301251"/>
              <a:gd name="connsiteY50" fmla="*/ 1537117 h 2964644"/>
              <a:gd name="connsiteX51" fmla="*/ 259021 w 5301251"/>
              <a:gd name="connsiteY51" fmla="*/ 1426522 h 2964644"/>
              <a:gd name="connsiteX52" fmla="*/ 301223 w 5301251"/>
              <a:gd name="connsiteY52" fmla="*/ 1263544 h 2964644"/>
              <a:gd name="connsiteX53" fmla="*/ 590801 w 5301251"/>
              <a:gd name="connsiteY53" fmla="*/ 1033627 h 2964644"/>
              <a:gd name="connsiteX54" fmla="*/ 667926 w 5301251"/>
              <a:gd name="connsiteY54" fmla="*/ 799342 h 2964644"/>
              <a:gd name="connsiteX55" fmla="*/ 512221 w 5301251"/>
              <a:gd name="connsiteY55" fmla="*/ 668376 h 2964644"/>
              <a:gd name="connsiteX56" fmla="*/ 146973 w 5301251"/>
              <a:gd name="connsiteY56" fmla="*/ 618901 h 2964644"/>
              <a:gd name="connsiteX57" fmla="*/ 2910 w 5301251"/>
              <a:gd name="connsiteY57" fmla="*/ 517040 h 2964644"/>
              <a:gd name="connsiteX58" fmla="*/ 0 w 5301251"/>
              <a:gd name="connsiteY58" fmla="*/ 336599 h 2964644"/>
              <a:gd name="connsiteX59" fmla="*/ 106230 w 5301251"/>
              <a:gd name="connsiteY59" fmla="*/ 259472 h 2964644"/>
              <a:gd name="connsiteX60" fmla="*/ 478754 w 5301251"/>
              <a:gd name="connsiteY60" fmla="*/ 154700 h 2964644"/>
              <a:gd name="connsiteX61" fmla="*/ 606809 w 5301251"/>
              <a:gd name="connsiteY61" fmla="*/ 12092 h 2964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301251" h="2964644">
                <a:moveTo>
                  <a:pt x="608249" y="0"/>
                </a:moveTo>
                <a:lnTo>
                  <a:pt x="4801690" y="503270"/>
                </a:lnTo>
                <a:lnTo>
                  <a:pt x="4793938" y="525860"/>
                </a:lnTo>
                <a:cubicBezTo>
                  <a:pt x="4790346" y="552599"/>
                  <a:pt x="4791528" y="581794"/>
                  <a:pt x="4797713" y="613080"/>
                </a:cubicBezTo>
                <a:cubicBezTo>
                  <a:pt x="4806441" y="661100"/>
                  <a:pt x="4834091" y="691661"/>
                  <a:pt x="4874835" y="714944"/>
                </a:cubicBezTo>
                <a:cubicBezTo>
                  <a:pt x="4988341" y="781882"/>
                  <a:pt x="5101841" y="848818"/>
                  <a:pt x="5216802" y="915756"/>
                </a:cubicBezTo>
                <a:cubicBezTo>
                  <a:pt x="5301203" y="965234"/>
                  <a:pt x="5314300" y="994336"/>
                  <a:pt x="5291017" y="1088923"/>
                </a:cubicBezTo>
                <a:cubicBezTo>
                  <a:pt x="5289561" y="1094744"/>
                  <a:pt x="5289561" y="1100565"/>
                  <a:pt x="5288106" y="1106384"/>
                </a:cubicBezTo>
                <a:cubicBezTo>
                  <a:pt x="5253180" y="1221345"/>
                  <a:pt x="5213892" y="1278096"/>
                  <a:pt x="5082926" y="1253357"/>
                </a:cubicBezTo>
                <a:cubicBezTo>
                  <a:pt x="4965057" y="1230073"/>
                  <a:pt x="4844278" y="1225710"/>
                  <a:pt x="4724954" y="1208248"/>
                </a:cubicBezTo>
                <a:cubicBezTo>
                  <a:pt x="4640553" y="1196605"/>
                  <a:pt x="4585257" y="1230073"/>
                  <a:pt x="4544513" y="1301377"/>
                </a:cubicBezTo>
                <a:cubicBezTo>
                  <a:pt x="4502311" y="1374136"/>
                  <a:pt x="4483393" y="1442529"/>
                  <a:pt x="4541600" y="1516744"/>
                </a:cubicBezTo>
                <a:cubicBezTo>
                  <a:pt x="4620180" y="1617152"/>
                  <a:pt x="4695849" y="1720469"/>
                  <a:pt x="4772974" y="1822329"/>
                </a:cubicBezTo>
                <a:cubicBezTo>
                  <a:pt x="4837001" y="1905275"/>
                  <a:pt x="4837001" y="1938746"/>
                  <a:pt x="4772974" y="2021689"/>
                </a:cubicBezTo>
                <a:cubicBezTo>
                  <a:pt x="4770064" y="2024599"/>
                  <a:pt x="4767153" y="2028965"/>
                  <a:pt x="4764243" y="2031876"/>
                </a:cubicBezTo>
                <a:cubicBezTo>
                  <a:pt x="4679841" y="2122098"/>
                  <a:pt x="4646374" y="2161386"/>
                  <a:pt x="4513953" y="2081351"/>
                </a:cubicBezTo>
                <a:cubicBezTo>
                  <a:pt x="4412092" y="2020233"/>
                  <a:pt x="4304407" y="1967848"/>
                  <a:pt x="4204001" y="1906731"/>
                </a:cubicBezTo>
                <a:cubicBezTo>
                  <a:pt x="4121055" y="1857256"/>
                  <a:pt x="4057028" y="1886357"/>
                  <a:pt x="3991545" y="1937290"/>
                </a:cubicBezTo>
                <a:cubicBezTo>
                  <a:pt x="3926062" y="1986766"/>
                  <a:pt x="3899868" y="2046428"/>
                  <a:pt x="3923151" y="2129371"/>
                </a:cubicBezTo>
                <a:cubicBezTo>
                  <a:pt x="3959530" y="2257429"/>
                  <a:pt x="3991545" y="2386937"/>
                  <a:pt x="4023557" y="2516450"/>
                </a:cubicBezTo>
                <a:cubicBezTo>
                  <a:pt x="4041023" y="2586296"/>
                  <a:pt x="4026471" y="2624132"/>
                  <a:pt x="3966806" y="2661966"/>
                </a:cubicBezTo>
                <a:cubicBezTo>
                  <a:pt x="3934793" y="2682339"/>
                  <a:pt x="3901323" y="2701257"/>
                  <a:pt x="3864944" y="2714351"/>
                </a:cubicBezTo>
                <a:cubicBezTo>
                  <a:pt x="3800917" y="2737635"/>
                  <a:pt x="3754352" y="2725993"/>
                  <a:pt x="3712150" y="2672152"/>
                </a:cubicBezTo>
                <a:cubicBezTo>
                  <a:pt x="3632115" y="2571747"/>
                  <a:pt x="3552082" y="2469882"/>
                  <a:pt x="3472047" y="2368022"/>
                </a:cubicBezTo>
                <a:cubicBezTo>
                  <a:pt x="3394922" y="2271978"/>
                  <a:pt x="3255228" y="2258885"/>
                  <a:pt x="3162095" y="2341827"/>
                </a:cubicBezTo>
                <a:cubicBezTo>
                  <a:pt x="3137356" y="2363656"/>
                  <a:pt x="3125717" y="2391302"/>
                  <a:pt x="3121349" y="2423317"/>
                </a:cubicBezTo>
                <a:cubicBezTo>
                  <a:pt x="3102433" y="2557194"/>
                  <a:pt x="3080605" y="2689615"/>
                  <a:pt x="3066055" y="2823491"/>
                </a:cubicBezTo>
                <a:cubicBezTo>
                  <a:pt x="3057321" y="2893340"/>
                  <a:pt x="3029674" y="2942815"/>
                  <a:pt x="2961281" y="2964644"/>
                </a:cubicBezTo>
                <a:cubicBezTo>
                  <a:pt x="2903074" y="2964644"/>
                  <a:pt x="2843412" y="2964644"/>
                  <a:pt x="2785205" y="2964644"/>
                </a:cubicBezTo>
                <a:cubicBezTo>
                  <a:pt x="2744458" y="2939905"/>
                  <a:pt x="2721178" y="2903524"/>
                  <a:pt x="2708081" y="2856959"/>
                </a:cubicBezTo>
                <a:cubicBezTo>
                  <a:pt x="2673158" y="2728903"/>
                  <a:pt x="2633866" y="2600848"/>
                  <a:pt x="2598940" y="2471338"/>
                </a:cubicBezTo>
                <a:cubicBezTo>
                  <a:pt x="2580025" y="2402944"/>
                  <a:pt x="2537826" y="2366566"/>
                  <a:pt x="2469433" y="2357835"/>
                </a:cubicBezTo>
                <a:cubicBezTo>
                  <a:pt x="2443238" y="2354924"/>
                  <a:pt x="2417044" y="2350559"/>
                  <a:pt x="2390853" y="2349104"/>
                </a:cubicBezTo>
                <a:cubicBezTo>
                  <a:pt x="2329736" y="2344737"/>
                  <a:pt x="2287537" y="2372387"/>
                  <a:pt x="2256977" y="2423317"/>
                </a:cubicBezTo>
                <a:cubicBezTo>
                  <a:pt x="2245334" y="2442236"/>
                  <a:pt x="2235148" y="2461151"/>
                  <a:pt x="2223509" y="2480069"/>
                </a:cubicBezTo>
                <a:cubicBezTo>
                  <a:pt x="2162389" y="2583385"/>
                  <a:pt x="2102727" y="2688160"/>
                  <a:pt x="2040157" y="2790021"/>
                </a:cubicBezTo>
                <a:cubicBezTo>
                  <a:pt x="2006687" y="2846772"/>
                  <a:pt x="1965940" y="2861325"/>
                  <a:pt x="1901915" y="2846772"/>
                </a:cubicBezTo>
                <a:cubicBezTo>
                  <a:pt x="1862624" y="2838041"/>
                  <a:pt x="1826246" y="2824947"/>
                  <a:pt x="1789864" y="2808939"/>
                </a:cubicBezTo>
                <a:cubicBezTo>
                  <a:pt x="1725837" y="2778379"/>
                  <a:pt x="1705466" y="2739091"/>
                  <a:pt x="1714198" y="2667786"/>
                </a:cubicBezTo>
                <a:cubicBezTo>
                  <a:pt x="1730202" y="2535366"/>
                  <a:pt x="1743300" y="2402945"/>
                  <a:pt x="1762215" y="2270524"/>
                </a:cubicBezTo>
                <a:cubicBezTo>
                  <a:pt x="1775312" y="2177394"/>
                  <a:pt x="1725837" y="2126463"/>
                  <a:pt x="1653078" y="2085716"/>
                </a:cubicBezTo>
                <a:cubicBezTo>
                  <a:pt x="1581777" y="2046428"/>
                  <a:pt x="1517749" y="2040607"/>
                  <a:pt x="1450811" y="2095903"/>
                </a:cubicBezTo>
                <a:cubicBezTo>
                  <a:pt x="1357678" y="2170117"/>
                  <a:pt x="1260181" y="2238511"/>
                  <a:pt x="1167051" y="2311270"/>
                </a:cubicBezTo>
                <a:cubicBezTo>
                  <a:pt x="1072466" y="2385485"/>
                  <a:pt x="1031719" y="2401489"/>
                  <a:pt x="915305" y="2296718"/>
                </a:cubicBezTo>
                <a:cubicBezTo>
                  <a:pt x="908030" y="2289441"/>
                  <a:pt x="900753" y="2282166"/>
                  <a:pt x="893477" y="2274889"/>
                </a:cubicBezTo>
                <a:cubicBezTo>
                  <a:pt x="836726" y="2216682"/>
                  <a:pt x="830905" y="2171573"/>
                  <a:pt x="871651" y="2100269"/>
                </a:cubicBezTo>
                <a:cubicBezTo>
                  <a:pt x="934224" y="1988221"/>
                  <a:pt x="998249" y="1874715"/>
                  <a:pt x="1060824" y="1762668"/>
                </a:cubicBezTo>
                <a:cubicBezTo>
                  <a:pt x="1078284" y="1730655"/>
                  <a:pt x="1097202" y="1698640"/>
                  <a:pt x="1092836" y="1659351"/>
                </a:cubicBezTo>
                <a:cubicBezTo>
                  <a:pt x="1082650" y="1541483"/>
                  <a:pt x="951684" y="1448351"/>
                  <a:pt x="838181" y="1477455"/>
                </a:cubicBezTo>
                <a:cubicBezTo>
                  <a:pt x="707215" y="1510923"/>
                  <a:pt x="576249" y="1544393"/>
                  <a:pt x="446738" y="1579316"/>
                </a:cubicBezTo>
                <a:cubicBezTo>
                  <a:pt x="394353" y="1593869"/>
                  <a:pt x="355064" y="1577861"/>
                  <a:pt x="321594" y="1537117"/>
                </a:cubicBezTo>
                <a:cubicBezTo>
                  <a:pt x="293947" y="1503647"/>
                  <a:pt x="276484" y="1465813"/>
                  <a:pt x="259021" y="1426522"/>
                </a:cubicBezTo>
                <a:cubicBezTo>
                  <a:pt x="229919" y="1358129"/>
                  <a:pt x="243016" y="1308653"/>
                  <a:pt x="301223" y="1263544"/>
                </a:cubicBezTo>
                <a:cubicBezTo>
                  <a:pt x="397263" y="1186419"/>
                  <a:pt x="494759" y="1110749"/>
                  <a:pt x="590801" y="1033627"/>
                </a:cubicBezTo>
                <a:cubicBezTo>
                  <a:pt x="692663" y="955047"/>
                  <a:pt x="701394" y="921577"/>
                  <a:pt x="667926" y="799342"/>
                </a:cubicBezTo>
                <a:cubicBezTo>
                  <a:pt x="644642" y="719310"/>
                  <a:pt x="596623" y="677108"/>
                  <a:pt x="512221" y="668376"/>
                </a:cubicBezTo>
                <a:cubicBezTo>
                  <a:pt x="389987" y="655280"/>
                  <a:pt x="269208" y="631999"/>
                  <a:pt x="146973" y="618901"/>
                </a:cubicBezTo>
                <a:cubicBezTo>
                  <a:pt x="77125" y="611625"/>
                  <a:pt x="27650" y="583978"/>
                  <a:pt x="2910" y="517040"/>
                </a:cubicBezTo>
                <a:cubicBezTo>
                  <a:pt x="0" y="454468"/>
                  <a:pt x="0" y="396258"/>
                  <a:pt x="0" y="336599"/>
                </a:cubicBezTo>
                <a:cubicBezTo>
                  <a:pt x="23284" y="292942"/>
                  <a:pt x="59662" y="271116"/>
                  <a:pt x="106230" y="259472"/>
                </a:cubicBezTo>
                <a:cubicBezTo>
                  <a:pt x="231374" y="226004"/>
                  <a:pt x="353609" y="188171"/>
                  <a:pt x="478754" y="154700"/>
                </a:cubicBezTo>
                <a:cubicBezTo>
                  <a:pt x="554421" y="134330"/>
                  <a:pt x="599533" y="92128"/>
                  <a:pt x="606809" y="12092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1FF71-3F1B-4CB4-8242-FBB7B35AFA66}"/>
              </a:ext>
            </a:extLst>
          </p:cNvPr>
          <p:cNvSpPr txBox="1"/>
          <p:nvPr/>
        </p:nvSpPr>
        <p:spPr>
          <a:xfrm>
            <a:off x="946133" y="3228811"/>
            <a:ext cx="4438231" cy="646270"/>
          </a:xfrm>
          <a:custGeom>
            <a:avLst/>
            <a:gdLst>
              <a:gd name="connsiteX0" fmla="*/ 1217399 w 4438231"/>
              <a:gd name="connsiteY0" fmla="*/ 148169 h 646270"/>
              <a:gd name="connsiteX1" fmla="*/ 1217399 w 4438231"/>
              <a:gd name="connsiteY1" fmla="*/ 496301 h 646270"/>
              <a:gd name="connsiteX2" fmla="*/ 1253957 w 4438231"/>
              <a:gd name="connsiteY2" fmla="*/ 496301 h 646270"/>
              <a:gd name="connsiteX3" fmla="*/ 1395216 w 4438231"/>
              <a:gd name="connsiteY3" fmla="*/ 433537 h 646270"/>
              <a:gd name="connsiteX4" fmla="*/ 1430872 w 4438231"/>
              <a:gd name="connsiteY4" fmla="*/ 322009 h 646270"/>
              <a:gd name="connsiteX5" fmla="*/ 1395216 w 4438231"/>
              <a:gd name="connsiteY5" fmla="*/ 210933 h 646270"/>
              <a:gd name="connsiteX6" fmla="*/ 1253957 w 4438231"/>
              <a:gd name="connsiteY6" fmla="*/ 148169 h 646270"/>
              <a:gd name="connsiteX7" fmla="*/ 3484816 w 4438231"/>
              <a:gd name="connsiteY7" fmla="*/ 136461 h 646270"/>
              <a:gd name="connsiteX8" fmla="*/ 3484816 w 4438231"/>
              <a:gd name="connsiteY8" fmla="*/ 289583 h 646270"/>
              <a:gd name="connsiteX9" fmla="*/ 3514647 w 4438231"/>
              <a:gd name="connsiteY9" fmla="*/ 289583 h 646270"/>
              <a:gd name="connsiteX10" fmla="*/ 3587415 w 4438231"/>
              <a:gd name="connsiteY10" fmla="*/ 268481 h 646270"/>
              <a:gd name="connsiteX11" fmla="*/ 3611369 w 4438231"/>
              <a:gd name="connsiteY11" fmla="*/ 212797 h 646270"/>
              <a:gd name="connsiteX12" fmla="*/ 3587415 w 4438231"/>
              <a:gd name="connsiteY12" fmla="*/ 157564 h 646270"/>
              <a:gd name="connsiteX13" fmla="*/ 3514647 w 4438231"/>
              <a:gd name="connsiteY13" fmla="*/ 136461 h 646270"/>
              <a:gd name="connsiteX14" fmla="*/ 3825741 w 4438231"/>
              <a:gd name="connsiteY14" fmla="*/ 14864 h 646270"/>
              <a:gd name="connsiteX15" fmla="*/ 4016693 w 4438231"/>
              <a:gd name="connsiteY15" fmla="*/ 14864 h 646270"/>
              <a:gd name="connsiteX16" fmla="*/ 4132887 w 4438231"/>
              <a:gd name="connsiteY16" fmla="*/ 182398 h 646270"/>
              <a:gd name="connsiteX17" fmla="*/ 4244577 w 4438231"/>
              <a:gd name="connsiteY17" fmla="*/ 14864 h 646270"/>
              <a:gd name="connsiteX18" fmla="*/ 4438231 w 4438231"/>
              <a:gd name="connsiteY18" fmla="*/ 14864 h 646270"/>
              <a:gd name="connsiteX19" fmla="*/ 4208098 w 4438231"/>
              <a:gd name="connsiteY19" fmla="*/ 334171 h 646270"/>
              <a:gd name="connsiteX20" fmla="*/ 4208098 w 4438231"/>
              <a:gd name="connsiteY20" fmla="*/ 629607 h 646270"/>
              <a:gd name="connsiteX21" fmla="*/ 4048218 w 4438231"/>
              <a:gd name="connsiteY21" fmla="*/ 629607 h 646270"/>
              <a:gd name="connsiteX22" fmla="*/ 4048218 w 4438231"/>
              <a:gd name="connsiteY22" fmla="*/ 334171 h 646270"/>
              <a:gd name="connsiteX23" fmla="*/ 3324939 w 4438231"/>
              <a:gd name="connsiteY23" fmla="*/ 14864 h 646270"/>
              <a:gd name="connsiteX24" fmla="*/ 3573538 w 4438231"/>
              <a:gd name="connsiteY24" fmla="*/ 14864 h 646270"/>
              <a:gd name="connsiteX25" fmla="*/ 3734768 w 4438231"/>
              <a:gd name="connsiteY25" fmla="*/ 80165 h 646270"/>
              <a:gd name="connsiteX26" fmla="*/ 3777103 w 4438231"/>
              <a:gd name="connsiteY26" fmla="*/ 204014 h 646270"/>
              <a:gd name="connsiteX27" fmla="*/ 3728463 w 4438231"/>
              <a:gd name="connsiteY27" fmla="*/ 334171 h 646270"/>
              <a:gd name="connsiteX28" fmla="*/ 3642893 w 4438231"/>
              <a:gd name="connsiteY28" fmla="*/ 377405 h 646270"/>
              <a:gd name="connsiteX29" fmla="*/ 3836099 w 4438231"/>
              <a:gd name="connsiteY29" fmla="*/ 629607 h 646270"/>
              <a:gd name="connsiteX30" fmla="*/ 3637490 w 4438231"/>
              <a:gd name="connsiteY30" fmla="*/ 629607 h 646270"/>
              <a:gd name="connsiteX31" fmla="*/ 3484816 w 4438231"/>
              <a:gd name="connsiteY31" fmla="*/ 393618 h 646270"/>
              <a:gd name="connsiteX32" fmla="*/ 3484816 w 4438231"/>
              <a:gd name="connsiteY32" fmla="*/ 629607 h 646270"/>
              <a:gd name="connsiteX33" fmla="*/ 3324939 w 4438231"/>
              <a:gd name="connsiteY33" fmla="*/ 629607 h 646270"/>
              <a:gd name="connsiteX34" fmla="*/ 2831294 w 4438231"/>
              <a:gd name="connsiteY34" fmla="*/ 14864 h 646270"/>
              <a:gd name="connsiteX35" fmla="*/ 3253732 w 4438231"/>
              <a:gd name="connsiteY35" fmla="*/ 14864 h 646270"/>
              <a:gd name="connsiteX36" fmla="*/ 3253732 w 4438231"/>
              <a:gd name="connsiteY36" fmla="*/ 148169 h 646270"/>
              <a:gd name="connsiteX37" fmla="*/ 3121325 w 4438231"/>
              <a:gd name="connsiteY37" fmla="*/ 148169 h 646270"/>
              <a:gd name="connsiteX38" fmla="*/ 3121325 w 4438231"/>
              <a:gd name="connsiteY38" fmla="*/ 629607 h 646270"/>
              <a:gd name="connsiteX39" fmla="*/ 2961448 w 4438231"/>
              <a:gd name="connsiteY39" fmla="*/ 629607 h 646270"/>
              <a:gd name="connsiteX40" fmla="*/ 2961448 w 4438231"/>
              <a:gd name="connsiteY40" fmla="*/ 148169 h 646270"/>
              <a:gd name="connsiteX41" fmla="*/ 2831294 w 4438231"/>
              <a:gd name="connsiteY41" fmla="*/ 148169 h 646270"/>
              <a:gd name="connsiteX42" fmla="*/ 1698036 w 4438231"/>
              <a:gd name="connsiteY42" fmla="*/ 14864 h 646270"/>
              <a:gd name="connsiteX43" fmla="*/ 1857913 w 4438231"/>
              <a:gd name="connsiteY43" fmla="*/ 14864 h 646270"/>
              <a:gd name="connsiteX44" fmla="*/ 1857913 w 4438231"/>
              <a:gd name="connsiteY44" fmla="*/ 347379 h 646270"/>
              <a:gd name="connsiteX45" fmla="*/ 1859265 w 4438231"/>
              <a:gd name="connsiteY45" fmla="*/ 407220 h 646270"/>
              <a:gd name="connsiteX46" fmla="*/ 1916460 w 4438231"/>
              <a:gd name="connsiteY46" fmla="*/ 494505 h 646270"/>
              <a:gd name="connsiteX47" fmla="*/ 1964197 w 4438231"/>
              <a:gd name="connsiteY47" fmla="*/ 504857 h 646270"/>
              <a:gd name="connsiteX48" fmla="*/ 2052468 w 4438231"/>
              <a:gd name="connsiteY48" fmla="*/ 463910 h 646270"/>
              <a:gd name="connsiteX49" fmla="*/ 2074537 w 4438231"/>
              <a:gd name="connsiteY49" fmla="*/ 347379 h 646270"/>
              <a:gd name="connsiteX50" fmla="*/ 2074537 w 4438231"/>
              <a:gd name="connsiteY50" fmla="*/ 14864 h 646270"/>
              <a:gd name="connsiteX51" fmla="*/ 2234415 w 4438231"/>
              <a:gd name="connsiteY51" fmla="*/ 14864 h 646270"/>
              <a:gd name="connsiteX52" fmla="*/ 2234415 w 4438231"/>
              <a:gd name="connsiteY52" fmla="*/ 369298 h 646270"/>
              <a:gd name="connsiteX53" fmla="*/ 2225409 w 4438231"/>
              <a:gd name="connsiteY53" fmla="*/ 463874 h 646270"/>
              <a:gd name="connsiteX54" fmla="*/ 2158754 w 4438231"/>
              <a:gd name="connsiteY54" fmla="*/ 574664 h 646270"/>
              <a:gd name="connsiteX55" fmla="*/ 1958795 w 4438231"/>
              <a:gd name="connsiteY55" fmla="*/ 645369 h 646270"/>
              <a:gd name="connsiteX56" fmla="*/ 1759734 w 4438231"/>
              <a:gd name="connsiteY56" fmla="*/ 573312 h 646270"/>
              <a:gd name="connsiteX57" fmla="*/ 1707944 w 4438231"/>
              <a:gd name="connsiteY57" fmla="*/ 478286 h 646270"/>
              <a:gd name="connsiteX58" fmla="*/ 1698036 w 4438231"/>
              <a:gd name="connsiteY58" fmla="*/ 369298 h 646270"/>
              <a:gd name="connsiteX59" fmla="*/ 1057522 w 4438231"/>
              <a:gd name="connsiteY59" fmla="*/ 14864 h 646270"/>
              <a:gd name="connsiteX60" fmla="*/ 1293511 w 4438231"/>
              <a:gd name="connsiteY60" fmla="*/ 14864 h 646270"/>
              <a:gd name="connsiteX61" fmla="*/ 1453840 w 4438231"/>
              <a:gd name="connsiteY61" fmla="*/ 63050 h 646270"/>
              <a:gd name="connsiteX62" fmla="*/ 1565079 w 4438231"/>
              <a:gd name="connsiteY62" fmla="*/ 188252 h 646270"/>
              <a:gd name="connsiteX63" fmla="*/ 1596604 w 4438231"/>
              <a:gd name="connsiteY63" fmla="*/ 322009 h 646270"/>
              <a:gd name="connsiteX64" fmla="*/ 1538732 w 4438231"/>
              <a:gd name="connsiteY64" fmla="*/ 499678 h 646270"/>
              <a:gd name="connsiteX65" fmla="*/ 1390789 w 4438231"/>
              <a:gd name="connsiteY65" fmla="*/ 612944 h 646270"/>
              <a:gd name="connsiteX66" fmla="*/ 1293511 w 4438231"/>
              <a:gd name="connsiteY66" fmla="*/ 629607 h 646270"/>
              <a:gd name="connsiteX67" fmla="*/ 1057522 w 4438231"/>
              <a:gd name="connsiteY67" fmla="*/ 629607 h 646270"/>
              <a:gd name="connsiteX68" fmla="*/ 294637 w 4438231"/>
              <a:gd name="connsiteY68" fmla="*/ 13238 h 646270"/>
              <a:gd name="connsiteX69" fmla="*/ 454515 w 4438231"/>
              <a:gd name="connsiteY69" fmla="*/ 13238 h 646270"/>
              <a:gd name="connsiteX70" fmla="*/ 748600 w 4438231"/>
              <a:gd name="connsiteY70" fmla="*/ 389290 h 646270"/>
              <a:gd name="connsiteX71" fmla="*/ 748600 w 4438231"/>
              <a:gd name="connsiteY71" fmla="*/ 13238 h 646270"/>
              <a:gd name="connsiteX72" fmla="*/ 908479 w 4438231"/>
              <a:gd name="connsiteY72" fmla="*/ 13238 h 646270"/>
              <a:gd name="connsiteX73" fmla="*/ 908479 w 4438231"/>
              <a:gd name="connsiteY73" fmla="*/ 627982 h 646270"/>
              <a:gd name="connsiteX74" fmla="*/ 748600 w 4438231"/>
              <a:gd name="connsiteY74" fmla="*/ 627982 h 646270"/>
              <a:gd name="connsiteX75" fmla="*/ 454515 w 4438231"/>
              <a:gd name="connsiteY75" fmla="*/ 251478 h 646270"/>
              <a:gd name="connsiteX76" fmla="*/ 454515 w 4438231"/>
              <a:gd name="connsiteY76" fmla="*/ 627982 h 646270"/>
              <a:gd name="connsiteX77" fmla="*/ 294637 w 4438231"/>
              <a:gd name="connsiteY77" fmla="*/ 627982 h 646270"/>
              <a:gd name="connsiteX78" fmla="*/ 0 w 4438231"/>
              <a:gd name="connsiteY78" fmla="*/ 13238 h 646270"/>
              <a:gd name="connsiteX79" fmla="*/ 159879 w 4438231"/>
              <a:gd name="connsiteY79" fmla="*/ 13238 h 646270"/>
              <a:gd name="connsiteX80" fmla="*/ 159879 w 4438231"/>
              <a:gd name="connsiteY80" fmla="*/ 627982 h 646270"/>
              <a:gd name="connsiteX81" fmla="*/ 0 w 4438231"/>
              <a:gd name="connsiteY81" fmla="*/ 627982 h 646270"/>
              <a:gd name="connsiteX82" fmla="*/ 2570434 w 4438231"/>
              <a:gd name="connsiteY82" fmla="*/ 0 h 646270"/>
              <a:gd name="connsiteX83" fmla="*/ 2765440 w 4438231"/>
              <a:gd name="connsiteY83" fmla="*/ 49991 h 646270"/>
              <a:gd name="connsiteX84" fmla="*/ 2701489 w 4438231"/>
              <a:gd name="connsiteY84" fmla="*/ 174291 h 646270"/>
              <a:gd name="connsiteX85" fmla="*/ 2595830 w 4438231"/>
              <a:gd name="connsiteY85" fmla="*/ 133309 h 646270"/>
              <a:gd name="connsiteX86" fmla="*/ 2549773 w 4438231"/>
              <a:gd name="connsiteY86" fmla="*/ 146417 h 646270"/>
              <a:gd name="connsiteX87" fmla="*/ 2526751 w 4438231"/>
              <a:gd name="connsiteY87" fmla="*/ 186197 h 646270"/>
              <a:gd name="connsiteX88" fmla="*/ 2556973 w 4438231"/>
              <a:gd name="connsiteY88" fmla="*/ 228228 h 646270"/>
              <a:gd name="connsiteX89" fmla="*/ 2638178 w 4438231"/>
              <a:gd name="connsiteY89" fmla="*/ 256255 h 646270"/>
              <a:gd name="connsiteX90" fmla="*/ 2759080 w 4438231"/>
              <a:gd name="connsiteY90" fmla="*/ 326598 h 646270"/>
              <a:gd name="connsiteX91" fmla="*/ 2790212 w 4438231"/>
              <a:gd name="connsiteY91" fmla="*/ 426239 h 646270"/>
              <a:gd name="connsiteX92" fmla="*/ 2653300 w 4438231"/>
              <a:gd name="connsiteY92" fmla="*/ 629586 h 646270"/>
              <a:gd name="connsiteX93" fmla="*/ 2550619 w 4438231"/>
              <a:gd name="connsiteY93" fmla="*/ 646270 h 646270"/>
              <a:gd name="connsiteX94" fmla="*/ 2336697 w 4438231"/>
              <a:gd name="connsiteY94" fmla="*/ 576465 h 646270"/>
              <a:gd name="connsiteX95" fmla="*/ 2405151 w 4438231"/>
              <a:gd name="connsiteY95" fmla="*/ 447660 h 646270"/>
              <a:gd name="connsiteX96" fmla="*/ 2546403 w 4438231"/>
              <a:gd name="connsiteY96" fmla="*/ 512964 h 646270"/>
              <a:gd name="connsiteX97" fmla="*/ 2599209 w 4438231"/>
              <a:gd name="connsiteY97" fmla="*/ 498404 h 646270"/>
              <a:gd name="connsiteX98" fmla="*/ 2624478 w 4438231"/>
              <a:gd name="connsiteY98" fmla="*/ 452004 h 646270"/>
              <a:gd name="connsiteX99" fmla="*/ 2596506 w 4438231"/>
              <a:gd name="connsiteY99" fmla="*/ 406508 h 646270"/>
              <a:gd name="connsiteX100" fmla="*/ 2526580 w 4438231"/>
              <a:gd name="connsiteY100" fmla="*/ 378754 h 646270"/>
              <a:gd name="connsiteX101" fmla="*/ 2451694 w 4438231"/>
              <a:gd name="connsiteY101" fmla="*/ 354465 h 646270"/>
              <a:gd name="connsiteX102" fmla="*/ 2410191 w 4438231"/>
              <a:gd name="connsiteY102" fmla="*/ 330171 h 646270"/>
              <a:gd name="connsiteX103" fmla="*/ 2361016 w 4438231"/>
              <a:gd name="connsiteY103" fmla="*/ 207821 h 646270"/>
              <a:gd name="connsiteX104" fmla="*/ 2411907 w 4438231"/>
              <a:gd name="connsiteY104" fmla="*/ 66127 h 646270"/>
              <a:gd name="connsiteX105" fmla="*/ 2570434 w 4438231"/>
              <a:gd name="connsiteY105" fmla="*/ 0 h 64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38231" h="646270">
                <a:moveTo>
                  <a:pt x="1217399" y="148169"/>
                </a:moveTo>
                <a:lnTo>
                  <a:pt x="1217399" y="496301"/>
                </a:lnTo>
                <a:lnTo>
                  <a:pt x="1253957" y="496301"/>
                </a:lnTo>
                <a:cubicBezTo>
                  <a:pt x="1316838" y="496301"/>
                  <a:pt x="1363925" y="475380"/>
                  <a:pt x="1395216" y="433537"/>
                </a:cubicBezTo>
                <a:cubicBezTo>
                  <a:pt x="1418986" y="401628"/>
                  <a:pt x="1430872" y="364452"/>
                  <a:pt x="1430872" y="322009"/>
                </a:cubicBezTo>
                <a:cubicBezTo>
                  <a:pt x="1430872" y="279568"/>
                  <a:pt x="1418986" y="242542"/>
                  <a:pt x="1395216" y="210933"/>
                </a:cubicBezTo>
                <a:cubicBezTo>
                  <a:pt x="1363625" y="169091"/>
                  <a:pt x="1316538" y="148169"/>
                  <a:pt x="1253957" y="148169"/>
                </a:cubicBezTo>
                <a:close/>
                <a:moveTo>
                  <a:pt x="3484816" y="136461"/>
                </a:moveTo>
                <a:lnTo>
                  <a:pt x="3484816" y="289583"/>
                </a:lnTo>
                <a:lnTo>
                  <a:pt x="3514647" y="289583"/>
                </a:lnTo>
                <a:cubicBezTo>
                  <a:pt x="3548395" y="289583"/>
                  <a:pt x="3572651" y="282550"/>
                  <a:pt x="3587415" y="268481"/>
                </a:cubicBezTo>
                <a:cubicBezTo>
                  <a:pt x="3603385" y="253209"/>
                  <a:pt x="3611369" y="234650"/>
                  <a:pt x="3611369" y="212797"/>
                </a:cubicBezTo>
                <a:cubicBezTo>
                  <a:pt x="3611369" y="190945"/>
                  <a:pt x="3603385" y="172534"/>
                  <a:pt x="3587415" y="157564"/>
                </a:cubicBezTo>
                <a:cubicBezTo>
                  <a:pt x="3572347" y="143495"/>
                  <a:pt x="3548091" y="136461"/>
                  <a:pt x="3514647" y="136461"/>
                </a:cubicBezTo>
                <a:close/>
                <a:moveTo>
                  <a:pt x="3825741" y="14864"/>
                </a:moveTo>
                <a:lnTo>
                  <a:pt x="4016693" y="14864"/>
                </a:lnTo>
                <a:lnTo>
                  <a:pt x="4132887" y="182398"/>
                </a:lnTo>
                <a:lnTo>
                  <a:pt x="4244577" y="14864"/>
                </a:lnTo>
                <a:lnTo>
                  <a:pt x="4438231" y="14864"/>
                </a:lnTo>
                <a:lnTo>
                  <a:pt x="4208098" y="334171"/>
                </a:lnTo>
                <a:lnTo>
                  <a:pt x="4208098" y="629607"/>
                </a:lnTo>
                <a:lnTo>
                  <a:pt x="4048218" y="629607"/>
                </a:lnTo>
                <a:lnTo>
                  <a:pt x="4048218" y="334171"/>
                </a:lnTo>
                <a:close/>
                <a:moveTo>
                  <a:pt x="3324939" y="14864"/>
                </a:moveTo>
                <a:lnTo>
                  <a:pt x="3573538" y="14864"/>
                </a:lnTo>
                <a:cubicBezTo>
                  <a:pt x="3646198" y="14864"/>
                  <a:pt x="3699939" y="36630"/>
                  <a:pt x="3734768" y="80165"/>
                </a:cubicBezTo>
                <a:cubicBezTo>
                  <a:pt x="3762990" y="115293"/>
                  <a:pt x="3777103" y="156577"/>
                  <a:pt x="3777103" y="204014"/>
                </a:cubicBezTo>
                <a:cubicBezTo>
                  <a:pt x="3777103" y="258358"/>
                  <a:pt x="3760890" y="301744"/>
                  <a:pt x="3728463" y="334171"/>
                </a:cubicBezTo>
                <a:cubicBezTo>
                  <a:pt x="3707747" y="354886"/>
                  <a:pt x="3679224" y="369298"/>
                  <a:pt x="3642893" y="377405"/>
                </a:cubicBezTo>
                <a:lnTo>
                  <a:pt x="3836099" y="629607"/>
                </a:lnTo>
                <a:lnTo>
                  <a:pt x="3637490" y="629607"/>
                </a:lnTo>
                <a:lnTo>
                  <a:pt x="3484816" y="393618"/>
                </a:lnTo>
                <a:lnTo>
                  <a:pt x="3484816" y="629607"/>
                </a:lnTo>
                <a:lnTo>
                  <a:pt x="3324939" y="629607"/>
                </a:lnTo>
                <a:close/>
                <a:moveTo>
                  <a:pt x="2831294" y="14864"/>
                </a:moveTo>
                <a:lnTo>
                  <a:pt x="3253732" y="14864"/>
                </a:lnTo>
                <a:lnTo>
                  <a:pt x="3253732" y="148169"/>
                </a:lnTo>
                <a:lnTo>
                  <a:pt x="3121325" y="148169"/>
                </a:lnTo>
                <a:lnTo>
                  <a:pt x="3121325" y="629607"/>
                </a:lnTo>
                <a:lnTo>
                  <a:pt x="2961448" y="629607"/>
                </a:lnTo>
                <a:lnTo>
                  <a:pt x="2961448" y="148169"/>
                </a:lnTo>
                <a:lnTo>
                  <a:pt x="2831294" y="148169"/>
                </a:lnTo>
                <a:close/>
                <a:moveTo>
                  <a:pt x="1698036" y="14864"/>
                </a:moveTo>
                <a:lnTo>
                  <a:pt x="1857913" y="14864"/>
                </a:lnTo>
                <a:lnTo>
                  <a:pt x="1857913" y="347379"/>
                </a:lnTo>
                <a:cubicBezTo>
                  <a:pt x="1857913" y="374071"/>
                  <a:pt x="1858364" y="394018"/>
                  <a:pt x="1859265" y="407220"/>
                </a:cubicBezTo>
                <a:cubicBezTo>
                  <a:pt x="1862267" y="448915"/>
                  <a:pt x="1881332" y="478011"/>
                  <a:pt x="1916460" y="494505"/>
                </a:cubicBezTo>
                <a:cubicBezTo>
                  <a:pt x="1930871" y="501406"/>
                  <a:pt x="1946784" y="504857"/>
                  <a:pt x="1964197" y="504857"/>
                </a:cubicBezTo>
                <a:cubicBezTo>
                  <a:pt x="2003230" y="504857"/>
                  <a:pt x="2032653" y="491207"/>
                  <a:pt x="2052468" y="463910"/>
                </a:cubicBezTo>
                <a:cubicBezTo>
                  <a:pt x="2067181" y="443812"/>
                  <a:pt x="2074537" y="404967"/>
                  <a:pt x="2074537" y="347379"/>
                </a:cubicBezTo>
                <a:lnTo>
                  <a:pt x="2074537" y="14864"/>
                </a:lnTo>
                <a:lnTo>
                  <a:pt x="2234415" y="14864"/>
                </a:lnTo>
                <a:lnTo>
                  <a:pt x="2234415" y="369298"/>
                </a:lnTo>
                <a:cubicBezTo>
                  <a:pt x="2234415" y="406228"/>
                  <a:pt x="2231413" y="437752"/>
                  <a:pt x="2225409" y="463874"/>
                </a:cubicBezTo>
                <a:cubicBezTo>
                  <a:pt x="2216101" y="504406"/>
                  <a:pt x="2193883" y="541337"/>
                  <a:pt x="2158754" y="574664"/>
                </a:cubicBezTo>
                <a:cubicBezTo>
                  <a:pt x="2108914" y="621801"/>
                  <a:pt x="2042261" y="645369"/>
                  <a:pt x="1958795" y="645369"/>
                </a:cubicBezTo>
                <a:cubicBezTo>
                  <a:pt x="1873826" y="645369"/>
                  <a:pt x="1807473" y="621350"/>
                  <a:pt x="1759734" y="573312"/>
                </a:cubicBezTo>
                <a:cubicBezTo>
                  <a:pt x="1734515" y="548091"/>
                  <a:pt x="1717250" y="516416"/>
                  <a:pt x="1707944" y="478286"/>
                </a:cubicBezTo>
                <a:cubicBezTo>
                  <a:pt x="1701338" y="451264"/>
                  <a:pt x="1698036" y="414934"/>
                  <a:pt x="1698036" y="369298"/>
                </a:cubicBezTo>
                <a:close/>
                <a:moveTo>
                  <a:pt x="1057522" y="14864"/>
                </a:moveTo>
                <a:lnTo>
                  <a:pt x="1293511" y="14864"/>
                </a:lnTo>
                <a:cubicBezTo>
                  <a:pt x="1351157" y="14864"/>
                  <a:pt x="1404601" y="30924"/>
                  <a:pt x="1453840" y="63050"/>
                </a:cubicBezTo>
                <a:cubicBezTo>
                  <a:pt x="1502179" y="94276"/>
                  <a:pt x="1539258" y="136011"/>
                  <a:pt x="1565079" y="188252"/>
                </a:cubicBezTo>
                <a:cubicBezTo>
                  <a:pt x="1586097" y="231486"/>
                  <a:pt x="1596604" y="276072"/>
                  <a:pt x="1596604" y="322009"/>
                </a:cubicBezTo>
                <a:cubicBezTo>
                  <a:pt x="1596604" y="385961"/>
                  <a:pt x="1577313" y="445185"/>
                  <a:pt x="1538732" y="499678"/>
                </a:cubicBezTo>
                <a:cubicBezTo>
                  <a:pt x="1500153" y="554171"/>
                  <a:pt x="1450836" y="591926"/>
                  <a:pt x="1390789" y="612944"/>
                </a:cubicBezTo>
                <a:cubicBezTo>
                  <a:pt x="1358964" y="624052"/>
                  <a:pt x="1326538" y="629607"/>
                  <a:pt x="1293511" y="629607"/>
                </a:cubicBezTo>
                <a:lnTo>
                  <a:pt x="1057522" y="629607"/>
                </a:lnTo>
                <a:close/>
                <a:moveTo>
                  <a:pt x="294637" y="13238"/>
                </a:moveTo>
                <a:lnTo>
                  <a:pt x="454515" y="13238"/>
                </a:lnTo>
                <a:lnTo>
                  <a:pt x="748600" y="389290"/>
                </a:lnTo>
                <a:lnTo>
                  <a:pt x="748600" y="13238"/>
                </a:lnTo>
                <a:lnTo>
                  <a:pt x="908479" y="13238"/>
                </a:lnTo>
                <a:lnTo>
                  <a:pt x="908479" y="627982"/>
                </a:lnTo>
                <a:lnTo>
                  <a:pt x="748600" y="627982"/>
                </a:lnTo>
                <a:lnTo>
                  <a:pt x="454515" y="251478"/>
                </a:lnTo>
                <a:lnTo>
                  <a:pt x="454515" y="627982"/>
                </a:lnTo>
                <a:lnTo>
                  <a:pt x="294637" y="627982"/>
                </a:lnTo>
                <a:close/>
                <a:moveTo>
                  <a:pt x="0" y="13238"/>
                </a:moveTo>
                <a:lnTo>
                  <a:pt x="159879" y="13238"/>
                </a:lnTo>
                <a:lnTo>
                  <a:pt x="159879" y="627982"/>
                </a:lnTo>
                <a:lnTo>
                  <a:pt x="0" y="627982"/>
                </a:lnTo>
                <a:close/>
                <a:moveTo>
                  <a:pt x="2570434" y="0"/>
                </a:moveTo>
                <a:cubicBezTo>
                  <a:pt x="2636788" y="0"/>
                  <a:pt x="2701790" y="16663"/>
                  <a:pt x="2765440" y="49991"/>
                </a:cubicBezTo>
                <a:lnTo>
                  <a:pt x="2701489" y="174291"/>
                </a:lnTo>
                <a:cubicBezTo>
                  <a:pt x="2666572" y="146968"/>
                  <a:pt x="2631352" y="133309"/>
                  <a:pt x="2595830" y="133309"/>
                </a:cubicBezTo>
                <a:cubicBezTo>
                  <a:pt x="2578675" y="133309"/>
                  <a:pt x="2563322" y="137678"/>
                  <a:pt x="2549773" y="146417"/>
                </a:cubicBezTo>
                <a:cubicBezTo>
                  <a:pt x="2534424" y="156363"/>
                  <a:pt x="2526751" y="169624"/>
                  <a:pt x="2526751" y="186197"/>
                </a:cubicBezTo>
                <a:cubicBezTo>
                  <a:pt x="2526751" y="202467"/>
                  <a:pt x="2536823" y="216477"/>
                  <a:pt x="2556973" y="228228"/>
                </a:cubicBezTo>
                <a:cubicBezTo>
                  <a:pt x="2565998" y="233657"/>
                  <a:pt x="2593069" y="242999"/>
                  <a:pt x="2638178" y="256255"/>
                </a:cubicBezTo>
                <a:cubicBezTo>
                  <a:pt x="2694723" y="272790"/>
                  <a:pt x="2735022" y="296237"/>
                  <a:pt x="2759080" y="326598"/>
                </a:cubicBezTo>
                <a:cubicBezTo>
                  <a:pt x="2779834" y="352448"/>
                  <a:pt x="2790212" y="385661"/>
                  <a:pt x="2790212" y="426239"/>
                </a:cubicBezTo>
                <a:cubicBezTo>
                  <a:pt x="2790212" y="530241"/>
                  <a:pt x="2744575" y="598023"/>
                  <a:pt x="2653300" y="629586"/>
                </a:cubicBezTo>
                <a:cubicBezTo>
                  <a:pt x="2621475" y="640709"/>
                  <a:pt x="2587247" y="646270"/>
                  <a:pt x="2550619" y="646270"/>
                </a:cubicBezTo>
                <a:cubicBezTo>
                  <a:pt x="2473756" y="646270"/>
                  <a:pt x="2402450" y="623003"/>
                  <a:pt x="2336697" y="576465"/>
                </a:cubicBezTo>
                <a:lnTo>
                  <a:pt x="2405151" y="447660"/>
                </a:lnTo>
                <a:cubicBezTo>
                  <a:pt x="2453288" y="491195"/>
                  <a:pt x="2500372" y="512964"/>
                  <a:pt x="2546403" y="512964"/>
                </a:cubicBezTo>
                <a:cubicBezTo>
                  <a:pt x="2567163" y="512964"/>
                  <a:pt x="2584764" y="508110"/>
                  <a:pt x="2599209" y="498404"/>
                </a:cubicBezTo>
                <a:cubicBezTo>
                  <a:pt x="2616055" y="487487"/>
                  <a:pt x="2624478" y="472021"/>
                  <a:pt x="2624478" y="452004"/>
                </a:cubicBezTo>
                <a:cubicBezTo>
                  <a:pt x="2624478" y="433804"/>
                  <a:pt x="2615154" y="418641"/>
                  <a:pt x="2596506" y="406508"/>
                </a:cubicBezTo>
                <a:cubicBezTo>
                  <a:pt x="2582672" y="397408"/>
                  <a:pt x="2559363" y="388157"/>
                  <a:pt x="2526580" y="378754"/>
                </a:cubicBezTo>
                <a:cubicBezTo>
                  <a:pt x="2486883" y="367060"/>
                  <a:pt x="2461921" y="358963"/>
                  <a:pt x="2451694" y="354465"/>
                </a:cubicBezTo>
                <a:cubicBezTo>
                  <a:pt x="2435452" y="347569"/>
                  <a:pt x="2421619" y="339470"/>
                  <a:pt x="2410191" y="330171"/>
                </a:cubicBezTo>
                <a:cubicBezTo>
                  <a:pt x="2377407" y="303183"/>
                  <a:pt x="2361016" y="262400"/>
                  <a:pt x="2361016" y="207821"/>
                </a:cubicBezTo>
                <a:cubicBezTo>
                  <a:pt x="2361016" y="150842"/>
                  <a:pt x="2377981" y="103609"/>
                  <a:pt x="2411907" y="66127"/>
                </a:cubicBezTo>
                <a:cubicBezTo>
                  <a:pt x="2451539" y="22042"/>
                  <a:pt x="2504382" y="0"/>
                  <a:pt x="257043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E9F9A3-41FF-4E8D-BC50-55362F20C346}"/>
              </a:ext>
            </a:extLst>
          </p:cNvPr>
          <p:cNvSpPr txBox="1"/>
          <p:nvPr/>
        </p:nvSpPr>
        <p:spPr>
          <a:xfrm>
            <a:off x="893156" y="4073029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rgbClr val="19A695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rgbClr val="19A695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A7DDD5-7A69-4408-A169-D3BEB20173D5}"/>
              </a:ext>
            </a:extLst>
          </p:cNvPr>
          <p:cNvSpPr txBox="1"/>
          <p:nvPr/>
        </p:nvSpPr>
        <p:spPr>
          <a:xfrm>
            <a:off x="893108" y="4959832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19A695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rgbClr val="19A695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rgbClr val="19A695"/>
              </a:solidFill>
              <a:cs typeface="Arial" pitchFamily="34" charset="0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5CF980DE-5FC1-4A41-B7B7-9FE5B477F812}"/>
              </a:ext>
            </a:extLst>
          </p:cNvPr>
          <p:cNvSpPr txBox="1"/>
          <p:nvPr/>
        </p:nvSpPr>
        <p:spPr>
          <a:xfrm>
            <a:off x="893056" y="2372934"/>
            <a:ext cx="433136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 ENGINEERING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A3F4557-DBBC-0D34-F13F-178B1FF04145}"/>
              </a:ext>
            </a:extLst>
          </p:cNvPr>
          <p:cNvGrpSpPr/>
          <p:nvPr/>
        </p:nvGrpSpPr>
        <p:grpSpPr>
          <a:xfrm>
            <a:off x="2376764" y="755926"/>
            <a:ext cx="1552575" cy="1473201"/>
            <a:chOff x="2376764" y="755926"/>
            <a:chExt cx="1552575" cy="1473201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06E55957-284A-4344-8BDB-C6A012A2C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426" y="922614"/>
              <a:ext cx="1146175" cy="1173163"/>
            </a:xfrm>
            <a:custGeom>
              <a:avLst/>
              <a:gdLst>
                <a:gd name="T0" fmla="*/ 251 w 302"/>
                <a:gd name="T1" fmla="*/ 309 h 309"/>
                <a:gd name="T2" fmla="*/ 176 w 302"/>
                <a:gd name="T3" fmla="*/ 250 h 309"/>
                <a:gd name="T4" fmla="*/ 54 w 302"/>
                <a:gd name="T5" fmla="*/ 129 h 309"/>
                <a:gd name="T6" fmla="*/ 0 w 302"/>
                <a:gd name="T7" fmla="*/ 55 h 309"/>
                <a:gd name="T8" fmla="*/ 61 w 302"/>
                <a:gd name="T9" fmla="*/ 69 h 309"/>
                <a:gd name="T10" fmla="*/ 47 w 302"/>
                <a:gd name="T11" fmla="*/ 7 h 309"/>
                <a:gd name="T12" fmla="*/ 121 w 302"/>
                <a:gd name="T13" fmla="*/ 58 h 309"/>
                <a:gd name="T14" fmla="*/ 248 w 302"/>
                <a:gd name="T15" fmla="*/ 185 h 309"/>
                <a:gd name="T16" fmla="*/ 300 w 302"/>
                <a:gd name="T17" fmla="*/ 257 h 309"/>
                <a:gd name="T18" fmla="*/ 236 w 302"/>
                <a:gd name="T19" fmla="*/ 242 h 309"/>
                <a:gd name="T20" fmla="*/ 251 w 302"/>
                <a:gd name="T21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2" h="309">
                  <a:moveTo>
                    <a:pt x="251" y="309"/>
                  </a:moveTo>
                  <a:cubicBezTo>
                    <a:pt x="207" y="308"/>
                    <a:pt x="182" y="292"/>
                    <a:pt x="176" y="250"/>
                  </a:cubicBezTo>
                  <a:cubicBezTo>
                    <a:pt x="171" y="210"/>
                    <a:pt x="95" y="137"/>
                    <a:pt x="54" y="129"/>
                  </a:cubicBezTo>
                  <a:cubicBezTo>
                    <a:pt x="14" y="122"/>
                    <a:pt x="0" y="104"/>
                    <a:pt x="0" y="55"/>
                  </a:cubicBezTo>
                  <a:cubicBezTo>
                    <a:pt x="20" y="64"/>
                    <a:pt x="36" y="93"/>
                    <a:pt x="61" y="69"/>
                  </a:cubicBezTo>
                  <a:cubicBezTo>
                    <a:pt x="85" y="46"/>
                    <a:pt x="57" y="28"/>
                    <a:pt x="47" y="7"/>
                  </a:cubicBezTo>
                  <a:cubicBezTo>
                    <a:pt x="92" y="0"/>
                    <a:pt x="112" y="23"/>
                    <a:pt x="121" y="58"/>
                  </a:cubicBezTo>
                  <a:cubicBezTo>
                    <a:pt x="133" y="109"/>
                    <a:pt x="198" y="175"/>
                    <a:pt x="248" y="185"/>
                  </a:cubicBezTo>
                  <a:cubicBezTo>
                    <a:pt x="285" y="193"/>
                    <a:pt x="302" y="216"/>
                    <a:pt x="300" y="257"/>
                  </a:cubicBezTo>
                  <a:cubicBezTo>
                    <a:pt x="277" y="251"/>
                    <a:pt x="261" y="218"/>
                    <a:pt x="236" y="242"/>
                  </a:cubicBezTo>
                  <a:cubicBezTo>
                    <a:pt x="209" y="267"/>
                    <a:pt x="241" y="285"/>
                    <a:pt x="251" y="3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8E992401-D300-4B3E-AE89-F7732E91C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764" y="1389339"/>
              <a:ext cx="903288" cy="839788"/>
            </a:xfrm>
            <a:custGeom>
              <a:avLst/>
              <a:gdLst>
                <a:gd name="T0" fmla="*/ 26 w 238"/>
                <a:gd name="T1" fmla="*/ 0 h 221"/>
                <a:gd name="T2" fmla="*/ 238 w 238"/>
                <a:gd name="T3" fmla="*/ 208 h 221"/>
                <a:gd name="T4" fmla="*/ 171 w 238"/>
                <a:gd name="T5" fmla="*/ 177 h 221"/>
                <a:gd name="T6" fmla="*/ 128 w 238"/>
                <a:gd name="T7" fmla="*/ 163 h 221"/>
                <a:gd name="T8" fmla="*/ 75 w 238"/>
                <a:gd name="T9" fmla="*/ 161 h 221"/>
                <a:gd name="T10" fmla="*/ 78 w 238"/>
                <a:gd name="T11" fmla="*/ 109 h 221"/>
                <a:gd name="T12" fmla="*/ 64 w 238"/>
                <a:gd name="T13" fmla="*/ 71 h 221"/>
                <a:gd name="T14" fmla="*/ 26 w 238"/>
                <a:gd name="T1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8" h="221">
                  <a:moveTo>
                    <a:pt x="26" y="0"/>
                  </a:moveTo>
                  <a:cubicBezTo>
                    <a:pt x="131" y="40"/>
                    <a:pt x="198" y="111"/>
                    <a:pt x="238" y="208"/>
                  </a:cubicBezTo>
                  <a:cubicBezTo>
                    <a:pt x="185" y="221"/>
                    <a:pt x="185" y="221"/>
                    <a:pt x="171" y="177"/>
                  </a:cubicBezTo>
                  <a:cubicBezTo>
                    <a:pt x="163" y="154"/>
                    <a:pt x="144" y="145"/>
                    <a:pt x="128" y="163"/>
                  </a:cubicBezTo>
                  <a:cubicBezTo>
                    <a:pt x="106" y="187"/>
                    <a:pt x="95" y="178"/>
                    <a:pt x="75" y="161"/>
                  </a:cubicBezTo>
                  <a:cubicBezTo>
                    <a:pt x="50" y="140"/>
                    <a:pt x="61" y="127"/>
                    <a:pt x="78" y="109"/>
                  </a:cubicBezTo>
                  <a:cubicBezTo>
                    <a:pt x="95" y="91"/>
                    <a:pt x="82" y="71"/>
                    <a:pt x="64" y="71"/>
                  </a:cubicBezTo>
                  <a:cubicBezTo>
                    <a:pt x="0" y="71"/>
                    <a:pt x="30" y="3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F85F05F-244B-4B73-8D4A-F3DCF7506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9226" y="755926"/>
              <a:ext cx="900113" cy="865188"/>
            </a:xfrm>
            <a:custGeom>
              <a:avLst/>
              <a:gdLst>
                <a:gd name="T0" fmla="*/ 214 w 237"/>
                <a:gd name="T1" fmla="*/ 228 h 228"/>
                <a:gd name="T2" fmla="*/ 88 w 237"/>
                <a:gd name="T3" fmla="*/ 152 h 228"/>
                <a:gd name="T4" fmla="*/ 21 w 237"/>
                <a:gd name="T5" fmla="*/ 56 h 228"/>
                <a:gd name="T6" fmla="*/ 20 w 237"/>
                <a:gd name="T7" fmla="*/ 22 h 228"/>
                <a:gd name="T8" fmla="*/ 63 w 237"/>
                <a:gd name="T9" fmla="*/ 38 h 228"/>
                <a:gd name="T10" fmla="*/ 126 w 237"/>
                <a:gd name="T11" fmla="*/ 59 h 228"/>
                <a:gd name="T12" fmla="*/ 165 w 237"/>
                <a:gd name="T13" fmla="*/ 75 h 228"/>
                <a:gd name="T14" fmla="*/ 174 w 237"/>
                <a:gd name="T15" fmla="*/ 112 h 228"/>
                <a:gd name="T16" fmla="*/ 196 w 237"/>
                <a:gd name="T17" fmla="*/ 165 h 228"/>
                <a:gd name="T18" fmla="*/ 214 w 237"/>
                <a:gd name="T19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228">
                  <a:moveTo>
                    <a:pt x="214" y="228"/>
                  </a:moveTo>
                  <a:cubicBezTo>
                    <a:pt x="174" y="199"/>
                    <a:pt x="123" y="198"/>
                    <a:pt x="88" y="152"/>
                  </a:cubicBezTo>
                  <a:cubicBezTo>
                    <a:pt x="65" y="121"/>
                    <a:pt x="35" y="94"/>
                    <a:pt x="21" y="56"/>
                  </a:cubicBezTo>
                  <a:cubicBezTo>
                    <a:pt x="16" y="44"/>
                    <a:pt x="0" y="28"/>
                    <a:pt x="20" y="22"/>
                  </a:cubicBezTo>
                  <a:cubicBezTo>
                    <a:pt x="29" y="19"/>
                    <a:pt x="57" y="0"/>
                    <a:pt x="63" y="38"/>
                  </a:cubicBezTo>
                  <a:cubicBezTo>
                    <a:pt x="69" y="69"/>
                    <a:pt x="87" y="100"/>
                    <a:pt x="126" y="59"/>
                  </a:cubicBezTo>
                  <a:cubicBezTo>
                    <a:pt x="146" y="37"/>
                    <a:pt x="154" y="66"/>
                    <a:pt x="165" y="75"/>
                  </a:cubicBezTo>
                  <a:cubicBezTo>
                    <a:pt x="176" y="83"/>
                    <a:pt x="191" y="91"/>
                    <a:pt x="174" y="112"/>
                  </a:cubicBezTo>
                  <a:cubicBezTo>
                    <a:pt x="145" y="148"/>
                    <a:pt x="149" y="154"/>
                    <a:pt x="196" y="165"/>
                  </a:cubicBezTo>
                  <a:cubicBezTo>
                    <a:pt x="237" y="174"/>
                    <a:pt x="206" y="206"/>
                    <a:pt x="214" y="2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13623931-15D2-4834-8280-54ACC1445BD1}"/>
              </a:ext>
            </a:extLst>
          </p:cNvPr>
          <p:cNvSpPr txBox="1"/>
          <p:nvPr/>
        </p:nvSpPr>
        <p:spPr>
          <a:xfrm>
            <a:off x="4864662" y="391514"/>
            <a:ext cx="66034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accent6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C8905E8-278A-4BD2-B75B-0CAAFBDB26F1}"/>
              </a:ext>
            </a:extLst>
          </p:cNvPr>
          <p:cNvSpPr txBox="1"/>
          <p:nvPr/>
        </p:nvSpPr>
        <p:spPr>
          <a:xfrm>
            <a:off x="4660065" y="162443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67D6A4-5513-4B78-82BC-5AE8CFA67E7E}"/>
              </a:ext>
            </a:extLst>
          </p:cNvPr>
          <p:cNvSpPr txBox="1"/>
          <p:nvPr/>
        </p:nvSpPr>
        <p:spPr>
          <a:xfrm>
            <a:off x="5940987" y="2231140"/>
            <a:ext cx="5527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EEEB66-0819-4EF7-B983-0AFE673F7D27}"/>
              </a:ext>
            </a:extLst>
          </p:cNvPr>
          <p:cNvSpPr txBox="1"/>
          <p:nvPr/>
        </p:nvSpPr>
        <p:spPr>
          <a:xfrm>
            <a:off x="5730920" y="1736115"/>
            <a:ext cx="5737181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27432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E08AEC-260E-4620-A344-02DA4D7253FC}"/>
              </a:ext>
            </a:extLst>
          </p:cNvPr>
          <p:cNvSpPr txBox="1"/>
          <p:nvPr/>
        </p:nvSpPr>
        <p:spPr>
          <a:xfrm>
            <a:off x="4660065" y="28284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47AA3C-D7A9-417B-9843-A86F77CCD3B5}"/>
              </a:ext>
            </a:extLst>
          </p:cNvPr>
          <p:cNvSpPr txBox="1"/>
          <p:nvPr/>
        </p:nvSpPr>
        <p:spPr>
          <a:xfrm>
            <a:off x="5940987" y="3435190"/>
            <a:ext cx="5527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3675F2-9A72-4B96-9291-9F0BED2AF5D7}"/>
              </a:ext>
            </a:extLst>
          </p:cNvPr>
          <p:cNvSpPr txBox="1"/>
          <p:nvPr/>
        </p:nvSpPr>
        <p:spPr>
          <a:xfrm>
            <a:off x="5730920" y="2940165"/>
            <a:ext cx="5737181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lIns="27432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C92E20-0B25-47A5-9ABF-8CBCF8F31CF5}"/>
              </a:ext>
            </a:extLst>
          </p:cNvPr>
          <p:cNvSpPr txBox="1"/>
          <p:nvPr/>
        </p:nvSpPr>
        <p:spPr>
          <a:xfrm>
            <a:off x="4660065" y="403253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680C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0680C3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39549C-B0C1-4F98-A44B-8A7A73279643}"/>
              </a:ext>
            </a:extLst>
          </p:cNvPr>
          <p:cNvSpPr txBox="1"/>
          <p:nvPr/>
        </p:nvSpPr>
        <p:spPr>
          <a:xfrm>
            <a:off x="5940987" y="4639240"/>
            <a:ext cx="5527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2A0BE8-4E1C-478F-AE7B-D913C667D3CA}"/>
              </a:ext>
            </a:extLst>
          </p:cNvPr>
          <p:cNvSpPr txBox="1"/>
          <p:nvPr/>
        </p:nvSpPr>
        <p:spPr>
          <a:xfrm>
            <a:off x="5730920" y="4144215"/>
            <a:ext cx="5737181" cy="432792"/>
          </a:xfrm>
          <a:prstGeom prst="roundRect">
            <a:avLst>
              <a:gd name="adj" fmla="val 50000"/>
            </a:avLst>
          </a:prstGeom>
          <a:solidFill>
            <a:srgbClr val="0680C3"/>
          </a:solidFill>
        </p:spPr>
        <p:txBody>
          <a:bodyPr wrap="square" lIns="27432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775E27B-4D35-43D7-8422-85D445BDB7E1}"/>
              </a:ext>
            </a:extLst>
          </p:cNvPr>
          <p:cNvSpPr txBox="1"/>
          <p:nvPr/>
        </p:nvSpPr>
        <p:spPr>
          <a:xfrm>
            <a:off x="4660065" y="5236587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7A398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086495-D0E6-4EDF-B0A3-3E7C7F8378EA}"/>
              </a:ext>
            </a:extLst>
          </p:cNvPr>
          <p:cNvSpPr txBox="1"/>
          <p:nvPr/>
        </p:nvSpPr>
        <p:spPr>
          <a:xfrm>
            <a:off x="5940987" y="5843290"/>
            <a:ext cx="5527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AE23BF-9144-41BB-82CF-6D901195B783}"/>
              </a:ext>
            </a:extLst>
          </p:cNvPr>
          <p:cNvSpPr txBox="1"/>
          <p:nvPr/>
        </p:nvSpPr>
        <p:spPr>
          <a:xfrm>
            <a:off x="5730920" y="5348265"/>
            <a:ext cx="5737181" cy="432792"/>
          </a:xfrm>
          <a:prstGeom prst="roundRect">
            <a:avLst>
              <a:gd name="adj" fmla="val 50000"/>
            </a:avLst>
          </a:prstGeom>
          <a:solidFill>
            <a:srgbClr val="07A398"/>
          </a:solidFill>
        </p:spPr>
        <p:txBody>
          <a:bodyPr wrap="square" lIns="27432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02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FA99F76D-5DD8-4448-AD2B-456A99957CF2}"/>
              </a:ext>
            </a:extLst>
          </p:cNvPr>
          <p:cNvSpPr/>
          <p:nvPr/>
        </p:nvSpPr>
        <p:spPr>
          <a:xfrm>
            <a:off x="9615016" y="5401426"/>
            <a:ext cx="2576985" cy="1475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3383800" y="223596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dirty="0">
                <a:solidFill>
                  <a:srgbClr val="19A695"/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3282BE"/>
                </a:solidFill>
                <a:ea typeface="Rubik"/>
                <a:cs typeface="Rubik"/>
                <a:sym typeface="Rubik"/>
              </a:rPr>
              <a:t>ELABORADO POR  </a:t>
            </a:r>
            <a:r>
              <a:rPr lang="es-PE" sz="2133" dirty="0">
                <a:solidFill>
                  <a:srgbClr val="3282BE"/>
                </a:solidFill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2133" dirty="0" smtClean="0"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2133" dirty="0" smtClean="0"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2133" dirty="0"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7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3282BE"/>
                  </a:solidFill>
                  <a:ea typeface="Rubik"/>
                  <a:cs typeface="Rubik"/>
                  <a:sym typeface="Rubik"/>
                </a:rPr>
                <a:t>IMAGES</a:t>
              </a:r>
              <a:r>
                <a:rPr lang="en" sz="2133" dirty="0">
                  <a:solidFill>
                    <a:srgbClr val="3282BE"/>
                  </a:solidFill>
                  <a:ea typeface="Rubik"/>
                  <a:cs typeface="Rubik"/>
                  <a:sym typeface="Rubik"/>
                </a:rPr>
                <a:t> :</a:t>
              </a:r>
              <a:endParaRPr sz="2133" dirty="0">
                <a:solidFill>
                  <a:srgbClr val="3282BE"/>
                </a:solidFill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2000" dirty="0"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3282BE"/>
                </a:solidFill>
                <a:ea typeface="Rubik"/>
                <a:cs typeface="Rubik"/>
                <a:sym typeface="Rubik"/>
              </a:rPr>
              <a:t>FONTS :</a:t>
            </a:r>
            <a:endParaRPr sz="2133" dirty="0">
              <a:solidFill>
                <a:srgbClr val="3282BE"/>
              </a:solidFill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>
                <a:ea typeface="Montserrat"/>
                <a:cs typeface="Kanit Light" panose="020B0604020202020204" charset="-34"/>
                <a:sym typeface="Montserrat"/>
              </a:rPr>
              <a:t>Arial (Títulos)</a:t>
            </a:r>
          </a:p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>
                <a:ea typeface="Montserrat"/>
                <a:cs typeface="Kanit Light" panose="020B0604020202020204" charset="-34"/>
                <a:sym typeface="Montserrat"/>
              </a:rPr>
              <a:t>Arial (Cuerpo)</a:t>
            </a:r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41AD8153-71A8-45DA-9F70-55951CA4093E}"/>
              </a:ext>
            </a:extLst>
          </p:cNvPr>
          <p:cNvGrpSpPr/>
          <p:nvPr/>
        </p:nvGrpSpPr>
        <p:grpSpPr>
          <a:xfrm>
            <a:off x="5726113" y="2882900"/>
            <a:ext cx="3494087" cy="3827463"/>
            <a:chOff x="5726113" y="2882900"/>
            <a:chExt cx="3494087" cy="3827463"/>
          </a:xfrm>
        </p:grpSpPr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DF601776-72C2-41B5-9A8F-9AC435AAF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4413" y="5324475"/>
              <a:ext cx="817562" cy="1385888"/>
            </a:xfrm>
            <a:custGeom>
              <a:avLst/>
              <a:gdLst>
                <a:gd name="T0" fmla="*/ 23 w 136"/>
                <a:gd name="T1" fmla="*/ 0 h 231"/>
                <a:gd name="T2" fmla="*/ 112 w 136"/>
                <a:gd name="T3" fmla="*/ 1 h 231"/>
                <a:gd name="T4" fmla="*/ 128 w 136"/>
                <a:gd name="T5" fmla="*/ 27 h 231"/>
                <a:gd name="T6" fmla="*/ 129 w 136"/>
                <a:gd name="T7" fmla="*/ 28 h 231"/>
                <a:gd name="T8" fmla="*/ 136 w 136"/>
                <a:gd name="T9" fmla="*/ 41 h 231"/>
                <a:gd name="T10" fmla="*/ 136 w 136"/>
                <a:gd name="T11" fmla="*/ 201 h 231"/>
                <a:gd name="T12" fmla="*/ 121 w 136"/>
                <a:gd name="T13" fmla="*/ 227 h 231"/>
                <a:gd name="T14" fmla="*/ 93 w 136"/>
                <a:gd name="T15" fmla="*/ 224 h 231"/>
                <a:gd name="T16" fmla="*/ 83 w 136"/>
                <a:gd name="T17" fmla="*/ 203 h 231"/>
                <a:gd name="T18" fmla="*/ 83 w 136"/>
                <a:gd name="T19" fmla="*/ 72 h 231"/>
                <a:gd name="T20" fmla="*/ 83 w 136"/>
                <a:gd name="T21" fmla="*/ 45 h 231"/>
                <a:gd name="T22" fmla="*/ 68 w 136"/>
                <a:gd name="T23" fmla="*/ 28 h 231"/>
                <a:gd name="T24" fmla="*/ 53 w 136"/>
                <a:gd name="T25" fmla="*/ 44 h 231"/>
                <a:gd name="T26" fmla="*/ 53 w 136"/>
                <a:gd name="T27" fmla="*/ 125 h 231"/>
                <a:gd name="T28" fmla="*/ 53 w 136"/>
                <a:gd name="T29" fmla="*/ 202 h 231"/>
                <a:gd name="T30" fmla="*/ 27 w 136"/>
                <a:gd name="T31" fmla="*/ 230 h 231"/>
                <a:gd name="T32" fmla="*/ 0 w 136"/>
                <a:gd name="T33" fmla="*/ 202 h 231"/>
                <a:gd name="T34" fmla="*/ 0 w 136"/>
                <a:gd name="T35" fmla="*/ 36 h 231"/>
                <a:gd name="T36" fmla="*/ 2 w 136"/>
                <a:gd name="T37" fmla="*/ 31 h 231"/>
                <a:gd name="T38" fmla="*/ 23 w 136"/>
                <a:gd name="T39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6" h="231">
                  <a:moveTo>
                    <a:pt x="23" y="0"/>
                  </a:moveTo>
                  <a:cubicBezTo>
                    <a:pt x="53" y="4"/>
                    <a:pt x="83" y="4"/>
                    <a:pt x="112" y="1"/>
                  </a:cubicBezTo>
                  <a:cubicBezTo>
                    <a:pt x="115" y="11"/>
                    <a:pt x="120" y="20"/>
                    <a:pt x="128" y="27"/>
                  </a:cubicBezTo>
                  <a:cubicBezTo>
                    <a:pt x="128" y="27"/>
                    <a:pt x="129" y="28"/>
                    <a:pt x="129" y="28"/>
                  </a:cubicBezTo>
                  <a:cubicBezTo>
                    <a:pt x="136" y="30"/>
                    <a:pt x="136" y="35"/>
                    <a:pt x="136" y="41"/>
                  </a:cubicBezTo>
                  <a:cubicBezTo>
                    <a:pt x="136" y="94"/>
                    <a:pt x="136" y="147"/>
                    <a:pt x="136" y="201"/>
                  </a:cubicBezTo>
                  <a:cubicBezTo>
                    <a:pt x="136" y="212"/>
                    <a:pt x="132" y="221"/>
                    <a:pt x="121" y="227"/>
                  </a:cubicBezTo>
                  <a:cubicBezTo>
                    <a:pt x="112" y="231"/>
                    <a:pt x="102" y="231"/>
                    <a:pt x="93" y="224"/>
                  </a:cubicBezTo>
                  <a:cubicBezTo>
                    <a:pt x="86" y="219"/>
                    <a:pt x="83" y="211"/>
                    <a:pt x="83" y="203"/>
                  </a:cubicBezTo>
                  <a:cubicBezTo>
                    <a:pt x="83" y="159"/>
                    <a:pt x="83" y="115"/>
                    <a:pt x="83" y="72"/>
                  </a:cubicBezTo>
                  <a:cubicBezTo>
                    <a:pt x="83" y="63"/>
                    <a:pt x="83" y="54"/>
                    <a:pt x="83" y="45"/>
                  </a:cubicBezTo>
                  <a:cubicBezTo>
                    <a:pt x="83" y="35"/>
                    <a:pt x="77" y="28"/>
                    <a:pt x="68" y="28"/>
                  </a:cubicBezTo>
                  <a:cubicBezTo>
                    <a:pt x="59" y="28"/>
                    <a:pt x="53" y="35"/>
                    <a:pt x="53" y="44"/>
                  </a:cubicBezTo>
                  <a:cubicBezTo>
                    <a:pt x="53" y="71"/>
                    <a:pt x="53" y="98"/>
                    <a:pt x="53" y="125"/>
                  </a:cubicBezTo>
                  <a:cubicBezTo>
                    <a:pt x="53" y="150"/>
                    <a:pt x="53" y="176"/>
                    <a:pt x="53" y="202"/>
                  </a:cubicBezTo>
                  <a:cubicBezTo>
                    <a:pt x="53" y="218"/>
                    <a:pt x="42" y="230"/>
                    <a:pt x="27" y="230"/>
                  </a:cubicBezTo>
                  <a:cubicBezTo>
                    <a:pt x="11" y="229"/>
                    <a:pt x="0" y="218"/>
                    <a:pt x="0" y="202"/>
                  </a:cubicBezTo>
                  <a:cubicBezTo>
                    <a:pt x="0" y="147"/>
                    <a:pt x="0" y="91"/>
                    <a:pt x="0" y="36"/>
                  </a:cubicBezTo>
                  <a:cubicBezTo>
                    <a:pt x="0" y="35"/>
                    <a:pt x="1" y="32"/>
                    <a:pt x="2" y="31"/>
                  </a:cubicBezTo>
                  <a:cubicBezTo>
                    <a:pt x="14" y="24"/>
                    <a:pt x="21" y="14"/>
                    <a:pt x="23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E631DE28-01B8-40BE-B118-51A5366C7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975" y="2882900"/>
              <a:ext cx="2816225" cy="2825750"/>
            </a:xfrm>
            <a:custGeom>
              <a:avLst/>
              <a:gdLst>
                <a:gd name="T0" fmla="*/ 326 w 469"/>
                <a:gd name="T1" fmla="*/ 471 h 471"/>
                <a:gd name="T2" fmla="*/ 326 w 469"/>
                <a:gd name="T3" fmla="*/ 447 h 471"/>
                <a:gd name="T4" fmla="*/ 332 w 469"/>
                <a:gd name="T5" fmla="*/ 447 h 471"/>
                <a:gd name="T6" fmla="*/ 383 w 469"/>
                <a:gd name="T7" fmla="*/ 447 h 471"/>
                <a:gd name="T8" fmla="*/ 445 w 469"/>
                <a:gd name="T9" fmla="*/ 384 h 471"/>
                <a:gd name="T10" fmla="*/ 445 w 469"/>
                <a:gd name="T11" fmla="*/ 88 h 471"/>
                <a:gd name="T12" fmla="*/ 382 w 469"/>
                <a:gd name="T13" fmla="*/ 24 h 471"/>
                <a:gd name="T14" fmla="*/ 89 w 469"/>
                <a:gd name="T15" fmla="*/ 24 h 471"/>
                <a:gd name="T16" fmla="*/ 30 w 469"/>
                <a:gd name="T17" fmla="*/ 56 h 471"/>
                <a:gd name="T18" fmla="*/ 16 w 469"/>
                <a:gd name="T19" fmla="*/ 65 h 471"/>
                <a:gd name="T20" fmla="*/ 0 w 469"/>
                <a:gd name="T21" fmla="*/ 69 h 471"/>
                <a:gd name="T22" fmla="*/ 10 w 469"/>
                <a:gd name="T23" fmla="*/ 43 h 471"/>
                <a:gd name="T24" fmla="*/ 84 w 469"/>
                <a:gd name="T25" fmla="*/ 0 h 471"/>
                <a:gd name="T26" fmla="*/ 297 w 469"/>
                <a:gd name="T27" fmla="*/ 1 h 471"/>
                <a:gd name="T28" fmla="*/ 382 w 469"/>
                <a:gd name="T29" fmla="*/ 0 h 471"/>
                <a:gd name="T30" fmla="*/ 469 w 469"/>
                <a:gd name="T31" fmla="*/ 87 h 471"/>
                <a:gd name="T32" fmla="*/ 469 w 469"/>
                <a:gd name="T33" fmla="*/ 247 h 471"/>
                <a:gd name="T34" fmla="*/ 469 w 469"/>
                <a:gd name="T35" fmla="*/ 383 h 471"/>
                <a:gd name="T36" fmla="*/ 380 w 469"/>
                <a:gd name="T37" fmla="*/ 471 h 471"/>
                <a:gd name="T38" fmla="*/ 332 w 469"/>
                <a:gd name="T39" fmla="*/ 471 h 471"/>
                <a:gd name="T40" fmla="*/ 326 w 469"/>
                <a:gd name="T4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9" h="471">
                  <a:moveTo>
                    <a:pt x="326" y="471"/>
                  </a:moveTo>
                  <a:cubicBezTo>
                    <a:pt x="326" y="463"/>
                    <a:pt x="326" y="455"/>
                    <a:pt x="326" y="447"/>
                  </a:cubicBezTo>
                  <a:cubicBezTo>
                    <a:pt x="328" y="447"/>
                    <a:pt x="330" y="447"/>
                    <a:pt x="332" y="447"/>
                  </a:cubicBezTo>
                  <a:cubicBezTo>
                    <a:pt x="349" y="447"/>
                    <a:pt x="366" y="447"/>
                    <a:pt x="383" y="447"/>
                  </a:cubicBezTo>
                  <a:cubicBezTo>
                    <a:pt x="418" y="447"/>
                    <a:pt x="445" y="420"/>
                    <a:pt x="445" y="384"/>
                  </a:cubicBezTo>
                  <a:cubicBezTo>
                    <a:pt x="445" y="285"/>
                    <a:pt x="445" y="187"/>
                    <a:pt x="445" y="88"/>
                  </a:cubicBezTo>
                  <a:cubicBezTo>
                    <a:pt x="445" y="51"/>
                    <a:pt x="418" y="24"/>
                    <a:pt x="382" y="24"/>
                  </a:cubicBezTo>
                  <a:cubicBezTo>
                    <a:pt x="284" y="24"/>
                    <a:pt x="187" y="24"/>
                    <a:pt x="89" y="24"/>
                  </a:cubicBezTo>
                  <a:cubicBezTo>
                    <a:pt x="63" y="24"/>
                    <a:pt x="43" y="33"/>
                    <a:pt x="30" y="56"/>
                  </a:cubicBezTo>
                  <a:cubicBezTo>
                    <a:pt x="27" y="63"/>
                    <a:pt x="23" y="65"/>
                    <a:pt x="16" y="65"/>
                  </a:cubicBezTo>
                  <a:cubicBezTo>
                    <a:pt x="10" y="66"/>
                    <a:pt x="6" y="68"/>
                    <a:pt x="0" y="69"/>
                  </a:cubicBezTo>
                  <a:cubicBezTo>
                    <a:pt x="1" y="59"/>
                    <a:pt x="5" y="51"/>
                    <a:pt x="10" y="43"/>
                  </a:cubicBezTo>
                  <a:cubicBezTo>
                    <a:pt x="27" y="15"/>
                    <a:pt x="52" y="1"/>
                    <a:pt x="84" y="0"/>
                  </a:cubicBezTo>
                  <a:cubicBezTo>
                    <a:pt x="155" y="0"/>
                    <a:pt x="226" y="1"/>
                    <a:pt x="297" y="1"/>
                  </a:cubicBezTo>
                  <a:cubicBezTo>
                    <a:pt x="325" y="1"/>
                    <a:pt x="354" y="0"/>
                    <a:pt x="382" y="0"/>
                  </a:cubicBezTo>
                  <a:cubicBezTo>
                    <a:pt x="431" y="0"/>
                    <a:pt x="469" y="38"/>
                    <a:pt x="469" y="87"/>
                  </a:cubicBezTo>
                  <a:cubicBezTo>
                    <a:pt x="469" y="140"/>
                    <a:pt x="469" y="194"/>
                    <a:pt x="469" y="247"/>
                  </a:cubicBezTo>
                  <a:cubicBezTo>
                    <a:pt x="469" y="292"/>
                    <a:pt x="469" y="337"/>
                    <a:pt x="469" y="383"/>
                  </a:cubicBezTo>
                  <a:cubicBezTo>
                    <a:pt x="469" y="434"/>
                    <a:pt x="432" y="471"/>
                    <a:pt x="380" y="471"/>
                  </a:cubicBezTo>
                  <a:cubicBezTo>
                    <a:pt x="364" y="471"/>
                    <a:pt x="348" y="471"/>
                    <a:pt x="332" y="471"/>
                  </a:cubicBezTo>
                  <a:cubicBezTo>
                    <a:pt x="330" y="471"/>
                    <a:pt x="328" y="471"/>
                    <a:pt x="326" y="471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80095FFA-3856-488B-B985-A7558391C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025" y="4148138"/>
              <a:ext cx="1176337" cy="1092200"/>
            </a:xfrm>
            <a:custGeom>
              <a:avLst/>
              <a:gdLst>
                <a:gd name="T0" fmla="*/ 55 w 196"/>
                <a:gd name="T1" fmla="*/ 178 h 182"/>
                <a:gd name="T2" fmla="*/ 55 w 196"/>
                <a:gd name="T3" fmla="*/ 135 h 182"/>
                <a:gd name="T4" fmla="*/ 55 w 196"/>
                <a:gd name="T5" fmla="*/ 111 h 182"/>
                <a:gd name="T6" fmla="*/ 18 w 196"/>
                <a:gd name="T7" fmla="*/ 68 h 182"/>
                <a:gd name="T8" fmla="*/ 0 w 196"/>
                <a:gd name="T9" fmla="*/ 63 h 182"/>
                <a:gd name="T10" fmla="*/ 6 w 196"/>
                <a:gd name="T11" fmla="*/ 43 h 182"/>
                <a:gd name="T12" fmla="*/ 11 w 196"/>
                <a:gd name="T13" fmla="*/ 25 h 182"/>
                <a:gd name="T14" fmla="*/ 31 w 196"/>
                <a:gd name="T15" fmla="*/ 7 h 182"/>
                <a:gd name="T16" fmla="*/ 63 w 196"/>
                <a:gd name="T17" fmla="*/ 1 h 182"/>
                <a:gd name="T18" fmla="*/ 68 w 196"/>
                <a:gd name="T19" fmla="*/ 2 h 182"/>
                <a:gd name="T20" fmla="*/ 81 w 196"/>
                <a:gd name="T21" fmla="*/ 7 h 182"/>
                <a:gd name="T22" fmla="*/ 92 w 196"/>
                <a:gd name="T23" fmla="*/ 16 h 182"/>
                <a:gd name="T24" fmla="*/ 98 w 196"/>
                <a:gd name="T25" fmla="*/ 25 h 182"/>
                <a:gd name="T26" fmla="*/ 103 w 196"/>
                <a:gd name="T27" fmla="*/ 17 h 182"/>
                <a:gd name="T28" fmla="*/ 116 w 196"/>
                <a:gd name="T29" fmla="*/ 6 h 182"/>
                <a:gd name="T30" fmla="*/ 151 w 196"/>
                <a:gd name="T31" fmla="*/ 4 h 182"/>
                <a:gd name="T32" fmla="*/ 165 w 196"/>
                <a:gd name="T33" fmla="*/ 7 h 182"/>
                <a:gd name="T34" fmla="*/ 185 w 196"/>
                <a:gd name="T35" fmla="*/ 24 h 182"/>
                <a:gd name="T36" fmla="*/ 196 w 196"/>
                <a:gd name="T37" fmla="*/ 64 h 182"/>
                <a:gd name="T38" fmla="*/ 163 w 196"/>
                <a:gd name="T39" fmla="*/ 76 h 182"/>
                <a:gd name="T40" fmla="*/ 141 w 196"/>
                <a:gd name="T41" fmla="*/ 122 h 182"/>
                <a:gd name="T42" fmla="*/ 142 w 196"/>
                <a:gd name="T43" fmla="*/ 175 h 182"/>
                <a:gd name="T44" fmla="*/ 138 w 196"/>
                <a:gd name="T45" fmla="*/ 179 h 182"/>
                <a:gd name="T46" fmla="*/ 67 w 196"/>
                <a:gd name="T47" fmla="*/ 179 h 182"/>
                <a:gd name="T48" fmla="*/ 55 w 196"/>
                <a:gd name="T49" fmla="*/ 17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6" h="182">
                  <a:moveTo>
                    <a:pt x="55" y="178"/>
                  </a:moveTo>
                  <a:cubicBezTo>
                    <a:pt x="55" y="163"/>
                    <a:pt x="55" y="149"/>
                    <a:pt x="55" y="135"/>
                  </a:cubicBezTo>
                  <a:cubicBezTo>
                    <a:pt x="55" y="127"/>
                    <a:pt x="56" y="119"/>
                    <a:pt x="55" y="111"/>
                  </a:cubicBezTo>
                  <a:cubicBezTo>
                    <a:pt x="52" y="89"/>
                    <a:pt x="37" y="76"/>
                    <a:pt x="18" y="68"/>
                  </a:cubicBezTo>
                  <a:cubicBezTo>
                    <a:pt x="13" y="66"/>
                    <a:pt x="7" y="65"/>
                    <a:pt x="0" y="63"/>
                  </a:cubicBezTo>
                  <a:cubicBezTo>
                    <a:pt x="2" y="57"/>
                    <a:pt x="4" y="50"/>
                    <a:pt x="6" y="43"/>
                  </a:cubicBezTo>
                  <a:cubicBezTo>
                    <a:pt x="8" y="37"/>
                    <a:pt x="9" y="31"/>
                    <a:pt x="11" y="25"/>
                  </a:cubicBezTo>
                  <a:cubicBezTo>
                    <a:pt x="14" y="15"/>
                    <a:pt x="21" y="9"/>
                    <a:pt x="31" y="7"/>
                  </a:cubicBezTo>
                  <a:cubicBezTo>
                    <a:pt x="41" y="5"/>
                    <a:pt x="52" y="3"/>
                    <a:pt x="63" y="1"/>
                  </a:cubicBezTo>
                  <a:cubicBezTo>
                    <a:pt x="64" y="1"/>
                    <a:pt x="66" y="1"/>
                    <a:pt x="68" y="2"/>
                  </a:cubicBezTo>
                  <a:cubicBezTo>
                    <a:pt x="72" y="4"/>
                    <a:pt x="77" y="6"/>
                    <a:pt x="81" y="7"/>
                  </a:cubicBezTo>
                  <a:cubicBezTo>
                    <a:pt x="86" y="9"/>
                    <a:pt x="89" y="11"/>
                    <a:pt x="92" y="16"/>
                  </a:cubicBezTo>
                  <a:cubicBezTo>
                    <a:pt x="94" y="19"/>
                    <a:pt x="96" y="21"/>
                    <a:pt x="98" y="25"/>
                  </a:cubicBezTo>
                  <a:cubicBezTo>
                    <a:pt x="100" y="22"/>
                    <a:pt x="102" y="20"/>
                    <a:pt x="103" y="17"/>
                  </a:cubicBezTo>
                  <a:cubicBezTo>
                    <a:pt x="106" y="12"/>
                    <a:pt x="111" y="9"/>
                    <a:pt x="116" y="6"/>
                  </a:cubicBezTo>
                  <a:cubicBezTo>
                    <a:pt x="128" y="0"/>
                    <a:pt x="139" y="2"/>
                    <a:pt x="151" y="4"/>
                  </a:cubicBezTo>
                  <a:cubicBezTo>
                    <a:pt x="155" y="5"/>
                    <a:pt x="160" y="6"/>
                    <a:pt x="165" y="7"/>
                  </a:cubicBezTo>
                  <a:cubicBezTo>
                    <a:pt x="174" y="9"/>
                    <a:pt x="181" y="15"/>
                    <a:pt x="185" y="24"/>
                  </a:cubicBezTo>
                  <a:cubicBezTo>
                    <a:pt x="189" y="37"/>
                    <a:pt x="192" y="50"/>
                    <a:pt x="196" y="64"/>
                  </a:cubicBezTo>
                  <a:cubicBezTo>
                    <a:pt x="184" y="65"/>
                    <a:pt x="173" y="69"/>
                    <a:pt x="163" y="76"/>
                  </a:cubicBezTo>
                  <a:cubicBezTo>
                    <a:pt x="148" y="87"/>
                    <a:pt x="140" y="102"/>
                    <a:pt x="141" y="122"/>
                  </a:cubicBezTo>
                  <a:cubicBezTo>
                    <a:pt x="142" y="139"/>
                    <a:pt x="142" y="157"/>
                    <a:pt x="142" y="175"/>
                  </a:cubicBezTo>
                  <a:cubicBezTo>
                    <a:pt x="142" y="178"/>
                    <a:pt x="141" y="179"/>
                    <a:pt x="138" y="179"/>
                  </a:cubicBezTo>
                  <a:cubicBezTo>
                    <a:pt x="114" y="182"/>
                    <a:pt x="91" y="182"/>
                    <a:pt x="67" y="179"/>
                  </a:cubicBezTo>
                  <a:cubicBezTo>
                    <a:pt x="63" y="179"/>
                    <a:pt x="59" y="178"/>
                    <a:pt x="55" y="178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453F636B-7B2F-4949-AF86-CC8BD8D50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113" y="3405188"/>
              <a:ext cx="1620837" cy="1781175"/>
            </a:xfrm>
            <a:custGeom>
              <a:avLst/>
              <a:gdLst>
                <a:gd name="T0" fmla="*/ 249 w 270"/>
                <a:gd name="T1" fmla="*/ 124 h 297"/>
                <a:gd name="T2" fmla="*/ 238 w 270"/>
                <a:gd name="T3" fmla="*/ 98 h 297"/>
                <a:gd name="T4" fmla="*/ 244 w 270"/>
                <a:gd name="T5" fmla="*/ 65 h 297"/>
                <a:gd name="T6" fmla="*/ 218 w 270"/>
                <a:gd name="T7" fmla="*/ 62 h 297"/>
                <a:gd name="T8" fmla="*/ 172 w 270"/>
                <a:gd name="T9" fmla="*/ 49 h 297"/>
                <a:gd name="T10" fmla="*/ 158 w 270"/>
                <a:gd name="T11" fmla="*/ 25 h 297"/>
                <a:gd name="T12" fmla="*/ 141 w 270"/>
                <a:gd name="T13" fmla="*/ 22 h 297"/>
                <a:gd name="T14" fmla="*/ 135 w 270"/>
                <a:gd name="T15" fmla="*/ 41 h 297"/>
                <a:gd name="T16" fmla="*/ 93 w 270"/>
                <a:gd name="T17" fmla="*/ 62 h 297"/>
                <a:gd name="T18" fmla="*/ 65 w 270"/>
                <a:gd name="T19" fmla="*/ 53 h 297"/>
                <a:gd name="T20" fmla="*/ 63 w 270"/>
                <a:gd name="T21" fmla="*/ 85 h 297"/>
                <a:gd name="T22" fmla="*/ 48 w 270"/>
                <a:gd name="T23" fmla="*/ 127 h 297"/>
                <a:gd name="T24" fmla="*/ 26 w 270"/>
                <a:gd name="T25" fmla="*/ 139 h 297"/>
                <a:gd name="T26" fmla="*/ 27 w 270"/>
                <a:gd name="T27" fmla="*/ 158 h 297"/>
                <a:gd name="T28" fmla="*/ 50 w 270"/>
                <a:gd name="T29" fmla="*/ 176 h 297"/>
                <a:gd name="T30" fmla="*/ 62 w 270"/>
                <a:gd name="T31" fmla="*/ 217 h 297"/>
                <a:gd name="T32" fmla="*/ 65 w 270"/>
                <a:gd name="T33" fmla="*/ 244 h 297"/>
                <a:gd name="T34" fmla="*/ 95 w 270"/>
                <a:gd name="T35" fmla="*/ 236 h 297"/>
                <a:gd name="T36" fmla="*/ 136 w 270"/>
                <a:gd name="T37" fmla="*/ 257 h 297"/>
                <a:gd name="T38" fmla="*/ 144 w 270"/>
                <a:gd name="T39" fmla="*/ 275 h 297"/>
                <a:gd name="T40" fmla="*/ 161 w 270"/>
                <a:gd name="T41" fmla="*/ 258 h 297"/>
                <a:gd name="T42" fmla="*/ 201 w 270"/>
                <a:gd name="T43" fmla="*/ 236 h 297"/>
                <a:gd name="T44" fmla="*/ 212 w 270"/>
                <a:gd name="T45" fmla="*/ 253 h 297"/>
                <a:gd name="T46" fmla="*/ 184 w 270"/>
                <a:gd name="T47" fmla="*/ 267 h 297"/>
                <a:gd name="T48" fmla="*/ 178 w 270"/>
                <a:gd name="T49" fmla="*/ 285 h 297"/>
                <a:gd name="T50" fmla="*/ 128 w 270"/>
                <a:gd name="T51" fmla="*/ 295 h 297"/>
                <a:gd name="T52" fmla="*/ 104 w 270"/>
                <a:gd name="T53" fmla="*/ 264 h 297"/>
                <a:gd name="T54" fmla="*/ 82 w 270"/>
                <a:gd name="T55" fmla="*/ 258 h 297"/>
                <a:gd name="T56" fmla="*/ 58 w 270"/>
                <a:gd name="T57" fmla="*/ 266 h 297"/>
                <a:gd name="T58" fmla="*/ 31 w 270"/>
                <a:gd name="T59" fmla="*/ 224 h 297"/>
                <a:gd name="T60" fmla="*/ 40 w 270"/>
                <a:gd name="T61" fmla="*/ 208 h 297"/>
                <a:gd name="T62" fmla="*/ 25 w 270"/>
                <a:gd name="T63" fmla="*/ 179 h 297"/>
                <a:gd name="T64" fmla="*/ 2 w 270"/>
                <a:gd name="T65" fmla="*/ 168 h 297"/>
                <a:gd name="T66" fmla="*/ 12 w 270"/>
                <a:gd name="T67" fmla="*/ 120 h 297"/>
                <a:gd name="T68" fmla="*/ 40 w 270"/>
                <a:gd name="T69" fmla="*/ 89 h 297"/>
                <a:gd name="T70" fmla="*/ 32 w 270"/>
                <a:gd name="T71" fmla="*/ 73 h 297"/>
                <a:gd name="T72" fmla="*/ 59 w 270"/>
                <a:gd name="T73" fmla="*/ 31 h 297"/>
                <a:gd name="T74" fmla="*/ 83 w 270"/>
                <a:gd name="T75" fmla="*/ 40 h 297"/>
                <a:gd name="T76" fmla="*/ 114 w 270"/>
                <a:gd name="T77" fmla="*/ 30 h 297"/>
                <a:gd name="T78" fmla="*/ 120 w 270"/>
                <a:gd name="T79" fmla="*/ 10 h 297"/>
                <a:gd name="T80" fmla="*/ 169 w 270"/>
                <a:gd name="T81" fmla="*/ 2 h 297"/>
                <a:gd name="T82" fmla="*/ 180 w 270"/>
                <a:gd name="T83" fmla="*/ 25 h 297"/>
                <a:gd name="T84" fmla="*/ 209 w 270"/>
                <a:gd name="T85" fmla="*/ 40 h 297"/>
                <a:gd name="T86" fmla="*/ 224 w 270"/>
                <a:gd name="T87" fmla="*/ 32 h 297"/>
                <a:gd name="T88" fmla="*/ 266 w 270"/>
                <a:gd name="T89" fmla="*/ 58 h 297"/>
                <a:gd name="T90" fmla="*/ 262 w 270"/>
                <a:gd name="T91" fmla="*/ 98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0" h="297">
                  <a:moveTo>
                    <a:pt x="268" y="113"/>
                  </a:moveTo>
                  <a:cubicBezTo>
                    <a:pt x="261" y="117"/>
                    <a:pt x="255" y="120"/>
                    <a:pt x="249" y="124"/>
                  </a:cubicBezTo>
                  <a:cubicBezTo>
                    <a:pt x="246" y="117"/>
                    <a:pt x="244" y="110"/>
                    <a:pt x="241" y="103"/>
                  </a:cubicBezTo>
                  <a:cubicBezTo>
                    <a:pt x="240" y="101"/>
                    <a:pt x="239" y="99"/>
                    <a:pt x="238" y="98"/>
                  </a:cubicBezTo>
                  <a:cubicBezTo>
                    <a:pt x="231" y="89"/>
                    <a:pt x="233" y="82"/>
                    <a:pt x="238" y="74"/>
                  </a:cubicBezTo>
                  <a:cubicBezTo>
                    <a:pt x="240" y="71"/>
                    <a:pt x="242" y="69"/>
                    <a:pt x="244" y="65"/>
                  </a:cubicBezTo>
                  <a:cubicBezTo>
                    <a:pt x="240" y="62"/>
                    <a:pt x="235" y="58"/>
                    <a:pt x="231" y="54"/>
                  </a:cubicBezTo>
                  <a:cubicBezTo>
                    <a:pt x="227" y="56"/>
                    <a:pt x="223" y="59"/>
                    <a:pt x="218" y="62"/>
                  </a:cubicBezTo>
                  <a:cubicBezTo>
                    <a:pt x="213" y="65"/>
                    <a:pt x="208" y="65"/>
                    <a:pt x="202" y="62"/>
                  </a:cubicBezTo>
                  <a:cubicBezTo>
                    <a:pt x="192" y="57"/>
                    <a:pt x="182" y="53"/>
                    <a:pt x="172" y="49"/>
                  </a:cubicBezTo>
                  <a:cubicBezTo>
                    <a:pt x="167" y="47"/>
                    <a:pt x="163" y="45"/>
                    <a:pt x="161" y="40"/>
                  </a:cubicBezTo>
                  <a:cubicBezTo>
                    <a:pt x="160" y="35"/>
                    <a:pt x="159" y="30"/>
                    <a:pt x="158" y="25"/>
                  </a:cubicBezTo>
                  <a:cubicBezTo>
                    <a:pt x="157" y="24"/>
                    <a:pt x="157" y="22"/>
                    <a:pt x="156" y="22"/>
                  </a:cubicBezTo>
                  <a:cubicBezTo>
                    <a:pt x="151" y="22"/>
                    <a:pt x="146" y="22"/>
                    <a:pt x="141" y="22"/>
                  </a:cubicBezTo>
                  <a:cubicBezTo>
                    <a:pt x="140" y="22"/>
                    <a:pt x="140" y="24"/>
                    <a:pt x="139" y="26"/>
                  </a:cubicBezTo>
                  <a:cubicBezTo>
                    <a:pt x="138" y="31"/>
                    <a:pt x="137" y="37"/>
                    <a:pt x="135" y="41"/>
                  </a:cubicBezTo>
                  <a:cubicBezTo>
                    <a:pt x="133" y="44"/>
                    <a:pt x="130" y="47"/>
                    <a:pt x="126" y="48"/>
                  </a:cubicBezTo>
                  <a:cubicBezTo>
                    <a:pt x="115" y="51"/>
                    <a:pt x="104" y="56"/>
                    <a:pt x="93" y="62"/>
                  </a:cubicBezTo>
                  <a:cubicBezTo>
                    <a:pt x="89" y="65"/>
                    <a:pt x="84" y="65"/>
                    <a:pt x="80" y="62"/>
                  </a:cubicBezTo>
                  <a:cubicBezTo>
                    <a:pt x="75" y="60"/>
                    <a:pt x="71" y="57"/>
                    <a:pt x="65" y="53"/>
                  </a:cubicBezTo>
                  <a:cubicBezTo>
                    <a:pt x="62" y="57"/>
                    <a:pt x="58" y="62"/>
                    <a:pt x="54" y="65"/>
                  </a:cubicBezTo>
                  <a:cubicBezTo>
                    <a:pt x="57" y="72"/>
                    <a:pt x="61" y="78"/>
                    <a:pt x="63" y="85"/>
                  </a:cubicBezTo>
                  <a:cubicBezTo>
                    <a:pt x="64" y="87"/>
                    <a:pt x="63" y="91"/>
                    <a:pt x="62" y="93"/>
                  </a:cubicBezTo>
                  <a:cubicBezTo>
                    <a:pt x="55" y="104"/>
                    <a:pt x="51" y="115"/>
                    <a:pt x="48" y="127"/>
                  </a:cubicBezTo>
                  <a:cubicBezTo>
                    <a:pt x="47" y="132"/>
                    <a:pt x="44" y="134"/>
                    <a:pt x="40" y="136"/>
                  </a:cubicBezTo>
                  <a:cubicBezTo>
                    <a:pt x="35" y="137"/>
                    <a:pt x="31" y="138"/>
                    <a:pt x="26" y="139"/>
                  </a:cubicBezTo>
                  <a:cubicBezTo>
                    <a:pt x="19" y="140"/>
                    <a:pt x="22" y="145"/>
                    <a:pt x="22" y="149"/>
                  </a:cubicBezTo>
                  <a:cubicBezTo>
                    <a:pt x="22" y="153"/>
                    <a:pt x="20" y="158"/>
                    <a:pt x="27" y="158"/>
                  </a:cubicBezTo>
                  <a:cubicBezTo>
                    <a:pt x="28" y="158"/>
                    <a:pt x="29" y="159"/>
                    <a:pt x="31" y="159"/>
                  </a:cubicBezTo>
                  <a:cubicBezTo>
                    <a:pt x="41" y="160"/>
                    <a:pt x="47" y="165"/>
                    <a:pt x="50" y="176"/>
                  </a:cubicBezTo>
                  <a:cubicBezTo>
                    <a:pt x="52" y="185"/>
                    <a:pt x="57" y="194"/>
                    <a:pt x="61" y="202"/>
                  </a:cubicBezTo>
                  <a:cubicBezTo>
                    <a:pt x="64" y="207"/>
                    <a:pt x="65" y="212"/>
                    <a:pt x="62" y="217"/>
                  </a:cubicBezTo>
                  <a:cubicBezTo>
                    <a:pt x="60" y="222"/>
                    <a:pt x="57" y="226"/>
                    <a:pt x="53" y="232"/>
                  </a:cubicBezTo>
                  <a:cubicBezTo>
                    <a:pt x="57" y="236"/>
                    <a:pt x="61" y="240"/>
                    <a:pt x="65" y="244"/>
                  </a:cubicBezTo>
                  <a:cubicBezTo>
                    <a:pt x="70" y="241"/>
                    <a:pt x="74" y="238"/>
                    <a:pt x="78" y="235"/>
                  </a:cubicBezTo>
                  <a:cubicBezTo>
                    <a:pt x="84" y="232"/>
                    <a:pt x="89" y="232"/>
                    <a:pt x="95" y="236"/>
                  </a:cubicBezTo>
                  <a:cubicBezTo>
                    <a:pt x="105" y="241"/>
                    <a:pt x="115" y="245"/>
                    <a:pt x="125" y="248"/>
                  </a:cubicBezTo>
                  <a:cubicBezTo>
                    <a:pt x="130" y="250"/>
                    <a:pt x="134" y="252"/>
                    <a:pt x="136" y="257"/>
                  </a:cubicBezTo>
                  <a:cubicBezTo>
                    <a:pt x="137" y="262"/>
                    <a:pt x="138" y="267"/>
                    <a:pt x="139" y="271"/>
                  </a:cubicBezTo>
                  <a:cubicBezTo>
                    <a:pt x="140" y="274"/>
                    <a:pt x="141" y="275"/>
                    <a:pt x="144" y="275"/>
                  </a:cubicBezTo>
                  <a:cubicBezTo>
                    <a:pt x="148" y="275"/>
                    <a:pt x="153" y="275"/>
                    <a:pt x="157" y="275"/>
                  </a:cubicBezTo>
                  <a:cubicBezTo>
                    <a:pt x="158" y="269"/>
                    <a:pt x="160" y="263"/>
                    <a:pt x="161" y="258"/>
                  </a:cubicBezTo>
                  <a:cubicBezTo>
                    <a:pt x="163" y="252"/>
                    <a:pt x="166" y="250"/>
                    <a:pt x="172" y="248"/>
                  </a:cubicBezTo>
                  <a:cubicBezTo>
                    <a:pt x="182" y="245"/>
                    <a:pt x="192" y="240"/>
                    <a:pt x="201" y="236"/>
                  </a:cubicBezTo>
                  <a:cubicBezTo>
                    <a:pt x="205" y="235"/>
                    <a:pt x="208" y="233"/>
                    <a:pt x="212" y="232"/>
                  </a:cubicBezTo>
                  <a:cubicBezTo>
                    <a:pt x="212" y="240"/>
                    <a:pt x="212" y="247"/>
                    <a:pt x="212" y="253"/>
                  </a:cubicBezTo>
                  <a:cubicBezTo>
                    <a:pt x="212" y="254"/>
                    <a:pt x="210" y="256"/>
                    <a:pt x="209" y="256"/>
                  </a:cubicBezTo>
                  <a:cubicBezTo>
                    <a:pt x="201" y="260"/>
                    <a:pt x="192" y="264"/>
                    <a:pt x="184" y="267"/>
                  </a:cubicBezTo>
                  <a:cubicBezTo>
                    <a:pt x="181" y="268"/>
                    <a:pt x="180" y="269"/>
                    <a:pt x="179" y="272"/>
                  </a:cubicBezTo>
                  <a:cubicBezTo>
                    <a:pt x="179" y="277"/>
                    <a:pt x="178" y="281"/>
                    <a:pt x="178" y="285"/>
                  </a:cubicBezTo>
                  <a:cubicBezTo>
                    <a:pt x="177" y="291"/>
                    <a:pt x="174" y="294"/>
                    <a:pt x="169" y="295"/>
                  </a:cubicBezTo>
                  <a:cubicBezTo>
                    <a:pt x="155" y="297"/>
                    <a:pt x="142" y="297"/>
                    <a:pt x="128" y="295"/>
                  </a:cubicBezTo>
                  <a:cubicBezTo>
                    <a:pt x="123" y="294"/>
                    <a:pt x="119" y="290"/>
                    <a:pt x="119" y="284"/>
                  </a:cubicBezTo>
                  <a:cubicBezTo>
                    <a:pt x="120" y="273"/>
                    <a:pt x="116" y="266"/>
                    <a:pt x="104" y="264"/>
                  </a:cubicBezTo>
                  <a:cubicBezTo>
                    <a:pt x="99" y="263"/>
                    <a:pt x="94" y="260"/>
                    <a:pt x="89" y="257"/>
                  </a:cubicBezTo>
                  <a:cubicBezTo>
                    <a:pt x="87" y="256"/>
                    <a:pt x="85" y="256"/>
                    <a:pt x="82" y="258"/>
                  </a:cubicBezTo>
                  <a:cubicBezTo>
                    <a:pt x="79" y="261"/>
                    <a:pt x="76" y="263"/>
                    <a:pt x="73" y="265"/>
                  </a:cubicBezTo>
                  <a:cubicBezTo>
                    <a:pt x="68" y="269"/>
                    <a:pt x="63" y="270"/>
                    <a:pt x="58" y="266"/>
                  </a:cubicBezTo>
                  <a:cubicBezTo>
                    <a:pt x="49" y="257"/>
                    <a:pt x="40" y="248"/>
                    <a:pt x="32" y="239"/>
                  </a:cubicBezTo>
                  <a:cubicBezTo>
                    <a:pt x="27" y="234"/>
                    <a:pt x="28" y="229"/>
                    <a:pt x="31" y="224"/>
                  </a:cubicBezTo>
                  <a:cubicBezTo>
                    <a:pt x="34" y="221"/>
                    <a:pt x="37" y="217"/>
                    <a:pt x="39" y="214"/>
                  </a:cubicBezTo>
                  <a:cubicBezTo>
                    <a:pt x="40" y="212"/>
                    <a:pt x="40" y="210"/>
                    <a:pt x="40" y="208"/>
                  </a:cubicBezTo>
                  <a:cubicBezTo>
                    <a:pt x="36" y="200"/>
                    <a:pt x="33" y="191"/>
                    <a:pt x="29" y="183"/>
                  </a:cubicBezTo>
                  <a:cubicBezTo>
                    <a:pt x="28" y="181"/>
                    <a:pt x="26" y="180"/>
                    <a:pt x="25" y="179"/>
                  </a:cubicBezTo>
                  <a:cubicBezTo>
                    <a:pt x="21" y="178"/>
                    <a:pt x="17" y="178"/>
                    <a:pt x="13" y="178"/>
                  </a:cubicBezTo>
                  <a:cubicBezTo>
                    <a:pt x="7" y="177"/>
                    <a:pt x="3" y="174"/>
                    <a:pt x="2" y="168"/>
                  </a:cubicBezTo>
                  <a:cubicBezTo>
                    <a:pt x="0" y="155"/>
                    <a:pt x="0" y="142"/>
                    <a:pt x="2" y="129"/>
                  </a:cubicBezTo>
                  <a:cubicBezTo>
                    <a:pt x="3" y="123"/>
                    <a:pt x="6" y="119"/>
                    <a:pt x="12" y="120"/>
                  </a:cubicBezTo>
                  <a:cubicBezTo>
                    <a:pt x="24" y="120"/>
                    <a:pt x="31" y="115"/>
                    <a:pt x="33" y="103"/>
                  </a:cubicBezTo>
                  <a:cubicBezTo>
                    <a:pt x="34" y="98"/>
                    <a:pt x="38" y="94"/>
                    <a:pt x="40" y="89"/>
                  </a:cubicBezTo>
                  <a:cubicBezTo>
                    <a:pt x="40" y="88"/>
                    <a:pt x="40" y="85"/>
                    <a:pt x="40" y="84"/>
                  </a:cubicBezTo>
                  <a:cubicBezTo>
                    <a:pt x="37" y="80"/>
                    <a:pt x="35" y="77"/>
                    <a:pt x="32" y="73"/>
                  </a:cubicBezTo>
                  <a:cubicBezTo>
                    <a:pt x="28" y="68"/>
                    <a:pt x="27" y="63"/>
                    <a:pt x="32" y="58"/>
                  </a:cubicBezTo>
                  <a:cubicBezTo>
                    <a:pt x="40" y="49"/>
                    <a:pt x="50" y="40"/>
                    <a:pt x="59" y="31"/>
                  </a:cubicBezTo>
                  <a:cubicBezTo>
                    <a:pt x="63" y="27"/>
                    <a:pt x="68" y="28"/>
                    <a:pt x="73" y="32"/>
                  </a:cubicBezTo>
                  <a:cubicBezTo>
                    <a:pt x="77" y="34"/>
                    <a:pt x="80" y="37"/>
                    <a:pt x="83" y="40"/>
                  </a:cubicBezTo>
                  <a:cubicBezTo>
                    <a:pt x="85" y="41"/>
                    <a:pt x="87" y="41"/>
                    <a:pt x="89" y="40"/>
                  </a:cubicBezTo>
                  <a:cubicBezTo>
                    <a:pt x="97" y="37"/>
                    <a:pt x="105" y="33"/>
                    <a:pt x="114" y="30"/>
                  </a:cubicBezTo>
                  <a:cubicBezTo>
                    <a:pt x="119" y="28"/>
                    <a:pt x="118" y="24"/>
                    <a:pt x="119" y="21"/>
                  </a:cubicBezTo>
                  <a:cubicBezTo>
                    <a:pt x="119" y="17"/>
                    <a:pt x="120" y="13"/>
                    <a:pt x="120" y="10"/>
                  </a:cubicBezTo>
                  <a:cubicBezTo>
                    <a:pt x="121" y="6"/>
                    <a:pt x="124" y="3"/>
                    <a:pt x="127" y="3"/>
                  </a:cubicBezTo>
                  <a:cubicBezTo>
                    <a:pt x="141" y="0"/>
                    <a:pt x="155" y="0"/>
                    <a:pt x="169" y="2"/>
                  </a:cubicBezTo>
                  <a:cubicBezTo>
                    <a:pt x="174" y="3"/>
                    <a:pt x="177" y="6"/>
                    <a:pt x="178" y="11"/>
                  </a:cubicBezTo>
                  <a:cubicBezTo>
                    <a:pt x="178" y="16"/>
                    <a:pt x="179" y="21"/>
                    <a:pt x="180" y="25"/>
                  </a:cubicBezTo>
                  <a:cubicBezTo>
                    <a:pt x="180" y="27"/>
                    <a:pt x="181" y="29"/>
                    <a:pt x="183" y="29"/>
                  </a:cubicBezTo>
                  <a:cubicBezTo>
                    <a:pt x="192" y="33"/>
                    <a:pt x="200" y="37"/>
                    <a:pt x="209" y="40"/>
                  </a:cubicBezTo>
                  <a:cubicBezTo>
                    <a:pt x="210" y="41"/>
                    <a:pt x="212" y="41"/>
                    <a:pt x="213" y="40"/>
                  </a:cubicBezTo>
                  <a:cubicBezTo>
                    <a:pt x="217" y="37"/>
                    <a:pt x="220" y="35"/>
                    <a:pt x="224" y="32"/>
                  </a:cubicBezTo>
                  <a:cubicBezTo>
                    <a:pt x="229" y="28"/>
                    <a:pt x="234" y="27"/>
                    <a:pt x="239" y="32"/>
                  </a:cubicBezTo>
                  <a:cubicBezTo>
                    <a:pt x="248" y="40"/>
                    <a:pt x="257" y="49"/>
                    <a:pt x="266" y="58"/>
                  </a:cubicBezTo>
                  <a:cubicBezTo>
                    <a:pt x="270" y="63"/>
                    <a:pt x="270" y="69"/>
                    <a:pt x="265" y="73"/>
                  </a:cubicBezTo>
                  <a:cubicBezTo>
                    <a:pt x="257" y="81"/>
                    <a:pt x="255" y="88"/>
                    <a:pt x="262" y="98"/>
                  </a:cubicBezTo>
                  <a:cubicBezTo>
                    <a:pt x="265" y="103"/>
                    <a:pt x="266" y="109"/>
                    <a:pt x="268" y="113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B97E6CDD-4135-4B47-B263-F2D8261D4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5063" y="3513138"/>
              <a:ext cx="582612" cy="569913"/>
            </a:xfrm>
            <a:custGeom>
              <a:avLst/>
              <a:gdLst>
                <a:gd name="T0" fmla="*/ 95 w 97"/>
                <a:gd name="T1" fmla="*/ 48 h 95"/>
                <a:gd name="T2" fmla="*/ 47 w 97"/>
                <a:gd name="T3" fmla="*/ 95 h 95"/>
                <a:gd name="T4" fmla="*/ 0 w 97"/>
                <a:gd name="T5" fmla="*/ 47 h 95"/>
                <a:gd name="T6" fmla="*/ 49 w 97"/>
                <a:gd name="T7" fmla="*/ 0 h 95"/>
                <a:gd name="T8" fmla="*/ 95 w 97"/>
                <a:gd name="T9" fmla="*/ 4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5">
                  <a:moveTo>
                    <a:pt x="95" y="48"/>
                  </a:moveTo>
                  <a:cubicBezTo>
                    <a:pt x="94" y="78"/>
                    <a:pt x="71" y="95"/>
                    <a:pt x="47" y="95"/>
                  </a:cubicBezTo>
                  <a:cubicBezTo>
                    <a:pt x="21" y="94"/>
                    <a:pt x="0" y="73"/>
                    <a:pt x="0" y="47"/>
                  </a:cubicBezTo>
                  <a:cubicBezTo>
                    <a:pt x="1" y="20"/>
                    <a:pt x="23" y="0"/>
                    <a:pt x="49" y="0"/>
                  </a:cubicBezTo>
                  <a:cubicBezTo>
                    <a:pt x="73" y="0"/>
                    <a:pt x="97" y="23"/>
                    <a:pt x="95" y="48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7B406E4A-2407-4278-BA1F-C4106EBE0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0888" y="4640263"/>
              <a:ext cx="330200" cy="815975"/>
            </a:xfrm>
            <a:custGeom>
              <a:avLst/>
              <a:gdLst>
                <a:gd name="T0" fmla="*/ 9 w 55"/>
                <a:gd name="T1" fmla="*/ 0 h 136"/>
                <a:gd name="T2" fmla="*/ 54 w 55"/>
                <a:gd name="T3" fmla="*/ 45 h 136"/>
                <a:gd name="T4" fmla="*/ 53 w 55"/>
                <a:gd name="T5" fmla="*/ 109 h 136"/>
                <a:gd name="T6" fmla="*/ 26 w 55"/>
                <a:gd name="T7" fmla="*/ 135 h 136"/>
                <a:gd name="T8" fmla="*/ 0 w 55"/>
                <a:gd name="T9" fmla="*/ 109 h 136"/>
                <a:gd name="T10" fmla="*/ 1 w 55"/>
                <a:gd name="T11" fmla="*/ 31 h 136"/>
                <a:gd name="T12" fmla="*/ 9 w 55"/>
                <a:gd name="T13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136">
                  <a:moveTo>
                    <a:pt x="9" y="0"/>
                  </a:moveTo>
                  <a:cubicBezTo>
                    <a:pt x="33" y="0"/>
                    <a:pt x="55" y="18"/>
                    <a:pt x="54" y="45"/>
                  </a:cubicBezTo>
                  <a:cubicBezTo>
                    <a:pt x="53" y="66"/>
                    <a:pt x="53" y="88"/>
                    <a:pt x="53" y="109"/>
                  </a:cubicBezTo>
                  <a:cubicBezTo>
                    <a:pt x="53" y="124"/>
                    <a:pt x="41" y="136"/>
                    <a:pt x="26" y="135"/>
                  </a:cubicBezTo>
                  <a:cubicBezTo>
                    <a:pt x="11" y="135"/>
                    <a:pt x="0" y="124"/>
                    <a:pt x="0" y="109"/>
                  </a:cubicBezTo>
                  <a:cubicBezTo>
                    <a:pt x="0" y="83"/>
                    <a:pt x="0" y="57"/>
                    <a:pt x="1" y="31"/>
                  </a:cubicBezTo>
                  <a:cubicBezTo>
                    <a:pt x="2" y="21"/>
                    <a:pt x="6" y="10"/>
                    <a:pt x="9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25D97233-7434-4A12-9A17-38B3F8283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650" y="4640263"/>
              <a:ext cx="330200" cy="839788"/>
            </a:xfrm>
            <a:custGeom>
              <a:avLst/>
              <a:gdLst>
                <a:gd name="T0" fmla="*/ 45 w 55"/>
                <a:gd name="T1" fmla="*/ 0 h 140"/>
                <a:gd name="T2" fmla="*/ 54 w 55"/>
                <a:gd name="T3" fmla="*/ 48 h 140"/>
                <a:gd name="T4" fmla="*/ 55 w 55"/>
                <a:gd name="T5" fmla="*/ 108 h 140"/>
                <a:gd name="T6" fmla="*/ 20 w 55"/>
                <a:gd name="T7" fmla="*/ 134 h 140"/>
                <a:gd name="T8" fmla="*/ 1 w 55"/>
                <a:gd name="T9" fmla="*/ 108 h 140"/>
                <a:gd name="T10" fmla="*/ 0 w 55"/>
                <a:gd name="T11" fmla="*/ 44 h 140"/>
                <a:gd name="T12" fmla="*/ 38 w 55"/>
                <a:gd name="T13" fmla="*/ 0 h 140"/>
                <a:gd name="T14" fmla="*/ 45 w 55"/>
                <a:gd name="T1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140">
                  <a:moveTo>
                    <a:pt x="45" y="0"/>
                  </a:moveTo>
                  <a:cubicBezTo>
                    <a:pt x="50" y="15"/>
                    <a:pt x="54" y="31"/>
                    <a:pt x="54" y="48"/>
                  </a:cubicBezTo>
                  <a:cubicBezTo>
                    <a:pt x="53" y="68"/>
                    <a:pt x="54" y="88"/>
                    <a:pt x="55" y="108"/>
                  </a:cubicBezTo>
                  <a:cubicBezTo>
                    <a:pt x="55" y="127"/>
                    <a:pt x="38" y="140"/>
                    <a:pt x="20" y="134"/>
                  </a:cubicBezTo>
                  <a:cubicBezTo>
                    <a:pt x="9" y="131"/>
                    <a:pt x="1" y="120"/>
                    <a:pt x="1" y="108"/>
                  </a:cubicBezTo>
                  <a:cubicBezTo>
                    <a:pt x="1" y="87"/>
                    <a:pt x="0" y="65"/>
                    <a:pt x="0" y="44"/>
                  </a:cubicBezTo>
                  <a:cubicBezTo>
                    <a:pt x="0" y="22"/>
                    <a:pt x="16" y="3"/>
                    <a:pt x="38" y="0"/>
                  </a:cubicBezTo>
                  <a:cubicBezTo>
                    <a:pt x="40" y="0"/>
                    <a:pt x="42" y="0"/>
                    <a:pt x="45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A4E197BA-59B9-41A9-B462-6787DEF04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00" y="3152775"/>
              <a:ext cx="1182687" cy="954088"/>
            </a:xfrm>
            <a:custGeom>
              <a:avLst/>
              <a:gdLst>
                <a:gd name="T0" fmla="*/ 83 w 197"/>
                <a:gd name="T1" fmla="*/ 16 h 159"/>
                <a:gd name="T2" fmla="*/ 81 w 197"/>
                <a:gd name="T3" fmla="*/ 22 h 159"/>
                <a:gd name="T4" fmla="*/ 69 w 197"/>
                <a:gd name="T5" fmla="*/ 36 h 159"/>
                <a:gd name="T6" fmla="*/ 51 w 197"/>
                <a:gd name="T7" fmla="*/ 43 h 159"/>
                <a:gd name="T8" fmla="*/ 35 w 197"/>
                <a:gd name="T9" fmla="*/ 43 h 159"/>
                <a:gd name="T10" fmla="*/ 28 w 197"/>
                <a:gd name="T11" fmla="*/ 38 h 159"/>
                <a:gd name="T12" fmla="*/ 19 w 197"/>
                <a:gd name="T13" fmla="*/ 47 h 159"/>
                <a:gd name="T14" fmla="*/ 21 w 197"/>
                <a:gd name="T15" fmla="*/ 74 h 159"/>
                <a:gd name="T16" fmla="*/ 10 w 197"/>
                <a:gd name="T17" fmla="*/ 61 h 159"/>
                <a:gd name="T18" fmla="*/ 4 w 197"/>
                <a:gd name="T19" fmla="*/ 53 h 159"/>
                <a:gd name="T20" fmla="*/ 4 w 197"/>
                <a:gd name="T21" fmla="*/ 41 h 159"/>
                <a:gd name="T22" fmla="*/ 24 w 197"/>
                <a:gd name="T23" fmla="*/ 22 h 159"/>
                <a:gd name="T24" fmla="*/ 34 w 197"/>
                <a:gd name="T25" fmla="*/ 22 h 159"/>
                <a:gd name="T26" fmla="*/ 53 w 197"/>
                <a:gd name="T27" fmla="*/ 25 h 159"/>
                <a:gd name="T28" fmla="*/ 59 w 197"/>
                <a:gd name="T29" fmla="*/ 22 h 159"/>
                <a:gd name="T30" fmla="*/ 67 w 197"/>
                <a:gd name="T31" fmla="*/ 12 h 159"/>
                <a:gd name="T32" fmla="*/ 79 w 197"/>
                <a:gd name="T33" fmla="*/ 0 h 159"/>
                <a:gd name="T34" fmla="*/ 101 w 197"/>
                <a:gd name="T35" fmla="*/ 0 h 159"/>
                <a:gd name="T36" fmla="*/ 110 w 197"/>
                <a:gd name="T37" fmla="*/ 10 h 159"/>
                <a:gd name="T38" fmla="*/ 120 w 197"/>
                <a:gd name="T39" fmla="*/ 23 h 159"/>
                <a:gd name="T40" fmla="*/ 122 w 197"/>
                <a:gd name="T41" fmla="*/ 23 h 159"/>
                <a:gd name="T42" fmla="*/ 145 w 197"/>
                <a:gd name="T43" fmla="*/ 21 h 159"/>
                <a:gd name="T44" fmla="*/ 154 w 197"/>
                <a:gd name="T45" fmla="*/ 22 h 159"/>
                <a:gd name="T46" fmla="*/ 175 w 197"/>
                <a:gd name="T47" fmla="*/ 42 h 159"/>
                <a:gd name="T48" fmla="*/ 174 w 197"/>
                <a:gd name="T49" fmla="*/ 52 h 159"/>
                <a:gd name="T50" fmla="*/ 172 w 197"/>
                <a:gd name="T51" fmla="*/ 71 h 159"/>
                <a:gd name="T52" fmla="*/ 175 w 197"/>
                <a:gd name="T53" fmla="*/ 79 h 159"/>
                <a:gd name="T54" fmla="*/ 183 w 197"/>
                <a:gd name="T55" fmla="*/ 86 h 159"/>
                <a:gd name="T56" fmla="*/ 196 w 197"/>
                <a:gd name="T57" fmla="*/ 98 h 159"/>
                <a:gd name="T58" fmla="*/ 196 w 197"/>
                <a:gd name="T59" fmla="*/ 122 h 159"/>
                <a:gd name="T60" fmla="*/ 188 w 197"/>
                <a:gd name="T61" fmla="*/ 129 h 159"/>
                <a:gd name="T62" fmla="*/ 173 w 197"/>
                <a:gd name="T63" fmla="*/ 140 h 159"/>
                <a:gd name="T64" fmla="*/ 171 w 197"/>
                <a:gd name="T65" fmla="*/ 146 h 159"/>
                <a:gd name="T66" fmla="*/ 172 w 197"/>
                <a:gd name="T67" fmla="*/ 159 h 159"/>
                <a:gd name="T68" fmla="*/ 153 w 197"/>
                <a:gd name="T69" fmla="*/ 154 h 159"/>
                <a:gd name="T70" fmla="*/ 152 w 197"/>
                <a:gd name="T71" fmla="*/ 148 h 159"/>
                <a:gd name="T72" fmla="*/ 160 w 197"/>
                <a:gd name="T73" fmla="*/ 130 h 159"/>
                <a:gd name="T74" fmla="*/ 178 w 197"/>
                <a:gd name="T75" fmla="*/ 114 h 159"/>
                <a:gd name="T76" fmla="*/ 181 w 197"/>
                <a:gd name="T77" fmla="*/ 111 h 159"/>
                <a:gd name="T78" fmla="*/ 174 w 197"/>
                <a:gd name="T79" fmla="*/ 99 h 159"/>
                <a:gd name="T80" fmla="*/ 161 w 197"/>
                <a:gd name="T81" fmla="*/ 87 h 159"/>
                <a:gd name="T82" fmla="*/ 153 w 197"/>
                <a:gd name="T83" fmla="*/ 67 h 159"/>
                <a:gd name="T84" fmla="*/ 152 w 197"/>
                <a:gd name="T85" fmla="*/ 57 h 159"/>
                <a:gd name="T86" fmla="*/ 158 w 197"/>
                <a:gd name="T87" fmla="*/ 47 h 159"/>
                <a:gd name="T88" fmla="*/ 149 w 197"/>
                <a:gd name="T89" fmla="*/ 38 h 159"/>
                <a:gd name="T90" fmla="*/ 141 w 197"/>
                <a:gd name="T91" fmla="*/ 44 h 159"/>
                <a:gd name="T92" fmla="*/ 128 w 197"/>
                <a:gd name="T93" fmla="*/ 44 h 159"/>
                <a:gd name="T94" fmla="*/ 108 w 197"/>
                <a:gd name="T95" fmla="*/ 35 h 159"/>
                <a:gd name="T96" fmla="*/ 97 w 197"/>
                <a:gd name="T97" fmla="*/ 24 h 159"/>
                <a:gd name="T98" fmla="*/ 83 w 197"/>
                <a:gd name="T99" fmla="*/ 1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7" h="159">
                  <a:moveTo>
                    <a:pt x="83" y="16"/>
                  </a:moveTo>
                  <a:cubicBezTo>
                    <a:pt x="82" y="18"/>
                    <a:pt x="82" y="20"/>
                    <a:pt x="81" y="22"/>
                  </a:cubicBezTo>
                  <a:cubicBezTo>
                    <a:pt x="80" y="30"/>
                    <a:pt x="77" y="34"/>
                    <a:pt x="69" y="36"/>
                  </a:cubicBezTo>
                  <a:cubicBezTo>
                    <a:pt x="63" y="37"/>
                    <a:pt x="57" y="40"/>
                    <a:pt x="51" y="43"/>
                  </a:cubicBezTo>
                  <a:cubicBezTo>
                    <a:pt x="45" y="47"/>
                    <a:pt x="41" y="46"/>
                    <a:pt x="35" y="43"/>
                  </a:cubicBezTo>
                  <a:cubicBezTo>
                    <a:pt x="33" y="41"/>
                    <a:pt x="31" y="40"/>
                    <a:pt x="28" y="38"/>
                  </a:cubicBezTo>
                  <a:cubicBezTo>
                    <a:pt x="25" y="41"/>
                    <a:pt x="22" y="44"/>
                    <a:pt x="19" y="47"/>
                  </a:cubicBezTo>
                  <a:cubicBezTo>
                    <a:pt x="25" y="55"/>
                    <a:pt x="32" y="63"/>
                    <a:pt x="21" y="74"/>
                  </a:cubicBezTo>
                  <a:cubicBezTo>
                    <a:pt x="18" y="70"/>
                    <a:pt x="14" y="65"/>
                    <a:pt x="10" y="61"/>
                  </a:cubicBezTo>
                  <a:cubicBezTo>
                    <a:pt x="8" y="58"/>
                    <a:pt x="6" y="55"/>
                    <a:pt x="4" y="53"/>
                  </a:cubicBezTo>
                  <a:cubicBezTo>
                    <a:pt x="1" y="49"/>
                    <a:pt x="0" y="45"/>
                    <a:pt x="4" y="41"/>
                  </a:cubicBezTo>
                  <a:cubicBezTo>
                    <a:pt x="10" y="35"/>
                    <a:pt x="17" y="28"/>
                    <a:pt x="24" y="22"/>
                  </a:cubicBezTo>
                  <a:cubicBezTo>
                    <a:pt x="27" y="19"/>
                    <a:pt x="31" y="19"/>
                    <a:pt x="34" y="22"/>
                  </a:cubicBezTo>
                  <a:cubicBezTo>
                    <a:pt x="40" y="29"/>
                    <a:pt x="46" y="30"/>
                    <a:pt x="53" y="25"/>
                  </a:cubicBezTo>
                  <a:cubicBezTo>
                    <a:pt x="55" y="23"/>
                    <a:pt x="57" y="22"/>
                    <a:pt x="59" y="22"/>
                  </a:cubicBezTo>
                  <a:cubicBezTo>
                    <a:pt x="66" y="21"/>
                    <a:pt x="67" y="17"/>
                    <a:pt x="67" y="12"/>
                  </a:cubicBezTo>
                  <a:cubicBezTo>
                    <a:pt x="68" y="3"/>
                    <a:pt x="70" y="1"/>
                    <a:pt x="79" y="0"/>
                  </a:cubicBezTo>
                  <a:cubicBezTo>
                    <a:pt x="86" y="0"/>
                    <a:pt x="94" y="0"/>
                    <a:pt x="101" y="0"/>
                  </a:cubicBezTo>
                  <a:cubicBezTo>
                    <a:pt x="108" y="1"/>
                    <a:pt x="110" y="3"/>
                    <a:pt x="110" y="10"/>
                  </a:cubicBezTo>
                  <a:cubicBezTo>
                    <a:pt x="111" y="17"/>
                    <a:pt x="112" y="22"/>
                    <a:pt x="120" y="23"/>
                  </a:cubicBezTo>
                  <a:cubicBezTo>
                    <a:pt x="121" y="23"/>
                    <a:pt x="122" y="23"/>
                    <a:pt x="122" y="23"/>
                  </a:cubicBezTo>
                  <a:cubicBezTo>
                    <a:pt x="130" y="29"/>
                    <a:pt x="138" y="30"/>
                    <a:pt x="145" y="21"/>
                  </a:cubicBezTo>
                  <a:cubicBezTo>
                    <a:pt x="148" y="19"/>
                    <a:pt x="152" y="19"/>
                    <a:pt x="154" y="22"/>
                  </a:cubicBezTo>
                  <a:cubicBezTo>
                    <a:pt x="161" y="28"/>
                    <a:pt x="168" y="35"/>
                    <a:pt x="175" y="42"/>
                  </a:cubicBezTo>
                  <a:cubicBezTo>
                    <a:pt x="178" y="45"/>
                    <a:pt x="177" y="49"/>
                    <a:pt x="174" y="52"/>
                  </a:cubicBezTo>
                  <a:cubicBezTo>
                    <a:pt x="168" y="58"/>
                    <a:pt x="166" y="64"/>
                    <a:pt x="172" y="71"/>
                  </a:cubicBezTo>
                  <a:cubicBezTo>
                    <a:pt x="173" y="73"/>
                    <a:pt x="174" y="76"/>
                    <a:pt x="175" y="79"/>
                  </a:cubicBezTo>
                  <a:cubicBezTo>
                    <a:pt x="176" y="84"/>
                    <a:pt x="179" y="85"/>
                    <a:pt x="183" y="86"/>
                  </a:cubicBezTo>
                  <a:cubicBezTo>
                    <a:pt x="194" y="86"/>
                    <a:pt x="195" y="87"/>
                    <a:pt x="196" y="98"/>
                  </a:cubicBezTo>
                  <a:cubicBezTo>
                    <a:pt x="197" y="106"/>
                    <a:pt x="196" y="114"/>
                    <a:pt x="196" y="122"/>
                  </a:cubicBezTo>
                  <a:cubicBezTo>
                    <a:pt x="195" y="126"/>
                    <a:pt x="192" y="129"/>
                    <a:pt x="188" y="129"/>
                  </a:cubicBezTo>
                  <a:cubicBezTo>
                    <a:pt x="180" y="128"/>
                    <a:pt x="175" y="131"/>
                    <a:pt x="173" y="140"/>
                  </a:cubicBezTo>
                  <a:cubicBezTo>
                    <a:pt x="173" y="142"/>
                    <a:pt x="172" y="145"/>
                    <a:pt x="171" y="146"/>
                  </a:cubicBezTo>
                  <a:cubicBezTo>
                    <a:pt x="167" y="151"/>
                    <a:pt x="167" y="155"/>
                    <a:pt x="172" y="159"/>
                  </a:cubicBezTo>
                  <a:cubicBezTo>
                    <a:pt x="165" y="157"/>
                    <a:pt x="159" y="156"/>
                    <a:pt x="153" y="154"/>
                  </a:cubicBezTo>
                  <a:cubicBezTo>
                    <a:pt x="149" y="153"/>
                    <a:pt x="151" y="150"/>
                    <a:pt x="152" y="148"/>
                  </a:cubicBezTo>
                  <a:cubicBezTo>
                    <a:pt x="155" y="142"/>
                    <a:pt x="159" y="136"/>
                    <a:pt x="160" y="130"/>
                  </a:cubicBezTo>
                  <a:cubicBezTo>
                    <a:pt x="162" y="120"/>
                    <a:pt x="168" y="115"/>
                    <a:pt x="178" y="114"/>
                  </a:cubicBezTo>
                  <a:cubicBezTo>
                    <a:pt x="179" y="114"/>
                    <a:pt x="181" y="112"/>
                    <a:pt x="181" y="111"/>
                  </a:cubicBezTo>
                  <a:cubicBezTo>
                    <a:pt x="183" y="103"/>
                    <a:pt x="182" y="101"/>
                    <a:pt x="174" y="99"/>
                  </a:cubicBezTo>
                  <a:cubicBezTo>
                    <a:pt x="166" y="98"/>
                    <a:pt x="163" y="94"/>
                    <a:pt x="161" y="87"/>
                  </a:cubicBezTo>
                  <a:cubicBezTo>
                    <a:pt x="159" y="80"/>
                    <a:pt x="155" y="74"/>
                    <a:pt x="153" y="67"/>
                  </a:cubicBezTo>
                  <a:cubicBezTo>
                    <a:pt x="152" y="64"/>
                    <a:pt x="152" y="60"/>
                    <a:pt x="152" y="57"/>
                  </a:cubicBezTo>
                  <a:cubicBezTo>
                    <a:pt x="153" y="53"/>
                    <a:pt x="156" y="50"/>
                    <a:pt x="158" y="47"/>
                  </a:cubicBezTo>
                  <a:cubicBezTo>
                    <a:pt x="156" y="44"/>
                    <a:pt x="153" y="41"/>
                    <a:pt x="149" y="38"/>
                  </a:cubicBezTo>
                  <a:cubicBezTo>
                    <a:pt x="147" y="40"/>
                    <a:pt x="144" y="42"/>
                    <a:pt x="141" y="44"/>
                  </a:cubicBezTo>
                  <a:cubicBezTo>
                    <a:pt x="137" y="46"/>
                    <a:pt x="133" y="46"/>
                    <a:pt x="128" y="44"/>
                  </a:cubicBezTo>
                  <a:cubicBezTo>
                    <a:pt x="122" y="40"/>
                    <a:pt x="115" y="37"/>
                    <a:pt x="108" y="35"/>
                  </a:cubicBezTo>
                  <a:cubicBezTo>
                    <a:pt x="102" y="34"/>
                    <a:pt x="98" y="30"/>
                    <a:pt x="97" y="24"/>
                  </a:cubicBezTo>
                  <a:cubicBezTo>
                    <a:pt x="95" y="14"/>
                    <a:pt x="94" y="13"/>
                    <a:pt x="83" y="16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4EE31E01-E396-4670-9D2B-9BD63E18A0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02375" y="3981450"/>
              <a:ext cx="630237" cy="628650"/>
            </a:xfrm>
            <a:custGeom>
              <a:avLst/>
              <a:gdLst>
                <a:gd name="T0" fmla="*/ 52 w 105"/>
                <a:gd name="T1" fmla="*/ 105 h 105"/>
                <a:gd name="T2" fmla="*/ 0 w 105"/>
                <a:gd name="T3" fmla="*/ 53 h 105"/>
                <a:gd name="T4" fmla="*/ 52 w 105"/>
                <a:gd name="T5" fmla="*/ 0 h 105"/>
                <a:gd name="T6" fmla="*/ 105 w 105"/>
                <a:gd name="T7" fmla="*/ 52 h 105"/>
                <a:gd name="T8" fmla="*/ 52 w 105"/>
                <a:gd name="T9" fmla="*/ 105 h 105"/>
                <a:gd name="T10" fmla="*/ 53 w 105"/>
                <a:gd name="T11" fmla="*/ 22 h 105"/>
                <a:gd name="T12" fmla="*/ 22 w 105"/>
                <a:gd name="T13" fmla="*/ 52 h 105"/>
                <a:gd name="T14" fmla="*/ 52 w 105"/>
                <a:gd name="T15" fmla="*/ 83 h 105"/>
                <a:gd name="T16" fmla="*/ 84 w 105"/>
                <a:gd name="T17" fmla="*/ 53 h 105"/>
                <a:gd name="T18" fmla="*/ 53 w 105"/>
                <a:gd name="T19" fmla="*/ 2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5">
                  <a:moveTo>
                    <a:pt x="52" y="105"/>
                  </a:moveTo>
                  <a:cubicBezTo>
                    <a:pt x="24" y="105"/>
                    <a:pt x="0" y="81"/>
                    <a:pt x="0" y="53"/>
                  </a:cubicBezTo>
                  <a:cubicBezTo>
                    <a:pt x="0" y="24"/>
                    <a:pt x="23" y="1"/>
                    <a:pt x="52" y="0"/>
                  </a:cubicBezTo>
                  <a:cubicBezTo>
                    <a:pt x="82" y="0"/>
                    <a:pt x="105" y="23"/>
                    <a:pt x="105" y="52"/>
                  </a:cubicBezTo>
                  <a:cubicBezTo>
                    <a:pt x="105" y="82"/>
                    <a:pt x="82" y="105"/>
                    <a:pt x="52" y="105"/>
                  </a:cubicBezTo>
                  <a:close/>
                  <a:moveTo>
                    <a:pt x="53" y="22"/>
                  </a:moveTo>
                  <a:cubicBezTo>
                    <a:pt x="36" y="22"/>
                    <a:pt x="22" y="35"/>
                    <a:pt x="22" y="52"/>
                  </a:cubicBezTo>
                  <a:cubicBezTo>
                    <a:pt x="21" y="69"/>
                    <a:pt x="36" y="83"/>
                    <a:pt x="52" y="83"/>
                  </a:cubicBezTo>
                  <a:cubicBezTo>
                    <a:pt x="69" y="83"/>
                    <a:pt x="83" y="70"/>
                    <a:pt x="84" y="53"/>
                  </a:cubicBezTo>
                  <a:cubicBezTo>
                    <a:pt x="84" y="36"/>
                    <a:pt x="70" y="22"/>
                    <a:pt x="53" y="22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635421A5-B9FC-4AD6-A364-8F45CCB5E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5338" y="4322763"/>
              <a:ext cx="558800" cy="1025525"/>
            </a:xfrm>
            <a:custGeom>
              <a:avLst/>
              <a:gdLst>
                <a:gd name="T0" fmla="*/ 23 w 93"/>
                <a:gd name="T1" fmla="*/ 169 h 171"/>
                <a:gd name="T2" fmla="*/ 23 w 93"/>
                <a:gd name="T3" fmla="*/ 157 h 171"/>
                <a:gd name="T4" fmla="*/ 24 w 93"/>
                <a:gd name="T5" fmla="*/ 154 h 171"/>
                <a:gd name="T6" fmla="*/ 47 w 93"/>
                <a:gd name="T7" fmla="*/ 152 h 171"/>
                <a:gd name="T8" fmla="*/ 52 w 93"/>
                <a:gd name="T9" fmla="*/ 155 h 171"/>
                <a:gd name="T10" fmla="*/ 59 w 93"/>
                <a:gd name="T11" fmla="*/ 147 h 171"/>
                <a:gd name="T12" fmla="*/ 57 w 93"/>
                <a:gd name="T13" fmla="*/ 144 h 171"/>
                <a:gd name="T14" fmla="*/ 56 w 93"/>
                <a:gd name="T15" fmla="*/ 125 h 171"/>
                <a:gd name="T16" fmla="*/ 62 w 93"/>
                <a:gd name="T17" fmla="*/ 111 h 171"/>
                <a:gd name="T18" fmla="*/ 74 w 93"/>
                <a:gd name="T19" fmla="*/ 101 h 171"/>
                <a:gd name="T20" fmla="*/ 79 w 93"/>
                <a:gd name="T21" fmla="*/ 95 h 171"/>
                <a:gd name="T22" fmla="*/ 74 w 93"/>
                <a:gd name="T23" fmla="*/ 88 h 171"/>
                <a:gd name="T24" fmla="*/ 61 w 93"/>
                <a:gd name="T25" fmla="*/ 76 h 171"/>
                <a:gd name="T26" fmla="*/ 55 w 93"/>
                <a:gd name="T27" fmla="*/ 62 h 171"/>
                <a:gd name="T28" fmla="*/ 56 w 93"/>
                <a:gd name="T29" fmla="*/ 47 h 171"/>
                <a:gd name="T30" fmla="*/ 60 w 93"/>
                <a:gd name="T31" fmla="*/ 41 h 171"/>
                <a:gd name="T32" fmla="*/ 53 w 93"/>
                <a:gd name="T33" fmla="*/ 34 h 171"/>
                <a:gd name="T34" fmla="*/ 51 w 93"/>
                <a:gd name="T35" fmla="*/ 34 h 171"/>
                <a:gd name="T36" fmla="*/ 27 w 93"/>
                <a:gd name="T37" fmla="*/ 36 h 171"/>
                <a:gd name="T38" fmla="*/ 13 w 93"/>
                <a:gd name="T39" fmla="*/ 31 h 171"/>
                <a:gd name="T40" fmla="*/ 7 w 93"/>
                <a:gd name="T41" fmla="*/ 25 h 171"/>
                <a:gd name="T42" fmla="*/ 0 w 93"/>
                <a:gd name="T43" fmla="*/ 0 h 171"/>
                <a:gd name="T44" fmla="*/ 11 w 93"/>
                <a:gd name="T45" fmla="*/ 1 h 171"/>
                <a:gd name="T46" fmla="*/ 17 w 93"/>
                <a:gd name="T47" fmla="*/ 8 h 171"/>
                <a:gd name="T48" fmla="*/ 18 w 93"/>
                <a:gd name="T49" fmla="*/ 11 h 171"/>
                <a:gd name="T50" fmla="*/ 25 w 93"/>
                <a:gd name="T51" fmla="*/ 20 h 171"/>
                <a:gd name="T52" fmla="*/ 33 w 93"/>
                <a:gd name="T53" fmla="*/ 24 h 171"/>
                <a:gd name="T54" fmla="*/ 44 w 93"/>
                <a:gd name="T55" fmla="*/ 22 h 171"/>
                <a:gd name="T56" fmla="*/ 59 w 93"/>
                <a:gd name="T57" fmla="*/ 22 h 171"/>
                <a:gd name="T58" fmla="*/ 72 w 93"/>
                <a:gd name="T59" fmla="*/ 36 h 171"/>
                <a:gd name="T60" fmla="*/ 72 w 93"/>
                <a:gd name="T61" fmla="*/ 47 h 171"/>
                <a:gd name="T62" fmla="*/ 70 w 93"/>
                <a:gd name="T63" fmla="*/ 50 h 171"/>
                <a:gd name="T64" fmla="*/ 69 w 93"/>
                <a:gd name="T65" fmla="*/ 59 h 171"/>
                <a:gd name="T66" fmla="*/ 73 w 93"/>
                <a:gd name="T67" fmla="*/ 70 h 171"/>
                <a:gd name="T68" fmla="*/ 80 w 93"/>
                <a:gd name="T69" fmla="*/ 75 h 171"/>
                <a:gd name="T70" fmla="*/ 92 w 93"/>
                <a:gd name="T71" fmla="*/ 88 h 171"/>
                <a:gd name="T72" fmla="*/ 92 w 93"/>
                <a:gd name="T73" fmla="*/ 106 h 171"/>
                <a:gd name="T74" fmla="*/ 85 w 93"/>
                <a:gd name="T75" fmla="*/ 113 h 171"/>
                <a:gd name="T76" fmla="*/ 79 w 93"/>
                <a:gd name="T77" fmla="*/ 114 h 171"/>
                <a:gd name="T78" fmla="*/ 74 w 93"/>
                <a:gd name="T79" fmla="*/ 117 h 171"/>
                <a:gd name="T80" fmla="*/ 69 w 93"/>
                <a:gd name="T81" fmla="*/ 130 h 171"/>
                <a:gd name="T82" fmla="*/ 69 w 93"/>
                <a:gd name="T83" fmla="*/ 137 h 171"/>
                <a:gd name="T84" fmla="*/ 68 w 93"/>
                <a:gd name="T85" fmla="*/ 158 h 171"/>
                <a:gd name="T86" fmla="*/ 57 w 93"/>
                <a:gd name="T87" fmla="*/ 168 h 171"/>
                <a:gd name="T88" fmla="*/ 46 w 93"/>
                <a:gd name="T89" fmla="*/ 168 h 171"/>
                <a:gd name="T90" fmla="*/ 44 w 93"/>
                <a:gd name="T91" fmla="*/ 167 h 171"/>
                <a:gd name="T92" fmla="*/ 33 w 93"/>
                <a:gd name="T93" fmla="*/ 165 h 171"/>
                <a:gd name="T94" fmla="*/ 23 w 93"/>
                <a:gd name="T95" fmla="*/ 16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3" h="171">
                  <a:moveTo>
                    <a:pt x="23" y="169"/>
                  </a:moveTo>
                  <a:cubicBezTo>
                    <a:pt x="23" y="164"/>
                    <a:pt x="23" y="161"/>
                    <a:pt x="23" y="157"/>
                  </a:cubicBezTo>
                  <a:cubicBezTo>
                    <a:pt x="23" y="156"/>
                    <a:pt x="23" y="155"/>
                    <a:pt x="24" y="154"/>
                  </a:cubicBezTo>
                  <a:cubicBezTo>
                    <a:pt x="30" y="148"/>
                    <a:pt x="40" y="147"/>
                    <a:pt x="47" y="152"/>
                  </a:cubicBezTo>
                  <a:cubicBezTo>
                    <a:pt x="49" y="153"/>
                    <a:pt x="50" y="154"/>
                    <a:pt x="52" y="155"/>
                  </a:cubicBezTo>
                  <a:cubicBezTo>
                    <a:pt x="54" y="152"/>
                    <a:pt x="56" y="149"/>
                    <a:pt x="59" y="147"/>
                  </a:cubicBezTo>
                  <a:cubicBezTo>
                    <a:pt x="58" y="146"/>
                    <a:pt x="58" y="145"/>
                    <a:pt x="57" y="144"/>
                  </a:cubicBezTo>
                  <a:cubicBezTo>
                    <a:pt x="52" y="138"/>
                    <a:pt x="51" y="132"/>
                    <a:pt x="56" y="125"/>
                  </a:cubicBezTo>
                  <a:cubicBezTo>
                    <a:pt x="59" y="121"/>
                    <a:pt x="61" y="116"/>
                    <a:pt x="62" y="111"/>
                  </a:cubicBezTo>
                  <a:cubicBezTo>
                    <a:pt x="63" y="104"/>
                    <a:pt x="68" y="101"/>
                    <a:pt x="74" y="101"/>
                  </a:cubicBezTo>
                  <a:cubicBezTo>
                    <a:pt x="78" y="100"/>
                    <a:pt x="80" y="99"/>
                    <a:pt x="79" y="95"/>
                  </a:cubicBezTo>
                  <a:cubicBezTo>
                    <a:pt x="79" y="91"/>
                    <a:pt x="79" y="88"/>
                    <a:pt x="74" y="88"/>
                  </a:cubicBezTo>
                  <a:cubicBezTo>
                    <a:pt x="67" y="87"/>
                    <a:pt x="63" y="84"/>
                    <a:pt x="61" y="76"/>
                  </a:cubicBezTo>
                  <a:cubicBezTo>
                    <a:pt x="60" y="71"/>
                    <a:pt x="58" y="66"/>
                    <a:pt x="55" y="62"/>
                  </a:cubicBezTo>
                  <a:cubicBezTo>
                    <a:pt x="51" y="56"/>
                    <a:pt x="52" y="52"/>
                    <a:pt x="56" y="47"/>
                  </a:cubicBezTo>
                  <a:cubicBezTo>
                    <a:pt x="57" y="45"/>
                    <a:pt x="58" y="43"/>
                    <a:pt x="60" y="41"/>
                  </a:cubicBezTo>
                  <a:cubicBezTo>
                    <a:pt x="57" y="39"/>
                    <a:pt x="55" y="36"/>
                    <a:pt x="53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3" y="41"/>
                    <a:pt x="36" y="42"/>
                    <a:pt x="27" y="36"/>
                  </a:cubicBezTo>
                  <a:cubicBezTo>
                    <a:pt x="23" y="33"/>
                    <a:pt x="18" y="33"/>
                    <a:pt x="13" y="31"/>
                  </a:cubicBezTo>
                  <a:cubicBezTo>
                    <a:pt x="11" y="30"/>
                    <a:pt x="8" y="28"/>
                    <a:pt x="7" y="25"/>
                  </a:cubicBezTo>
                  <a:cubicBezTo>
                    <a:pt x="4" y="17"/>
                    <a:pt x="2" y="9"/>
                    <a:pt x="0" y="0"/>
                  </a:cubicBezTo>
                  <a:cubicBezTo>
                    <a:pt x="4" y="1"/>
                    <a:pt x="8" y="1"/>
                    <a:pt x="11" y="1"/>
                  </a:cubicBezTo>
                  <a:cubicBezTo>
                    <a:pt x="15" y="2"/>
                    <a:pt x="17" y="4"/>
                    <a:pt x="17" y="8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7" y="16"/>
                    <a:pt x="20" y="19"/>
                    <a:pt x="25" y="20"/>
                  </a:cubicBezTo>
                  <a:cubicBezTo>
                    <a:pt x="28" y="21"/>
                    <a:pt x="31" y="22"/>
                    <a:pt x="33" y="24"/>
                  </a:cubicBezTo>
                  <a:cubicBezTo>
                    <a:pt x="37" y="27"/>
                    <a:pt x="41" y="25"/>
                    <a:pt x="44" y="22"/>
                  </a:cubicBezTo>
                  <a:cubicBezTo>
                    <a:pt x="51" y="17"/>
                    <a:pt x="52" y="17"/>
                    <a:pt x="59" y="22"/>
                  </a:cubicBezTo>
                  <a:cubicBezTo>
                    <a:pt x="64" y="27"/>
                    <a:pt x="68" y="31"/>
                    <a:pt x="72" y="36"/>
                  </a:cubicBezTo>
                  <a:cubicBezTo>
                    <a:pt x="76" y="40"/>
                    <a:pt x="76" y="43"/>
                    <a:pt x="72" y="47"/>
                  </a:cubicBezTo>
                  <a:cubicBezTo>
                    <a:pt x="71" y="48"/>
                    <a:pt x="71" y="49"/>
                    <a:pt x="70" y="50"/>
                  </a:cubicBezTo>
                  <a:cubicBezTo>
                    <a:pt x="67" y="53"/>
                    <a:pt x="67" y="55"/>
                    <a:pt x="69" y="59"/>
                  </a:cubicBezTo>
                  <a:cubicBezTo>
                    <a:pt x="71" y="62"/>
                    <a:pt x="72" y="66"/>
                    <a:pt x="73" y="70"/>
                  </a:cubicBezTo>
                  <a:cubicBezTo>
                    <a:pt x="74" y="73"/>
                    <a:pt x="76" y="75"/>
                    <a:pt x="80" y="75"/>
                  </a:cubicBezTo>
                  <a:cubicBezTo>
                    <a:pt x="92" y="75"/>
                    <a:pt x="92" y="80"/>
                    <a:pt x="92" y="88"/>
                  </a:cubicBezTo>
                  <a:cubicBezTo>
                    <a:pt x="93" y="94"/>
                    <a:pt x="92" y="100"/>
                    <a:pt x="92" y="106"/>
                  </a:cubicBezTo>
                  <a:cubicBezTo>
                    <a:pt x="91" y="111"/>
                    <a:pt x="89" y="113"/>
                    <a:pt x="85" y="113"/>
                  </a:cubicBezTo>
                  <a:cubicBezTo>
                    <a:pt x="83" y="113"/>
                    <a:pt x="80" y="113"/>
                    <a:pt x="79" y="114"/>
                  </a:cubicBezTo>
                  <a:cubicBezTo>
                    <a:pt x="77" y="114"/>
                    <a:pt x="75" y="116"/>
                    <a:pt x="74" y="117"/>
                  </a:cubicBezTo>
                  <a:cubicBezTo>
                    <a:pt x="72" y="121"/>
                    <a:pt x="71" y="126"/>
                    <a:pt x="69" y="130"/>
                  </a:cubicBezTo>
                  <a:cubicBezTo>
                    <a:pt x="67" y="133"/>
                    <a:pt x="67" y="135"/>
                    <a:pt x="69" y="137"/>
                  </a:cubicBezTo>
                  <a:cubicBezTo>
                    <a:pt x="77" y="147"/>
                    <a:pt x="77" y="148"/>
                    <a:pt x="68" y="158"/>
                  </a:cubicBezTo>
                  <a:cubicBezTo>
                    <a:pt x="64" y="161"/>
                    <a:pt x="60" y="165"/>
                    <a:pt x="57" y="168"/>
                  </a:cubicBezTo>
                  <a:cubicBezTo>
                    <a:pt x="53" y="171"/>
                    <a:pt x="50" y="171"/>
                    <a:pt x="46" y="168"/>
                  </a:cubicBezTo>
                  <a:cubicBezTo>
                    <a:pt x="46" y="168"/>
                    <a:pt x="45" y="167"/>
                    <a:pt x="44" y="167"/>
                  </a:cubicBezTo>
                  <a:cubicBezTo>
                    <a:pt x="41" y="163"/>
                    <a:pt x="37" y="162"/>
                    <a:pt x="33" y="165"/>
                  </a:cubicBezTo>
                  <a:cubicBezTo>
                    <a:pt x="30" y="167"/>
                    <a:pt x="27" y="167"/>
                    <a:pt x="23" y="169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2ADEDA5E-BC03-4E73-950F-21A97D454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975" y="5300663"/>
              <a:ext cx="781050" cy="414338"/>
            </a:xfrm>
            <a:custGeom>
              <a:avLst/>
              <a:gdLst>
                <a:gd name="T0" fmla="*/ 0 w 130"/>
                <a:gd name="T1" fmla="*/ 0 h 69"/>
                <a:gd name="T2" fmla="*/ 24 w 130"/>
                <a:gd name="T3" fmla="*/ 4 h 69"/>
                <a:gd name="T4" fmla="*/ 27 w 130"/>
                <a:gd name="T5" fmla="*/ 7 h 69"/>
                <a:gd name="T6" fmla="*/ 86 w 130"/>
                <a:gd name="T7" fmla="*/ 44 h 69"/>
                <a:gd name="T8" fmla="*/ 130 w 130"/>
                <a:gd name="T9" fmla="*/ 44 h 69"/>
                <a:gd name="T10" fmla="*/ 130 w 130"/>
                <a:gd name="T11" fmla="*/ 68 h 69"/>
                <a:gd name="T12" fmla="*/ 101 w 130"/>
                <a:gd name="T13" fmla="*/ 68 h 69"/>
                <a:gd name="T14" fmla="*/ 56 w 130"/>
                <a:gd name="T15" fmla="*/ 63 h 69"/>
                <a:gd name="T16" fmla="*/ 0 w 130"/>
                <a:gd name="T17" fmla="*/ 2 h 69"/>
                <a:gd name="T18" fmla="*/ 0 w 130"/>
                <a:gd name="T1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69">
                  <a:moveTo>
                    <a:pt x="0" y="0"/>
                  </a:moveTo>
                  <a:cubicBezTo>
                    <a:pt x="8" y="1"/>
                    <a:pt x="16" y="2"/>
                    <a:pt x="24" y="4"/>
                  </a:cubicBezTo>
                  <a:cubicBezTo>
                    <a:pt x="25" y="4"/>
                    <a:pt x="27" y="6"/>
                    <a:pt x="27" y="7"/>
                  </a:cubicBezTo>
                  <a:cubicBezTo>
                    <a:pt x="39" y="32"/>
                    <a:pt x="59" y="44"/>
                    <a:pt x="86" y="44"/>
                  </a:cubicBezTo>
                  <a:cubicBezTo>
                    <a:pt x="101" y="44"/>
                    <a:pt x="115" y="44"/>
                    <a:pt x="130" y="44"/>
                  </a:cubicBezTo>
                  <a:cubicBezTo>
                    <a:pt x="130" y="52"/>
                    <a:pt x="130" y="60"/>
                    <a:pt x="130" y="68"/>
                  </a:cubicBezTo>
                  <a:cubicBezTo>
                    <a:pt x="120" y="68"/>
                    <a:pt x="110" y="68"/>
                    <a:pt x="101" y="68"/>
                  </a:cubicBezTo>
                  <a:cubicBezTo>
                    <a:pt x="85" y="68"/>
                    <a:pt x="70" y="69"/>
                    <a:pt x="56" y="63"/>
                  </a:cubicBezTo>
                  <a:cubicBezTo>
                    <a:pt x="27" y="53"/>
                    <a:pt x="9" y="3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33C8CF4C-7F98-476E-B517-DBCAA7338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2338" y="4741863"/>
              <a:ext cx="90487" cy="276225"/>
            </a:xfrm>
            <a:custGeom>
              <a:avLst/>
              <a:gdLst>
                <a:gd name="T0" fmla="*/ 0 w 15"/>
                <a:gd name="T1" fmla="*/ 0 h 46"/>
                <a:gd name="T2" fmla="*/ 2 w 15"/>
                <a:gd name="T3" fmla="*/ 46 h 46"/>
                <a:gd name="T4" fmla="*/ 0 w 15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46">
                  <a:moveTo>
                    <a:pt x="0" y="0"/>
                  </a:moveTo>
                  <a:cubicBezTo>
                    <a:pt x="13" y="10"/>
                    <a:pt x="15" y="32"/>
                    <a:pt x="2" y="46"/>
                  </a:cubicBezTo>
                  <a:cubicBezTo>
                    <a:pt x="1" y="30"/>
                    <a:pt x="0" y="15"/>
                    <a:pt x="0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404322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222098" y="237837"/>
            <a:ext cx="2300817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" sz="2667" dirty="0">
                <a:solidFill>
                  <a:srgbClr val="19A695"/>
                </a:solidFill>
                <a:latin typeface="Source Sans Pro" panose="020B0503030403020204" pitchFamily="34" charset="0"/>
              </a:rPr>
              <a:t>RESOURCES</a:t>
            </a:r>
            <a:endParaRPr sz="2667" dirty="0">
              <a:solidFill>
                <a:srgbClr val="19A695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FA3CBEE1-B991-417E-AD20-D5EDB424BFAB}"/>
              </a:ext>
            </a:extLst>
          </p:cNvPr>
          <p:cNvGrpSpPr/>
          <p:nvPr/>
        </p:nvGrpSpPr>
        <p:grpSpPr>
          <a:xfrm>
            <a:off x="388111" y="1001437"/>
            <a:ext cx="6949878" cy="1440828"/>
            <a:chOff x="407988" y="944563"/>
            <a:chExt cx="7680325" cy="159226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DDA4300-1CD6-46BA-9ED1-B1A7EA79A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4438" y="955676"/>
              <a:ext cx="1428750" cy="1460500"/>
            </a:xfrm>
            <a:custGeom>
              <a:avLst/>
              <a:gdLst>
                <a:gd name="T0" fmla="*/ 87 w 379"/>
                <a:gd name="T1" fmla="*/ 48 h 385"/>
                <a:gd name="T2" fmla="*/ 162 w 379"/>
                <a:gd name="T3" fmla="*/ 20 h 385"/>
                <a:gd name="T4" fmla="*/ 225 w 379"/>
                <a:gd name="T5" fmla="*/ 45 h 385"/>
                <a:gd name="T6" fmla="*/ 272 w 379"/>
                <a:gd name="T7" fmla="*/ 62 h 385"/>
                <a:gd name="T8" fmla="*/ 317 w 379"/>
                <a:gd name="T9" fmla="*/ 68 h 385"/>
                <a:gd name="T10" fmla="*/ 325 w 379"/>
                <a:gd name="T11" fmla="*/ 112 h 385"/>
                <a:gd name="T12" fmla="*/ 344 w 379"/>
                <a:gd name="T13" fmla="*/ 161 h 385"/>
                <a:gd name="T14" fmla="*/ 370 w 379"/>
                <a:gd name="T15" fmla="*/ 193 h 385"/>
                <a:gd name="T16" fmla="*/ 346 w 379"/>
                <a:gd name="T17" fmla="*/ 233 h 385"/>
                <a:gd name="T18" fmla="*/ 327 w 379"/>
                <a:gd name="T19" fmla="*/ 283 h 385"/>
                <a:gd name="T20" fmla="*/ 318 w 379"/>
                <a:gd name="T21" fmla="*/ 324 h 385"/>
                <a:gd name="T22" fmla="*/ 277 w 379"/>
                <a:gd name="T23" fmla="*/ 336 h 385"/>
                <a:gd name="T24" fmla="*/ 225 w 379"/>
                <a:gd name="T25" fmla="*/ 357 h 385"/>
                <a:gd name="T26" fmla="*/ 188 w 379"/>
                <a:gd name="T27" fmla="*/ 379 h 385"/>
                <a:gd name="T28" fmla="*/ 152 w 379"/>
                <a:gd name="T29" fmla="*/ 356 h 385"/>
                <a:gd name="T30" fmla="*/ 99 w 379"/>
                <a:gd name="T31" fmla="*/ 337 h 385"/>
                <a:gd name="T32" fmla="*/ 59 w 379"/>
                <a:gd name="T33" fmla="*/ 324 h 385"/>
                <a:gd name="T34" fmla="*/ 50 w 379"/>
                <a:gd name="T35" fmla="*/ 284 h 385"/>
                <a:gd name="T36" fmla="*/ 33 w 379"/>
                <a:gd name="T37" fmla="*/ 233 h 385"/>
                <a:gd name="T38" fmla="*/ 7 w 379"/>
                <a:gd name="T39" fmla="*/ 194 h 385"/>
                <a:gd name="T40" fmla="*/ 33 w 379"/>
                <a:gd name="T41" fmla="*/ 161 h 385"/>
                <a:gd name="T42" fmla="*/ 58 w 379"/>
                <a:gd name="T43" fmla="*/ 111 h 385"/>
                <a:gd name="T44" fmla="*/ 87 w 379"/>
                <a:gd name="T45" fmla="*/ 48 h 385"/>
                <a:gd name="T46" fmla="*/ 190 w 379"/>
                <a:gd name="T47" fmla="*/ 284 h 385"/>
                <a:gd name="T48" fmla="*/ 275 w 379"/>
                <a:gd name="T49" fmla="*/ 195 h 385"/>
                <a:gd name="T50" fmla="*/ 185 w 379"/>
                <a:gd name="T51" fmla="*/ 111 h 385"/>
                <a:gd name="T52" fmla="*/ 103 w 379"/>
                <a:gd name="T53" fmla="*/ 197 h 385"/>
                <a:gd name="T54" fmla="*/ 190 w 379"/>
                <a:gd name="T55" fmla="*/ 284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9" h="385">
                  <a:moveTo>
                    <a:pt x="87" y="48"/>
                  </a:moveTo>
                  <a:cubicBezTo>
                    <a:pt x="134" y="103"/>
                    <a:pt x="146" y="71"/>
                    <a:pt x="162" y="20"/>
                  </a:cubicBezTo>
                  <a:cubicBezTo>
                    <a:pt x="167" y="0"/>
                    <a:pt x="221" y="20"/>
                    <a:pt x="225" y="45"/>
                  </a:cubicBezTo>
                  <a:cubicBezTo>
                    <a:pt x="231" y="80"/>
                    <a:pt x="249" y="87"/>
                    <a:pt x="272" y="62"/>
                  </a:cubicBezTo>
                  <a:cubicBezTo>
                    <a:pt x="293" y="39"/>
                    <a:pt x="303" y="54"/>
                    <a:pt x="317" y="68"/>
                  </a:cubicBezTo>
                  <a:cubicBezTo>
                    <a:pt x="330" y="81"/>
                    <a:pt x="348" y="90"/>
                    <a:pt x="325" y="112"/>
                  </a:cubicBezTo>
                  <a:cubicBezTo>
                    <a:pt x="300" y="137"/>
                    <a:pt x="305" y="160"/>
                    <a:pt x="344" y="161"/>
                  </a:cubicBezTo>
                  <a:cubicBezTo>
                    <a:pt x="369" y="162"/>
                    <a:pt x="373" y="173"/>
                    <a:pt x="370" y="193"/>
                  </a:cubicBezTo>
                  <a:cubicBezTo>
                    <a:pt x="368" y="210"/>
                    <a:pt x="379" y="232"/>
                    <a:pt x="346" y="233"/>
                  </a:cubicBezTo>
                  <a:cubicBezTo>
                    <a:pt x="307" y="234"/>
                    <a:pt x="298" y="256"/>
                    <a:pt x="327" y="283"/>
                  </a:cubicBezTo>
                  <a:cubicBezTo>
                    <a:pt x="348" y="304"/>
                    <a:pt x="330" y="313"/>
                    <a:pt x="318" y="324"/>
                  </a:cubicBezTo>
                  <a:cubicBezTo>
                    <a:pt x="307" y="335"/>
                    <a:pt x="299" y="357"/>
                    <a:pt x="277" y="336"/>
                  </a:cubicBezTo>
                  <a:cubicBezTo>
                    <a:pt x="246" y="306"/>
                    <a:pt x="227" y="312"/>
                    <a:pt x="225" y="357"/>
                  </a:cubicBezTo>
                  <a:cubicBezTo>
                    <a:pt x="224" y="385"/>
                    <a:pt x="204" y="379"/>
                    <a:pt x="188" y="379"/>
                  </a:cubicBezTo>
                  <a:cubicBezTo>
                    <a:pt x="172" y="379"/>
                    <a:pt x="153" y="385"/>
                    <a:pt x="152" y="356"/>
                  </a:cubicBezTo>
                  <a:cubicBezTo>
                    <a:pt x="151" y="307"/>
                    <a:pt x="127" y="309"/>
                    <a:pt x="99" y="337"/>
                  </a:cubicBezTo>
                  <a:cubicBezTo>
                    <a:pt x="76" y="359"/>
                    <a:pt x="70" y="333"/>
                    <a:pt x="59" y="324"/>
                  </a:cubicBezTo>
                  <a:cubicBezTo>
                    <a:pt x="48" y="314"/>
                    <a:pt x="28" y="305"/>
                    <a:pt x="50" y="284"/>
                  </a:cubicBezTo>
                  <a:cubicBezTo>
                    <a:pt x="79" y="257"/>
                    <a:pt x="72" y="234"/>
                    <a:pt x="33" y="233"/>
                  </a:cubicBezTo>
                  <a:cubicBezTo>
                    <a:pt x="0" y="232"/>
                    <a:pt x="9" y="211"/>
                    <a:pt x="7" y="194"/>
                  </a:cubicBezTo>
                  <a:cubicBezTo>
                    <a:pt x="6" y="176"/>
                    <a:pt x="5" y="160"/>
                    <a:pt x="33" y="161"/>
                  </a:cubicBezTo>
                  <a:cubicBezTo>
                    <a:pt x="71" y="162"/>
                    <a:pt x="73" y="140"/>
                    <a:pt x="58" y="111"/>
                  </a:cubicBezTo>
                  <a:cubicBezTo>
                    <a:pt x="46" y="88"/>
                    <a:pt x="62" y="51"/>
                    <a:pt x="87" y="48"/>
                  </a:cubicBezTo>
                  <a:close/>
                  <a:moveTo>
                    <a:pt x="190" y="284"/>
                  </a:moveTo>
                  <a:cubicBezTo>
                    <a:pt x="237" y="284"/>
                    <a:pt x="276" y="244"/>
                    <a:pt x="275" y="195"/>
                  </a:cubicBezTo>
                  <a:cubicBezTo>
                    <a:pt x="274" y="146"/>
                    <a:pt x="235" y="110"/>
                    <a:pt x="185" y="111"/>
                  </a:cubicBezTo>
                  <a:cubicBezTo>
                    <a:pt x="140" y="112"/>
                    <a:pt x="103" y="151"/>
                    <a:pt x="103" y="197"/>
                  </a:cubicBezTo>
                  <a:cubicBezTo>
                    <a:pt x="103" y="245"/>
                    <a:pt x="141" y="284"/>
                    <a:pt x="190" y="284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02B3EB7-F4F8-4123-96A7-7F2EB9BD71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988" y="1009650"/>
              <a:ext cx="1401763" cy="1412875"/>
            </a:xfrm>
            <a:custGeom>
              <a:avLst/>
              <a:gdLst>
                <a:gd name="T0" fmla="*/ 85 w 372"/>
                <a:gd name="T1" fmla="*/ 31 h 373"/>
                <a:gd name="T2" fmla="*/ 105 w 372"/>
                <a:gd name="T3" fmla="*/ 50 h 373"/>
                <a:gd name="T4" fmla="*/ 152 w 372"/>
                <a:gd name="T5" fmla="*/ 31 h 373"/>
                <a:gd name="T6" fmla="*/ 181 w 372"/>
                <a:gd name="T7" fmla="*/ 3 h 373"/>
                <a:gd name="T8" fmla="*/ 224 w 372"/>
                <a:gd name="T9" fmla="*/ 32 h 373"/>
                <a:gd name="T10" fmla="*/ 271 w 372"/>
                <a:gd name="T11" fmla="*/ 49 h 373"/>
                <a:gd name="T12" fmla="*/ 316 w 372"/>
                <a:gd name="T13" fmla="*/ 53 h 373"/>
                <a:gd name="T14" fmla="*/ 322 w 372"/>
                <a:gd name="T15" fmla="*/ 101 h 373"/>
                <a:gd name="T16" fmla="*/ 342 w 372"/>
                <a:gd name="T17" fmla="*/ 147 h 373"/>
                <a:gd name="T18" fmla="*/ 371 w 372"/>
                <a:gd name="T19" fmla="*/ 182 h 373"/>
                <a:gd name="T20" fmla="*/ 342 w 372"/>
                <a:gd name="T21" fmla="*/ 219 h 373"/>
                <a:gd name="T22" fmla="*/ 324 w 372"/>
                <a:gd name="T23" fmla="*/ 268 h 373"/>
                <a:gd name="T24" fmla="*/ 319 w 372"/>
                <a:gd name="T25" fmla="*/ 309 h 373"/>
                <a:gd name="T26" fmla="*/ 275 w 372"/>
                <a:gd name="T27" fmla="*/ 320 h 373"/>
                <a:gd name="T28" fmla="*/ 224 w 372"/>
                <a:gd name="T29" fmla="*/ 340 h 373"/>
                <a:gd name="T30" fmla="*/ 184 w 372"/>
                <a:gd name="T31" fmla="*/ 365 h 373"/>
                <a:gd name="T32" fmla="*/ 152 w 372"/>
                <a:gd name="T33" fmla="*/ 339 h 373"/>
                <a:gd name="T34" fmla="*/ 105 w 372"/>
                <a:gd name="T35" fmla="*/ 318 h 373"/>
                <a:gd name="T36" fmla="*/ 56 w 372"/>
                <a:gd name="T37" fmla="*/ 308 h 373"/>
                <a:gd name="T38" fmla="*/ 52 w 372"/>
                <a:gd name="T39" fmla="*/ 267 h 373"/>
                <a:gd name="T40" fmla="*/ 34 w 372"/>
                <a:gd name="T41" fmla="*/ 219 h 373"/>
                <a:gd name="T42" fmla="*/ 6 w 372"/>
                <a:gd name="T43" fmla="*/ 175 h 373"/>
                <a:gd name="T44" fmla="*/ 31 w 372"/>
                <a:gd name="T45" fmla="*/ 147 h 373"/>
                <a:gd name="T46" fmla="*/ 51 w 372"/>
                <a:gd name="T47" fmla="*/ 97 h 373"/>
                <a:gd name="T48" fmla="*/ 44 w 372"/>
                <a:gd name="T49" fmla="*/ 70 h 373"/>
                <a:gd name="T50" fmla="*/ 85 w 372"/>
                <a:gd name="T51" fmla="*/ 31 h 373"/>
                <a:gd name="T52" fmla="*/ 286 w 372"/>
                <a:gd name="T53" fmla="*/ 185 h 373"/>
                <a:gd name="T54" fmla="*/ 190 w 372"/>
                <a:gd name="T55" fmla="*/ 83 h 373"/>
                <a:gd name="T56" fmla="*/ 88 w 372"/>
                <a:gd name="T57" fmla="*/ 181 h 373"/>
                <a:gd name="T58" fmla="*/ 186 w 372"/>
                <a:gd name="T59" fmla="*/ 281 h 373"/>
                <a:gd name="T60" fmla="*/ 286 w 372"/>
                <a:gd name="T61" fmla="*/ 18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2" h="373">
                  <a:moveTo>
                    <a:pt x="85" y="31"/>
                  </a:moveTo>
                  <a:cubicBezTo>
                    <a:pt x="94" y="39"/>
                    <a:pt x="99" y="45"/>
                    <a:pt x="105" y="50"/>
                  </a:cubicBezTo>
                  <a:cubicBezTo>
                    <a:pt x="131" y="72"/>
                    <a:pt x="150" y="64"/>
                    <a:pt x="152" y="31"/>
                  </a:cubicBezTo>
                  <a:cubicBezTo>
                    <a:pt x="153" y="8"/>
                    <a:pt x="160" y="1"/>
                    <a:pt x="181" y="3"/>
                  </a:cubicBezTo>
                  <a:cubicBezTo>
                    <a:pt x="202" y="4"/>
                    <a:pt x="221" y="0"/>
                    <a:pt x="224" y="32"/>
                  </a:cubicBezTo>
                  <a:cubicBezTo>
                    <a:pt x="227" y="64"/>
                    <a:pt x="247" y="75"/>
                    <a:pt x="271" y="49"/>
                  </a:cubicBezTo>
                  <a:cubicBezTo>
                    <a:pt x="291" y="27"/>
                    <a:pt x="301" y="39"/>
                    <a:pt x="316" y="53"/>
                  </a:cubicBezTo>
                  <a:cubicBezTo>
                    <a:pt x="331" y="68"/>
                    <a:pt x="344" y="78"/>
                    <a:pt x="322" y="101"/>
                  </a:cubicBezTo>
                  <a:cubicBezTo>
                    <a:pt x="297" y="125"/>
                    <a:pt x="309" y="147"/>
                    <a:pt x="342" y="147"/>
                  </a:cubicBezTo>
                  <a:cubicBezTo>
                    <a:pt x="371" y="147"/>
                    <a:pt x="371" y="162"/>
                    <a:pt x="371" y="182"/>
                  </a:cubicBezTo>
                  <a:cubicBezTo>
                    <a:pt x="370" y="202"/>
                    <a:pt x="372" y="218"/>
                    <a:pt x="342" y="219"/>
                  </a:cubicBezTo>
                  <a:cubicBezTo>
                    <a:pt x="306" y="220"/>
                    <a:pt x="298" y="242"/>
                    <a:pt x="324" y="268"/>
                  </a:cubicBezTo>
                  <a:cubicBezTo>
                    <a:pt x="344" y="287"/>
                    <a:pt x="333" y="297"/>
                    <a:pt x="319" y="309"/>
                  </a:cubicBezTo>
                  <a:cubicBezTo>
                    <a:pt x="307" y="319"/>
                    <a:pt x="299" y="343"/>
                    <a:pt x="275" y="320"/>
                  </a:cubicBezTo>
                  <a:cubicBezTo>
                    <a:pt x="246" y="293"/>
                    <a:pt x="225" y="300"/>
                    <a:pt x="224" y="340"/>
                  </a:cubicBezTo>
                  <a:cubicBezTo>
                    <a:pt x="223" y="373"/>
                    <a:pt x="201" y="363"/>
                    <a:pt x="184" y="365"/>
                  </a:cubicBezTo>
                  <a:cubicBezTo>
                    <a:pt x="166" y="367"/>
                    <a:pt x="152" y="365"/>
                    <a:pt x="152" y="339"/>
                  </a:cubicBezTo>
                  <a:cubicBezTo>
                    <a:pt x="152" y="302"/>
                    <a:pt x="130" y="293"/>
                    <a:pt x="105" y="318"/>
                  </a:cubicBezTo>
                  <a:cubicBezTo>
                    <a:pt x="79" y="343"/>
                    <a:pt x="70" y="320"/>
                    <a:pt x="56" y="308"/>
                  </a:cubicBezTo>
                  <a:cubicBezTo>
                    <a:pt x="40" y="296"/>
                    <a:pt x="34" y="285"/>
                    <a:pt x="52" y="267"/>
                  </a:cubicBezTo>
                  <a:cubicBezTo>
                    <a:pt x="80" y="240"/>
                    <a:pt x="70" y="221"/>
                    <a:pt x="34" y="219"/>
                  </a:cubicBezTo>
                  <a:cubicBezTo>
                    <a:pt x="0" y="217"/>
                    <a:pt x="9" y="194"/>
                    <a:pt x="6" y="175"/>
                  </a:cubicBezTo>
                  <a:cubicBezTo>
                    <a:pt x="4" y="156"/>
                    <a:pt x="10" y="149"/>
                    <a:pt x="31" y="147"/>
                  </a:cubicBezTo>
                  <a:cubicBezTo>
                    <a:pt x="70" y="144"/>
                    <a:pt x="75" y="129"/>
                    <a:pt x="51" y="97"/>
                  </a:cubicBezTo>
                  <a:cubicBezTo>
                    <a:pt x="45" y="89"/>
                    <a:pt x="32" y="82"/>
                    <a:pt x="44" y="70"/>
                  </a:cubicBezTo>
                  <a:cubicBezTo>
                    <a:pt x="57" y="57"/>
                    <a:pt x="71" y="45"/>
                    <a:pt x="85" y="31"/>
                  </a:cubicBezTo>
                  <a:close/>
                  <a:moveTo>
                    <a:pt x="286" y="185"/>
                  </a:moveTo>
                  <a:cubicBezTo>
                    <a:pt x="287" y="131"/>
                    <a:pt x="243" y="84"/>
                    <a:pt x="190" y="83"/>
                  </a:cubicBezTo>
                  <a:cubicBezTo>
                    <a:pt x="139" y="82"/>
                    <a:pt x="89" y="130"/>
                    <a:pt x="88" y="181"/>
                  </a:cubicBezTo>
                  <a:cubicBezTo>
                    <a:pt x="87" y="234"/>
                    <a:pt x="132" y="280"/>
                    <a:pt x="186" y="281"/>
                  </a:cubicBezTo>
                  <a:cubicBezTo>
                    <a:pt x="241" y="282"/>
                    <a:pt x="286" y="240"/>
                    <a:pt x="286" y="185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45BCA48-B4A6-4363-8BAF-4889319CF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1675" y="993776"/>
              <a:ext cx="1390650" cy="1384300"/>
            </a:xfrm>
            <a:custGeom>
              <a:avLst/>
              <a:gdLst>
                <a:gd name="T0" fmla="*/ 172 w 369"/>
                <a:gd name="T1" fmla="*/ 352 h 365"/>
                <a:gd name="T2" fmla="*/ 148 w 369"/>
                <a:gd name="T3" fmla="*/ 336 h 365"/>
                <a:gd name="T4" fmla="*/ 105 w 369"/>
                <a:gd name="T5" fmla="*/ 317 h 365"/>
                <a:gd name="T6" fmla="*/ 56 w 369"/>
                <a:gd name="T7" fmla="*/ 318 h 365"/>
                <a:gd name="T8" fmla="*/ 52 w 369"/>
                <a:gd name="T9" fmla="*/ 266 h 365"/>
                <a:gd name="T10" fmla="*/ 36 w 369"/>
                <a:gd name="T11" fmla="*/ 224 h 365"/>
                <a:gd name="T12" fmla="*/ 1 w 369"/>
                <a:gd name="T13" fmla="*/ 183 h 365"/>
                <a:gd name="T14" fmla="*/ 33 w 369"/>
                <a:gd name="T15" fmla="*/ 150 h 365"/>
                <a:gd name="T16" fmla="*/ 48 w 369"/>
                <a:gd name="T17" fmla="*/ 102 h 365"/>
                <a:gd name="T18" fmla="*/ 56 w 369"/>
                <a:gd name="T19" fmla="*/ 58 h 365"/>
                <a:gd name="T20" fmla="*/ 100 w 369"/>
                <a:gd name="T21" fmla="*/ 52 h 365"/>
                <a:gd name="T22" fmla="*/ 148 w 369"/>
                <a:gd name="T23" fmla="*/ 32 h 365"/>
                <a:gd name="T24" fmla="*/ 185 w 369"/>
                <a:gd name="T25" fmla="*/ 6 h 365"/>
                <a:gd name="T26" fmla="*/ 220 w 369"/>
                <a:gd name="T27" fmla="*/ 35 h 365"/>
                <a:gd name="T28" fmla="*/ 266 w 369"/>
                <a:gd name="T29" fmla="*/ 53 h 365"/>
                <a:gd name="T30" fmla="*/ 314 w 369"/>
                <a:gd name="T31" fmla="*/ 60 h 365"/>
                <a:gd name="T32" fmla="*/ 318 w 369"/>
                <a:gd name="T33" fmla="*/ 105 h 365"/>
                <a:gd name="T34" fmla="*/ 340 w 369"/>
                <a:gd name="T35" fmla="*/ 152 h 365"/>
                <a:gd name="T36" fmla="*/ 364 w 369"/>
                <a:gd name="T37" fmla="*/ 170 h 365"/>
                <a:gd name="T38" fmla="*/ 337 w 369"/>
                <a:gd name="T39" fmla="*/ 176 h 365"/>
                <a:gd name="T40" fmla="*/ 295 w 369"/>
                <a:gd name="T41" fmla="*/ 173 h 365"/>
                <a:gd name="T42" fmla="*/ 250 w 369"/>
                <a:gd name="T43" fmla="*/ 148 h 365"/>
                <a:gd name="T44" fmla="*/ 175 w 369"/>
                <a:gd name="T45" fmla="*/ 111 h 365"/>
                <a:gd name="T46" fmla="*/ 111 w 369"/>
                <a:gd name="T47" fmla="*/ 160 h 365"/>
                <a:gd name="T48" fmla="*/ 127 w 369"/>
                <a:gd name="T49" fmla="*/ 237 h 365"/>
                <a:gd name="T50" fmla="*/ 171 w 369"/>
                <a:gd name="T51" fmla="*/ 351 h 365"/>
                <a:gd name="T52" fmla="*/ 172 w 369"/>
                <a:gd name="T53" fmla="*/ 352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9" h="365">
                  <a:moveTo>
                    <a:pt x="172" y="352"/>
                  </a:moveTo>
                  <a:cubicBezTo>
                    <a:pt x="168" y="341"/>
                    <a:pt x="145" y="365"/>
                    <a:pt x="148" y="336"/>
                  </a:cubicBezTo>
                  <a:cubicBezTo>
                    <a:pt x="151" y="299"/>
                    <a:pt x="129" y="295"/>
                    <a:pt x="105" y="317"/>
                  </a:cubicBezTo>
                  <a:cubicBezTo>
                    <a:pt x="86" y="335"/>
                    <a:pt x="75" y="338"/>
                    <a:pt x="56" y="318"/>
                  </a:cubicBezTo>
                  <a:cubicBezTo>
                    <a:pt x="38" y="299"/>
                    <a:pt x="28" y="289"/>
                    <a:pt x="52" y="266"/>
                  </a:cubicBezTo>
                  <a:cubicBezTo>
                    <a:pt x="71" y="248"/>
                    <a:pt x="64" y="225"/>
                    <a:pt x="36" y="224"/>
                  </a:cubicBezTo>
                  <a:cubicBezTo>
                    <a:pt x="5" y="223"/>
                    <a:pt x="0" y="210"/>
                    <a:pt x="1" y="183"/>
                  </a:cubicBezTo>
                  <a:cubicBezTo>
                    <a:pt x="1" y="159"/>
                    <a:pt x="9" y="153"/>
                    <a:pt x="33" y="150"/>
                  </a:cubicBezTo>
                  <a:cubicBezTo>
                    <a:pt x="68" y="147"/>
                    <a:pt x="72" y="124"/>
                    <a:pt x="48" y="102"/>
                  </a:cubicBezTo>
                  <a:cubicBezTo>
                    <a:pt x="24" y="80"/>
                    <a:pt x="44" y="71"/>
                    <a:pt x="56" y="58"/>
                  </a:cubicBezTo>
                  <a:cubicBezTo>
                    <a:pt x="69" y="44"/>
                    <a:pt x="78" y="30"/>
                    <a:pt x="100" y="52"/>
                  </a:cubicBezTo>
                  <a:cubicBezTo>
                    <a:pt x="127" y="80"/>
                    <a:pt x="147" y="66"/>
                    <a:pt x="148" y="32"/>
                  </a:cubicBezTo>
                  <a:cubicBezTo>
                    <a:pt x="148" y="0"/>
                    <a:pt x="167" y="6"/>
                    <a:pt x="185" y="6"/>
                  </a:cubicBezTo>
                  <a:cubicBezTo>
                    <a:pt x="206" y="5"/>
                    <a:pt x="220" y="6"/>
                    <a:pt x="220" y="35"/>
                  </a:cubicBezTo>
                  <a:cubicBezTo>
                    <a:pt x="220" y="69"/>
                    <a:pt x="242" y="78"/>
                    <a:pt x="266" y="53"/>
                  </a:cubicBezTo>
                  <a:cubicBezTo>
                    <a:pt x="289" y="28"/>
                    <a:pt x="299" y="47"/>
                    <a:pt x="314" y="60"/>
                  </a:cubicBezTo>
                  <a:cubicBezTo>
                    <a:pt x="331" y="74"/>
                    <a:pt x="337" y="85"/>
                    <a:pt x="318" y="105"/>
                  </a:cubicBezTo>
                  <a:cubicBezTo>
                    <a:pt x="290" y="134"/>
                    <a:pt x="307" y="149"/>
                    <a:pt x="340" y="152"/>
                  </a:cubicBezTo>
                  <a:cubicBezTo>
                    <a:pt x="353" y="153"/>
                    <a:pt x="369" y="150"/>
                    <a:pt x="364" y="170"/>
                  </a:cubicBezTo>
                  <a:cubicBezTo>
                    <a:pt x="361" y="187"/>
                    <a:pt x="347" y="178"/>
                    <a:pt x="337" y="176"/>
                  </a:cubicBezTo>
                  <a:cubicBezTo>
                    <a:pt x="323" y="175"/>
                    <a:pt x="309" y="170"/>
                    <a:pt x="295" y="173"/>
                  </a:cubicBezTo>
                  <a:cubicBezTo>
                    <a:pt x="272" y="177"/>
                    <a:pt x="260" y="171"/>
                    <a:pt x="250" y="148"/>
                  </a:cubicBezTo>
                  <a:cubicBezTo>
                    <a:pt x="236" y="118"/>
                    <a:pt x="207" y="107"/>
                    <a:pt x="175" y="111"/>
                  </a:cubicBezTo>
                  <a:cubicBezTo>
                    <a:pt x="144" y="114"/>
                    <a:pt x="123" y="131"/>
                    <a:pt x="111" y="160"/>
                  </a:cubicBezTo>
                  <a:cubicBezTo>
                    <a:pt x="100" y="190"/>
                    <a:pt x="102" y="225"/>
                    <a:pt x="127" y="237"/>
                  </a:cubicBezTo>
                  <a:cubicBezTo>
                    <a:pt x="182" y="264"/>
                    <a:pt x="171" y="308"/>
                    <a:pt x="171" y="351"/>
                  </a:cubicBezTo>
                  <a:lnTo>
                    <a:pt x="172" y="352"/>
                  </a:ln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F64D791-7F6C-4E23-9044-8B4F28E23B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8913" y="1763713"/>
              <a:ext cx="773113" cy="773112"/>
            </a:xfrm>
            <a:custGeom>
              <a:avLst/>
              <a:gdLst>
                <a:gd name="T0" fmla="*/ 104 w 205"/>
                <a:gd name="T1" fmla="*/ 204 h 204"/>
                <a:gd name="T2" fmla="*/ 0 w 205"/>
                <a:gd name="T3" fmla="*/ 102 h 204"/>
                <a:gd name="T4" fmla="*/ 103 w 205"/>
                <a:gd name="T5" fmla="*/ 1 h 204"/>
                <a:gd name="T6" fmla="*/ 204 w 205"/>
                <a:gd name="T7" fmla="*/ 104 h 204"/>
                <a:gd name="T8" fmla="*/ 104 w 205"/>
                <a:gd name="T9" fmla="*/ 204 h 204"/>
                <a:gd name="T10" fmla="*/ 168 w 205"/>
                <a:gd name="T11" fmla="*/ 75 h 204"/>
                <a:gd name="T12" fmla="*/ 156 w 205"/>
                <a:gd name="T13" fmla="*/ 62 h 204"/>
                <a:gd name="T14" fmla="*/ 130 w 205"/>
                <a:gd name="T15" fmla="*/ 71 h 204"/>
                <a:gd name="T16" fmla="*/ 63 w 205"/>
                <a:gd name="T17" fmla="*/ 88 h 204"/>
                <a:gd name="T18" fmla="*/ 44 w 205"/>
                <a:gd name="T19" fmla="*/ 95 h 204"/>
                <a:gd name="T20" fmla="*/ 44 w 205"/>
                <a:gd name="T21" fmla="*/ 114 h 204"/>
                <a:gd name="T22" fmla="*/ 91 w 205"/>
                <a:gd name="T23" fmla="*/ 151 h 204"/>
                <a:gd name="T24" fmla="*/ 168 w 205"/>
                <a:gd name="T25" fmla="*/ 7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04">
                  <a:moveTo>
                    <a:pt x="104" y="204"/>
                  </a:moveTo>
                  <a:cubicBezTo>
                    <a:pt x="48" y="204"/>
                    <a:pt x="1" y="157"/>
                    <a:pt x="0" y="102"/>
                  </a:cubicBezTo>
                  <a:cubicBezTo>
                    <a:pt x="0" y="47"/>
                    <a:pt x="48" y="0"/>
                    <a:pt x="103" y="1"/>
                  </a:cubicBezTo>
                  <a:cubicBezTo>
                    <a:pt x="160" y="2"/>
                    <a:pt x="205" y="48"/>
                    <a:pt x="204" y="104"/>
                  </a:cubicBezTo>
                  <a:cubicBezTo>
                    <a:pt x="203" y="157"/>
                    <a:pt x="156" y="204"/>
                    <a:pt x="104" y="204"/>
                  </a:cubicBezTo>
                  <a:close/>
                  <a:moveTo>
                    <a:pt x="168" y="75"/>
                  </a:moveTo>
                  <a:cubicBezTo>
                    <a:pt x="164" y="71"/>
                    <a:pt x="160" y="66"/>
                    <a:pt x="156" y="62"/>
                  </a:cubicBezTo>
                  <a:cubicBezTo>
                    <a:pt x="142" y="51"/>
                    <a:pt x="138" y="66"/>
                    <a:pt x="130" y="71"/>
                  </a:cubicBezTo>
                  <a:cubicBezTo>
                    <a:pt x="110" y="85"/>
                    <a:pt x="98" y="131"/>
                    <a:pt x="63" y="88"/>
                  </a:cubicBezTo>
                  <a:cubicBezTo>
                    <a:pt x="56" y="80"/>
                    <a:pt x="49" y="90"/>
                    <a:pt x="44" y="95"/>
                  </a:cubicBezTo>
                  <a:cubicBezTo>
                    <a:pt x="37" y="101"/>
                    <a:pt x="36" y="109"/>
                    <a:pt x="44" y="114"/>
                  </a:cubicBezTo>
                  <a:cubicBezTo>
                    <a:pt x="61" y="126"/>
                    <a:pt x="74" y="161"/>
                    <a:pt x="91" y="151"/>
                  </a:cubicBezTo>
                  <a:cubicBezTo>
                    <a:pt x="121" y="134"/>
                    <a:pt x="142" y="102"/>
                    <a:pt x="168" y="75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C83A24C-A96D-458C-9AAD-8EFC46736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925" y="1111250"/>
              <a:ext cx="1136650" cy="1171575"/>
            </a:xfrm>
            <a:custGeom>
              <a:avLst/>
              <a:gdLst>
                <a:gd name="T0" fmla="*/ 251 w 302"/>
                <a:gd name="T1" fmla="*/ 309 h 309"/>
                <a:gd name="T2" fmla="*/ 176 w 302"/>
                <a:gd name="T3" fmla="*/ 250 h 309"/>
                <a:gd name="T4" fmla="*/ 54 w 302"/>
                <a:gd name="T5" fmla="*/ 129 h 309"/>
                <a:gd name="T6" fmla="*/ 0 w 302"/>
                <a:gd name="T7" fmla="*/ 55 h 309"/>
                <a:gd name="T8" fmla="*/ 61 w 302"/>
                <a:gd name="T9" fmla="*/ 69 h 309"/>
                <a:gd name="T10" fmla="*/ 47 w 302"/>
                <a:gd name="T11" fmla="*/ 7 h 309"/>
                <a:gd name="T12" fmla="*/ 121 w 302"/>
                <a:gd name="T13" fmla="*/ 58 h 309"/>
                <a:gd name="T14" fmla="*/ 248 w 302"/>
                <a:gd name="T15" fmla="*/ 185 h 309"/>
                <a:gd name="T16" fmla="*/ 300 w 302"/>
                <a:gd name="T17" fmla="*/ 257 h 309"/>
                <a:gd name="T18" fmla="*/ 236 w 302"/>
                <a:gd name="T19" fmla="*/ 242 h 309"/>
                <a:gd name="T20" fmla="*/ 251 w 302"/>
                <a:gd name="T21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2" h="309">
                  <a:moveTo>
                    <a:pt x="251" y="309"/>
                  </a:moveTo>
                  <a:cubicBezTo>
                    <a:pt x="207" y="308"/>
                    <a:pt x="182" y="292"/>
                    <a:pt x="176" y="250"/>
                  </a:cubicBezTo>
                  <a:cubicBezTo>
                    <a:pt x="171" y="210"/>
                    <a:pt x="95" y="137"/>
                    <a:pt x="54" y="129"/>
                  </a:cubicBezTo>
                  <a:cubicBezTo>
                    <a:pt x="14" y="122"/>
                    <a:pt x="0" y="104"/>
                    <a:pt x="0" y="55"/>
                  </a:cubicBezTo>
                  <a:cubicBezTo>
                    <a:pt x="20" y="64"/>
                    <a:pt x="36" y="93"/>
                    <a:pt x="61" y="69"/>
                  </a:cubicBezTo>
                  <a:cubicBezTo>
                    <a:pt x="85" y="46"/>
                    <a:pt x="57" y="28"/>
                    <a:pt x="47" y="7"/>
                  </a:cubicBezTo>
                  <a:cubicBezTo>
                    <a:pt x="92" y="0"/>
                    <a:pt x="112" y="23"/>
                    <a:pt x="121" y="58"/>
                  </a:cubicBezTo>
                  <a:cubicBezTo>
                    <a:pt x="133" y="109"/>
                    <a:pt x="198" y="175"/>
                    <a:pt x="248" y="185"/>
                  </a:cubicBezTo>
                  <a:cubicBezTo>
                    <a:pt x="285" y="193"/>
                    <a:pt x="302" y="216"/>
                    <a:pt x="300" y="257"/>
                  </a:cubicBezTo>
                  <a:cubicBezTo>
                    <a:pt x="277" y="251"/>
                    <a:pt x="261" y="218"/>
                    <a:pt x="236" y="242"/>
                  </a:cubicBezTo>
                  <a:cubicBezTo>
                    <a:pt x="209" y="267"/>
                    <a:pt x="241" y="285"/>
                    <a:pt x="251" y="309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737B872-E890-4D47-B92D-2DA4C95EA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1577975"/>
              <a:ext cx="896938" cy="838200"/>
            </a:xfrm>
            <a:custGeom>
              <a:avLst/>
              <a:gdLst>
                <a:gd name="T0" fmla="*/ 26 w 238"/>
                <a:gd name="T1" fmla="*/ 0 h 221"/>
                <a:gd name="T2" fmla="*/ 238 w 238"/>
                <a:gd name="T3" fmla="*/ 208 h 221"/>
                <a:gd name="T4" fmla="*/ 171 w 238"/>
                <a:gd name="T5" fmla="*/ 177 h 221"/>
                <a:gd name="T6" fmla="*/ 128 w 238"/>
                <a:gd name="T7" fmla="*/ 163 h 221"/>
                <a:gd name="T8" fmla="*/ 75 w 238"/>
                <a:gd name="T9" fmla="*/ 161 h 221"/>
                <a:gd name="T10" fmla="*/ 78 w 238"/>
                <a:gd name="T11" fmla="*/ 109 h 221"/>
                <a:gd name="T12" fmla="*/ 64 w 238"/>
                <a:gd name="T13" fmla="*/ 71 h 221"/>
                <a:gd name="T14" fmla="*/ 26 w 238"/>
                <a:gd name="T15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8" h="221">
                  <a:moveTo>
                    <a:pt x="26" y="0"/>
                  </a:moveTo>
                  <a:cubicBezTo>
                    <a:pt x="131" y="40"/>
                    <a:pt x="198" y="111"/>
                    <a:pt x="238" y="208"/>
                  </a:cubicBezTo>
                  <a:cubicBezTo>
                    <a:pt x="185" y="221"/>
                    <a:pt x="185" y="221"/>
                    <a:pt x="171" y="177"/>
                  </a:cubicBezTo>
                  <a:cubicBezTo>
                    <a:pt x="163" y="154"/>
                    <a:pt x="144" y="145"/>
                    <a:pt x="128" y="163"/>
                  </a:cubicBezTo>
                  <a:cubicBezTo>
                    <a:pt x="106" y="187"/>
                    <a:pt x="95" y="178"/>
                    <a:pt x="75" y="161"/>
                  </a:cubicBezTo>
                  <a:cubicBezTo>
                    <a:pt x="50" y="140"/>
                    <a:pt x="61" y="127"/>
                    <a:pt x="78" y="109"/>
                  </a:cubicBezTo>
                  <a:cubicBezTo>
                    <a:pt x="95" y="91"/>
                    <a:pt x="82" y="71"/>
                    <a:pt x="64" y="71"/>
                  </a:cubicBezTo>
                  <a:cubicBezTo>
                    <a:pt x="0" y="71"/>
                    <a:pt x="30" y="30"/>
                    <a:pt x="26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2B0A64E-3855-4959-9589-6CA65B4E9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4550" y="944563"/>
              <a:ext cx="893763" cy="865187"/>
            </a:xfrm>
            <a:custGeom>
              <a:avLst/>
              <a:gdLst>
                <a:gd name="T0" fmla="*/ 214 w 237"/>
                <a:gd name="T1" fmla="*/ 228 h 228"/>
                <a:gd name="T2" fmla="*/ 88 w 237"/>
                <a:gd name="T3" fmla="*/ 152 h 228"/>
                <a:gd name="T4" fmla="*/ 21 w 237"/>
                <a:gd name="T5" fmla="*/ 56 h 228"/>
                <a:gd name="T6" fmla="*/ 20 w 237"/>
                <a:gd name="T7" fmla="*/ 22 h 228"/>
                <a:gd name="T8" fmla="*/ 63 w 237"/>
                <a:gd name="T9" fmla="*/ 38 h 228"/>
                <a:gd name="T10" fmla="*/ 126 w 237"/>
                <a:gd name="T11" fmla="*/ 59 h 228"/>
                <a:gd name="T12" fmla="*/ 165 w 237"/>
                <a:gd name="T13" fmla="*/ 75 h 228"/>
                <a:gd name="T14" fmla="*/ 174 w 237"/>
                <a:gd name="T15" fmla="*/ 112 h 228"/>
                <a:gd name="T16" fmla="*/ 196 w 237"/>
                <a:gd name="T17" fmla="*/ 165 h 228"/>
                <a:gd name="T18" fmla="*/ 214 w 237"/>
                <a:gd name="T19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228">
                  <a:moveTo>
                    <a:pt x="214" y="228"/>
                  </a:moveTo>
                  <a:cubicBezTo>
                    <a:pt x="174" y="199"/>
                    <a:pt x="123" y="198"/>
                    <a:pt x="88" y="152"/>
                  </a:cubicBezTo>
                  <a:cubicBezTo>
                    <a:pt x="65" y="121"/>
                    <a:pt x="35" y="94"/>
                    <a:pt x="21" y="56"/>
                  </a:cubicBezTo>
                  <a:cubicBezTo>
                    <a:pt x="16" y="44"/>
                    <a:pt x="0" y="28"/>
                    <a:pt x="20" y="22"/>
                  </a:cubicBezTo>
                  <a:cubicBezTo>
                    <a:pt x="29" y="19"/>
                    <a:pt x="57" y="0"/>
                    <a:pt x="63" y="38"/>
                  </a:cubicBezTo>
                  <a:cubicBezTo>
                    <a:pt x="69" y="69"/>
                    <a:pt x="87" y="100"/>
                    <a:pt x="126" y="59"/>
                  </a:cubicBezTo>
                  <a:cubicBezTo>
                    <a:pt x="146" y="37"/>
                    <a:pt x="154" y="66"/>
                    <a:pt x="165" y="75"/>
                  </a:cubicBezTo>
                  <a:cubicBezTo>
                    <a:pt x="176" y="83"/>
                    <a:pt x="191" y="91"/>
                    <a:pt x="174" y="112"/>
                  </a:cubicBezTo>
                  <a:cubicBezTo>
                    <a:pt x="145" y="148"/>
                    <a:pt x="149" y="154"/>
                    <a:pt x="196" y="165"/>
                  </a:cubicBezTo>
                  <a:cubicBezTo>
                    <a:pt x="237" y="174"/>
                    <a:pt x="206" y="206"/>
                    <a:pt x="214" y="228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C16A31E-2179-4FEE-A110-18566A579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2324100"/>
              <a:ext cx="7938" cy="4762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1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9E6E005-AE1D-43AD-B157-DB9181DF2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213" y="1544638"/>
              <a:ext cx="441325" cy="377825"/>
            </a:xfrm>
            <a:custGeom>
              <a:avLst/>
              <a:gdLst>
                <a:gd name="T0" fmla="*/ 117 w 117"/>
                <a:gd name="T1" fmla="*/ 20 h 100"/>
                <a:gd name="T2" fmla="*/ 51 w 117"/>
                <a:gd name="T3" fmla="*/ 88 h 100"/>
                <a:gd name="T4" fmla="*/ 13 w 117"/>
                <a:gd name="T5" fmla="*/ 63 h 100"/>
                <a:gd name="T6" fmla="*/ 8 w 117"/>
                <a:gd name="T7" fmla="*/ 44 h 100"/>
                <a:gd name="T8" fmla="*/ 27 w 117"/>
                <a:gd name="T9" fmla="*/ 33 h 100"/>
                <a:gd name="T10" fmla="*/ 79 w 117"/>
                <a:gd name="T11" fmla="*/ 16 h 100"/>
                <a:gd name="T12" fmla="*/ 102 w 117"/>
                <a:gd name="T13" fmla="*/ 7 h 100"/>
                <a:gd name="T14" fmla="*/ 117 w 117"/>
                <a:gd name="T15" fmla="*/ 2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100">
                  <a:moveTo>
                    <a:pt x="117" y="20"/>
                  </a:moveTo>
                  <a:cubicBezTo>
                    <a:pt x="100" y="48"/>
                    <a:pt x="77" y="70"/>
                    <a:pt x="51" y="88"/>
                  </a:cubicBezTo>
                  <a:cubicBezTo>
                    <a:pt x="33" y="100"/>
                    <a:pt x="27" y="71"/>
                    <a:pt x="13" y="63"/>
                  </a:cubicBezTo>
                  <a:cubicBezTo>
                    <a:pt x="7" y="59"/>
                    <a:pt x="0" y="52"/>
                    <a:pt x="8" y="44"/>
                  </a:cubicBezTo>
                  <a:cubicBezTo>
                    <a:pt x="14" y="39"/>
                    <a:pt x="25" y="32"/>
                    <a:pt x="27" y="33"/>
                  </a:cubicBezTo>
                  <a:cubicBezTo>
                    <a:pt x="55" y="60"/>
                    <a:pt x="63" y="27"/>
                    <a:pt x="79" y="16"/>
                  </a:cubicBezTo>
                  <a:cubicBezTo>
                    <a:pt x="86" y="11"/>
                    <a:pt x="91" y="0"/>
                    <a:pt x="102" y="7"/>
                  </a:cubicBezTo>
                  <a:cubicBezTo>
                    <a:pt x="107" y="10"/>
                    <a:pt x="111" y="15"/>
                    <a:pt x="117" y="2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FD51FCF-D74F-4D81-BBB1-18CC43F0A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413" y="1468438"/>
              <a:ext cx="482600" cy="481012"/>
            </a:xfrm>
            <a:custGeom>
              <a:avLst/>
              <a:gdLst>
                <a:gd name="T0" fmla="*/ 0 w 128"/>
                <a:gd name="T1" fmla="*/ 49 h 127"/>
                <a:gd name="T2" fmla="*/ 61 w 128"/>
                <a:gd name="T3" fmla="*/ 65 h 127"/>
                <a:gd name="T4" fmla="*/ 46 w 128"/>
                <a:gd name="T5" fmla="*/ 1 h 127"/>
                <a:gd name="T6" fmla="*/ 126 w 128"/>
                <a:gd name="T7" fmla="*/ 86 h 127"/>
                <a:gd name="T8" fmla="*/ 85 w 128"/>
                <a:gd name="T9" fmla="*/ 127 h 127"/>
                <a:gd name="T10" fmla="*/ 0 w 128"/>
                <a:gd name="T11" fmla="*/ 4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" h="127">
                  <a:moveTo>
                    <a:pt x="0" y="49"/>
                  </a:moveTo>
                  <a:cubicBezTo>
                    <a:pt x="21" y="55"/>
                    <a:pt x="35" y="89"/>
                    <a:pt x="61" y="65"/>
                  </a:cubicBezTo>
                  <a:cubicBezTo>
                    <a:pt x="90" y="39"/>
                    <a:pt x="59" y="22"/>
                    <a:pt x="46" y="1"/>
                  </a:cubicBezTo>
                  <a:cubicBezTo>
                    <a:pt x="103" y="0"/>
                    <a:pt x="128" y="26"/>
                    <a:pt x="126" y="86"/>
                  </a:cubicBezTo>
                  <a:cubicBezTo>
                    <a:pt x="126" y="111"/>
                    <a:pt x="110" y="127"/>
                    <a:pt x="85" y="127"/>
                  </a:cubicBezTo>
                  <a:cubicBezTo>
                    <a:pt x="24" y="127"/>
                    <a:pt x="0" y="103"/>
                    <a:pt x="0" y="49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1" name="Freeform 18">
            <a:extLst>
              <a:ext uri="{FF2B5EF4-FFF2-40B4-BE49-F238E27FC236}">
                <a16:creationId xmlns:a16="http://schemas.microsoft.com/office/drawing/2014/main" id="{EA4A1F92-6FE7-47D8-8EF1-2D921CDD2591}"/>
              </a:ext>
            </a:extLst>
          </p:cNvPr>
          <p:cNvSpPr>
            <a:spLocks noEditPoints="1"/>
          </p:cNvSpPr>
          <p:nvPr/>
        </p:nvSpPr>
        <p:spPr bwMode="auto">
          <a:xfrm>
            <a:off x="400050" y="2713038"/>
            <a:ext cx="1446213" cy="1425575"/>
          </a:xfrm>
          <a:custGeom>
            <a:avLst/>
            <a:gdLst>
              <a:gd name="T0" fmla="*/ 342 w 383"/>
              <a:gd name="T1" fmla="*/ 80 h 376"/>
              <a:gd name="T2" fmla="*/ 364 w 383"/>
              <a:gd name="T3" fmla="*/ 163 h 376"/>
              <a:gd name="T4" fmla="*/ 339 w 383"/>
              <a:gd name="T5" fmla="*/ 224 h 376"/>
              <a:gd name="T6" fmla="*/ 320 w 383"/>
              <a:gd name="T7" fmla="*/ 273 h 376"/>
              <a:gd name="T8" fmla="*/ 309 w 383"/>
              <a:gd name="T9" fmla="*/ 322 h 376"/>
              <a:gd name="T10" fmla="*/ 269 w 383"/>
              <a:gd name="T11" fmla="*/ 324 h 376"/>
              <a:gd name="T12" fmla="*/ 220 w 383"/>
              <a:gd name="T13" fmla="*/ 344 h 376"/>
              <a:gd name="T14" fmla="*/ 189 w 383"/>
              <a:gd name="T15" fmla="*/ 371 h 376"/>
              <a:gd name="T16" fmla="*/ 149 w 383"/>
              <a:gd name="T17" fmla="*/ 341 h 376"/>
              <a:gd name="T18" fmla="*/ 103 w 383"/>
              <a:gd name="T19" fmla="*/ 323 h 376"/>
              <a:gd name="T20" fmla="*/ 55 w 383"/>
              <a:gd name="T21" fmla="*/ 316 h 376"/>
              <a:gd name="T22" fmla="*/ 51 w 383"/>
              <a:gd name="T23" fmla="*/ 271 h 376"/>
              <a:gd name="T24" fmla="*/ 34 w 383"/>
              <a:gd name="T25" fmla="*/ 225 h 376"/>
              <a:gd name="T26" fmla="*/ 2 w 383"/>
              <a:gd name="T27" fmla="*/ 192 h 376"/>
              <a:gd name="T28" fmla="*/ 29 w 383"/>
              <a:gd name="T29" fmla="*/ 154 h 376"/>
              <a:gd name="T30" fmla="*/ 47 w 383"/>
              <a:gd name="T31" fmla="*/ 102 h 376"/>
              <a:gd name="T32" fmla="*/ 56 w 383"/>
              <a:gd name="T33" fmla="*/ 61 h 376"/>
              <a:gd name="T34" fmla="*/ 97 w 383"/>
              <a:gd name="T35" fmla="*/ 49 h 376"/>
              <a:gd name="T36" fmla="*/ 149 w 383"/>
              <a:gd name="T37" fmla="*/ 30 h 376"/>
              <a:gd name="T38" fmla="*/ 185 w 383"/>
              <a:gd name="T39" fmla="*/ 7 h 376"/>
              <a:gd name="T40" fmla="*/ 221 w 383"/>
              <a:gd name="T41" fmla="*/ 30 h 376"/>
              <a:gd name="T42" fmla="*/ 270 w 383"/>
              <a:gd name="T43" fmla="*/ 54 h 376"/>
              <a:gd name="T44" fmla="*/ 296 w 383"/>
              <a:gd name="T45" fmla="*/ 43 h 376"/>
              <a:gd name="T46" fmla="*/ 342 w 383"/>
              <a:gd name="T47" fmla="*/ 80 h 376"/>
              <a:gd name="T48" fmla="*/ 185 w 383"/>
              <a:gd name="T49" fmla="*/ 266 h 376"/>
              <a:gd name="T50" fmla="*/ 263 w 383"/>
              <a:gd name="T51" fmla="*/ 188 h 376"/>
              <a:gd name="T52" fmla="*/ 185 w 383"/>
              <a:gd name="T53" fmla="*/ 111 h 376"/>
              <a:gd name="T54" fmla="*/ 106 w 383"/>
              <a:gd name="T55" fmla="*/ 189 h 376"/>
              <a:gd name="T56" fmla="*/ 185 w 383"/>
              <a:gd name="T57" fmla="*/ 266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83" h="376">
                <a:moveTo>
                  <a:pt x="342" y="80"/>
                </a:moveTo>
                <a:cubicBezTo>
                  <a:pt x="273" y="140"/>
                  <a:pt x="323" y="145"/>
                  <a:pt x="364" y="163"/>
                </a:cubicBezTo>
                <a:cubicBezTo>
                  <a:pt x="383" y="171"/>
                  <a:pt x="363" y="221"/>
                  <a:pt x="339" y="224"/>
                </a:cubicBezTo>
                <a:cubicBezTo>
                  <a:pt x="302" y="229"/>
                  <a:pt x="294" y="247"/>
                  <a:pt x="320" y="273"/>
                </a:cubicBezTo>
                <a:cubicBezTo>
                  <a:pt x="346" y="299"/>
                  <a:pt x="320" y="307"/>
                  <a:pt x="309" y="322"/>
                </a:cubicBezTo>
                <a:cubicBezTo>
                  <a:pt x="297" y="339"/>
                  <a:pt x="286" y="341"/>
                  <a:pt x="269" y="324"/>
                </a:cubicBezTo>
                <a:cubicBezTo>
                  <a:pt x="241" y="298"/>
                  <a:pt x="221" y="309"/>
                  <a:pt x="220" y="344"/>
                </a:cubicBezTo>
                <a:cubicBezTo>
                  <a:pt x="220" y="370"/>
                  <a:pt x="209" y="372"/>
                  <a:pt x="189" y="371"/>
                </a:cubicBezTo>
                <a:cubicBezTo>
                  <a:pt x="169" y="369"/>
                  <a:pt x="149" y="376"/>
                  <a:pt x="149" y="341"/>
                </a:cubicBezTo>
                <a:cubicBezTo>
                  <a:pt x="148" y="311"/>
                  <a:pt x="127" y="296"/>
                  <a:pt x="103" y="323"/>
                </a:cubicBezTo>
                <a:cubicBezTo>
                  <a:pt x="79" y="349"/>
                  <a:pt x="69" y="329"/>
                  <a:pt x="55" y="316"/>
                </a:cubicBezTo>
                <a:cubicBezTo>
                  <a:pt x="39" y="302"/>
                  <a:pt x="29" y="291"/>
                  <a:pt x="51" y="271"/>
                </a:cubicBezTo>
                <a:cubicBezTo>
                  <a:pt x="75" y="248"/>
                  <a:pt x="68" y="227"/>
                  <a:pt x="34" y="225"/>
                </a:cubicBezTo>
                <a:cubicBezTo>
                  <a:pt x="9" y="224"/>
                  <a:pt x="0" y="217"/>
                  <a:pt x="2" y="192"/>
                </a:cubicBezTo>
                <a:cubicBezTo>
                  <a:pt x="3" y="173"/>
                  <a:pt x="1" y="156"/>
                  <a:pt x="29" y="154"/>
                </a:cubicBezTo>
                <a:cubicBezTo>
                  <a:pt x="66" y="150"/>
                  <a:pt x="78" y="130"/>
                  <a:pt x="47" y="102"/>
                </a:cubicBezTo>
                <a:cubicBezTo>
                  <a:pt x="26" y="81"/>
                  <a:pt x="44" y="71"/>
                  <a:pt x="56" y="61"/>
                </a:cubicBezTo>
                <a:cubicBezTo>
                  <a:pt x="67" y="51"/>
                  <a:pt x="73" y="29"/>
                  <a:pt x="97" y="49"/>
                </a:cubicBezTo>
                <a:cubicBezTo>
                  <a:pt x="132" y="78"/>
                  <a:pt x="145" y="73"/>
                  <a:pt x="149" y="30"/>
                </a:cubicBezTo>
                <a:cubicBezTo>
                  <a:pt x="152" y="0"/>
                  <a:pt x="169" y="7"/>
                  <a:pt x="185" y="7"/>
                </a:cubicBezTo>
                <a:cubicBezTo>
                  <a:pt x="201" y="7"/>
                  <a:pt x="218" y="1"/>
                  <a:pt x="221" y="30"/>
                </a:cubicBezTo>
                <a:cubicBezTo>
                  <a:pt x="224" y="71"/>
                  <a:pt x="239" y="76"/>
                  <a:pt x="270" y="54"/>
                </a:cubicBezTo>
                <a:cubicBezTo>
                  <a:pt x="277" y="48"/>
                  <a:pt x="281" y="31"/>
                  <a:pt x="296" y="43"/>
                </a:cubicBezTo>
                <a:cubicBezTo>
                  <a:pt x="310" y="55"/>
                  <a:pt x="325" y="67"/>
                  <a:pt x="342" y="80"/>
                </a:cubicBezTo>
                <a:close/>
                <a:moveTo>
                  <a:pt x="185" y="266"/>
                </a:moveTo>
                <a:cubicBezTo>
                  <a:pt x="227" y="267"/>
                  <a:pt x="264" y="230"/>
                  <a:pt x="263" y="188"/>
                </a:cubicBezTo>
                <a:cubicBezTo>
                  <a:pt x="263" y="147"/>
                  <a:pt x="226" y="110"/>
                  <a:pt x="185" y="111"/>
                </a:cubicBezTo>
                <a:cubicBezTo>
                  <a:pt x="143" y="111"/>
                  <a:pt x="105" y="149"/>
                  <a:pt x="106" y="189"/>
                </a:cubicBezTo>
                <a:cubicBezTo>
                  <a:pt x="107" y="230"/>
                  <a:pt x="143" y="266"/>
                  <a:pt x="185" y="26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3DE3B2E8-97D8-44D3-BCC0-99B6A0D34C41}"/>
              </a:ext>
            </a:extLst>
          </p:cNvPr>
          <p:cNvGrpSpPr/>
          <p:nvPr/>
        </p:nvGrpSpPr>
        <p:grpSpPr>
          <a:xfrm>
            <a:off x="2268538" y="2825751"/>
            <a:ext cx="1962150" cy="1195388"/>
            <a:chOff x="2268538" y="2825751"/>
            <a:chExt cx="1962150" cy="1195388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E401F291-3FB4-43DC-A85C-0F591FCD635A}"/>
                </a:ext>
              </a:extLst>
            </p:cNvPr>
            <p:cNvGrpSpPr/>
            <p:nvPr/>
          </p:nvGrpSpPr>
          <p:grpSpPr>
            <a:xfrm>
              <a:off x="2660650" y="2825751"/>
              <a:ext cx="1570038" cy="1195388"/>
              <a:chOff x="2660650" y="2825751"/>
              <a:chExt cx="1570038" cy="1195388"/>
            </a:xfrm>
          </p:grpSpPr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6E93B2B0-08B9-42CC-9375-D51A40A53A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650" y="2825751"/>
                <a:ext cx="1177925" cy="1195388"/>
              </a:xfrm>
              <a:custGeom>
                <a:avLst/>
                <a:gdLst>
                  <a:gd name="T0" fmla="*/ 282 w 312"/>
                  <a:gd name="T1" fmla="*/ 75 h 315"/>
                  <a:gd name="T2" fmla="*/ 269 w 312"/>
                  <a:gd name="T3" fmla="*/ 90 h 315"/>
                  <a:gd name="T4" fmla="*/ 286 w 312"/>
                  <a:gd name="T5" fmla="*/ 127 h 315"/>
                  <a:gd name="T6" fmla="*/ 312 w 312"/>
                  <a:gd name="T7" fmla="*/ 156 h 315"/>
                  <a:gd name="T8" fmla="*/ 286 w 312"/>
                  <a:gd name="T9" fmla="*/ 190 h 315"/>
                  <a:gd name="T10" fmla="*/ 270 w 312"/>
                  <a:gd name="T11" fmla="*/ 228 h 315"/>
                  <a:gd name="T12" fmla="*/ 266 w 312"/>
                  <a:gd name="T13" fmla="*/ 270 h 315"/>
                  <a:gd name="T14" fmla="*/ 224 w 312"/>
                  <a:gd name="T15" fmla="*/ 272 h 315"/>
                  <a:gd name="T16" fmla="*/ 187 w 312"/>
                  <a:gd name="T17" fmla="*/ 289 h 315"/>
                  <a:gd name="T18" fmla="*/ 158 w 312"/>
                  <a:gd name="T19" fmla="*/ 315 h 315"/>
                  <a:gd name="T20" fmla="*/ 126 w 312"/>
                  <a:gd name="T21" fmla="*/ 288 h 315"/>
                  <a:gd name="T22" fmla="*/ 87 w 312"/>
                  <a:gd name="T23" fmla="*/ 273 h 315"/>
                  <a:gd name="T24" fmla="*/ 45 w 312"/>
                  <a:gd name="T25" fmla="*/ 268 h 315"/>
                  <a:gd name="T26" fmla="*/ 44 w 312"/>
                  <a:gd name="T27" fmla="*/ 227 h 315"/>
                  <a:gd name="T28" fmla="*/ 27 w 312"/>
                  <a:gd name="T29" fmla="*/ 190 h 315"/>
                  <a:gd name="T30" fmla="*/ 1 w 312"/>
                  <a:gd name="T31" fmla="*/ 157 h 315"/>
                  <a:gd name="T32" fmla="*/ 26 w 312"/>
                  <a:gd name="T33" fmla="*/ 128 h 315"/>
                  <a:gd name="T34" fmla="*/ 42 w 312"/>
                  <a:gd name="T35" fmla="*/ 88 h 315"/>
                  <a:gd name="T36" fmla="*/ 44 w 312"/>
                  <a:gd name="T37" fmla="*/ 50 h 315"/>
                  <a:gd name="T38" fmla="*/ 86 w 312"/>
                  <a:gd name="T39" fmla="*/ 44 h 315"/>
                  <a:gd name="T40" fmla="*/ 126 w 312"/>
                  <a:gd name="T41" fmla="*/ 26 h 315"/>
                  <a:gd name="T42" fmla="*/ 158 w 312"/>
                  <a:gd name="T43" fmla="*/ 4 h 315"/>
                  <a:gd name="T44" fmla="*/ 187 w 312"/>
                  <a:gd name="T45" fmla="*/ 28 h 315"/>
                  <a:gd name="T46" fmla="*/ 228 w 312"/>
                  <a:gd name="T47" fmla="*/ 44 h 315"/>
                  <a:gd name="T48" fmla="*/ 282 w 312"/>
                  <a:gd name="T49" fmla="*/ 75 h 315"/>
                  <a:gd name="T50" fmla="*/ 223 w 312"/>
                  <a:gd name="T51" fmla="*/ 161 h 315"/>
                  <a:gd name="T52" fmla="*/ 159 w 312"/>
                  <a:gd name="T53" fmla="*/ 92 h 315"/>
                  <a:gd name="T54" fmla="*/ 91 w 312"/>
                  <a:gd name="T55" fmla="*/ 157 h 315"/>
                  <a:gd name="T56" fmla="*/ 154 w 312"/>
                  <a:gd name="T57" fmla="*/ 224 h 315"/>
                  <a:gd name="T58" fmla="*/ 223 w 312"/>
                  <a:gd name="T59" fmla="*/ 1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2" h="315">
                    <a:moveTo>
                      <a:pt x="282" y="75"/>
                    </a:moveTo>
                    <a:cubicBezTo>
                      <a:pt x="279" y="78"/>
                      <a:pt x="273" y="83"/>
                      <a:pt x="269" y="90"/>
                    </a:cubicBezTo>
                    <a:cubicBezTo>
                      <a:pt x="255" y="111"/>
                      <a:pt x="258" y="127"/>
                      <a:pt x="286" y="127"/>
                    </a:cubicBezTo>
                    <a:cubicBezTo>
                      <a:pt x="308" y="127"/>
                      <a:pt x="312" y="137"/>
                      <a:pt x="312" y="156"/>
                    </a:cubicBezTo>
                    <a:cubicBezTo>
                      <a:pt x="312" y="174"/>
                      <a:pt x="312" y="188"/>
                      <a:pt x="286" y="190"/>
                    </a:cubicBezTo>
                    <a:cubicBezTo>
                      <a:pt x="261" y="191"/>
                      <a:pt x="251" y="208"/>
                      <a:pt x="270" y="228"/>
                    </a:cubicBezTo>
                    <a:cubicBezTo>
                      <a:pt x="286" y="246"/>
                      <a:pt x="280" y="256"/>
                      <a:pt x="266" y="270"/>
                    </a:cubicBezTo>
                    <a:cubicBezTo>
                      <a:pt x="251" y="286"/>
                      <a:pt x="242" y="288"/>
                      <a:pt x="224" y="272"/>
                    </a:cubicBezTo>
                    <a:cubicBezTo>
                      <a:pt x="205" y="253"/>
                      <a:pt x="188" y="263"/>
                      <a:pt x="187" y="289"/>
                    </a:cubicBezTo>
                    <a:cubicBezTo>
                      <a:pt x="187" y="311"/>
                      <a:pt x="177" y="315"/>
                      <a:pt x="158" y="315"/>
                    </a:cubicBezTo>
                    <a:cubicBezTo>
                      <a:pt x="138" y="315"/>
                      <a:pt x="127" y="313"/>
                      <a:pt x="126" y="288"/>
                    </a:cubicBezTo>
                    <a:cubicBezTo>
                      <a:pt x="124" y="263"/>
                      <a:pt x="106" y="253"/>
                      <a:pt x="87" y="273"/>
                    </a:cubicBezTo>
                    <a:cubicBezTo>
                      <a:pt x="68" y="292"/>
                      <a:pt x="59" y="280"/>
                      <a:pt x="45" y="268"/>
                    </a:cubicBezTo>
                    <a:cubicBezTo>
                      <a:pt x="29" y="254"/>
                      <a:pt x="28" y="244"/>
                      <a:pt x="44" y="227"/>
                    </a:cubicBezTo>
                    <a:cubicBezTo>
                      <a:pt x="64" y="206"/>
                      <a:pt x="49" y="190"/>
                      <a:pt x="27" y="190"/>
                    </a:cubicBezTo>
                    <a:cubicBezTo>
                      <a:pt x="0" y="189"/>
                      <a:pt x="1" y="176"/>
                      <a:pt x="1" y="157"/>
                    </a:cubicBezTo>
                    <a:cubicBezTo>
                      <a:pt x="0" y="138"/>
                      <a:pt x="3" y="128"/>
                      <a:pt x="26" y="128"/>
                    </a:cubicBezTo>
                    <a:cubicBezTo>
                      <a:pt x="53" y="126"/>
                      <a:pt x="65" y="110"/>
                      <a:pt x="42" y="88"/>
                    </a:cubicBezTo>
                    <a:cubicBezTo>
                      <a:pt x="26" y="72"/>
                      <a:pt x="31" y="63"/>
                      <a:pt x="44" y="50"/>
                    </a:cubicBezTo>
                    <a:cubicBezTo>
                      <a:pt x="58" y="38"/>
                      <a:pt x="66" y="25"/>
                      <a:pt x="86" y="44"/>
                    </a:cubicBezTo>
                    <a:cubicBezTo>
                      <a:pt x="109" y="65"/>
                      <a:pt x="125" y="53"/>
                      <a:pt x="126" y="26"/>
                    </a:cubicBezTo>
                    <a:cubicBezTo>
                      <a:pt x="127" y="0"/>
                      <a:pt x="142" y="4"/>
                      <a:pt x="158" y="4"/>
                    </a:cubicBezTo>
                    <a:cubicBezTo>
                      <a:pt x="175" y="3"/>
                      <a:pt x="187" y="3"/>
                      <a:pt x="187" y="28"/>
                    </a:cubicBezTo>
                    <a:cubicBezTo>
                      <a:pt x="188" y="59"/>
                      <a:pt x="205" y="59"/>
                      <a:pt x="228" y="44"/>
                    </a:cubicBezTo>
                    <a:cubicBezTo>
                      <a:pt x="246" y="33"/>
                      <a:pt x="282" y="51"/>
                      <a:pt x="282" y="75"/>
                    </a:cubicBezTo>
                    <a:close/>
                    <a:moveTo>
                      <a:pt x="223" y="161"/>
                    </a:moveTo>
                    <a:cubicBezTo>
                      <a:pt x="225" y="127"/>
                      <a:pt x="193" y="94"/>
                      <a:pt x="159" y="92"/>
                    </a:cubicBezTo>
                    <a:cubicBezTo>
                      <a:pt x="124" y="90"/>
                      <a:pt x="92" y="121"/>
                      <a:pt x="91" y="157"/>
                    </a:cubicBezTo>
                    <a:cubicBezTo>
                      <a:pt x="90" y="194"/>
                      <a:pt x="117" y="223"/>
                      <a:pt x="154" y="224"/>
                    </a:cubicBezTo>
                    <a:cubicBezTo>
                      <a:pt x="190" y="225"/>
                      <a:pt x="222" y="196"/>
                      <a:pt x="223" y="161"/>
                    </a:cubicBezTo>
                    <a:close/>
                  </a:path>
                </a:pathLst>
              </a:custGeom>
              <a:solidFill>
                <a:srgbClr val="19A6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3" name="Freeform 20">
                <a:extLst>
                  <a:ext uri="{FF2B5EF4-FFF2-40B4-BE49-F238E27FC236}">
                    <a16:creationId xmlns:a16="http://schemas.microsoft.com/office/drawing/2014/main" id="{65E3A74F-9B8E-4B2C-A4AF-6E68AB293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250" y="3024188"/>
                <a:ext cx="452438" cy="811213"/>
              </a:xfrm>
              <a:custGeom>
                <a:avLst/>
                <a:gdLst>
                  <a:gd name="T0" fmla="*/ 65 w 120"/>
                  <a:gd name="T1" fmla="*/ 214 h 214"/>
                  <a:gd name="T2" fmla="*/ 17 w 120"/>
                  <a:gd name="T3" fmla="*/ 182 h 214"/>
                  <a:gd name="T4" fmla="*/ 37 w 120"/>
                  <a:gd name="T5" fmla="*/ 156 h 214"/>
                  <a:gd name="T6" fmla="*/ 28 w 120"/>
                  <a:gd name="T7" fmla="*/ 52 h 214"/>
                  <a:gd name="T8" fmla="*/ 17 w 120"/>
                  <a:gd name="T9" fmla="*/ 31 h 214"/>
                  <a:gd name="T10" fmla="*/ 70 w 120"/>
                  <a:gd name="T11" fmla="*/ 7 h 214"/>
                  <a:gd name="T12" fmla="*/ 87 w 120"/>
                  <a:gd name="T13" fmla="*/ 43 h 214"/>
                  <a:gd name="T14" fmla="*/ 103 w 120"/>
                  <a:gd name="T15" fmla="*/ 82 h 214"/>
                  <a:gd name="T16" fmla="*/ 118 w 120"/>
                  <a:gd name="T17" fmla="*/ 106 h 214"/>
                  <a:gd name="T18" fmla="*/ 100 w 120"/>
                  <a:gd name="T19" fmla="*/ 133 h 214"/>
                  <a:gd name="T20" fmla="*/ 86 w 120"/>
                  <a:gd name="T21" fmla="*/ 170 h 214"/>
                  <a:gd name="T22" fmla="*/ 65 w 120"/>
                  <a:gd name="T2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" h="214">
                    <a:moveTo>
                      <a:pt x="65" y="214"/>
                    </a:moveTo>
                    <a:cubicBezTo>
                      <a:pt x="47" y="203"/>
                      <a:pt x="28" y="196"/>
                      <a:pt x="17" y="182"/>
                    </a:cubicBezTo>
                    <a:cubicBezTo>
                      <a:pt x="0" y="160"/>
                      <a:pt x="30" y="165"/>
                      <a:pt x="37" y="156"/>
                    </a:cubicBezTo>
                    <a:cubicBezTo>
                      <a:pt x="51" y="137"/>
                      <a:pt x="47" y="66"/>
                      <a:pt x="28" y="52"/>
                    </a:cubicBezTo>
                    <a:cubicBezTo>
                      <a:pt x="20" y="45"/>
                      <a:pt x="4" y="44"/>
                      <a:pt x="17" y="31"/>
                    </a:cubicBezTo>
                    <a:cubicBezTo>
                      <a:pt x="32" y="17"/>
                      <a:pt x="49" y="0"/>
                      <a:pt x="70" y="7"/>
                    </a:cubicBezTo>
                    <a:cubicBezTo>
                      <a:pt x="80" y="10"/>
                      <a:pt x="103" y="23"/>
                      <a:pt x="87" y="43"/>
                    </a:cubicBezTo>
                    <a:cubicBezTo>
                      <a:pt x="68" y="68"/>
                      <a:pt x="74" y="80"/>
                      <a:pt x="103" y="82"/>
                    </a:cubicBezTo>
                    <a:cubicBezTo>
                      <a:pt x="120" y="84"/>
                      <a:pt x="118" y="96"/>
                      <a:pt x="118" y="106"/>
                    </a:cubicBezTo>
                    <a:cubicBezTo>
                      <a:pt x="118" y="119"/>
                      <a:pt x="120" y="132"/>
                      <a:pt x="100" y="133"/>
                    </a:cubicBezTo>
                    <a:cubicBezTo>
                      <a:pt x="71" y="135"/>
                      <a:pt x="71" y="148"/>
                      <a:pt x="86" y="170"/>
                    </a:cubicBezTo>
                    <a:cubicBezTo>
                      <a:pt x="104" y="196"/>
                      <a:pt x="72" y="198"/>
                      <a:pt x="65" y="214"/>
                    </a:cubicBezTo>
                    <a:close/>
                  </a:path>
                </a:pathLst>
              </a:custGeom>
              <a:solidFill>
                <a:srgbClr val="19A69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5548AF0F-C8E1-4E0E-AD28-39E816B26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3019426"/>
              <a:ext cx="457200" cy="815975"/>
            </a:xfrm>
            <a:custGeom>
              <a:avLst/>
              <a:gdLst>
                <a:gd name="T0" fmla="*/ 56 w 121"/>
                <a:gd name="T1" fmla="*/ 0 h 215"/>
                <a:gd name="T2" fmla="*/ 103 w 121"/>
                <a:gd name="T3" fmla="*/ 32 h 215"/>
                <a:gd name="T4" fmla="*/ 85 w 121"/>
                <a:gd name="T5" fmla="*/ 58 h 215"/>
                <a:gd name="T6" fmla="*/ 93 w 121"/>
                <a:gd name="T7" fmla="*/ 162 h 215"/>
                <a:gd name="T8" fmla="*/ 104 w 121"/>
                <a:gd name="T9" fmla="*/ 183 h 215"/>
                <a:gd name="T10" fmla="*/ 51 w 121"/>
                <a:gd name="T11" fmla="*/ 208 h 215"/>
                <a:gd name="T12" fmla="*/ 33 w 121"/>
                <a:gd name="T13" fmla="*/ 173 h 215"/>
                <a:gd name="T14" fmla="*/ 15 w 121"/>
                <a:gd name="T15" fmla="*/ 133 h 215"/>
                <a:gd name="T16" fmla="*/ 4 w 121"/>
                <a:gd name="T17" fmla="*/ 106 h 215"/>
                <a:gd name="T18" fmla="*/ 19 w 121"/>
                <a:gd name="T19" fmla="*/ 83 h 215"/>
                <a:gd name="T20" fmla="*/ 35 w 121"/>
                <a:gd name="T21" fmla="*/ 47 h 215"/>
                <a:gd name="T22" fmla="*/ 56 w 121"/>
                <a:gd name="T2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" h="215">
                  <a:moveTo>
                    <a:pt x="56" y="0"/>
                  </a:moveTo>
                  <a:cubicBezTo>
                    <a:pt x="73" y="12"/>
                    <a:pt x="91" y="19"/>
                    <a:pt x="103" y="32"/>
                  </a:cubicBezTo>
                  <a:cubicBezTo>
                    <a:pt x="121" y="53"/>
                    <a:pt x="91" y="49"/>
                    <a:pt x="85" y="58"/>
                  </a:cubicBezTo>
                  <a:cubicBezTo>
                    <a:pt x="68" y="79"/>
                    <a:pt x="71" y="144"/>
                    <a:pt x="93" y="162"/>
                  </a:cubicBezTo>
                  <a:cubicBezTo>
                    <a:pt x="100" y="168"/>
                    <a:pt x="118" y="170"/>
                    <a:pt x="104" y="183"/>
                  </a:cubicBezTo>
                  <a:cubicBezTo>
                    <a:pt x="89" y="197"/>
                    <a:pt x="73" y="215"/>
                    <a:pt x="51" y="208"/>
                  </a:cubicBezTo>
                  <a:cubicBezTo>
                    <a:pt x="42" y="205"/>
                    <a:pt x="18" y="191"/>
                    <a:pt x="33" y="173"/>
                  </a:cubicBezTo>
                  <a:cubicBezTo>
                    <a:pt x="53" y="146"/>
                    <a:pt x="49" y="135"/>
                    <a:pt x="15" y="133"/>
                  </a:cubicBezTo>
                  <a:cubicBezTo>
                    <a:pt x="0" y="131"/>
                    <a:pt x="4" y="116"/>
                    <a:pt x="4" y="106"/>
                  </a:cubicBezTo>
                  <a:cubicBezTo>
                    <a:pt x="3" y="95"/>
                    <a:pt x="2" y="83"/>
                    <a:pt x="19" y="83"/>
                  </a:cubicBezTo>
                  <a:cubicBezTo>
                    <a:pt x="46" y="81"/>
                    <a:pt x="53" y="71"/>
                    <a:pt x="35" y="47"/>
                  </a:cubicBezTo>
                  <a:cubicBezTo>
                    <a:pt x="14" y="18"/>
                    <a:pt x="51" y="17"/>
                    <a:pt x="56" y="0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1" name="Freeform 25">
            <a:extLst>
              <a:ext uri="{FF2B5EF4-FFF2-40B4-BE49-F238E27FC236}">
                <a16:creationId xmlns:a16="http://schemas.microsoft.com/office/drawing/2014/main" id="{861D42F1-EC0F-4C99-A7CF-4E8C106862C2}"/>
              </a:ext>
            </a:extLst>
          </p:cNvPr>
          <p:cNvSpPr>
            <a:spLocks/>
          </p:cNvSpPr>
          <p:nvPr/>
        </p:nvSpPr>
        <p:spPr bwMode="auto">
          <a:xfrm>
            <a:off x="9326563" y="1389063"/>
            <a:ext cx="2566987" cy="4940300"/>
          </a:xfrm>
          <a:custGeom>
            <a:avLst/>
            <a:gdLst>
              <a:gd name="T0" fmla="*/ 738 w 739"/>
              <a:gd name="T1" fmla="*/ 866 h 1422"/>
              <a:gd name="T2" fmla="*/ 663 w 739"/>
              <a:gd name="T3" fmla="*/ 1073 h 1422"/>
              <a:gd name="T4" fmla="*/ 500 w 739"/>
              <a:gd name="T5" fmla="*/ 1011 h 1422"/>
              <a:gd name="T6" fmla="*/ 353 w 739"/>
              <a:gd name="T7" fmla="*/ 1169 h 1422"/>
              <a:gd name="T8" fmla="*/ 429 w 739"/>
              <a:gd name="T9" fmla="*/ 1332 h 1422"/>
              <a:gd name="T10" fmla="*/ 228 w 739"/>
              <a:gd name="T11" fmla="*/ 1422 h 1422"/>
              <a:gd name="T12" fmla="*/ 203 w 739"/>
              <a:gd name="T13" fmla="*/ 1363 h 1422"/>
              <a:gd name="T14" fmla="*/ 163 w 739"/>
              <a:gd name="T15" fmla="*/ 1270 h 1422"/>
              <a:gd name="T16" fmla="*/ 148 w 739"/>
              <a:gd name="T17" fmla="*/ 1261 h 1422"/>
              <a:gd name="T18" fmla="*/ 6 w 739"/>
              <a:gd name="T19" fmla="*/ 1272 h 1422"/>
              <a:gd name="T20" fmla="*/ 1 w 739"/>
              <a:gd name="T21" fmla="*/ 1271 h 1422"/>
              <a:gd name="T22" fmla="*/ 1 w 739"/>
              <a:gd name="T23" fmla="*/ 1258 h 1422"/>
              <a:gd name="T24" fmla="*/ 0 w 739"/>
              <a:gd name="T25" fmla="*/ 1078 h 1422"/>
              <a:gd name="T26" fmla="*/ 14 w 739"/>
              <a:gd name="T27" fmla="*/ 1065 h 1422"/>
              <a:gd name="T28" fmla="*/ 310 w 739"/>
              <a:gd name="T29" fmla="*/ 905 h 1422"/>
              <a:gd name="T30" fmla="*/ 276 w 739"/>
              <a:gd name="T31" fmla="*/ 478 h 1422"/>
              <a:gd name="T32" fmla="*/ 18 w 739"/>
              <a:gd name="T33" fmla="*/ 363 h 1422"/>
              <a:gd name="T34" fmla="*/ 1 w 739"/>
              <a:gd name="T35" fmla="*/ 363 h 1422"/>
              <a:gd name="T36" fmla="*/ 1 w 739"/>
              <a:gd name="T37" fmla="*/ 147 h 1422"/>
              <a:gd name="T38" fmla="*/ 60 w 739"/>
              <a:gd name="T39" fmla="*/ 147 h 1422"/>
              <a:gd name="T40" fmla="*/ 98 w 739"/>
              <a:gd name="T41" fmla="*/ 150 h 1422"/>
              <a:gd name="T42" fmla="*/ 111 w 739"/>
              <a:gd name="T43" fmla="*/ 141 h 1422"/>
              <a:gd name="T44" fmla="*/ 171 w 739"/>
              <a:gd name="T45" fmla="*/ 0 h 1422"/>
              <a:gd name="T46" fmla="*/ 386 w 739"/>
              <a:gd name="T47" fmla="*/ 73 h 1422"/>
              <a:gd name="T48" fmla="*/ 356 w 739"/>
              <a:gd name="T49" fmla="*/ 145 h 1422"/>
              <a:gd name="T50" fmla="*/ 328 w 739"/>
              <a:gd name="T51" fmla="*/ 218 h 1422"/>
              <a:gd name="T52" fmla="*/ 333 w 739"/>
              <a:gd name="T53" fmla="*/ 235 h 1422"/>
              <a:gd name="T54" fmla="*/ 417 w 739"/>
              <a:gd name="T55" fmla="*/ 306 h 1422"/>
              <a:gd name="T56" fmla="*/ 474 w 739"/>
              <a:gd name="T57" fmla="*/ 375 h 1422"/>
              <a:gd name="T58" fmla="*/ 479 w 739"/>
              <a:gd name="T59" fmla="*/ 381 h 1422"/>
              <a:gd name="T60" fmla="*/ 640 w 739"/>
              <a:gd name="T61" fmla="*/ 307 h 1422"/>
              <a:gd name="T62" fmla="*/ 739 w 739"/>
              <a:gd name="T63" fmla="*/ 523 h 1422"/>
              <a:gd name="T64" fmla="*/ 577 w 739"/>
              <a:gd name="T65" fmla="*/ 591 h 1422"/>
              <a:gd name="T66" fmla="*/ 583 w 739"/>
              <a:gd name="T67" fmla="*/ 717 h 1422"/>
              <a:gd name="T68" fmla="*/ 581 w 739"/>
              <a:gd name="T69" fmla="*/ 782 h 1422"/>
              <a:gd name="T70" fmla="*/ 592 w 739"/>
              <a:gd name="T71" fmla="*/ 802 h 1422"/>
              <a:gd name="T72" fmla="*/ 723 w 739"/>
              <a:gd name="T73" fmla="*/ 858 h 1422"/>
              <a:gd name="T74" fmla="*/ 738 w 739"/>
              <a:gd name="T75" fmla="*/ 866 h 1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39" h="1422">
                <a:moveTo>
                  <a:pt x="738" y="866"/>
                </a:moveTo>
                <a:cubicBezTo>
                  <a:pt x="713" y="935"/>
                  <a:pt x="689" y="1003"/>
                  <a:pt x="663" y="1073"/>
                </a:cubicBezTo>
                <a:cubicBezTo>
                  <a:pt x="609" y="1052"/>
                  <a:pt x="555" y="1032"/>
                  <a:pt x="500" y="1011"/>
                </a:cubicBezTo>
                <a:cubicBezTo>
                  <a:pt x="460" y="1070"/>
                  <a:pt x="415" y="1127"/>
                  <a:pt x="353" y="1169"/>
                </a:cubicBezTo>
                <a:cubicBezTo>
                  <a:pt x="378" y="1223"/>
                  <a:pt x="403" y="1277"/>
                  <a:pt x="429" y="1332"/>
                </a:cubicBezTo>
                <a:cubicBezTo>
                  <a:pt x="362" y="1362"/>
                  <a:pt x="296" y="1392"/>
                  <a:pt x="228" y="1422"/>
                </a:cubicBezTo>
                <a:cubicBezTo>
                  <a:pt x="220" y="1402"/>
                  <a:pt x="211" y="1382"/>
                  <a:pt x="203" y="1363"/>
                </a:cubicBezTo>
                <a:cubicBezTo>
                  <a:pt x="189" y="1332"/>
                  <a:pt x="176" y="1301"/>
                  <a:pt x="163" y="1270"/>
                </a:cubicBezTo>
                <a:cubicBezTo>
                  <a:pt x="160" y="1262"/>
                  <a:pt x="156" y="1260"/>
                  <a:pt x="148" y="1261"/>
                </a:cubicBezTo>
                <a:cubicBezTo>
                  <a:pt x="101" y="1271"/>
                  <a:pt x="54" y="1272"/>
                  <a:pt x="6" y="1272"/>
                </a:cubicBezTo>
                <a:cubicBezTo>
                  <a:pt x="5" y="1272"/>
                  <a:pt x="3" y="1271"/>
                  <a:pt x="1" y="1271"/>
                </a:cubicBezTo>
                <a:cubicBezTo>
                  <a:pt x="1" y="1267"/>
                  <a:pt x="1" y="1263"/>
                  <a:pt x="1" y="1258"/>
                </a:cubicBezTo>
                <a:cubicBezTo>
                  <a:pt x="1" y="1198"/>
                  <a:pt x="1" y="1138"/>
                  <a:pt x="0" y="1078"/>
                </a:cubicBezTo>
                <a:cubicBezTo>
                  <a:pt x="0" y="1068"/>
                  <a:pt x="3" y="1065"/>
                  <a:pt x="14" y="1065"/>
                </a:cubicBezTo>
                <a:cubicBezTo>
                  <a:pt x="140" y="1064"/>
                  <a:pt x="240" y="1011"/>
                  <a:pt x="310" y="905"/>
                </a:cubicBezTo>
                <a:cubicBezTo>
                  <a:pt x="399" y="772"/>
                  <a:pt x="384" y="596"/>
                  <a:pt x="276" y="478"/>
                </a:cubicBezTo>
                <a:cubicBezTo>
                  <a:pt x="207" y="402"/>
                  <a:pt x="120" y="365"/>
                  <a:pt x="18" y="363"/>
                </a:cubicBezTo>
                <a:cubicBezTo>
                  <a:pt x="13" y="363"/>
                  <a:pt x="7" y="363"/>
                  <a:pt x="1" y="363"/>
                </a:cubicBezTo>
                <a:cubicBezTo>
                  <a:pt x="1" y="290"/>
                  <a:pt x="1" y="219"/>
                  <a:pt x="1" y="147"/>
                </a:cubicBezTo>
                <a:cubicBezTo>
                  <a:pt x="21" y="147"/>
                  <a:pt x="41" y="146"/>
                  <a:pt x="60" y="147"/>
                </a:cubicBezTo>
                <a:cubicBezTo>
                  <a:pt x="73" y="147"/>
                  <a:pt x="85" y="148"/>
                  <a:pt x="98" y="150"/>
                </a:cubicBezTo>
                <a:cubicBezTo>
                  <a:pt x="105" y="151"/>
                  <a:pt x="108" y="148"/>
                  <a:pt x="111" y="141"/>
                </a:cubicBezTo>
                <a:cubicBezTo>
                  <a:pt x="130" y="95"/>
                  <a:pt x="150" y="48"/>
                  <a:pt x="171" y="0"/>
                </a:cubicBezTo>
                <a:cubicBezTo>
                  <a:pt x="243" y="17"/>
                  <a:pt x="314" y="47"/>
                  <a:pt x="386" y="73"/>
                </a:cubicBezTo>
                <a:cubicBezTo>
                  <a:pt x="376" y="97"/>
                  <a:pt x="366" y="121"/>
                  <a:pt x="356" y="145"/>
                </a:cubicBezTo>
                <a:cubicBezTo>
                  <a:pt x="346" y="169"/>
                  <a:pt x="338" y="194"/>
                  <a:pt x="328" y="218"/>
                </a:cubicBezTo>
                <a:cubicBezTo>
                  <a:pt x="325" y="225"/>
                  <a:pt x="327" y="230"/>
                  <a:pt x="333" y="235"/>
                </a:cubicBezTo>
                <a:cubicBezTo>
                  <a:pt x="361" y="258"/>
                  <a:pt x="391" y="281"/>
                  <a:pt x="417" y="306"/>
                </a:cubicBezTo>
                <a:cubicBezTo>
                  <a:pt x="438" y="327"/>
                  <a:pt x="455" y="352"/>
                  <a:pt x="474" y="375"/>
                </a:cubicBezTo>
                <a:cubicBezTo>
                  <a:pt x="476" y="377"/>
                  <a:pt x="477" y="379"/>
                  <a:pt x="479" y="381"/>
                </a:cubicBezTo>
                <a:cubicBezTo>
                  <a:pt x="532" y="357"/>
                  <a:pt x="586" y="332"/>
                  <a:pt x="640" y="307"/>
                </a:cubicBezTo>
                <a:cubicBezTo>
                  <a:pt x="673" y="379"/>
                  <a:pt x="706" y="451"/>
                  <a:pt x="739" y="523"/>
                </a:cubicBezTo>
                <a:cubicBezTo>
                  <a:pt x="684" y="547"/>
                  <a:pt x="630" y="569"/>
                  <a:pt x="577" y="591"/>
                </a:cubicBezTo>
                <a:cubicBezTo>
                  <a:pt x="579" y="635"/>
                  <a:pt x="582" y="676"/>
                  <a:pt x="583" y="717"/>
                </a:cubicBezTo>
                <a:cubicBezTo>
                  <a:pt x="584" y="739"/>
                  <a:pt x="582" y="761"/>
                  <a:pt x="581" y="782"/>
                </a:cubicBezTo>
                <a:cubicBezTo>
                  <a:pt x="580" y="793"/>
                  <a:pt x="582" y="798"/>
                  <a:pt x="592" y="802"/>
                </a:cubicBezTo>
                <a:cubicBezTo>
                  <a:pt x="636" y="820"/>
                  <a:pt x="679" y="840"/>
                  <a:pt x="723" y="858"/>
                </a:cubicBezTo>
                <a:cubicBezTo>
                  <a:pt x="727" y="861"/>
                  <a:pt x="732" y="863"/>
                  <a:pt x="738" y="866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6">
            <a:extLst>
              <a:ext uri="{FF2B5EF4-FFF2-40B4-BE49-F238E27FC236}">
                <a16:creationId xmlns:a16="http://schemas.microsoft.com/office/drawing/2014/main" id="{68874E0E-761F-44C3-9898-E3652068DE4C}"/>
              </a:ext>
            </a:extLst>
          </p:cNvPr>
          <p:cNvSpPr>
            <a:spLocks noEditPoints="1"/>
          </p:cNvSpPr>
          <p:nvPr/>
        </p:nvSpPr>
        <p:spPr bwMode="auto">
          <a:xfrm>
            <a:off x="8486775" y="3090863"/>
            <a:ext cx="1708150" cy="1709738"/>
          </a:xfrm>
          <a:custGeom>
            <a:avLst/>
            <a:gdLst>
              <a:gd name="T0" fmla="*/ 1 w 492"/>
              <a:gd name="T1" fmla="*/ 245 h 492"/>
              <a:gd name="T2" fmla="*/ 247 w 492"/>
              <a:gd name="T3" fmla="*/ 0 h 492"/>
              <a:gd name="T4" fmla="*/ 491 w 492"/>
              <a:gd name="T5" fmla="*/ 246 h 492"/>
              <a:gd name="T6" fmla="*/ 242 w 492"/>
              <a:gd name="T7" fmla="*/ 490 h 492"/>
              <a:gd name="T8" fmla="*/ 1 w 492"/>
              <a:gd name="T9" fmla="*/ 245 h 492"/>
              <a:gd name="T10" fmla="*/ 246 w 492"/>
              <a:gd name="T11" fmla="*/ 45 h 492"/>
              <a:gd name="T12" fmla="*/ 48 w 492"/>
              <a:gd name="T13" fmla="*/ 238 h 492"/>
              <a:gd name="T14" fmla="*/ 241 w 492"/>
              <a:gd name="T15" fmla="*/ 442 h 492"/>
              <a:gd name="T16" fmla="*/ 444 w 492"/>
              <a:gd name="T17" fmla="*/ 244 h 492"/>
              <a:gd name="T18" fmla="*/ 246 w 492"/>
              <a:gd name="T19" fmla="*/ 45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2" h="492">
                <a:moveTo>
                  <a:pt x="1" y="245"/>
                </a:moveTo>
                <a:cubicBezTo>
                  <a:pt x="1" y="109"/>
                  <a:pt x="111" y="0"/>
                  <a:pt x="247" y="0"/>
                </a:cubicBezTo>
                <a:cubicBezTo>
                  <a:pt x="381" y="0"/>
                  <a:pt x="492" y="111"/>
                  <a:pt x="491" y="246"/>
                </a:cubicBezTo>
                <a:cubicBezTo>
                  <a:pt x="491" y="382"/>
                  <a:pt x="380" y="492"/>
                  <a:pt x="242" y="490"/>
                </a:cubicBezTo>
                <a:cubicBezTo>
                  <a:pt x="106" y="489"/>
                  <a:pt x="0" y="378"/>
                  <a:pt x="1" y="245"/>
                </a:cubicBezTo>
                <a:close/>
                <a:moveTo>
                  <a:pt x="246" y="45"/>
                </a:moveTo>
                <a:cubicBezTo>
                  <a:pt x="140" y="45"/>
                  <a:pt x="51" y="130"/>
                  <a:pt x="48" y="238"/>
                </a:cubicBezTo>
                <a:cubicBezTo>
                  <a:pt x="44" y="347"/>
                  <a:pt x="129" y="439"/>
                  <a:pt x="241" y="442"/>
                </a:cubicBezTo>
                <a:cubicBezTo>
                  <a:pt x="354" y="444"/>
                  <a:pt x="444" y="355"/>
                  <a:pt x="444" y="244"/>
                </a:cubicBezTo>
                <a:cubicBezTo>
                  <a:pt x="444" y="134"/>
                  <a:pt x="356" y="46"/>
                  <a:pt x="246" y="45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27">
            <a:extLst>
              <a:ext uri="{FF2B5EF4-FFF2-40B4-BE49-F238E27FC236}">
                <a16:creationId xmlns:a16="http://schemas.microsoft.com/office/drawing/2014/main" id="{6F10F1FC-45EC-4D53-8106-728F3565820E}"/>
              </a:ext>
            </a:extLst>
          </p:cNvPr>
          <p:cNvSpPr>
            <a:spLocks noEditPoints="1"/>
          </p:cNvSpPr>
          <p:nvPr/>
        </p:nvSpPr>
        <p:spPr bwMode="auto">
          <a:xfrm>
            <a:off x="7208838" y="3908426"/>
            <a:ext cx="1017587" cy="1017588"/>
          </a:xfrm>
          <a:custGeom>
            <a:avLst/>
            <a:gdLst>
              <a:gd name="T0" fmla="*/ 147 w 293"/>
              <a:gd name="T1" fmla="*/ 0 h 293"/>
              <a:gd name="T2" fmla="*/ 293 w 293"/>
              <a:gd name="T3" fmla="*/ 146 h 293"/>
              <a:gd name="T4" fmla="*/ 148 w 293"/>
              <a:gd name="T5" fmla="*/ 293 h 293"/>
              <a:gd name="T6" fmla="*/ 0 w 293"/>
              <a:gd name="T7" fmla="*/ 146 h 293"/>
              <a:gd name="T8" fmla="*/ 147 w 293"/>
              <a:gd name="T9" fmla="*/ 0 h 293"/>
              <a:gd name="T10" fmla="*/ 275 w 293"/>
              <a:gd name="T11" fmla="*/ 148 h 293"/>
              <a:gd name="T12" fmla="*/ 148 w 293"/>
              <a:gd name="T13" fmla="*/ 19 h 293"/>
              <a:gd name="T14" fmla="*/ 19 w 293"/>
              <a:gd name="T15" fmla="*/ 146 h 293"/>
              <a:gd name="T16" fmla="*/ 146 w 293"/>
              <a:gd name="T17" fmla="*/ 276 h 293"/>
              <a:gd name="T18" fmla="*/ 275 w 293"/>
              <a:gd name="T19" fmla="*/ 148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3" h="293">
                <a:moveTo>
                  <a:pt x="147" y="0"/>
                </a:moveTo>
                <a:cubicBezTo>
                  <a:pt x="229" y="0"/>
                  <a:pt x="293" y="64"/>
                  <a:pt x="293" y="146"/>
                </a:cubicBezTo>
                <a:cubicBezTo>
                  <a:pt x="293" y="227"/>
                  <a:pt x="228" y="292"/>
                  <a:pt x="148" y="293"/>
                </a:cubicBezTo>
                <a:cubicBezTo>
                  <a:pt x="67" y="293"/>
                  <a:pt x="1" y="227"/>
                  <a:pt x="0" y="146"/>
                </a:cubicBezTo>
                <a:cubicBezTo>
                  <a:pt x="0" y="65"/>
                  <a:pt x="66" y="0"/>
                  <a:pt x="147" y="0"/>
                </a:cubicBezTo>
                <a:close/>
                <a:moveTo>
                  <a:pt x="275" y="148"/>
                </a:moveTo>
                <a:cubicBezTo>
                  <a:pt x="276" y="78"/>
                  <a:pt x="218" y="20"/>
                  <a:pt x="148" y="19"/>
                </a:cubicBezTo>
                <a:cubicBezTo>
                  <a:pt x="78" y="19"/>
                  <a:pt x="19" y="76"/>
                  <a:pt x="19" y="146"/>
                </a:cubicBezTo>
                <a:cubicBezTo>
                  <a:pt x="18" y="218"/>
                  <a:pt x="75" y="276"/>
                  <a:pt x="146" y="276"/>
                </a:cubicBezTo>
                <a:cubicBezTo>
                  <a:pt x="216" y="277"/>
                  <a:pt x="274" y="219"/>
                  <a:pt x="275" y="148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28">
            <a:extLst>
              <a:ext uri="{FF2B5EF4-FFF2-40B4-BE49-F238E27FC236}">
                <a16:creationId xmlns:a16="http://schemas.microsoft.com/office/drawing/2014/main" id="{E1E24251-1951-4F38-98B7-1F44F3140CC3}"/>
              </a:ext>
            </a:extLst>
          </p:cNvPr>
          <p:cNvSpPr>
            <a:spLocks noEditPoints="1"/>
          </p:cNvSpPr>
          <p:nvPr/>
        </p:nvSpPr>
        <p:spPr bwMode="auto">
          <a:xfrm>
            <a:off x="8056563" y="4835526"/>
            <a:ext cx="1020762" cy="1020763"/>
          </a:xfrm>
          <a:custGeom>
            <a:avLst/>
            <a:gdLst>
              <a:gd name="T0" fmla="*/ 293 w 294"/>
              <a:gd name="T1" fmla="*/ 148 h 294"/>
              <a:gd name="T2" fmla="*/ 146 w 294"/>
              <a:gd name="T3" fmla="*/ 294 h 294"/>
              <a:gd name="T4" fmla="*/ 1 w 294"/>
              <a:gd name="T5" fmla="*/ 145 h 294"/>
              <a:gd name="T6" fmla="*/ 148 w 294"/>
              <a:gd name="T7" fmla="*/ 1 h 294"/>
              <a:gd name="T8" fmla="*/ 293 w 294"/>
              <a:gd name="T9" fmla="*/ 148 h 294"/>
              <a:gd name="T10" fmla="*/ 18 w 294"/>
              <a:gd name="T11" fmla="*/ 149 h 294"/>
              <a:gd name="T12" fmla="*/ 145 w 294"/>
              <a:gd name="T13" fmla="*/ 277 h 294"/>
              <a:gd name="T14" fmla="*/ 275 w 294"/>
              <a:gd name="T15" fmla="*/ 149 h 294"/>
              <a:gd name="T16" fmla="*/ 146 w 294"/>
              <a:gd name="T17" fmla="*/ 20 h 294"/>
              <a:gd name="T18" fmla="*/ 18 w 294"/>
              <a:gd name="T19" fmla="*/ 149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4" h="294">
                <a:moveTo>
                  <a:pt x="293" y="148"/>
                </a:moveTo>
                <a:cubicBezTo>
                  <a:pt x="293" y="229"/>
                  <a:pt x="227" y="294"/>
                  <a:pt x="146" y="294"/>
                </a:cubicBezTo>
                <a:cubicBezTo>
                  <a:pt x="65" y="293"/>
                  <a:pt x="0" y="227"/>
                  <a:pt x="1" y="145"/>
                </a:cubicBezTo>
                <a:cubicBezTo>
                  <a:pt x="1" y="65"/>
                  <a:pt x="68" y="0"/>
                  <a:pt x="148" y="1"/>
                </a:cubicBezTo>
                <a:cubicBezTo>
                  <a:pt x="229" y="1"/>
                  <a:pt x="294" y="67"/>
                  <a:pt x="293" y="148"/>
                </a:cubicBezTo>
                <a:close/>
                <a:moveTo>
                  <a:pt x="18" y="149"/>
                </a:moveTo>
                <a:cubicBezTo>
                  <a:pt x="18" y="219"/>
                  <a:pt x="76" y="277"/>
                  <a:pt x="145" y="277"/>
                </a:cubicBezTo>
                <a:cubicBezTo>
                  <a:pt x="218" y="277"/>
                  <a:pt x="275" y="221"/>
                  <a:pt x="275" y="149"/>
                </a:cubicBezTo>
                <a:cubicBezTo>
                  <a:pt x="275" y="78"/>
                  <a:pt x="217" y="20"/>
                  <a:pt x="146" y="20"/>
                </a:cubicBezTo>
                <a:cubicBezTo>
                  <a:pt x="76" y="21"/>
                  <a:pt x="18" y="79"/>
                  <a:pt x="18" y="149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29">
            <a:extLst>
              <a:ext uri="{FF2B5EF4-FFF2-40B4-BE49-F238E27FC236}">
                <a16:creationId xmlns:a16="http://schemas.microsoft.com/office/drawing/2014/main" id="{3B9C9BEC-146F-4D02-88CC-55E05FA5600C}"/>
              </a:ext>
            </a:extLst>
          </p:cNvPr>
          <p:cNvSpPr>
            <a:spLocks noEditPoints="1"/>
          </p:cNvSpPr>
          <p:nvPr/>
        </p:nvSpPr>
        <p:spPr bwMode="auto">
          <a:xfrm>
            <a:off x="8201025" y="1792288"/>
            <a:ext cx="1019175" cy="1020763"/>
          </a:xfrm>
          <a:custGeom>
            <a:avLst/>
            <a:gdLst>
              <a:gd name="T0" fmla="*/ 147 w 293"/>
              <a:gd name="T1" fmla="*/ 294 h 294"/>
              <a:gd name="T2" fmla="*/ 0 w 293"/>
              <a:gd name="T3" fmla="*/ 147 h 294"/>
              <a:gd name="T4" fmla="*/ 147 w 293"/>
              <a:gd name="T5" fmla="*/ 1 h 294"/>
              <a:gd name="T6" fmla="*/ 293 w 293"/>
              <a:gd name="T7" fmla="*/ 147 h 294"/>
              <a:gd name="T8" fmla="*/ 147 w 293"/>
              <a:gd name="T9" fmla="*/ 294 h 294"/>
              <a:gd name="T10" fmla="*/ 147 w 293"/>
              <a:gd name="T11" fmla="*/ 278 h 294"/>
              <a:gd name="T12" fmla="*/ 275 w 293"/>
              <a:gd name="T13" fmla="*/ 148 h 294"/>
              <a:gd name="T14" fmla="*/ 146 w 293"/>
              <a:gd name="T15" fmla="*/ 21 h 294"/>
              <a:gd name="T16" fmla="*/ 18 w 293"/>
              <a:gd name="T17" fmla="*/ 149 h 294"/>
              <a:gd name="T18" fmla="*/ 147 w 293"/>
              <a:gd name="T19" fmla="*/ 278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3" h="294">
                <a:moveTo>
                  <a:pt x="147" y="294"/>
                </a:moveTo>
                <a:cubicBezTo>
                  <a:pt x="66" y="294"/>
                  <a:pt x="0" y="229"/>
                  <a:pt x="0" y="147"/>
                </a:cubicBezTo>
                <a:cubicBezTo>
                  <a:pt x="0" y="66"/>
                  <a:pt x="66" y="0"/>
                  <a:pt x="147" y="1"/>
                </a:cubicBezTo>
                <a:cubicBezTo>
                  <a:pt x="228" y="1"/>
                  <a:pt x="293" y="67"/>
                  <a:pt x="293" y="147"/>
                </a:cubicBezTo>
                <a:cubicBezTo>
                  <a:pt x="293" y="228"/>
                  <a:pt x="228" y="294"/>
                  <a:pt x="147" y="294"/>
                </a:cubicBezTo>
                <a:close/>
                <a:moveTo>
                  <a:pt x="147" y="278"/>
                </a:moveTo>
                <a:cubicBezTo>
                  <a:pt x="218" y="277"/>
                  <a:pt x="275" y="220"/>
                  <a:pt x="275" y="148"/>
                </a:cubicBezTo>
                <a:cubicBezTo>
                  <a:pt x="274" y="78"/>
                  <a:pt x="217" y="21"/>
                  <a:pt x="146" y="21"/>
                </a:cubicBezTo>
                <a:cubicBezTo>
                  <a:pt x="75" y="22"/>
                  <a:pt x="18" y="79"/>
                  <a:pt x="18" y="149"/>
                </a:cubicBezTo>
                <a:cubicBezTo>
                  <a:pt x="18" y="220"/>
                  <a:pt x="76" y="278"/>
                  <a:pt x="147" y="278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0">
            <a:extLst>
              <a:ext uri="{FF2B5EF4-FFF2-40B4-BE49-F238E27FC236}">
                <a16:creationId xmlns:a16="http://schemas.microsoft.com/office/drawing/2014/main" id="{63FAF204-829C-401A-8EFD-CAD15148ED69}"/>
              </a:ext>
            </a:extLst>
          </p:cNvPr>
          <p:cNvSpPr>
            <a:spLocks noEditPoints="1"/>
          </p:cNvSpPr>
          <p:nvPr/>
        </p:nvSpPr>
        <p:spPr bwMode="auto">
          <a:xfrm>
            <a:off x="7250113" y="2701926"/>
            <a:ext cx="1020762" cy="1022350"/>
          </a:xfrm>
          <a:custGeom>
            <a:avLst/>
            <a:gdLst>
              <a:gd name="T0" fmla="*/ 0 w 294"/>
              <a:gd name="T1" fmla="*/ 147 h 294"/>
              <a:gd name="T2" fmla="*/ 147 w 294"/>
              <a:gd name="T3" fmla="*/ 0 h 294"/>
              <a:gd name="T4" fmla="*/ 293 w 294"/>
              <a:gd name="T5" fmla="*/ 147 h 294"/>
              <a:gd name="T6" fmla="*/ 146 w 294"/>
              <a:gd name="T7" fmla="*/ 294 h 294"/>
              <a:gd name="T8" fmla="*/ 0 w 294"/>
              <a:gd name="T9" fmla="*/ 147 h 294"/>
              <a:gd name="T10" fmla="*/ 17 w 294"/>
              <a:gd name="T11" fmla="*/ 149 h 294"/>
              <a:gd name="T12" fmla="*/ 146 w 294"/>
              <a:gd name="T13" fmla="*/ 277 h 294"/>
              <a:gd name="T14" fmla="*/ 274 w 294"/>
              <a:gd name="T15" fmla="*/ 149 h 294"/>
              <a:gd name="T16" fmla="*/ 145 w 294"/>
              <a:gd name="T17" fmla="*/ 21 h 294"/>
              <a:gd name="T18" fmla="*/ 17 w 294"/>
              <a:gd name="T19" fmla="*/ 149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4" h="294">
                <a:moveTo>
                  <a:pt x="0" y="147"/>
                </a:moveTo>
                <a:cubicBezTo>
                  <a:pt x="0" y="66"/>
                  <a:pt x="66" y="0"/>
                  <a:pt x="147" y="0"/>
                </a:cubicBezTo>
                <a:cubicBezTo>
                  <a:pt x="227" y="1"/>
                  <a:pt x="292" y="66"/>
                  <a:pt x="293" y="147"/>
                </a:cubicBezTo>
                <a:cubicBezTo>
                  <a:pt x="294" y="227"/>
                  <a:pt x="227" y="294"/>
                  <a:pt x="146" y="294"/>
                </a:cubicBezTo>
                <a:cubicBezTo>
                  <a:pt x="65" y="294"/>
                  <a:pt x="0" y="228"/>
                  <a:pt x="0" y="147"/>
                </a:cubicBezTo>
                <a:close/>
                <a:moveTo>
                  <a:pt x="17" y="149"/>
                </a:moveTo>
                <a:cubicBezTo>
                  <a:pt x="17" y="219"/>
                  <a:pt x="76" y="278"/>
                  <a:pt x="146" y="277"/>
                </a:cubicBezTo>
                <a:cubicBezTo>
                  <a:pt x="216" y="277"/>
                  <a:pt x="274" y="219"/>
                  <a:pt x="274" y="149"/>
                </a:cubicBezTo>
                <a:cubicBezTo>
                  <a:pt x="274" y="79"/>
                  <a:pt x="216" y="20"/>
                  <a:pt x="145" y="21"/>
                </a:cubicBezTo>
                <a:cubicBezTo>
                  <a:pt x="75" y="21"/>
                  <a:pt x="17" y="79"/>
                  <a:pt x="17" y="149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1">
            <a:extLst>
              <a:ext uri="{FF2B5EF4-FFF2-40B4-BE49-F238E27FC236}">
                <a16:creationId xmlns:a16="http://schemas.microsoft.com/office/drawing/2014/main" id="{C0AD515A-2BD6-4C86-B7C8-6773DE37E20A}"/>
              </a:ext>
            </a:extLst>
          </p:cNvPr>
          <p:cNvSpPr>
            <a:spLocks noEditPoints="1"/>
          </p:cNvSpPr>
          <p:nvPr/>
        </p:nvSpPr>
        <p:spPr bwMode="auto">
          <a:xfrm>
            <a:off x="9209088" y="2743201"/>
            <a:ext cx="263525" cy="333375"/>
          </a:xfrm>
          <a:custGeom>
            <a:avLst/>
            <a:gdLst>
              <a:gd name="T0" fmla="*/ 33 w 76"/>
              <a:gd name="T1" fmla="*/ 56 h 96"/>
              <a:gd name="T2" fmla="*/ 26 w 76"/>
              <a:gd name="T3" fmla="*/ 47 h 96"/>
              <a:gd name="T4" fmla="*/ 14 w 76"/>
              <a:gd name="T5" fmla="*/ 18 h 96"/>
              <a:gd name="T6" fmla="*/ 39 w 76"/>
              <a:gd name="T7" fmla="*/ 1 h 96"/>
              <a:gd name="T8" fmla="*/ 61 w 76"/>
              <a:gd name="T9" fmla="*/ 20 h 96"/>
              <a:gd name="T10" fmla="*/ 47 w 76"/>
              <a:gd name="T11" fmla="*/ 48 h 96"/>
              <a:gd name="T12" fmla="*/ 40 w 76"/>
              <a:gd name="T13" fmla="*/ 56 h 96"/>
              <a:gd name="T14" fmla="*/ 42 w 76"/>
              <a:gd name="T15" fmla="*/ 59 h 96"/>
              <a:gd name="T16" fmla="*/ 76 w 76"/>
              <a:gd name="T17" fmla="*/ 59 h 96"/>
              <a:gd name="T18" fmla="*/ 76 w 76"/>
              <a:gd name="T19" fmla="*/ 96 h 96"/>
              <a:gd name="T20" fmla="*/ 0 w 76"/>
              <a:gd name="T21" fmla="*/ 96 h 96"/>
              <a:gd name="T22" fmla="*/ 0 w 76"/>
              <a:gd name="T23" fmla="*/ 60 h 96"/>
              <a:gd name="T24" fmla="*/ 30 w 76"/>
              <a:gd name="T25" fmla="*/ 60 h 96"/>
              <a:gd name="T26" fmla="*/ 33 w 76"/>
              <a:gd name="T27" fmla="*/ 56 h 96"/>
              <a:gd name="T28" fmla="*/ 28 w 76"/>
              <a:gd name="T29" fmla="*/ 36 h 96"/>
              <a:gd name="T30" fmla="*/ 39 w 76"/>
              <a:gd name="T31" fmla="*/ 35 h 96"/>
              <a:gd name="T32" fmla="*/ 50 w 76"/>
              <a:gd name="T33" fmla="*/ 31 h 96"/>
              <a:gd name="T34" fmla="*/ 45 w 76"/>
              <a:gd name="T35" fmla="*/ 13 h 96"/>
              <a:gd name="T36" fmla="*/ 27 w 76"/>
              <a:gd name="T37" fmla="*/ 16 h 96"/>
              <a:gd name="T38" fmla="*/ 28 w 76"/>
              <a:gd name="T39" fmla="*/ 3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6" h="96">
                <a:moveTo>
                  <a:pt x="33" y="56"/>
                </a:moveTo>
                <a:cubicBezTo>
                  <a:pt x="31" y="53"/>
                  <a:pt x="29" y="49"/>
                  <a:pt x="26" y="47"/>
                </a:cubicBezTo>
                <a:cubicBezTo>
                  <a:pt x="15" y="39"/>
                  <a:pt x="11" y="29"/>
                  <a:pt x="14" y="18"/>
                </a:cubicBezTo>
                <a:cubicBezTo>
                  <a:pt x="18" y="7"/>
                  <a:pt x="28" y="0"/>
                  <a:pt x="39" y="1"/>
                </a:cubicBezTo>
                <a:cubicBezTo>
                  <a:pt x="50" y="1"/>
                  <a:pt x="59" y="9"/>
                  <a:pt x="61" y="20"/>
                </a:cubicBezTo>
                <a:cubicBezTo>
                  <a:pt x="64" y="31"/>
                  <a:pt x="59" y="41"/>
                  <a:pt x="47" y="48"/>
                </a:cubicBezTo>
                <a:cubicBezTo>
                  <a:pt x="44" y="49"/>
                  <a:pt x="42" y="53"/>
                  <a:pt x="40" y="56"/>
                </a:cubicBezTo>
                <a:cubicBezTo>
                  <a:pt x="41" y="57"/>
                  <a:pt x="41" y="58"/>
                  <a:pt x="42" y="59"/>
                </a:cubicBezTo>
                <a:cubicBezTo>
                  <a:pt x="53" y="59"/>
                  <a:pt x="64" y="59"/>
                  <a:pt x="76" y="59"/>
                </a:cubicBezTo>
                <a:cubicBezTo>
                  <a:pt x="76" y="72"/>
                  <a:pt x="76" y="84"/>
                  <a:pt x="76" y="96"/>
                </a:cubicBezTo>
                <a:cubicBezTo>
                  <a:pt x="51" y="96"/>
                  <a:pt x="26" y="96"/>
                  <a:pt x="0" y="96"/>
                </a:cubicBezTo>
                <a:cubicBezTo>
                  <a:pt x="0" y="84"/>
                  <a:pt x="0" y="73"/>
                  <a:pt x="0" y="60"/>
                </a:cubicBezTo>
                <a:cubicBezTo>
                  <a:pt x="10" y="60"/>
                  <a:pt x="20" y="60"/>
                  <a:pt x="30" y="60"/>
                </a:cubicBezTo>
                <a:cubicBezTo>
                  <a:pt x="31" y="59"/>
                  <a:pt x="32" y="58"/>
                  <a:pt x="33" y="56"/>
                </a:cubicBezTo>
                <a:close/>
                <a:moveTo>
                  <a:pt x="28" y="36"/>
                </a:moveTo>
                <a:cubicBezTo>
                  <a:pt x="33" y="35"/>
                  <a:pt x="38" y="34"/>
                  <a:pt x="39" y="35"/>
                </a:cubicBezTo>
                <a:cubicBezTo>
                  <a:pt x="47" y="42"/>
                  <a:pt x="48" y="35"/>
                  <a:pt x="50" y="31"/>
                </a:cubicBezTo>
                <a:cubicBezTo>
                  <a:pt x="54" y="23"/>
                  <a:pt x="51" y="17"/>
                  <a:pt x="45" y="13"/>
                </a:cubicBezTo>
                <a:cubicBezTo>
                  <a:pt x="38" y="9"/>
                  <a:pt x="32" y="10"/>
                  <a:pt x="27" y="16"/>
                </a:cubicBezTo>
                <a:cubicBezTo>
                  <a:pt x="21" y="23"/>
                  <a:pt x="22" y="31"/>
                  <a:pt x="28" y="3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2">
            <a:extLst>
              <a:ext uri="{FF2B5EF4-FFF2-40B4-BE49-F238E27FC236}">
                <a16:creationId xmlns:a16="http://schemas.microsoft.com/office/drawing/2014/main" id="{6623F162-4290-4E98-844B-DF9D304D9322}"/>
              </a:ext>
            </a:extLst>
          </p:cNvPr>
          <p:cNvSpPr>
            <a:spLocks/>
          </p:cNvSpPr>
          <p:nvPr/>
        </p:nvSpPr>
        <p:spPr bwMode="auto">
          <a:xfrm>
            <a:off x="9893300" y="3140076"/>
            <a:ext cx="236537" cy="236538"/>
          </a:xfrm>
          <a:custGeom>
            <a:avLst/>
            <a:gdLst>
              <a:gd name="T0" fmla="*/ 33 w 68"/>
              <a:gd name="T1" fmla="*/ 0 h 68"/>
              <a:gd name="T2" fmla="*/ 68 w 68"/>
              <a:gd name="T3" fmla="*/ 33 h 68"/>
              <a:gd name="T4" fmla="*/ 35 w 68"/>
              <a:gd name="T5" fmla="*/ 68 h 68"/>
              <a:gd name="T6" fmla="*/ 0 w 68"/>
              <a:gd name="T7" fmla="*/ 35 h 68"/>
              <a:gd name="T8" fmla="*/ 33 w 68"/>
              <a:gd name="T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68">
                <a:moveTo>
                  <a:pt x="33" y="0"/>
                </a:moveTo>
                <a:cubicBezTo>
                  <a:pt x="45" y="11"/>
                  <a:pt x="56" y="22"/>
                  <a:pt x="68" y="33"/>
                </a:cubicBezTo>
                <a:cubicBezTo>
                  <a:pt x="57" y="45"/>
                  <a:pt x="46" y="56"/>
                  <a:pt x="35" y="68"/>
                </a:cubicBezTo>
                <a:cubicBezTo>
                  <a:pt x="23" y="57"/>
                  <a:pt x="12" y="46"/>
                  <a:pt x="0" y="35"/>
                </a:cubicBezTo>
                <a:cubicBezTo>
                  <a:pt x="11" y="23"/>
                  <a:pt x="22" y="12"/>
                  <a:pt x="33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3">
            <a:extLst>
              <a:ext uri="{FF2B5EF4-FFF2-40B4-BE49-F238E27FC236}">
                <a16:creationId xmlns:a16="http://schemas.microsoft.com/office/drawing/2014/main" id="{BC4A853B-A67B-4DCA-B228-245AB88FAB00}"/>
              </a:ext>
            </a:extLst>
          </p:cNvPr>
          <p:cNvSpPr>
            <a:spLocks/>
          </p:cNvSpPr>
          <p:nvPr/>
        </p:nvSpPr>
        <p:spPr bwMode="auto">
          <a:xfrm>
            <a:off x="8548688" y="3140076"/>
            <a:ext cx="236537" cy="236538"/>
          </a:xfrm>
          <a:custGeom>
            <a:avLst/>
            <a:gdLst>
              <a:gd name="T0" fmla="*/ 0 w 68"/>
              <a:gd name="T1" fmla="*/ 34 h 68"/>
              <a:gd name="T2" fmla="*/ 35 w 68"/>
              <a:gd name="T3" fmla="*/ 0 h 68"/>
              <a:gd name="T4" fmla="*/ 68 w 68"/>
              <a:gd name="T5" fmla="*/ 35 h 68"/>
              <a:gd name="T6" fmla="*/ 33 w 68"/>
              <a:gd name="T7" fmla="*/ 68 h 68"/>
              <a:gd name="T8" fmla="*/ 0 w 68"/>
              <a:gd name="T9" fmla="*/ 34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68">
                <a:moveTo>
                  <a:pt x="0" y="34"/>
                </a:moveTo>
                <a:cubicBezTo>
                  <a:pt x="12" y="22"/>
                  <a:pt x="23" y="12"/>
                  <a:pt x="35" y="0"/>
                </a:cubicBezTo>
                <a:cubicBezTo>
                  <a:pt x="46" y="12"/>
                  <a:pt x="56" y="23"/>
                  <a:pt x="68" y="35"/>
                </a:cubicBezTo>
                <a:cubicBezTo>
                  <a:pt x="56" y="46"/>
                  <a:pt x="45" y="57"/>
                  <a:pt x="33" y="68"/>
                </a:cubicBezTo>
                <a:cubicBezTo>
                  <a:pt x="22" y="57"/>
                  <a:pt x="11" y="46"/>
                  <a:pt x="0" y="34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4">
            <a:extLst>
              <a:ext uri="{FF2B5EF4-FFF2-40B4-BE49-F238E27FC236}">
                <a16:creationId xmlns:a16="http://schemas.microsoft.com/office/drawing/2014/main" id="{5A9FDF21-8C6B-4DE4-9241-7BB7299A137B}"/>
              </a:ext>
            </a:extLst>
          </p:cNvPr>
          <p:cNvSpPr>
            <a:spLocks/>
          </p:cNvSpPr>
          <p:nvPr/>
        </p:nvSpPr>
        <p:spPr bwMode="auto">
          <a:xfrm>
            <a:off x="8493125" y="3087688"/>
            <a:ext cx="157162" cy="157163"/>
          </a:xfrm>
          <a:custGeom>
            <a:avLst/>
            <a:gdLst>
              <a:gd name="T0" fmla="*/ 3 w 45"/>
              <a:gd name="T1" fmla="*/ 45 h 45"/>
              <a:gd name="T2" fmla="*/ 1 w 45"/>
              <a:gd name="T3" fmla="*/ 37 h 45"/>
              <a:gd name="T4" fmla="*/ 37 w 45"/>
              <a:gd name="T5" fmla="*/ 1 h 45"/>
              <a:gd name="T6" fmla="*/ 43 w 45"/>
              <a:gd name="T7" fmla="*/ 2 h 45"/>
              <a:gd name="T8" fmla="*/ 44 w 45"/>
              <a:gd name="T9" fmla="*/ 8 h 45"/>
              <a:gd name="T10" fmla="*/ 9 w 45"/>
              <a:gd name="T11" fmla="*/ 43 h 45"/>
              <a:gd name="T12" fmla="*/ 3 w 45"/>
              <a:gd name="T1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45">
                <a:moveTo>
                  <a:pt x="3" y="45"/>
                </a:moveTo>
                <a:cubicBezTo>
                  <a:pt x="2" y="42"/>
                  <a:pt x="0" y="38"/>
                  <a:pt x="1" y="37"/>
                </a:cubicBezTo>
                <a:cubicBezTo>
                  <a:pt x="13" y="24"/>
                  <a:pt x="25" y="13"/>
                  <a:pt x="37" y="1"/>
                </a:cubicBezTo>
                <a:cubicBezTo>
                  <a:pt x="38" y="0"/>
                  <a:pt x="42" y="1"/>
                  <a:pt x="43" y="2"/>
                </a:cubicBezTo>
                <a:cubicBezTo>
                  <a:pt x="45" y="3"/>
                  <a:pt x="45" y="7"/>
                  <a:pt x="44" y="8"/>
                </a:cubicBezTo>
                <a:cubicBezTo>
                  <a:pt x="32" y="20"/>
                  <a:pt x="21" y="31"/>
                  <a:pt x="9" y="43"/>
                </a:cubicBezTo>
                <a:cubicBezTo>
                  <a:pt x="8" y="44"/>
                  <a:pt x="6" y="44"/>
                  <a:pt x="3" y="45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5">
            <a:extLst>
              <a:ext uri="{FF2B5EF4-FFF2-40B4-BE49-F238E27FC236}">
                <a16:creationId xmlns:a16="http://schemas.microsoft.com/office/drawing/2014/main" id="{0450B286-EEF1-4DD7-B85E-B88B476DBBE1}"/>
              </a:ext>
            </a:extLst>
          </p:cNvPr>
          <p:cNvSpPr>
            <a:spLocks/>
          </p:cNvSpPr>
          <p:nvPr/>
        </p:nvSpPr>
        <p:spPr bwMode="auto">
          <a:xfrm>
            <a:off x="10028238" y="3087688"/>
            <a:ext cx="160337" cy="149225"/>
          </a:xfrm>
          <a:custGeom>
            <a:avLst/>
            <a:gdLst>
              <a:gd name="T0" fmla="*/ 46 w 46"/>
              <a:gd name="T1" fmla="*/ 41 h 43"/>
              <a:gd name="T2" fmla="*/ 36 w 46"/>
              <a:gd name="T3" fmla="*/ 42 h 43"/>
              <a:gd name="T4" fmla="*/ 1 w 46"/>
              <a:gd name="T5" fmla="*/ 8 h 43"/>
              <a:gd name="T6" fmla="*/ 1 w 46"/>
              <a:gd name="T7" fmla="*/ 1 h 43"/>
              <a:gd name="T8" fmla="*/ 8 w 46"/>
              <a:gd name="T9" fmla="*/ 1 h 43"/>
              <a:gd name="T10" fmla="*/ 44 w 46"/>
              <a:gd name="T11" fmla="*/ 36 h 43"/>
              <a:gd name="T12" fmla="*/ 46 w 46"/>
              <a:gd name="T13" fmla="*/ 4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" h="43">
                <a:moveTo>
                  <a:pt x="46" y="41"/>
                </a:moveTo>
                <a:cubicBezTo>
                  <a:pt x="42" y="42"/>
                  <a:pt x="38" y="43"/>
                  <a:pt x="36" y="42"/>
                </a:cubicBezTo>
                <a:cubicBezTo>
                  <a:pt x="24" y="31"/>
                  <a:pt x="13" y="20"/>
                  <a:pt x="1" y="8"/>
                </a:cubicBezTo>
                <a:cubicBezTo>
                  <a:pt x="0" y="7"/>
                  <a:pt x="0" y="3"/>
                  <a:pt x="1" y="1"/>
                </a:cubicBezTo>
                <a:cubicBezTo>
                  <a:pt x="3" y="0"/>
                  <a:pt x="7" y="0"/>
                  <a:pt x="8" y="1"/>
                </a:cubicBezTo>
                <a:cubicBezTo>
                  <a:pt x="20" y="12"/>
                  <a:pt x="32" y="24"/>
                  <a:pt x="44" y="36"/>
                </a:cubicBezTo>
                <a:cubicBezTo>
                  <a:pt x="44" y="36"/>
                  <a:pt x="44" y="38"/>
                  <a:pt x="46" y="4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36">
            <a:extLst>
              <a:ext uri="{FF2B5EF4-FFF2-40B4-BE49-F238E27FC236}">
                <a16:creationId xmlns:a16="http://schemas.microsoft.com/office/drawing/2014/main" id="{C4B7AFA3-1A35-42D8-AA76-49CCFFF17FEE}"/>
              </a:ext>
            </a:extLst>
          </p:cNvPr>
          <p:cNvSpPr>
            <a:spLocks/>
          </p:cNvSpPr>
          <p:nvPr/>
        </p:nvSpPr>
        <p:spPr bwMode="auto">
          <a:xfrm>
            <a:off x="9010650" y="3389313"/>
            <a:ext cx="900112" cy="642938"/>
          </a:xfrm>
          <a:custGeom>
            <a:avLst/>
            <a:gdLst>
              <a:gd name="T0" fmla="*/ 117 w 259"/>
              <a:gd name="T1" fmla="*/ 150 h 185"/>
              <a:gd name="T2" fmla="*/ 258 w 259"/>
              <a:gd name="T3" fmla="*/ 126 h 185"/>
              <a:gd name="T4" fmla="*/ 259 w 259"/>
              <a:gd name="T5" fmla="*/ 130 h 185"/>
              <a:gd name="T6" fmla="*/ 248 w 259"/>
              <a:gd name="T7" fmla="*/ 134 h 185"/>
              <a:gd name="T8" fmla="*/ 128 w 259"/>
              <a:gd name="T9" fmla="*/ 154 h 185"/>
              <a:gd name="T10" fmla="*/ 115 w 259"/>
              <a:gd name="T11" fmla="*/ 165 h 185"/>
              <a:gd name="T12" fmla="*/ 84 w 259"/>
              <a:gd name="T13" fmla="*/ 179 h 185"/>
              <a:gd name="T14" fmla="*/ 72 w 259"/>
              <a:gd name="T15" fmla="*/ 147 h 185"/>
              <a:gd name="T16" fmla="*/ 71 w 259"/>
              <a:gd name="T17" fmla="*/ 128 h 185"/>
              <a:gd name="T18" fmla="*/ 8 w 259"/>
              <a:gd name="T19" fmla="*/ 13 h 185"/>
              <a:gd name="T20" fmla="*/ 7 w 259"/>
              <a:gd name="T21" fmla="*/ 1 h 185"/>
              <a:gd name="T22" fmla="*/ 18 w 259"/>
              <a:gd name="T23" fmla="*/ 7 h 185"/>
              <a:gd name="T24" fmla="*/ 83 w 259"/>
              <a:gd name="T25" fmla="*/ 124 h 185"/>
              <a:gd name="T26" fmla="*/ 116 w 259"/>
              <a:gd name="T27" fmla="*/ 131 h 185"/>
              <a:gd name="T28" fmla="*/ 213 w 259"/>
              <a:gd name="T29" fmla="*/ 55 h 185"/>
              <a:gd name="T30" fmla="*/ 220 w 259"/>
              <a:gd name="T31" fmla="*/ 50 h 185"/>
              <a:gd name="T32" fmla="*/ 229 w 259"/>
              <a:gd name="T33" fmla="*/ 51 h 185"/>
              <a:gd name="T34" fmla="*/ 228 w 259"/>
              <a:gd name="T35" fmla="*/ 59 h 185"/>
              <a:gd name="T36" fmla="*/ 215 w 259"/>
              <a:gd name="T37" fmla="*/ 70 h 185"/>
              <a:gd name="T38" fmla="*/ 123 w 259"/>
              <a:gd name="T39" fmla="*/ 142 h 185"/>
              <a:gd name="T40" fmla="*/ 116 w 259"/>
              <a:gd name="T41" fmla="*/ 148 h 185"/>
              <a:gd name="T42" fmla="*/ 117 w 259"/>
              <a:gd name="T43" fmla="*/ 150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59" h="185">
                <a:moveTo>
                  <a:pt x="117" y="150"/>
                </a:moveTo>
                <a:cubicBezTo>
                  <a:pt x="164" y="142"/>
                  <a:pt x="211" y="134"/>
                  <a:pt x="258" y="126"/>
                </a:cubicBezTo>
                <a:cubicBezTo>
                  <a:pt x="258" y="127"/>
                  <a:pt x="258" y="129"/>
                  <a:pt x="259" y="130"/>
                </a:cubicBezTo>
                <a:cubicBezTo>
                  <a:pt x="255" y="131"/>
                  <a:pt x="252" y="133"/>
                  <a:pt x="248" y="134"/>
                </a:cubicBezTo>
                <a:cubicBezTo>
                  <a:pt x="208" y="141"/>
                  <a:pt x="168" y="148"/>
                  <a:pt x="128" y="154"/>
                </a:cubicBezTo>
                <a:cubicBezTo>
                  <a:pt x="121" y="156"/>
                  <a:pt x="117" y="157"/>
                  <a:pt x="115" y="165"/>
                </a:cubicBezTo>
                <a:cubicBezTo>
                  <a:pt x="112" y="179"/>
                  <a:pt x="96" y="185"/>
                  <a:pt x="84" y="179"/>
                </a:cubicBezTo>
                <a:cubicBezTo>
                  <a:pt x="71" y="174"/>
                  <a:pt x="65" y="159"/>
                  <a:pt x="72" y="147"/>
                </a:cubicBezTo>
                <a:cubicBezTo>
                  <a:pt x="76" y="139"/>
                  <a:pt x="75" y="134"/>
                  <a:pt x="71" y="128"/>
                </a:cubicBezTo>
                <a:cubicBezTo>
                  <a:pt x="50" y="90"/>
                  <a:pt x="29" y="51"/>
                  <a:pt x="8" y="13"/>
                </a:cubicBezTo>
                <a:cubicBezTo>
                  <a:pt x="5" y="9"/>
                  <a:pt x="0" y="4"/>
                  <a:pt x="7" y="1"/>
                </a:cubicBezTo>
                <a:cubicBezTo>
                  <a:pt x="10" y="0"/>
                  <a:pt x="16" y="4"/>
                  <a:pt x="18" y="7"/>
                </a:cubicBezTo>
                <a:cubicBezTo>
                  <a:pt x="40" y="46"/>
                  <a:pt x="61" y="85"/>
                  <a:pt x="83" y="124"/>
                </a:cubicBezTo>
                <a:cubicBezTo>
                  <a:pt x="89" y="136"/>
                  <a:pt x="106" y="139"/>
                  <a:pt x="116" y="131"/>
                </a:cubicBezTo>
                <a:cubicBezTo>
                  <a:pt x="148" y="106"/>
                  <a:pt x="180" y="81"/>
                  <a:pt x="213" y="55"/>
                </a:cubicBezTo>
                <a:cubicBezTo>
                  <a:pt x="215" y="54"/>
                  <a:pt x="217" y="51"/>
                  <a:pt x="220" y="50"/>
                </a:cubicBezTo>
                <a:cubicBezTo>
                  <a:pt x="223" y="49"/>
                  <a:pt x="226" y="50"/>
                  <a:pt x="229" y="51"/>
                </a:cubicBezTo>
                <a:cubicBezTo>
                  <a:pt x="229" y="53"/>
                  <a:pt x="229" y="57"/>
                  <a:pt x="228" y="59"/>
                </a:cubicBezTo>
                <a:cubicBezTo>
                  <a:pt x="224" y="63"/>
                  <a:pt x="219" y="66"/>
                  <a:pt x="215" y="70"/>
                </a:cubicBezTo>
                <a:cubicBezTo>
                  <a:pt x="184" y="94"/>
                  <a:pt x="153" y="118"/>
                  <a:pt x="123" y="142"/>
                </a:cubicBezTo>
                <a:cubicBezTo>
                  <a:pt x="120" y="143"/>
                  <a:pt x="118" y="146"/>
                  <a:pt x="116" y="148"/>
                </a:cubicBezTo>
                <a:cubicBezTo>
                  <a:pt x="116" y="148"/>
                  <a:pt x="116" y="149"/>
                  <a:pt x="117" y="15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37">
            <a:extLst>
              <a:ext uri="{FF2B5EF4-FFF2-40B4-BE49-F238E27FC236}">
                <a16:creationId xmlns:a16="http://schemas.microsoft.com/office/drawing/2014/main" id="{4E615266-5DA4-4CFD-964A-CE142840A59E}"/>
              </a:ext>
            </a:extLst>
          </p:cNvPr>
          <p:cNvSpPr>
            <a:spLocks noEditPoints="1"/>
          </p:cNvSpPr>
          <p:nvPr/>
        </p:nvSpPr>
        <p:spPr bwMode="auto">
          <a:xfrm>
            <a:off x="9197975" y="4122738"/>
            <a:ext cx="277812" cy="277813"/>
          </a:xfrm>
          <a:custGeom>
            <a:avLst/>
            <a:gdLst>
              <a:gd name="T0" fmla="*/ 39 w 80"/>
              <a:gd name="T1" fmla="*/ 80 h 80"/>
              <a:gd name="T2" fmla="*/ 0 w 80"/>
              <a:gd name="T3" fmla="*/ 40 h 80"/>
              <a:gd name="T4" fmla="*/ 40 w 80"/>
              <a:gd name="T5" fmla="*/ 0 h 80"/>
              <a:gd name="T6" fmla="*/ 80 w 80"/>
              <a:gd name="T7" fmla="*/ 40 h 80"/>
              <a:gd name="T8" fmla="*/ 39 w 80"/>
              <a:gd name="T9" fmla="*/ 80 h 80"/>
              <a:gd name="T10" fmla="*/ 6 w 80"/>
              <a:gd name="T11" fmla="*/ 44 h 80"/>
              <a:gd name="T12" fmla="*/ 27 w 80"/>
              <a:gd name="T13" fmla="*/ 71 h 80"/>
              <a:gd name="T14" fmla="*/ 39 w 80"/>
              <a:gd name="T15" fmla="*/ 69 h 80"/>
              <a:gd name="T16" fmla="*/ 51 w 80"/>
              <a:gd name="T17" fmla="*/ 72 h 80"/>
              <a:gd name="T18" fmla="*/ 73 w 80"/>
              <a:gd name="T19" fmla="*/ 44 h 80"/>
              <a:gd name="T20" fmla="*/ 65 w 80"/>
              <a:gd name="T21" fmla="*/ 40 h 80"/>
              <a:gd name="T22" fmla="*/ 73 w 80"/>
              <a:gd name="T23" fmla="*/ 35 h 80"/>
              <a:gd name="T24" fmla="*/ 43 w 80"/>
              <a:gd name="T25" fmla="*/ 7 h 80"/>
              <a:gd name="T26" fmla="*/ 44 w 80"/>
              <a:gd name="T27" fmla="*/ 36 h 80"/>
              <a:gd name="T28" fmla="*/ 67 w 80"/>
              <a:gd name="T29" fmla="*/ 57 h 80"/>
              <a:gd name="T30" fmla="*/ 19 w 80"/>
              <a:gd name="T31" fmla="*/ 10 h 80"/>
              <a:gd name="T32" fmla="*/ 5 w 80"/>
              <a:gd name="T33" fmla="*/ 35 h 80"/>
              <a:gd name="T34" fmla="*/ 18 w 80"/>
              <a:gd name="T35" fmla="*/ 40 h 80"/>
              <a:gd name="T36" fmla="*/ 6 w 80"/>
              <a:gd name="T37" fmla="*/ 44 h 80"/>
              <a:gd name="T38" fmla="*/ 34 w 80"/>
              <a:gd name="T39" fmla="*/ 28 h 80"/>
              <a:gd name="T40" fmla="*/ 36 w 80"/>
              <a:gd name="T41" fmla="*/ 28 h 80"/>
              <a:gd name="T42" fmla="*/ 36 w 80"/>
              <a:gd name="T43" fmla="*/ 6 h 80"/>
              <a:gd name="T44" fmla="*/ 24 w 80"/>
              <a:gd name="T45" fmla="*/ 10 h 80"/>
              <a:gd name="T46" fmla="*/ 34 w 80"/>
              <a:gd name="T47" fmla="*/ 2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0" h="80">
                <a:moveTo>
                  <a:pt x="39" y="80"/>
                </a:moveTo>
                <a:cubicBezTo>
                  <a:pt x="17" y="80"/>
                  <a:pt x="0" y="63"/>
                  <a:pt x="0" y="40"/>
                </a:cubicBezTo>
                <a:cubicBezTo>
                  <a:pt x="0" y="18"/>
                  <a:pt x="18" y="0"/>
                  <a:pt x="40" y="0"/>
                </a:cubicBezTo>
                <a:cubicBezTo>
                  <a:pt x="61" y="0"/>
                  <a:pt x="79" y="18"/>
                  <a:pt x="80" y="40"/>
                </a:cubicBezTo>
                <a:cubicBezTo>
                  <a:pt x="80" y="62"/>
                  <a:pt x="62" y="80"/>
                  <a:pt x="39" y="80"/>
                </a:cubicBezTo>
                <a:close/>
                <a:moveTo>
                  <a:pt x="6" y="44"/>
                </a:moveTo>
                <a:cubicBezTo>
                  <a:pt x="8" y="58"/>
                  <a:pt x="15" y="67"/>
                  <a:pt x="27" y="71"/>
                </a:cubicBezTo>
                <a:cubicBezTo>
                  <a:pt x="31" y="72"/>
                  <a:pt x="36" y="70"/>
                  <a:pt x="39" y="69"/>
                </a:cubicBezTo>
                <a:cubicBezTo>
                  <a:pt x="43" y="70"/>
                  <a:pt x="48" y="72"/>
                  <a:pt x="51" y="72"/>
                </a:cubicBezTo>
                <a:cubicBezTo>
                  <a:pt x="64" y="67"/>
                  <a:pt x="71" y="57"/>
                  <a:pt x="73" y="44"/>
                </a:cubicBezTo>
                <a:cubicBezTo>
                  <a:pt x="71" y="42"/>
                  <a:pt x="68" y="41"/>
                  <a:pt x="65" y="40"/>
                </a:cubicBezTo>
                <a:cubicBezTo>
                  <a:pt x="68" y="38"/>
                  <a:pt x="71" y="36"/>
                  <a:pt x="73" y="35"/>
                </a:cubicBezTo>
                <a:cubicBezTo>
                  <a:pt x="68" y="17"/>
                  <a:pt x="60" y="9"/>
                  <a:pt x="43" y="7"/>
                </a:cubicBezTo>
                <a:cubicBezTo>
                  <a:pt x="43" y="17"/>
                  <a:pt x="40" y="28"/>
                  <a:pt x="44" y="36"/>
                </a:cubicBezTo>
                <a:cubicBezTo>
                  <a:pt x="48" y="44"/>
                  <a:pt x="58" y="49"/>
                  <a:pt x="67" y="57"/>
                </a:cubicBezTo>
                <a:cubicBezTo>
                  <a:pt x="41" y="52"/>
                  <a:pt x="30" y="33"/>
                  <a:pt x="19" y="10"/>
                </a:cubicBezTo>
                <a:cubicBezTo>
                  <a:pt x="13" y="20"/>
                  <a:pt x="9" y="27"/>
                  <a:pt x="5" y="35"/>
                </a:cubicBezTo>
                <a:cubicBezTo>
                  <a:pt x="10" y="37"/>
                  <a:pt x="13" y="38"/>
                  <a:pt x="18" y="40"/>
                </a:cubicBezTo>
                <a:cubicBezTo>
                  <a:pt x="12" y="42"/>
                  <a:pt x="9" y="43"/>
                  <a:pt x="6" y="44"/>
                </a:cubicBezTo>
                <a:close/>
                <a:moveTo>
                  <a:pt x="34" y="28"/>
                </a:moveTo>
                <a:cubicBezTo>
                  <a:pt x="35" y="28"/>
                  <a:pt x="35" y="28"/>
                  <a:pt x="36" y="28"/>
                </a:cubicBezTo>
                <a:cubicBezTo>
                  <a:pt x="36" y="21"/>
                  <a:pt x="36" y="14"/>
                  <a:pt x="36" y="6"/>
                </a:cubicBezTo>
                <a:cubicBezTo>
                  <a:pt x="32" y="8"/>
                  <a:pt x="28" y="9"/>
                  <a:pt x="24" y="10"/>
                </a:cubicBezTo>
                <a:cubicBezTo>
                  <a:pt x="28" y="17"/>
                  <a:pt x="31" y="23"/>
                  <a:pt x="34" y="28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38">
            <a:extLst>
              <a:ext uri="{FF2B5EF4-FFF2-40B4-BE49-F238E27FC236}">
                <a16:creationId xmlns:a16="http://schemas.microsoft.com/office/drawing/2014/main" id="{596B7AC5-DFF0-484B-A739-D1380F1AB64A}"/>
              </a:ext>
            </a:extLst>
          </p:cNvPr>
          <p:cNvSpPr>
            <a:spLocks noEditPoints="1"/>
          </p:cNvSpPr>
          <p:nvPr/>
        </p:nvSpPr>
        <p:spPr bwMode="auto">
          <a:xfrm>
            <a:off x="9493250" y="4084638"/>
            <a:ext cx="188912" cy="187325"/>
          </a:xfrm>
          <a:custGeom>
            <a:avLst/>
            <a:gdLst>
              <a:gd name="T0" fmla="*/ 0 w 54"/>
              <a:gd name="T1" fmla="*/ 27 h 54"/>
              <a:gd name="T2" fmla="*/ 26 w 54"/>
              <a:gd name="T3" fmla="*/ 0 h 54"/>
              <a:gd name="T4" fmla="*/ 54 w 54"/>
              <a:gd name="T5" fmla="*/ 28 h 54"/>
              <a:gd name="T6" fmla="*/ 26 w 54"/>
              <a:gd name="T7" fmla="*/ 54 h 54"/>
              <a:gd name="T8" fmla="*/ 0 w 54"/>
              <a:gd name="T9" fmla="*/ 27 h 54"/>
              <a:gd name="T10" fmla="*/ 10 w 54"/>
              <a:gd name="T11" fmla="*/ 26 h 54"/>
              <a:gd name="T12" fmla="*/ 6 w 54"/>
              <a:gd name="T13" fmla="*/ 34 h 54"/>
              <a:gd name="T14" fmla="*/ 30 w 54"/>
              <a:gd name="T15" fmla="*/ 47 h 54"/>
              <a:gd name="T16" fmla="*/ 42 w 54"/>
              <a:gd name="T17" fmla="*/ 43 h 54"/>
              <a:gd name="T18" fmla="*/ 12 w 54"/>
              <a:gd name="T19" fmla="*/ 12 h 54"/>
              <a:gd name="T20" fmla="*/ 10 w 54"/>
              <a:gd name="T21" fmla="*/ 26 h 54"/>
              <a:gd name="T22" fmla="*/ 46 w 54"/>
              <a:gd name="T23" fmla="*/ 36 h 54"/>
              <a:gd name="T24" fmla="*/ 30 w 54"/>
              <a:gd name="T25" fmla="*/ 7 h 54"/>
              <a:gd name="T26" fmla="*/ 46 w 54"/>
              <a:gd name="T27" fmla="*/ 36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" h="54">
                <a:moveTo>
                  <a:pt x="0" y="27"/>
                </a:moveTo>
                <a:cubicBezTo>
                  <a:pt x="0" y="12"/>
                  <a:pt x="12" y="0"/>
                  <a:pt x="26" y="0"/>
                </a:cubicBezTo>
                <a:cubicBezTo>
                  <a:pt x="41" y="0"/>
                  <a:pt x="54" y="13"/>
                  <a:pt x="54" y="28"/>
                </a:cubicBezTo>
                <a:cubicBezTo>
                  <a:pt x="53" y="42"/>
                  <a:pt x="41" y="54"/>
                  <a:pt x="26" y="54"/>
                </a:cubicBezTo>
                <a:cubicBezTo>
                  <a:pt x="12" y="54"/>
                  <a:pt x="0" y="42"/>
                  <a:pt x="0" y="27"/>
                </a:cubicBezTo>
                <a:close/>
                <a:moveTo>
                  <a:pt x="10" y="26"/>
                </a:moveTo>
                <a:cubicBezTo>
                  <a:pt x="8" y="30"/>
                  <a:pt x="6" y="32"/>
                  <a:pt x="6" y="34"/>
                </a:cubicBezTo>
                <a:cubicBezTo>
                  <a:pt x="7" y="40"/>
                  <a:pt x="13" y="44"/>
                  <a:pt x="30" y="47"/>
                </a:cubicBezTo>
                <a:cubicBezTo>
                  <a:pt x="34" y="48"/>
                  <a:pt x="39" y="44"/>
                  <a:pt x="42" y="43"/>
                </a:cubicBezTo>
                <a:cubicBezTo>
                  <a:pt x="31" y="32"/>
                  <a:pt x="22" y="22"/>
                  <a:pt x="12" y="12"/>
                </a:cubicBezTo>
                <a:cubicBezTo>
                  <a:pt x="9" y="16"/>
                  <a:pt x="1" y="20"/>
                  <a:pt x="10" y="26"/>
                </a:cubicBezTo>
                <a:close/>
                <a:moveTo>
                  <a:pt x="46" y="36"/>
                </a:moveTo>
                <a:cubicBezTo>
                  <a:pt x="48" y="16"/>
                  <a:pt x="44" y="8"/>
                  <a:pt x="30" y="7"/>
                </a:cubicBezTo>
                <a:cubicBezTo>
                  <a:pt x="28" y="26"/>
                  <a:pt x="28" y="26"/>
                  <a:pt x="46" y="3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39">
            <a:extLst>
              <a:ext uri="{FF2B5EF4-FFF2-40B4-BE49-F238E27FC236}">
                <a16:creationId xmlns:a16="http://schemas.microsoft.com/office/drawing/2014/main" id="{A8253DA6-8AA9-45CF-9313-8E80C0A810C6}"/>
              </a:ext>
            </a:extLst>
          </p:cNvPr>
          <p:cNvSpPr>
            <a:spLocks/>
          </p:cNvSpPr>
          <p:nvPr/>
        </p:nvSpPr>
        <p:spPr bwMode="auto">
          <a:xfrm>
            <a:off x="9309100" y="4435476"/>
            <a:ext cx="46037" cy="122238"/>
          </a:xfrm>
          <a:custGeom>
            <a:avLst/>
            <a:gdLst>
              <a:gd name="T0" fmla="*/ 13 w 13"/>
              <a:gd name="T1" fmla="*/ 35 h 35"/>
              <a:gd name="T2" fmla="*/ 0 w 13"/>
              <a:gd name="T3" fmla="*/ 35 h 35"/>
              <a:gd name="T4" fmla="*/ 1 w 13"/>
              <a:gd name="T5" fmla="*/ 5 h 35"/>
              <a:gd name="T6" fmla="*/ 6 w 13"/>
              <a:gd name="T7" fmla="*/ 0 h 35"/>
              <a:gd name="T8" fmla="*/ 13 w 13"/>
              <a:gd name="T9" fmla="*/ 5 h 35"/>
              <a:gd name="T10" fmla="*/ 13 w 13"/>
              <a:gd name="T11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35">
                <a:moveTo>
                  <a:pt x="13" y="35"/>
                </a:moveTo>
                <a:cubicBezTo>
                  <a:pt x="8" y="35"/>
                  <a:pt x="5" y="35"/>
                  <a:pt x="0" y="35"/>
                </a:cubicBezTo>
                <a:cubicBezTo>
                  <a:pt x="0" y="25"/>
                  <a:pt x="0" y="15"/>
                  <a:pt x="1" y="5"/>
                </a:cubicBezTo>
                <a:cubicBezTo>
                  <a:pt x="1" y="3"/>
                  <a:pt x="4" y="0"/>
                  <a:pt x="6" y="0"/>
                </a:cubicBezTo>
                <a:cubicBezTo>
                  <a:pt x="8" y="0"/>
                  <a:pt x="12" y="3"/>
                  <a:pt x="13" y="5"/>
                </a:cubicBezTo>
                <a:cubicBezTo>
                  <a:pt x="13" y="15"/>
                  <a:pt x="13" y="25"/>
                  <a:pt x="13" y="35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0">
            <a:extLst>
              <a:ext uri="{FF2B5EF4-FFF2-40B4-BE49-F238E27FC236}">
                <a16:creationId xmlns:a16="http://schemas.microsoft.com/office/drawing/2014/main" id="{556D661A-84CE-4170-AE79-C627EABDB7C2}"/>
              </a:ext>
            </a:extLst>
          </p:cNvPr>
          <p:cNvSpPr>
            <a:spLocks/>
          </p:cNvSpPr>
          <p:nvPr/>
        </p:nvSpPr>
        <p:spPr bwMode="auto">
          <a:xfrm>
            <a:off x="9844088" y="3911601"/>
            <a:ext cx="122237" cy="38100"/>
          </a:xfrm>
          <a:custGeom>
            <a:avLst/>
            <a:gdLst>
              <a:gd name="T0" fmla="*/ 0 w 35"/>
              <a:gd name="T1" fmla="*/ 11 h 11"/>
              <a:gd name="T2" fmla="*/ 0 w 35"/>
              <a:gd name="T3" fmla="*/ 0 h 11"/>
              <a:gd name="T4" fmla="*/ 35 w 35"/>
              <a:gd name="T5" fmla="*/ 0 h 11"/>
              <a:gd name="T6" fmla="*/ 35 w 35"/>
              <a:gd name="T7" fmla="*/ 11 h 11"/>
              <a:gd name="T8" fmla="*/ 0 w 35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11">
                <a:moveTo>
                  <a:pt x="0" y="11"/>
                </a:moveTo>
                <a:cubicBezTo>
                  <a:pt x="0" y="7"/>
                  <a:pt x="0" y="4"/>
                  <a:pt x="0" y="0"/>
                </a:cubicBezTo>
                <a:cubicBezTo>
                  <a:pt x="12" y="0"/>
                  <a:pt x="23" y="0"/>
                  <a:pt x="35" y="0"/>
                </a:cubicBezTo>
                <a:cubicBezTo>
                  <a:pt x="35" y="4"/>
                  <a:pt x="35" y="7"/>
                  <a:pt x="35" y="11"/>
                </a:cubicBezTo>
                <a:cubicBezTo>
                  <a:pt x="24" y="11"/>
                  <a:pt x="13" y="11"/>
                  <a:pt x="0" y="1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1">
            <a:extLst>
              <a:ext uri="{FF2B5EF4-FFF2-40B4-BE49-F238E27FC236}">
                <a16:creationId xmlns:a16="http://schemas.microsoft.com/office/drawing/2014/main" id="{59918618-6227-444C-B7AE-E99DF58293D6}"/>
              </a:ext>
            </a:extLst>
          </p:cNvPr>
          <p:cNvSpPr>
            <a:spLocks/>
          </p:cNvSpPr>
          <p:nvPr/>
        </p:nvSpPr>
        <p:spPr bwMode="auto">
          <a:xfrm>
            <a:off x="8697913" y="3908426"/>
            <a:ext cx="122237" cy="44450"/>
          </a:xfrm>
          <a:custGeom>
            <a:avLst/>
            <a:gdLst>
              <a:gd name="T0" fmla="*/ 35 w 35"/>
              <a:gd name="T1" fmla="*/ 1 h 13"/>
              <a:gd name="T2" fmla="*/ 35 w 35"/>
              <a:gd name="T3" fmla="*/ 13 h 13"/>
              <a:gd name="T4" fmla="*/ 4 w 35"/>
              <a:gd name="T5" fmla="*/ 13 h 13"/>
              <a:gd name="T6" fmla="*/ 0 w 35"/>
              <a:gd name="T7" fmla="*/ 7 h 13"/>
              <a:gd name="T8" fmla="*/ 4 w 35"/>
              <a:gd name="T9" fmla="*/ 1 h 13"/>
              <a:gd name="T10" fmla="*/ 35 w 35"/>
              <a:gd name="T11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" h="13">
                <a:moveTo>
                  <a:pt x="35" y="1"/>
                </a:moveTo>
                <a:cubicBezTo>
                  <a:pt x="35" y="5"/>
                  <a:pt x="35" y="8"/>
                  <a:pt x="35" y="13"/>
                </a:cubicBezTo>
                <a:cubicBezTo>
                  <a:pt x="24" y="13"/>
                  <a:pt x="14" y="13"/>
                  <a:pt x="4" y="13"/>
                </a:cubicBezTo>
                <a:cubicBezTo>
                  <a:pt x="2" y="12"/>
                  <a:pt x="0" y="9"/>
                  <a:pt x="0" y="7"/>
                </a:cubicBezTo>
                <a:cubicBezTo>
                  <a:pt x="0" y="5"/>
                  <a:pt x="2" y="1"/>
                  <a:pt x="4" y="1"/>
                </a:cubicBezTo>
                <a:cubicBezTo>
                  <a:pt x="14" y="0"/>
                  <a:pt x="24" y="1"/>
                  <a:pt x="35" y="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2">
            <a:extLst>
              <a:ext uri="{FF2B5EF4-FFF2-40B4-BE49-F238E27FC236}">
                <a16:creationId xmlns:a16="http://schemas.microsoft.com/office/drawing/2014/main" id="{ABAF4FB9-872C-4F27-AAE5-8FD341D40DD8}"/>
              </a:ext>
            </a:extLst>
          </p:cNvPr>
          <p:cNvSpPr>
            <a:spLocks/>
          </p:cNvSpPr>
          <p:nvPr/>
        </p:nvSpPr>
        <p:spPr bwMode="auto">
          <a:xfrm>
            <a:off x="9309100" y="3295651"/>
            <a:ext cx="46037" cy="122238"/>
          </a:xfrm>
          <a:custGeom>
            <a:avLst/>
            <a:gdLst>
              <a:gd name="T0" fmla="*/ 0 w 13"/>
              <a:gd name="T1" fmla="*/ 0 h 35"/>
              <a:gd name="T2" fmla="*/ 13 w 13"/>
              <a:gd name="T3" fmla="*/ 0 h 35"/>
              <a:gd name="T4" fmla="*/ 12 w 13"/>
              <a:gd name="T5" fmla="*/ 30 h 35"/>
              <a:gd name="T6" fmla="*/ 6 w 13"/>
              <a:gd name="T7" fmla="*/ 35 h 35"/>
              <a:gd name="T8" fmla="*/ 1 w 13"/>
              <a:gd name="T9" fmla="*/ 30 h 35"/>
              <a:gd name="T10" fmla="*/ 0 w 13"/>
              <a:gd name="T11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35">
                <a:moveTo>
                  <a:pt x="0" y="0"/>
                </a:moveTo>
                <a:cubicBezTo>
                  <a:pt x="5" y="0"/>
                  <a:pt x="8" y="0"/>
                  <a:pt x="13" y="0"/>
                </a:cubicBezTo>
                <a:cubicBezTo>
                  <a:pt x="13" y="10"/>
                  <a:pt x="13" y="20"/>
                  <a:pt x="12" y="30"/>
                </a:cubicBezTo>
                <a:cubicBezTo>
                  <a:pt x="12" y="32"/>
                  <a:pt x="8" y="35"/>
                  <a:pt x="6" y="35"/>
                </a:cubicBezTo>
                <a:cubicBezTo>
                  <a:pt x="4" y="34"/>
                  <a:pt x="1" y="31"/>
                  <a:pt x="1" y="30"/>
                </a:cubicBezTo>
                <a:cubicBezTo>
                  <a:pt x="0" y="20"/>
                  <a:pt x="0" y="10"/>
                  <a:pt x="0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3">
            <a:extLst>
              <a:ext uri="{FF2B5EF4-FFF2-40B4-BE49-F238E27FC236}">
                <a16:creationId xmlns:a16="http://schemas.microsoft.com/office/drawing/2014/main" id="{85C8A509-AB39-4804-9C1E-E65130BF1363}"/>
              </a:ext>
            </a:extLst>
          </p:cNvPr>
          <p:cNvSpPr>
            <a:spLocks/>
          </p:cNvSpPr>
          <p:nvPr/>
        </p:nvSpPr>
        <p:spPr bwMode="auto">
          <a:xfrm>
            <a:off x="9702800" y="4297363"/>
            <a:ext cx="85725" cy="79375"/>
          </a:xfrm>
          <a:custGeom>
            <a:avLst/>
            <a:gdLst>
              <a:gd name="T0" fmla="*/ 0 w 25"/>
              <a:gd name="T1" fmla="*/ 2 h 23"/>
              <a:gd name="T2" fmla="*/ 8 w 25"/>
              <a:gd name="T3" fmla="*/ 1 h 23"/>
              <a:gd name="T4" fmla="*/ 25 w 25"/>
              <a:gd name="T5" fmla="*/ 18 h 23"/>
              <a:gd name="T6" fmla="*/ 24 w 25"/>
              <a:gd name="T7" fmla="*/ 23 h 23"/>
              <a:gd name="T8" fmla="*/ 19 w 25"/>
              <a:gd name="T9" fmla="*/ 22 h 23"/>
              <a:gd name="T10" fmla="*/ 0 w 25"/>
              <a:gd name="T11" fmla="*/ 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3">
                <a:moveTo>
                  <a:pt x="0" y="2"/>
                </a:moveTo>
                <a:cubicBezTo>
                  <a:pt x="4" y="1"/>
                  <a:pt x="7" y="0"/>
                  <a:pt x="8" y="1"/>
                </a:cubicBezTo>
                <a:cubicBezTo>
                  <a:pt x="14" y="6"/>
                  <a:pt x="19" y="12"/>
                  <a:pt x="25" y="18"/>
                </a:cubicBezTo>
                <a:cubicBezTo>
                  <a:pt x="25" y="19"/>
                  <a:pt x="25" y="22"/>
                  <a:pt x="24" y="23"/>
                </a:cubicBezTo>
                <a:cubicBezTo>
                  <a:pt x="23" y="23"/>
                  <a:pt x="20" y="23"/>
                  <a:pt x="19" y="22"/>
                </a:cubicBezTo>
                <a:cubicBezTo>
                  <a:pt x="13" y="16"/>
                  <a:pt x="7" y="10"/>
                  <a:pt x="0" y="2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4">
            <a:extLst>
              <a:ext uri="{FF2B5EF4-FFF2-40B4-BE49-F238E27FC236}">
                <a16:creationId xmlns:a16="http://schemas.microsoft.com/office/drawing/2014/main" id="{87D0F0D4-6758-4258-B67D-DDD69166C993}"/>
              </a:ext>
            </a:extLst>
          </p:cNvPr>
          <p:cNvSpPr>
            <a:spLocks/>
          </p:cNvSpPr>
          <p:nvPr/>
        </p:nvSpPr>
        <p:spPr bwMode="auto">
          <a:xfrm>
            <a:off x="8890000" y="4300538"/>
            <a:ext cx="82550" cy="82550"/>
          </a:xfrm>
          <a:custGeom>
            <a:avLst/>
            <a:gdLst>
              <a:gd name="T0" fmla="*/ 24 w 24"/>
              <a:gd name="T1" fmla="*/ 5 h 24"/>
              <a:gd name="T2" fmla="*/ 4 w 24"/>
              <a:gd name="T3" fmla="*/ 24 h 24"/>
              <a:gd name="T4" fmla="*/ 0 w 24"/>
              <a:gd name="T5" fmla="*/ 22 h 24"/>
              <a:gd name="T6" fmla="*/ 1 w 24"/>
              <a:gd name="T7" fmla="*/ 17 h 24"/>
              <a:gd name="T8" fmla="*/ 17 w 24"/>
              <a:gd name="T9" fmla="*/ 1 h 24"/>
              <a:gd name="T10" fmla="*/ 21 w 24"/>
              <a:gd name="T11" fmla="*/ 0 h 24"/>
              <a:gd name="T12" fmla="*/ 24 w 24"/>
              <a:gd name="T13" fmla="*/ 5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24" y="5"/>
                </a:moveTo>
                <a:cubicBezTo>
                  <a:pt x="17" y="11"/>
                  <a:pt x="11" y="17"/>
                  <a:pt x="4" y="24"/>
                </a:cubicBezTo>
                <a:cubicBezTo>
                  <a:pt x="3" y="24"/>
                  <a:pt x="1" y="23"/>
                  <a:pt x="0" y="22"/>
                </a:cubicBezTo>
                <a:cubicBezTo>
                  <a:pt x="0" y="20"/>
                  <a:pt x="0" y="18"/>
                  <a:pt x="1" y="17"/>
                </a:cubicBezTo>
                <a:cubicBezTo>
                  <a:pt x="6" y="12"/>
                  <a:pt x="11" y="6"/>
                  <a:pt x="17" y="1"/>
                </a:cubicBezTo>
                <a:cubicBezTo>
                  <a:pt x="18" y="0"/>
                  <a:pt x="20" y="0"/>
                  <a:pt x="21" y="0"/>
                </a:cubicBezTo>
                <a:cubicBezTo>
                  <a:pt x="22" y="1"/>
                  <a:pt x="23" y="2"/>
                  <a:pt x="24" y="5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45">
            <a:extLst>
              <a:ext uri="{FF2B5EF4-FFF2-40B4-BE49-F238E27FC236}">
                <a16:creationId xmlns:a16="http://schemas.microsoft.com/office/drawing/2014/main" id="{B45A96EB-5507-40E7-9A6C-0D40D7992EDB}"/>
              </a:ext>
            </a:extLst>
          </p:cNvPr>
          <p:cNvSpPr>
            <a:spLocks/>
          </p:cNvSpPr>
          <p:nvPr/>
        </p:nvSpPr>
        <p:spPr bwMode="auto">
          <a:xfrm>
            <a:off x="8886825" y="3467101"/>
            <a:ext cx="71437" cy="85725"/>
          </a:xfrm>
          <a:custGeom>
            <a:avLst/>
            <a:gdLst>
              <a:gd name="T0" fmla="*/ 0 w 21"/>
              <a:gd name="T1" fmla="*/ 0 h 25"/>
              <a:gd name="T2" fmla="*/ 6 w 21"/>
              <a:gd name="T3" fmla="*/ 4 h 25"/>
              <a:gd name="T4" fmla="*/ 20 w 21"/>
              <a:gd name="T5" fmla="*/ 19 h 25"/>
              <a:gd name="T6" fmla="*/ 20 w 21"/>
              <a:gd name="T7" fmla="*/ 25 h 25"/>
              <a:gd name="T8" fmla="*/ 15 w 21"/>
              <a:gd name="T9" fmla="*/ 24 h 25"/>
              <a:gd name="T10" fmla="*/ 1 w 21"/>
              <a:gd name="T11" fmla="*/ 9 h 25"/>
              <a:gd name="T12" fmla="*/ 0 w 21"/>
              <a:gd name="T13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5">
                <a:moveTo>
                  <a:pt x="0" y="0"/>
                </a:moveTo>
                <a:cubicBezTo>
                  <a:pt x="4" y="2"/>
                  <a:pt x="5" y="3"/>
                  <a:pt x="6" y="4"/>
                </a:cubicBezTo>
                <a:cubicBezTo>
                  <a:pt x="11" y="9"/>
                  <a:pt x="16" y="14"/>
                  <a:pt x="20" y="19"/>
                </a:cubicBezTo>
                <a:cubicBezTo>
                  <a:pt x="21" y="20"/>
                  <a:pt x="20" y="23"/>
                  <a:pt x="20" y="25"/>
                </a:cubicBezTo>
                <a:cubicBezTo>
                  <a:pt x="19" y="25"/>
                  <a:pt x="16" y="25"/>
                  <a:pt x="15" y="24"/>
                </a:cubicBezTo>
                <a:cubicBezTo>
                  <a:pt x="10" y="19"/>
                  <a:pt x="5" y="14"/>
                  <a:pt x="1" y="9"/>
                </a:cubicBezTo>
                <a:cubicBezTo>
                  <a:pt x="0" y="8"/>
                  <a:pt x="0" y="4"/>
                  <a:pt x="0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46">
            <a:extLst>
              <a:ext uri="{FF2B5EF4-FFF2-40B4-BE49-F238E27FC236}">
                <a16:creationId xmlns:a16="http://schemas.microsoft.com/office/drawing/2014/main" id="{7DAC745C-6078-4601-92CC-1DECB98C9E4F}"/>
              </a:ext>
            </a:extLst>
          </p:cNvPr>
          <p:cNvSpPr>
            <a:spLocks/>
          </p:cNvSpPr>
          <p:nvPr/>
        </p:nvSpPr>
        <p:spPr bwMode="auto">
          <a:xfrm>
            <a:off x="9698038" y="3479801"/>
            <a:ext cx="90487" cy="80963"/>
          </a:xfrm>
          <a:custGeom>
            <a:avLst/>
            <a:gdLst>
              <a:gd name="T0" fmla="*/ 0 w 26"/>
              <a:gd name="T1" fmla="*/ 17 h 23"/>
              <a:gd name="T2" fmla="*/ 19 w 26"/>
              <a:gd name="T3" fmla="*/ 2 h 23"/>
              <a:gd name="T4" fmla="*/ 24 w 26"/>
              <a:gd name="T5" fmla="*/ 0 h 23"/>
              <a:gd name="T6" fmla="*/ 25 w 26"/>
              <a:gd name="T7" fmla="*/ 5 h 23"/>
              <a:gd name="T8" fmla="*/ 9 w 26"/>
              <a:gd name="T9" fmla="*/ 23 h 23"/>
              <a:gd name="T10" fmla="*/ 3 w 26"/>
              <a:gd name="T11" fmla="*/ 22 h 23"/>
              <a:gd name="T12" fmla="*/ 0 w 26"/>
              <a:gd name="T13" fmla="*/ 17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3">
                <a:moveTo>
                  <a:pt x="0" y="17"/>
                </a:moveTo>
                <a:cubicBezTo>
                  <a:pt x="6" y="12"/>
                  <a:pt x="13" y="7"/>
                  <a:pt x="19" y="2"/>
                </a:cubicBezTo>
                <a:cubicBezTo>
                  <a:pt x="20" y="1"/>
                  <a:pt x="23" y="1"/>
                  <a:pt x="24" y="0"/>
                </a:cubicBezTo>
                <a:cubicBezTo>
                  <a:pt x="25" y="2"/>
                  <a:pt x="26" y="5"/>
                  <a:pt x="25" y="5"/>
                </a:cubicBezTo>
                <a:cubicBezTo>
                  <a:pt x="20" y="11"/>
                  <a:pt x="14" y="17"/>
                  <a:pt x="9" y="23"/>
                </a:cubicBezTo>
                <a:cubicBezTo>
                  <a:pt x="8" y="23"/>
                  <a:pt x="5" y="22"/>
                  <a:pt x="3" y="22"/>
                </a:cubicBezTo>
                <a:cubicBezTo>
                  <a:pt x="2" y="20"/>
                  <a:pt x="1" y="18"/>
                  <a:pt x="0" y="17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47">
            <a:extLst>
              <a:ext uri="{FF2B5EF4-FFF2-40B4-BE49-F238E27FC236}">
                <a16:creationId xmlns:a16="http://schemas.microsoft.com/office/drawing/2014/main" id="{FEC1BD4C-D88E-4D6A-B71B-D98674A29192}"/>
              </a:ext>
            </a:extLst>
          </p:cNvPr>
          <p:cNvSpPr>
            <a:spLocks/>
          </p:cNvSpPr>
          <p:nvPr/>
        </p:nvSpPr>
        <p:spPr bwMode="auto">
          <a:xfrm>
            <a:off x="7361238" y="4157663"/>
            <a:ext cx="746125" cy="379413"/>
          </a:xfrm>
          <a:custGeom>
            <a:avLst/>
            <a:gdLst>
              <a:gd name="T0" fmla="*/ 115 w 215"/>
              <a:gd name="T1" fmla="*/ 16 h 109"/>
              <a:gd name="T2" fmla="*/ 158 w 215"/>
              <a:gd name="T3" fmla="*/ 109 h 109"/>
              <a:gd name="T4" fmla="*/ 99 w 215"/>
              <a:gd name="T5" fmla="*/ 109 h 109"/>
              <a:gd name="T6" fmla="*/ 93 w 215"/>
              <a:gd name="T7" fmla="*/ 31 h 109"/>
              <a:gd name="T8" fmla="*/ 91 w 215"/>
              <a:gd name="T9" fmla="*/ 30 h 109"/>
              <a:gd name="T10" fmla="*/ 83 w 215"/>
              <a:gd name="T11" fmla="*/ 109 h 109"/>
              <a:gd name="T12" fmla="*/ 29 w 215"/>
              <a:gd name="T13" fmla="*/ 109 h 109"/>
              <a:gd name="T14" fmla="*/ 74 w 215"/>
              <a:gd name="T15" fmla="*/ 15 h 109"/>
              <a:gd name="T16" fmla="*/ 30 w 215"/>
              <a:gd name="T17" fmla="*/ 66 h 109"/>
              <a:gd name="T18" fmla="*/ 20 w 215"/>
              <a:gd name="T19" fmla="*/ 109 h 109"/>
              <a:gd name="T20" fmla="*/ 0 w 215"/>
              <a:gd name="T21" fmla="*/ 109 h 109"/>
              <a:gd name="T22" fmla="*/ 3 w 215"/>
              <a:gd name="T23" fmla="*/ 82 h 109"/>
              <a:gd name="T24" fmla="*/ 93 w 215"/>
              <a:gd name="T25" fmla="*/ 3 h 109"/>
              <a:gd name="T26" fmla="*/ 187 w 215"/>
              <a:gd name="T27" fmla="*/ 66 h 109"/>
              <a:gd name="T28" fmla="*/ 191 w 215"/>
              <a:gd name="T29" fmla="*/ 77 h 109"/>
              <a:gd name="T30" fmla="*/ 215 w 215"/>
              <a:gd name="T31" fmla="*/ 108 h 109"/>
              <a:gd name="T32" fmla="*/ 168 w 215"/>
              <a:gd name="T33" fmla="*/ 108 h 109"/>
              <a:gd name="T34" fmla="*/ 153 w 215"/>
              <a:gd name="T35" fmla="*/ 55 h 109"/>
              <a:gd name="T36" fmla="*/ 115 w 215"/>
              <a:gd name="T37" fmla="*/ 16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15" h="109">
                <a:moveTo>
                  <a:pt x="115" y="16"/>
                </a:moveTo>
                <a:cubicBezTo>
                  <a:pt x="145" y="40"/>
                  <a:pt x="154" y="72"/>
                  <a:pt x="158" y="109"/>
                </a:cubicBezTo>
                <a:cubicBezTo>
                  <a:pt x="138" y="109"/>
                  <a:pt x="119" y="109"/>
                  <a:pt x="99" y="109"/>
                </a:cubicBezTo>
                <a:cubicBezTo>
                  <a:pt x="97" y="83"/>
                  <a:pt x="95" y="57"/>
                  <a:pt x="93" y="31"/>
                </a:cubicBezTo>
                <a:cubicBezTo>
                  <a:pt x="92" y="30"/>
                  <a:pt x="91" y="30"/>
                  <a:pt x="91" y="30"/>
                </a:cubicBezTo>
                <a:cubicBezTo>
                  <a:pt x="88" y="56"/>
                  <a:pt x="86" y="82"/>
                  <a:pt x="83" y="109"/>
                </a:cubicBezTo>
                <a:cubicBezTo>
                  <a:pt x="65" y="109"/>
                  <a:pt x="47" y="109"/>
                  <a:pt x="29" y="109"/>
                </a:cubicBezTo>
                <a:cubicBezTo>
                  <a:pt x="32" y="72"/>
                  <a:pt x="42" y="38"/>
                  <a:pt x="74" y="15"/>
                </a:cubicBezTo>
                <a:cubicBezTo>
                  <a:pt x="52" y="26"/>
                  <a:pt x="35" y="41"/>
                  <a:pt x="30" y="66"/>
                </a:cubicBezTo>
                <a:cubicBezTo>
                  <a:pt x="26" y="80"/>
                  <a:pt x="23" y="95"/>
                  <a:pt x="20" y="109"/>
                </a:cubicBezTo>
                <a:cubicBezTo>
                  <a:pt x="13" y="109"/>
                  <a:pt x="8" y="109"/>
                  <a:pt x="0" y="109"/>
                </a:cubicBezTo>
                <a:cubicBezTo>
                  <a:pt x="1" y="100"/>
                  <a:pt x="1" y="91"/>
                  <a:pt x="3" y="82"/>
                </a:cubicBezTo>
                <a:cubicBezTo>
                  <a:pt x="13" y="38"/>
                  <a:pt x="48" y="6"/>
                  <a:pt x="93" y="3"/>
                </a:cubicBezTo>
                <a:cubicBezTo>
                  <a:pt x="133" y="0"/>
                  <a:pt x="169" y="20"/>
                  <a:pt x="187" y="66"/>
                </a:cubicBezTo>
                <a:cubicBezTo>
                  <a:pt x="189" y="70"/>
                  <a:pt x="190" y="73"/>
                  <a:pt x="191" y="77"/>
                </a:cubicBezTo>
                <a:cubicBezTo>
                  <a:pt x="197" y="97"/>
                  <a:pt x="197" y="97"/>
                  <a:pt x="215" y="108"/>
                </a:cubicBezTo>
                <a:cubicBezTo>
                  <a:pt x="199" y="108"/>
                  <a:pt x="184" y="108"/>
                  <a:pt x="168" y="108"/>
                </a:cubicBezTo>
                <a:cubicBezTo>
                  <a:pt x="163" y="91"/>
                  <a:pt x="159" y="73"/>
                  <a:pt x="153" y="55"/>
                </a:cubicBezTo>
                <a:cubicBezTo>
                  <a:pt x="147" y="37"/>
                  <a:pt x="132" y="25"/>
                  <a:pt x="115" y="1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48">
            <a:extLst>
              <a:ext uri="{FF2B5EF4-FFF2-40B4-BE49-F238E27FC236}">
                <a16:creationId xmlns:a16="http://schemas.microsoft.com/office/drawing/2014/main" id="{1178BFC7-D3FA-4BE7-AF06-5481C795EB6A}"/>
              </a:ext>
            </a:extLst>
          </p:cNvPr>
          <p:cNvSpPr>
            <a:spLocks/>
          </p:cNvSpPr>
          <p:nvPr/>
        </p:nvSpPr>
        <p:spPr bwMode="auto">
          <a:xfrm>
            <a:off x="8170863" y="5102226"/>
            <a:ext cx="728662" cy="546100"/>
          </a:xfrm>
          <a:custGeom>
            <a:avLst/>
            <a:gdLst>
              <a:gd name="T0" fmla="*/ 55 w 210"/>
              <a:gd name="T1" fmla="*/ 157 h 157"/>
              <a:gd name="T2" fmla="*/ 0 w 210"/>
              <a:gd name="T3" fmla="*/ 92 h 157"/>
              <a:gd name="T4" fmla="*/ 39 w 210"/>
              <a:gd name="T5" fmla="*/ 98 h 157"/>
              <a:gd name="T6" fmla="*/ 79 w 210"/>
              <a:gd name="T7" fmla="*/ 90 h 157"/>
              <a:gd name="T8" fmla="*/ 204 w 210"/>
              <a:gd name="T9" fmla="*/ 4 h 157"/>
              <a:gd name="T10" fmla="*/ 210 w 210"/>
              <a:gd name="T11" fmla="*/ 0 h 157"/>
              <a:gd name="T12" fmla="*/ 55 w 210"/>
              <a:gd name="T13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0" h="157">
                <a:moveTo>
                  <a:pt x="55" y="157"/>
                </a:moveTo>
                <a:cubicBezTo>
                  <a:pt x="37" y="136"/>
                  <a:pt x="20" y="115"/>
                  <a:pt x="0" y="92"/>
                </a:cubicBezTo>
                <a:cubicBezTo>
                  <a:pt x="15" y="94"/>
                  <a:pt x="27" y="95"/>
                  <a:pt x="39" y="98"/>
                </a:cubicBezTo>
                <a:cubicBezTo>
                  <a:pt x="54" y="102"/>
                  <a:pt x="66" y="99"/>
                  <a:pt x="79" y="90"/>
                </a:cubicBezTo>
                <a:cubicBezTo>
                  <a:pt x="120" y="60"/>
                  <a:pt x="163" y="32"/>
                  <a:pt x="204" y="4"/>
                </a:cubicBezTo>
                <a:cubicBezTo>
                  <a:pt x="206" y="2"/>
                  <a:pt x="208" y="1"/>
                  <a:pt x="210" y="0"/>
                </a:cubicBezTo>
                <a:cubicBezTo>
                  <a:pt x="159" y="52"/>
                  <a:pt x="107" y="104"/>
                  <a:pt x="55" y="157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49">
            <a:extLst>
              <a:ext uri="{FF2B5EF4-FFF2-40B4-BE49-F238E27FC236}">
                <a16:creationId xmlns:a16="http://schemas.microsoft.com/office/drawing/2014/main" id="{3CA51C09-26D3-4D6E-B745-E51DEE4C1212}"/>
              </a:ext>
            </a:extLst>
          </p:cNvPr>
          <p:cNvSpPr>
            <a:spLocks/>
          </p:cNvSpPr>
          <p:nvPr/>
        </p:nvSpPr>
        <p:spPr bwMode="auto">
          <a:xfrm>
            <a:off x="8521700" y="1985963"/>
            <a:ext cx="476250" cy="274638"/>
          </a:xfrm>
          <a:custGeom>
            <a:avLst/>
            <a:gdLst>
              <a:gd name="T0" fmla="*/ 51 w 137"/>
              <a:gd name="T1" fmla="*/ 24 h 79"/>
              <a:gd name="T2" fmla="*/ 90 w 137"/>
              <a:gd name="T3" fmla="*/ 24 h 79"/>
              <a:gd name="T4" fmla="*/ 112 w 137"/>
              <a:gd name="T5" fmla="*/ 6 h 79"/>
              <a:gd name="T6" fmla="*/ 136 w 137"/>
              <a:gd name="T7" fmla="*/ 6 h 79"/>
              <a:gd name="T8" fmla="*/ 136 w 137"/>
              <a:gd name="T9" fmla="*/ 46 h 79"/>
              <a:gd name="T10" fmla="*/ 127 w 137"/>
              <a:gd name="T11" fmla="*/ 52 h 79"/>
              <a:gd name="T12" fmla="*/ 115 w 137"/>
              <a:gd name="T13" fmla="*/ 64 h 79"/>
              <a:gd name="T14" fmla="*/ 115 w 137"/>
              <a:gd name="T15" fmla="*/ 78 h 79"/>
              <a:gd name="T16" fmla="*/ 111 w 137"/>
              <a:gd name="T17" fmla="*/ 79 h 79"/>
              <a:gd name="T18" fmla="*/ 111 w 137"/>
              <a:gd name="T19" fmla="*/ 63 h 79"/>
              <a:gd name="T20" fmla="*/ 101 w 137"/>
              <a:gd name="T21" fmla="*/ 52 h 79"/>
              <a:gd name="T22" fmla="*/ 91 w 137"/>
              <a:gd name="T23" fmla="*/ 42 h 79"/>
              <a:gd name="T24" fmla="*/ 77 w 137"/>
              <a:gd name="T25" fmla="*/ 29 h 79"/>
              <a:gd name="T26" fmla="*/ 69 w 137"/>
              <a:gd name="T27" fmla="*/ 29 h 79"/>
              <a:gd name="T28" fmla="*/ 44 w 137"/>
              <a:gd name="T29" fmla="*/ 41 h 79"/>
              <a:gd name="T30" fmla="*/ 16 w 137"/>
              <a:gd name="T31" fmla="*/ 49 h 79"/>
              <a:gd name="T32" fmla="*/ 1 w 137"/>
              <a:gd name="T33" fmla="*/ 24 h 79"/>
              <a:gd name="T34" fmla="*/ 21 w 137"/>
              <a:gd name="T35" fmla="*/ 2 h 79"/>
              <a:gd name="T36" fmla="*/ 47 w 137"/>
              <a:gd name="T37" fmla="*/ 15 h 79"/>
              <a:gd name="T38" fmla="*/ 51 w 137"/>
              <a:gd name="T39" fmla="*/ 24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37" h="79">
                <a:moveTo>
                  <a:pt x="51" y="24"/>
                </a:moveTo>
                <a:cubicBezTo>
                  <a:pt x="64" y="24"/>
                  <a:pt x="77" y="24"/>
                  <a:pt x="90" y="24"/>
                </a:cubicBezTo>
                <a:cubicBezTo>
                  <a:pt x="93" y="6"/>
                  <a:pt x="93" y="6"/>
                  <a:pt x="112" y="6"/>
                </a:cubicBezTo>
                <a:cubicBezTo>
                  <a:pt x="120" y="6"/>
                  <a:pt x="127" y="6"/>
                  <a:pt x="136" y="6"/>
                </a:cubicBezTo>
                <a:cubicBezTo>
                  <a:pt x="136" y="21"/>
                  <a:pt x="137" y="34"/>
                  <a:pt x="136" y="46"/>
                </a:cubicBezTo>
                <a:cubicBezTo>
                  <a:pt x="136" y="49"/>
                  <a:pt x="130" y="52"/>
                  <a:pt x="127" y="52"/>
                </a:cubicBezTo>
                <a:cubicBezTo>
                  <a:pt x="117" y="51"/>
                  <a:pt x="114" y="55"/>
                  <a:pt x="115" y="64"/>
                </a:cubicBezTo>
                <a:cubicBezTo>
                  <a:pt x="116" y="69"/>
                  <a:pt x="115" y="74"/>
                  <a:pt x="115" y="78"/>
                </a:cubicBezTo>
                <a:cubicBezTo>
                  <a:pt x="114" y="78"/>
                  <a:pt x="112" y="79"/>
                  <a:pt x="111" y="79"/>
                </a:cubicBezTo>
                <a:cubicBezTo>
                  <a:pt x="111" y="73"/>
                  <a:pt x="110" y="68"/>
                  <a:pt x="111" y="63"/>
                </a:cubicBezTo>
                <a:cubicBezTo>
                  <a:pt x="112" y="55"/>
                  <a:pt x="109" y="51"/>
                  <a:pt x="101" y="52"/>
                </a:cubicBezTo>
                <a:cubicBezTo>
                  <a:pt x="93" y="53"/>
                  <a:pt x="91" y="49"/>
                  <a:pt x="91" y="42"/>
                </a:cubicBezTo>
                <a:cubicBezTo>
                  <a:pt x="91" y="29"/>
                  <a:pt x="91" y="29"/>
                  <a:pt x="77" y="29"/>
                </a:cubicBezTo>
                <a:cubicBezTo>
                  <a:pt x="74" y="29"/>
                  <a:pt x="72" y="29"/>
                  <a:pt x="69" y="29"/>
                </a:cubicBezTo>
                <a:cubicBezTo>
                  <a:pt x="59" y="29"/>
                  <a:pt x="49" y="28"/>
                  <a:pt x="44" y="41"/>
                </a:cubicBezTo>
                <a:cubicBezTo>
                  <a:pt x="40" y="50"/>
                  <a:pt x="26" y="53"/>
                  <a:pt x="16" y="49"/>
                </a:cubicBezTo>
                <a:cubicBezTo>
                  <a:pt x="6" y="45"/>
                  <a:pt x="0" y="35"/>
                  <a:pt x="1" y="24"/>
                </a:cubicBezTo>
                <a:cubicBezTo>
                  <a:pt x="2" y="13"/>
                  <a:pt x="10" y="4"/>
                  <a:pt x="21" y="2"/>
                </a:cubicBezTo>
                <a:cubicBezTo>
                  <a:pt x="31" y="0"/>
                  <a:pt x="42" y="5"/>
                  <a:pt x="47" y="15"/>
                </a:cubicBezTo>
                <a:cubicBezTo>
                  <a:pt x="49" y="18"/>
                  <a:pt x="49" y="21"/>
                  <a:pt x="51" y="24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0">
            <a:extLst>
              <a:ext uri="{FF2B5EF4-FFF2-40B4-BE49-F238E27FC236}">
                <a16:creationId xmlns:a16="http://schemas.microsoft.com/office/drawing/2014/main" id="{1818DB98-4A60-4AB5-BB08-913DC892BCF2}"/>
              </a:ext>
            </a:extLst>
          </p:cNvPr>
          <p:cNvSpPr>
            <a:spLocks/>
          </p:cNvSpPr>
          <p:nvPr/>
        </p:nvSpPr>
        <p:spPr bwMode="auto">
          <a:xfrm>
            <a:off x="8864600" y="2257426"/>
            <a:ext cx="133350" cy="250825"/>
          </a:xfrm>
          <a:custGeom>
            <a:avLst/>
            <a:gdLst>
              <a:gd name="T0" fmla="*/ 0 w 38"/>
              <a:gd name="T1" fmla="*/ 46 h 72"/>
              <a:gd name="T2" fmla="*/ 0 w 38"/>
              <a:gd name="T3" fmla="*/ 10 h 72"/>
              <a:gd name="T4" fmla="*/ 3 w 38"/>
              <a:gd name="T5" fmla="*/ 5 h 72"/>
              <a:gd name="T6" fmla="*/ 33 w 38"/>
              <a:gd name="T7" fmla="*/ 13 h 72"/>
              <a:gd name="T8" fmla="*/ 28 w 38"/>
              <a:gd name="T9" fmla="*/ 42 h 72"/>
              <a:gd name="T10" fmla="*/ 17 w 38"/>
              <a:gd name="T11" fmla="*/ 66 h 72"/>
              <a:gd name="T12" fmla="*/ 13 w 38"/>
              <a:gd name="T13" fmla="*/ 72 h 72"/>
              <a:gd name="T14" fmla="*/ 13 w 38"/>
              <a:gd name="T15" fmla="*/ 49 h 72"/>
              <a:gd name="T16" fmla="*/ 0 w 38"/>
              <a:gd name="T17" fmla="*/ 46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72">
                <a:moveTo>
                  <a:pt x="0" y="46"/>
                </a:moveTo>
                <a:cubicBezTo>
                  <a:pt x="0" y="34"/>
                  <a:pt x="0" y="22"/>
                  <a:pt x="0" y="10"/>
                </a:cubicBezTo>
                <a:cubicBezTo>
                  <a:pt x="0" y="8"/>
                  <a:pt x="2" y="6"/>
                  <a:pt x="3" y="5"/>
                </a:cubicBezTo>
                <a:cubicBezTo>
                  <a:pt x="11" y="0"/>
                  <a:pt x="28" y="5"/>
                  <a:pt x="33" y="13"/>
                </a:cubicBezTo>
                <a:cubicBezTo>
                  <a:pt x="38" y="22"/>
                  <a:pt x="37" y="39"/>
                  <a:pt x="28" y="42"/>
                </a:cubicBezTo>
                <a:cubicBezTo>
                  <a:pt x="15" y="47"/>
                  <a:pt x="16" y="56"/>
                  <a:pt x="17" y="66"/>
                </a:cubicBezTo>
                <a:cubicBezTo>
                  <a:pt x="17" y="68"/>
                  <a:pt x="16" y="70"/>
                  <a:pt x="13" y="72"/>
                </a:cubicBezTo>
                <a:cubicBezTo>
                  <a:pt x="13" y="64"/>
                  <a:pt x="13" y="57"/>
                  <a:pt x="13" y="49"/>
                </a:cubicBezTo>
                <a:cubicBezTo>
                  <a:pt x="8" y="48"/>
                  <a:pt x="5" y="47"/>
                  <a:pt x="0" y="4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51">
            <a:extLst>
              <a:ext uri="{FF2B5EF4-FFF2-40B4-BE49-F238E27FC236}">
                <a16:creationId xmlns:a16="http://schemas.microsoft.com/office/drawing/2014/main" id="{3BD93F59-A0C3-4D6A-AF0E-B41899A325D2}"/>
              </a:ext>
            </a:extLst>
          </p:cNvPr>
          <p:cNvSpPr>
            <a:spLocks/>
          </p:cNvSpPr>
          <p:nvPr/>
        </p:nvSpPr>
        <p:spPr bwMode="auto">
          <a:xfrm>
            <a:off x="8834438" y="2528888"/>
            <a:ext cx="173037" cy="146050"/>
          </a:xfrm>
          <a:custGeom>
            <a:avLst/>
            <a:gdLst>
              <a:gd name="T0" fmla="*/ 50 w 50"/>
              <a:gd name="T1" fmla="*/ 0 h 42"/>
              <a:gd name="T2" fmla="*/ 25 w 50"/>
              <a:gd name="T3" fmla="*/ 42 h 42"/>
              <a:gd name="T4" fmla="*/ 0 w 50"/>
              <a:gd name="T5" fmla="*/ 0 h 42"/>
              <a:gd name="T6" fmla="*/ 50 w 50"/>
              <a:gd name="T7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0" h="42">
                <a:moveTo>
                  <a:pt x="50" y="0"/>
                </a:moveTo>
                <a:cubicBezTo>
                  <a:pt x="42" y="14"/>
                  <a:pt x="34" y="27"/>
                  <a:pt x="25" y="42"/>
                </a:cubicBezTo>
                <a:cubicBezTo>
                  <a:pt x="17" y="28"/>
                  <a:pt x="9" y="14"/>
                  <a:pt x="0" y="0"/>
                </a:cubicBezTo>
                <a:cubicBezTo>
                  <a:pt x="17" y="0"/>
                  <a:pt x="32" y="0"/>
                  <a:pt x="50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2">
            <a:extLst>
              <a:ext uri="{FF2B5EF4-FFF2-40B4-BE49-F238E27FC236}">
                <a16:creationId xmlns:a16="http://schemas.microsoft.com/office/drawing/2014/main" id="{B2D0FD0A-3083-481F-903B-2C032E840B17}"/>
              </a:ext>
            </a:extLst>
          </p:cNvPr>
          <p:cNvSpPr>
            <a:spLocks/>
          </p:cNvSpPr>
          <p:nvPr/>
        </p:nvSpPr>
        <p:spPr bwMode="auto">
          <a:xfrm>
            <a:off x="8369300" y="2076451"/>
            <a:ext cx="141287" cy="7938"/>
          </a:xfrm>
          <a:custGeom>
            <a:avLst/>
            <a:gdLst>
              <a:gd name="T0" fmla="*/ 0 w 41"/>
              <a:gd name="T1" fmla="*/ 0 h 2"/>
              <a:gd name="T2" fmla="*/ 41 w 41"/>
              <a:gd name="T3" fmla="*/ 0 h 2"/>
              <a:gd name="T4" fmla="*/ 41 w 41"/>
              <a:gd name="T5" fmla="*/ 2 h 2"/>
              <a:gd name="T6" fmla="*/ 0 w 41"/>
              <a:gd name="T7" fmla="*/ 2 h 2"/>
              <a:gd name="T8" fmla="*/ 0 w 41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2">
                <a:moveTo>
                  <a:pt x="0" y="0"/>
                </a:moveTo>
                <a:cubicBezTo>
                  <a:pt x="14" y="0"/>
                  <a:pt x="27" y="0"/>
                  <a:pt x="41" y="0"/>
                </a:cubicBezTo>
                <a:cubicBezTo>
                  <a:pt x="41" y="0"/>
                  <a:pt x="41" y="1"/>
                  <a:pt x="41" y="2"/>
                </a:cubicBezTo>
                <a:cubicBezTo>
                  <a:pt x="27" y="2"/>
                  <a:pt x="14" y="2"/>
                  <a:pt x="0" y="2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53">
            <a:extLst>
              <a:ext uri="{FF2B5EF4-FFF2-40B4-BE49-F238E27FC236}">
                <a16:creationId xmlns:a16="http://schemas.microsoft.com/office/drawing/2014/main" id="{9A10D991-E595-453A-9BF6-4927498FA8E8}"/>
              </a:ext>
            </a:extLst>
          </p:cNvPr>
          <p:cNvSpPr>
            <a:spLocks noEditPoints="1"/>
          </p:cNvSpPr>
          <p:nvPr/>
        </p:nvSpPr>
        <p:spPr bwMode="auto">
          <a:xfrm>
            <a:off x="7416800" y="2882901"/>
            <a:ext cx="673100" cy="517525"/>
          </a:xfrm>
          <a:custGeom>
            <a:avLst/>
            <a:gdLst>
              <a:gd name="T0" fmla="*/ 0 w 194"/>
              <a:gd name="T1" fmla="*/ 149 h 149"/>
              <a:gd name="T2" fmla="*/ 50 w 194"/>
              <a:gd name="T3" fmla="*/ 78 h 149"/>
              <a:gd name="T4" fmla="*/ 59 w 194"/>
              <a:gd name="T5" fmla="*/ 71 h 149"/>
              <a:gd name="T6" fmla="*/ 95 w 194"/>
              <a:gd name="T7" fmla="*/ 14 h 149"/>
              <a:gd name="T8" fmla="*/ 119 w 194"/>
              <a:gd name="T9" fmla="*/ 1 h 149"/>
              <a:gd name="T10" fmla="*/ 149 w 194"/>
              <a:gd name="T11" fmla="*/ 18 h 149"/>
              <a:gd name="T12" fmla="*/ 170 w 194"/>
              <a:gd name="T13" fmla="*/ 64 h 149"/>
              <a:gd name="T14" fmla="*/ 181 w 194"/>
              <a:gd name="T15" fmla="*/ 114 h 149"/>
              <a:gd name="T16" fmla="*/ 189 w 194"/>
              <a:gd name="T17" fmla="*/ 125 h 149"/>
              <a:gd name="T18" fmla="*/ 185 w 194"/>
              <a:gd name="T19" fmla="*/ 146 h 149"/>
              <a:gd name="T20" fmla="*/ 176 w 194"/>
              <a:gd name="T21" fmla="*/ 116 h 149"/>
              <a:gd name="T22" fmla="*/ 157 w 194"/>
              <a:gd name="T23" fmla="*/ 100 h 149"/>
              <a:gd name="T24" fmla="*/ 149 w 194"/>
              <a:gd name="T25" fmla="*/ 82 h 149"/>
              <a:gd name="T26" fmla="*/ 140 w 194"/>
              <a:gd name="T27" fmla="*/ 66 h 149"/>
              <a:gd name="T28" fmla="*/ 131 w 194"/>
              <a:gd name="T29" fmla="*/ 48 h 149"/>
              <a:gd name="T30" fmla="*/ 100 w 194"/>
              <a:gd name="T31" fmla="*/ 96 h 149"/>
              <a:gd name="T32" fmla="*/ 103 w 194"/>
              <a:gd name="T33" fmla="*/ 104 h 149"/>
              <a:gd name="T34" fmla="*/ 117 w 194"/>
              <a:gd name="T35" fmla="*/ 149 h 149"/>
              <a:gd name="T36" fmla="*/ 0 w 194"/>
              <a:gd name="T37" fmla="*/ 149 h 149"/>
              <a:gd name="T38" fmla="*/ 121 w 194"/>
              <a:gd name="T39" fmla="*/ 9 h 149"/>
              <a:gd name="T40" fmla="*/ 106 w 194"/>
              <a:gd name="T41" fmla="*/ 24 h 149"/>
              <a:gd name="T42" fmla="*/ 120 w 194"/>
              <a:gd name="T43" fmla="*/ 39 h 149"/>
              <a:gd name="T44" fmla="*/ 135 w 194"/>
              <a:gd name="T45" fmla="*/ 24 h 149"/>
              <a:gd name="T46" fmla="*/ 121 w 194"/>
              <a:gd name="T47" fmla="*/ 9 h 149"/>
              <a:gd name="T48" fmla="*/ 73 w 194"/>
              <a:gd name="T49" fmla="*/ 113 h 149"/>
              <a:gd name="T50" fmla="*/ 59 w 194"/>
              <a:gd name="T51" fmla="*/ 97 h 149"/>
              <a:gd name="T52" fmla="*/ 44 w 194"/>
              <a:gd name="T53" fmla="*/ 112 h 149"/>
              <a:gd name="T54" fmla="*/ 58 w 194"/>
              <a:gd name="T55" fmla="*/ 127 h 149"/>
              <a:gd name="T56" fmla="*/ 73 w 194"/>
              <a:gd name="T57" fmla="*/ 113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94" h="149">
                <a:moveTo>
                  <a:pt x="0" y="149"/>
                </a:moveTo>
                <a:cubicBezTo>
                  <a:pt x="1" y="114"/>
                  <a:pt x="20" y="89"/>
                  <a:pt x="50" y="78"/>
                </a:cubicBezTo>
                <a:cubicBezTo>
                  <a:pt x="54" y="77"/>
                  <a:pt x="57" y="74"/>
                  <a:pt x="59" y="71"/>
                </a:cubicBezTo>
                <a:cubicBezTo>
                  <a:pt x="71" y="52"/>
                  <a:pt x="84" y="34"/>
                  <a:pt x="95" y="14"/>
                </a:cubicBezTo>
                <a:cubicBezTo>
                  <a:pt x="101" y="3"/>
                  <a:pt x="110" y="0"/>
                  <a:pt x="119" y="1"/>
                </a:cubicBezTo>
                <a:cubicBezTo>
                  <a:pt x="131" y="2"/>
                  <a:pt x="143" y="6"/>
                  <a:pt x="149" y="18"/>
                </a:cubicBezTo>
                <a:cubicBezTo>
                  <a:pt x="157" y="33"/>
                  <a:pt x="167" y="48"/>
                  <a:pt x="170" y="64"/>
                </a:cubicBezTo>
                <a:cubicBezTo>
                  <a:pt x="174" y="80"/>
                  <a:pt x="185" y="96"/>
                  <a:pt x="181" y="114"/>
                </a:cubicBezTo>
                <a:cubicBezTo>
                  <a:pt x="180" y="117"/>
                  <a:pt x="186" y="122"/>
                  <a:pt x="189" y="125"/>
                </a:cubicBezTo>
                <a:cubicBezTo>
                  <a:pt x="194" y="132"/>
                  <a:pt x="192" y="143"/>
                  <a:pt x="185" y="146"/>
                </a:cubicBezTo>
                <a:cubicBezTo>
                  <a:pt x="182" y="136"/>
                  <a:pt x="179" y="126"/>
                  <a:pt x="176" y="116"/>
                </a:cubicBezTo>
                <a:cubicBezTo>
                  <a:pt x="158" y="116"/>
                  <a:pt x="159" y="116"/>
                  <a:pt x="157" y="100"/>
                </a:cubicBezTo>
                <a:cubicBezTo>
                  <a:pt x="156" y="94"/>
                  <a:pt x="152" y="88"/>
                  <a:pt x="149" y="82"/>
                </a:cubicBezTo>
                <a:cubicBezTo>
                  <a:pt x="146" y="77"/>
                  <a:pt x="143" y="71"/>
                  <a:pt x="140" y="66"/>
                </a:cubicBezTo>
                <a:cubicBezTo>
                  <a:pt x="138" y="60"/>
                  <a:pt x="135" y="55"/>
                  <a:pt x="131" y="48"/>
                </a:cubicBezTo>
                <a:cubicBezTo>
                  <a:pt x="120" y="65"/>
                  <a:pt x="110" y="80"/>
                  <a:pt x="100" y="96"/>
                </a:cubicBezTo>
                <a:cubicBezTo>
                  <a:pt x="99" y="98"/>
                  <a:pt x="102" y="102"/>
                  <a:pt x="103" y="104"/>
                </a:cubicBezTo>
                <a:cubicBezTo>
                  <a:pt x="112" y="118"/>
                  <a:pt x="117" y="132"/>
                  <a:pt x="117" y="149"/>
                </a:cubicBezTo>
                <a:cubicBezTo>
                  <a:pt x="78" y="149"/>
                  <a:pt x="39" y="149"/>
                  <a:pt x="0" y="149"/>
                </a:cubicBezTo>
                <a:close/>
                <a:moveTo>
                  <a:pt x="121" y="9"/>
                </a:moveTo>
                <a:cubicBezTo>
                  <a:pt x="113" y="9"/>
                  <a:pt x="106" y="16"/>
                  <a:pt x="106" y="24"/>
                </a:cubicBezTo>
                <a:cubicBezTo>
                  <a:pt x="106" y="32"/>
                  <a:pt x="113" y="39"/>
                  <a:pt x="120" y="39"/>
                </a:cubicBezTo>
                <a:cubicBezTo>
                  <a:pt x="129" y="39"/>
                  <a:pt x="135" y="32"/>
                  <a:pt x="135" y="24"/>
                </a:cubicBezTo>
                <a:cubicBezTo>
                  <a:pt x="135" y="16"/>
                  <a:pt x="128" y="9"/>
                  <a:pt x="121" y="9"/>
                </a:cubicBezTo>
                <a:close/>
                <a:moveTo>
                  <a:pt x="73" y="113"/>
                </a:moveTo>
                <a:cubicBezTo>
                  <a:pt x="74" y="105"/>
                  <a:pt x="67" y="98"/>
                  <a:pt x="59" y="97"/>
                </a:cubicBezTo>
                <a:cubicBezTo>
                  <a:pt x="52" y="97"/>
                  <a:pt x="44" y="105"/>
                  <a:pt x="44" y="112"/>
                </a:cubicBezTo>
                <a:cubicBezTo>
                  <a:pt x="43" y="120"/>
                  <a:pt x="50" y="127"/>
                  <a:pt x="58" y="127"/>
                </a:cubicBezTo>
                <a:cubicBezTo>
                  <a:pt x="66" y="128"/>
                  <a:pt x="73" y="121"/>
                  <a:pt x="73" y="113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54">
            <a:extLst>
              <a:ext uri="{FF2B5EF4-FFF2-40B4-BE49-F238E27FC236}">
                <a16:creationId xmlns:a16="http://schemas.microsoft.com/office/drawing/2014/main" id="{47A8068B-8713-44FE-BF2E-6C3B0A0FA250}"/>
              </a:ext>
            </a:extLst>
          </p:cNvPr>
          <p:cNvSpPr>
            <a:spLocks/>
          </p:cNvSpPr>
          <p:nvPr/>
        </p:nvSpPr>
        <p:spPr bwMode="auto">
          <a:xfrm>
            <a:off x="7948613" y="3300413"/>
            <a:ext cx="58737" cy="100013"/>
          </a:xfrm>
          <a:custGeom>
            <a:avLst/>
            <a:gdLst>
              <a:gd name="T0" fmla="*/ 10 w 17"/>
              <a:gd name="T1" fmla="*/ 8 h 29"/>
              <a:gd name="T2" fmla="*/ 16 w 17"/>
              <a:gd name="T3" fmla="*/ 22 h 29"/>
              <a:gd name="T4" fmla="*/ 17 w 17"/>
              <a:gd name="T5" fmla="*/ 29 h 29"/>
              <a:gd name="T6" fmla="*/ 10 w 17"/>
              <a:gd name="T7" fmla="*/ 26 h 29"/>
              <a:gd name="T8" fmla="*/ 4 w 17"/>
              <a:gd name="T9" fmla="*/ 6 h 29"/>
              <a:gd name="T10" fmla="*/ 9 w 17"/>
              <a:gd name="T11" fmla="*/ 0 h 29"/>
              <a:gd name="T12" fmla="*/ 13 w 17"/>
              <a:gd name="T13" fmla="*/ 7 h 29"/>
              <a:gd name="T14" fmla="*/ 10 w 17"/>
              <a:gd name="T15" fmla="*/ 8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29">
                <a:moveTo>
                  <a:pt x="10" y="8"/>
                </a:moveTo>
                <a:cubicBezTo>
                  <a:pt x="12" y="13"/>
                  <a:pt x="14" y="17"/>
                  <a:pt x="16" y="22"/>
                </a:cubicBezTo>
                <a:cubicBezTo>
                  <a:pt x="17" y="24"/>
                  <a:pt x="17" y="26"/>
                  <a:pt x="17" y="29"/>
                </a:cubicBezTo>
                <a:cubicBezTo>
                  <a:pt x="15" y="28"/>
                  <a:pt x="12" y="28"/>
                  <a:pt x="10" y="26"/>
                </a:cubicBezTo>
                <a:cubicBezTo>
                  <a:pt x="4" y="21"/>
                  <a:pt x="0" y="15"/>
                  <a:pt x="4" y="6"/>
                </a:cubicBezTo>
                <a:cubicBezTo>
                  <a:pt x="5" y="4"/>
                  <a:pt x="7" y="2"/>
                  <a:pt x="9" y="0"/>
                </a:cubicBezTo>
                <a:cubicBezTo>
                  <a:pt x="10" y="2"/>
                  <a:pt x="12" y="4"/>
                  <a:pt x="13" y="7"/>
                </a:cubicBezTo>
                <a:cubicBezTo>
                  <a:pt x="12" y="7"/>
                  <a:pt x="11" y="8"/>
                  <a:pt x="10" y="8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72" name="Grupo 171">
            <a:extLst>
              <a:ext uri="{FF2B5EF4-FFF2-40B4-BE49-F238E27FC236}">
                <a16:creationId xmlns:a16="http://schemas.microsoft.com/office/drawing/2014/main" id="{5F7AD735-934A-4A6C-B938-BA660A83502F}"/>
              </a:ext>
            </a:extLst>
          </p:cNvPr>
          <p:cNvGrpSpPr/>
          <p:nvPr/>
        </p:nvGrpSpPr>
        <p:grpSpPr>
          <a:xfrm>
            <a:off x="4998244" y="4886396"/>
            <a:ext cx="2612264" cy="1758467"/>
            <a:chOff x="585788" y="4532313"/>
            <a:chExt cx="1874837" cy="1262062"/>
          </a:xfrm>
        </p:grpSpPr>
        <p:sp>
          <p:nvSpPr>
            <p:cNvPr id="131" name="Freeform 58">
              <a:extLst>
                <a:ext uri="{FF2B5EF4-FFF2-40B4-BE49-F238E27FC236}">
                  <a16:creationId xmlns:a16="http://schemas.microsoft.com/office/drawing/2014/main" id="{56A883A1-FDA6-471C-8F3F-4A02243E28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788" y="4937125"/>
              <a:ext cx="1874837" cy="857250"/>
            </a:xfrm>
            <a:custGeom>
              <a:avLst/>
              <a:gdLst>
                <a:gd name="T0" fmla="*/ 75 w 325"/>
                <a:gd name="T1" fmla="*/ 63 h 148"/>
                <a:gd name="T2" fmla="*/ 41 w 325"/>
                <a:gd name="T3" fmla="*/ 15 h 148"/>
                <a:gd name="T4" fmla="*/ 54 w 325"/>
                <a:gd name="T5" fmla="*/ 0 h 148"/>
                <a:gd name="T6" fmla="*/ 136 w 325"/>
                <a:gd name="T7" fmla="*/ 0 h 148"/>
                <a:gd name="T8" fmla="*/ 146 w 325"/>
                <a:gd name="T9" fmla="*/ 8 h 148"/>
                <a:gd name="T10" fmla="*/ 281 w 325"/>
                <a:gd name="T11" fmla="*/ 8 h 148"/>
                <a:gd name="T12" fmla="*/ 294 w 325"/>
                <a:gd name="T13" fmla="*/ 22 h 148"/>
                <a:gd name="T14" fmla="*/ 294 w 325"/>
                <a:gd name="T15" fmla="*/ 99 h 148"/>
                <a:gd name="T16" fmla="*/ 303 w 325"/>
                <a:gd name="T17" fmla="*/ 115 h 148"/>
                <a:gd name="T18" fmla="*/ 316 w 325"/>
                <a:gd name="T19" fmla="*/ 124 h 148"/>
                <a:gd name="T20" fmla="*/ 322 w 325"/>
                <a:gd name="T21" fmla="*/ 139 h 148"/>
                <a:gd name="T22" fmla="*/ 187 w 325"/>
                <a:gd name="T23" fmla="*/ 139 h 148"/>
                <a:gd name="T24" fmla="*/ 186 w 325"/>
                <a:gd name="T25" fmla="*/ 148 h 148"/>
                <a:gd name="T26" fmla="*/ 0 w 325"/>
                <a:gd name="T27" fmla="*/ 148 h 148"/>
                <a:gd name="T28" fmla="*/ 6 w 325"/>
                <a:gd name="T29" fmla="*/ 106 h 148"/>
                <a:gd name="T30" fmla="*/ 32 w 325"/>
                <a:gd name="T31" fmla="*/ 78 h 148"/>
                <a:gd name="T32" fmla="*/ 61 w 325"/>
                <a:gd name="T33" fmla="*/ 68 h 148"/>
                <a:gd name="T34" fmla="*/ 75 w 325"/>
                <a:gd name="T35" fmla="*/ 63 h 148"/>
                <a:gd name="T36" fmla="*/ 212 w 325"/>
                <a:gd name="T37" fmla="*/ 28 h 148"/>
                <a:gd name="T38" fmla="*/ 225 w 325"/>
                <a:gd name="T39" fmla="*/ 44 h 148"/>
                <a:gd name="T40" fmla="*/ 228 w 325"/>
                <a:gd name="T41" fmla="*/ 52 h 148"/>
                <a:gd name="T42" fmla="*/ 226 w 325"/>
                <a:gd name="T43" fmla="*/ 72 h 148"/>
                <a:gd name="T44" fmla="*/ 221 w 325"/>
                <a:gd name="T45" fmla="*/ 80 h 148"/>
                <a:gd name="T46" fmla="*/ 213 w 325"/>
                <a:gd name="T47" fmla="*/ 77 h 148"/>
                <a:gd name="T48" fmla="*/ 208 w 325"/>
                <a:gd name="T49" fmla="*/ 93 h 148"/>
                <a:gd name="T50" fmla="*/ 197 w 325"/>
                <a:gd name="T51" fmla="*/ 96 h 148"/>
                <a:gd name="T52" fmla="*/ 185 w 325"/>
                <a:gd name="T53" fmla="*/ 87 h 148"/>
                <a:gd name="T54" fmla="*/ 178 w 325"/>
                <a:gd name="T55" fmla="*/ 98 h 148"/>
                <a:gd name="T56" fmla="*/ 190 w 325"/>
                <a:gd name="T57" fmla="*/ 103 h 148"/>
                <a:gd name="T58" fmla="*/ 275 w 325"/>
                <a:gd name="T59" fmla="*/ 103 h 148"/>
                <a:gd name="T60" fmla="*/ 285 w 325"/>
                <a:gd name="T61" fmla="*/ 103 h 148"/>
                <a:gd name="T62" fmla="*/ 285 w 325"/>
                <a:gd name="T63" fmla="*/ 18 h 148"/>
                <a:gd name="T64" fmla="*/ 145 w 325"/>
                <a:gd name="T65" fmla="*/ 18 h 148"/>
                <a:gd name="T66" fmla="*/ 145 w 325"/>
                <a:gd name="T67" fmla="*/ 69 h 148"/>
                <a:gd name="T68" fmla="*/ 149 w 325"/>
                <a:gd name="T69" fmla="*/ 75 h 148"/>
                <a:gd name="T70" fmla="*/ 173 w 325"/>
                <a:gd name="T71" fmla="*/ 88 h 148"/>
                <a:gd name="T72" fmla="*/ 171 w 325"/>
                <a:gd name="T73" fmla="*/ 78 h 148"/>
                <a:gd name="T74" fmla="*/ 156 w 325"/>
                <a:gd name="T75" fmla="*/ 72 h 148"/>
                <a:gd name="T76" fmla="*/ 155 w 325"/>
                <a:gd name="T77" fmla="*/ 66 h 148"/>
                <a:gd name="T78" fmla="*/ 156 w 325"/>
                <a:gd name="T79" fmla="*/ 46 h 148"/>
                <a:gd name="T80" fmla="*/ 159 w 325"/>
                <a:gd name="T81" fmla="*/ 41 h 148"/>
                <a:gd name="T82" fmla="*/ 173 w 325"/>
                <a:gd name="T83" fmla="*/ 39 h 148"/>
                <a:gd name="T84" fmla="*/ 177 w 325"/>
                <a:gd name="T85" fmla="*/ 27 h 148"/>
                <a:gd name="T86" fmla="*/ 175 w 325"/>
                <a:gd name="T87" fmla="*/ 26 h 148"/>
                <a:gd name="T88" fmla="*/ 184 w 325"/>
                <a:gd name="T89" fmla="*/ 23 h 148"/>
                <a:gd name="T90" fmla="*/ 204 w 325"/>
                <a:gd name="T91" fmla="*/ 25 h 148"/>
                <a:gd name="T92" fmla="*/ 212 w 325"/>
                <a:gd name="T93" fmla="*/ 28 h 148"/>
                <a:gd name="T94" fmla="*/ 204 w 325"/>
                <a:gd name="T95" fmla="*/ 61 h 148"/>
                <a:gd name="T96" fmla="*/ 204 w 325"/>
                <a:gd name="T97" fmla="*/ 57 h 148"/>
                <a:gd name="T98" fmla="*/ 191 w 325"/>
                <a:gd name="T99" fmla="*/ 49 h 148"/>
                <a:gd name="T100" fmla="*/ 180 w 325"/>
                <a:gd name="T101" fmla="*/ 59 h 148"/>
                <a:gd name="T102" fmla="*/ 191 w 325"/>
                <a:gd name="T103" fmla="*/ 70 h 148"/>
                <a:gd name="T104" fmla="*/ 204 w 325"/>
                <a:gd name="T105" fmla="*/ 61 h 148"/>
                <a:gd name="T106" fmla="*/ 137 w 325"/>
                <a:gd name="T107" fmla="*/ 43 h 148"/>
                <a:gd name="T108" fmla="*/ 113 w 325"/>
                <a:gd name="T109" fmla="*/ 64 h 148"/>
                <a:gd name="T110" fmla="*/ 137 w 325"/>
                <a:gd name="T111" fmla="*/ 71 h 148"/>
                <a:gd name="T112" fmla="*/ 137 w 325"/>
                <a:gd name="T113" fmla="*/ 4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148">
                  <a:moveTo>
                    <a:pt x="75" y="63"/>
                  </a:moveTo>
                  <a:cubicBezTo>
                    <a:pt x="54" y="52"/>
                    <a:pt x="44" y="36"/>
                    <a:pt x="41" y="15"/>
                  </a:cubicBezTo>
                  <a:cubicBezTo>
                    <a:pt x="39" y="1"/>
                    <a:pt x="40" y="0"/>
                    <a:pt x="54" y="0"/>
                  </a:cubicBezTo>
                  <a:cubicBezTo>
                    <a:pt x="81" y="0"/>
                    <a:pt x="109" y="0"/>
                    <a:pt x="136" y="0"/>
                  </a:cubicBezTo>
                  <a:cubicBezTo>
                    <a:pt x="142" y="0"/>
                    <a:pt x="146" y="1"/>
                    <a:pt x="146" y="8"/>
                  </a:cubicBezTo>
                  <a:cubicBezTo>
                    <a:pt x="192" y="8"/>
                    <a:pt x="236" y="8"/>
                    <a:pt x="281" y="8"/>
                  </a:cubicBezTo>
                  <a:cubicBezTo>
                    <a:pt x="293" y="8"/>
                    <a:pt x="294" y="10"/>
                    <a:pt x="294" y="22"/>
                  </a:cubicBezTo>
                  <a:cubicBezTo>
                    <a:pt x="294" y="48"/>
                    <a:pt x="295" y="73"/>
                    <a:pt x="294" y="99"/>
                  </a:cubicBezTo>
                  <a:cubicBezTo>
                    <a:pt x="294" y="107"/>
                    <a:pt x="296" y="112"/>
                    <a:pt x="303" y="115"/>
                  </a:cubicBezTo>
                  <a:cubicBezTo>
                    <a:pt x="308" y="118"/>
                    <a:pt x="312" y="121"/>
                    <a:pt x="316" y="124"/>
                  </a:cubicBezTo>
                  <a:cubicBezTo>
                    <a:pt x="323" y="127"/>
                    <a:pt x="325" y="132"/>
                    <a:pt x="322" y="139"/>
                  </a:cubicBezTo>
                  <a:cubicBezTo>
                    <a:pt x="278" y="139"/>
                    <a:pt x="232" y="139"/>
                    <a:pt x="187" y="139"/>
                  </a:cubicBezTo>
                  <a:cubicBezTo>
                    <a:pt x="186" y="143"/>
                    <a:pt x="186" y="146"/>
                    <a:pt x="186" y="148"/>
                  </a:cubicBezTo>
                  <a:cubicBezTo>
                    <a:pt x="124" y="148"/>
                    <a:pt x="62" y="148"/>
                    <a:pt x="0" y="148"/>
                  </a:cubicBezTo>
                  <a:cubicBezTo>
                    <a:pt x="2" y="134"/>
                    <a:pt x="3" y="120"/>
                    <a:pt x="6" y="106"/>
                  </a:cubicBezTo>
                  <a:cubicBezTo>
                    <a:pt x="10" y="92"/>
                    <a:pt x="20" y="83"/>
                    <a:pt x="32" y="78"/>
                  </a:cubicBezTo>
                  <a:cubicBezTo>
                    <a:pt x="42" y="74"/>
                    <a:pt x="51" y="71"/>
                    <a:pt x="61" y="68"/>
                  </a:cubicBezTo>
                  <a:cubicBezTo>
                    <a:pt x="65" y="67"/>
                    <a:pt x="69" y="65"/>
                    <a:pt x="75" y="63"/>
                  </a:cubicBezTo>
                  <a:close/>
                  <a:moveTo>
                    <a:pt x="212" y="28"/>
                  </a:moveTo>
                  <a:cubicBezTo>
                    <a:pt x="207" y="41"/>
                    <a:pt x="211" y="45"/>
                    <a:pt x="225" y="44"/>
                  </a:cubicBezTo>
                  <a:cubicBezTo>
                    <a:pt x="226" y="47"/>
                    <a:pt x="227" y="49"/>
                    <a:pt x="228" y="52"/>
                  </a:cubicBezTo>
                  <a:cubicBezTo>
                    <a:pt x="214" y="58"/>
                    <a:pt x="214" y="65"/>
                    <a:pt x="226" y="72"/>
                  </a:cubicBezTo>
                  <a:cubicBezTo>
                    <a:pt x="224" y="75"/>
                    <a:pt x="223" y="78"/>
                    <a:pt x="221" y="80"/>
                  </a:cubicBezTo>
                  <a:cubicBezTo>
                    <a:pt x="218" y="79"/>
                    <a:pt x="216" y="78"/>
                    <a:pt x="213" y="77"/>
                  </a:cubicBezTo>
                  <a:cubicBezTo>
                    <a:pt x="207" y="81"/>
                    <a:pt x="203" y="85"/>
                    <a:pt x="208" y="93"/>
                  </a:cubicBezTo>
                  <a:cubicBezTo>
                    <a:pt x="204" y="94"/>
                    <a:pt x="201" y="95"/>
                    <a:pt x="197" y="96"/>
                  </a:cubicBezTo>
                  <a:cubicBezTo>
                    <a:pt x="197" y="86"/>
                    <a:pt x="191" y="85"/>
                    <a:pt x="185" y="87"/>
                  </a:cubicBezTo>
                  <a:cubicBezTo>
                    <a:pt x="182" y="88"/>
                    <a:pt x="177" y="94"/>
                    <a:pt x="178" y="98"/>
                  </a:cubicBezTo>
                  <a:cubicBezTo>
                    <a:pt x="178" y="105"/>
                    <a:pt x="185" y="103"/>
                    <a:pt x="190" y="103"/>
                  </a:cubicBezTo>
                  <a:cubicBezTo>
                    <a:pt x="218" y="103"/>
                    <a:pt x="246" y="103"/>
                    <a:pt x="275" y="103"/>
                  </a:cubicBezTo>
                  <a:cubicBezTo>
                    <a:pt x="278" y="103"/>
                    <a:pt x="281" y="103"/>
                    <a:pt x="285" y="103"/>
                  </a:cubicBezTo>
                  <a:cubicBezTo>
                    <a:pt x="285" y="74"/>
                    <a:pt x="285" y="46"/>
                    <a:pt x="285" y="18"/>
                  </a:cubicBezTo>
                  <a:cubicBezTo>
                    <a:pt x="238" y="18"/>
                    <a:pt x="192" y="18"/>
                    <a:pt x="145" y="18"/>
                  </a:cubicBezTo>
                  <a:cubicBezTo>
                    <a:pt x="145" y="36"/>
                    <a:pt x="145" y="52"/>
                    <a:pt x="145" y="69"/>
                  </a:cubicBezTo>
                  <a:cubicBezTo>
                    <a:pt x="146" y="71"/>
                    <a:pt x="147" y="74"/>
                    <a:pt x="149" y="75"/>
                  </a:cubicBezTo>
                  <a:cubicBezTo>
                    <a:pt x="156" y="80"/>
                    <a:pt x="163" y="83"/>
                    <a:pt x="173" y="88"/>
                  </a:cubicBezTo>
                  <a:cubicBezTo>
                    <a:pt x="172" y="84"/>
                    <a:pt x="172" y="80"/>
                    <a:pt x="171" y="78"/>
                  </a:cubicBezTo>
                  <a:cubicBezTo>
                    <a:pt x="167" y="76"/>
                    <a:pt x="162" y="75"/>
                    <a:pt x="156" y="72"/>
                  </a:cubicBezTo>
                  <a:cubicBezTo>
                    <a:pt x="156" y="72"/>
                    <a:pt x="156" y="69"/>
                    <a:pt x="155" y="66"/>
                  </a:cubicBezTo>
                  <a:cubicBezTo>
                    <a:pt x="169" y="60"/>
                    <a:pt x="167" y="54"/>
                    <a:pt x="156" y="46"/>
                  </a:cubicBezTo>
                  <a:cubicBezTo>
                    <a:pt x="158" y="43"/>
                    <a:pt x="159" y="41"/>
                    <a:pt x="159" y="41"/>
                  </a:cubicBezTo>
                  <a:cubicBezTo>
                    <a:pt x="165" y="40"/>
                    <a:pt x="170" y="41"/>
                    <a:pt x="173" y="39"/>
                  </a:cubicBezTo>
                  <a:cubicBezTo>
                    <a:pt x="175" y="36"/>
                    <a:pt x="176" y="31"/>
                    <a:pt x="177" y="27"/>
                  </a:cubicBezTo>
                  <a:cubicBezTo>
                    <a:pt x="177" y="27"/>
                    <a:pt x="176" y="26"/>
                    <a:pt x="175" y="26"/>
                  </a:cubicBezTo>
                  <a:cubicBezTo>
                    <a:pt x="178" y="25"/>
                    <a:pt x="181" y="24"/>
                    <a:pt x="184" y="23"/>
                  </a:cubicBezTo>
                  <a:cubicBezTo>
                    <a:pt x="190" y="35"/>
                    <a:pt x="196" y="36"/>
                    <a:pt x="204" y="25"/>
                  </a:cubicBezTo>
                  <a:cubicBezTo>
                    <a:pt x="206" y="26"/>
                    <a:pt x="209" y="27"/>
                    <a:pt x="212" y="28"/>
                  </a:cubicBezTo>
                  <a:close/>
                  <a:moveTo>
                    <a:pt x="204" y="61"/>
                  </a:moveTo>
                  <a:cubicBezTo>
                    <a:pt x="204" y="60"/>
                    <a:pt x="204" y="58"/>
                    <a:pt x="204" y="57"/>
                  </a:cubicBezTo>
                  <a:cubicBezTo>
                    <a:pt x="200" y="54"/>
                    <a:pt x="196" y="49"/>
                    <a:pt x="191" y="49"/>
                  </a:cubicBezTo>
                  <a:cubicBezTo>
                    <a:pt x="185" y="47"/>
                    <a:pt x="180" y="52"/>
                    <a:pt x="180" y="59"/>
                  </a:cubicBezTo>
                  <a:cubicBezTo>
                    <a:pt x="180" y="65"/>
                    <a:pt x="186" y="72"/>
                    <a:pt x="191" y="70"/>
                  </a:cubicBezTo>
                  <a:cubicBezTo>
                    <a:pt x="196" y="69"/>
                    <a:pt x="200" y="64"/>
                    <a:pt x="204" y="61"/>
                  </a:cubicBezTo>
                  <a:close/>
                  <a:moveTo>
                    <a:pt x="137" y="43"/>
                  </a:moveTo>
                  <a:cubicBezTo>
                    <a:pt x="129" y="50"/>
                    <a:pt x="121" y="57"/>
                    <a:pt x="113" y="64"/>
                  </a:cubicBezTo>
                  <a:cubicBezTo>
                    <a:pt x="121" y="67"/>
                    <a:pt x="129" y="69"/>
                    <a:pt x="137" y="71"/>
                  </a:cubicBezTo>
                  <a:cubicBezTo>
                    <a:pt x="137" y="61"/>
                    <a:pt x="137" y="53"/>
                    <a:pt x="137" y="43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2" name="Freeform 59">
              <a:extLst>
                <a:ext uri="{FF2B5EF4-FFF2-40B4-BE49-F238E27FC236}">
                  <a16:creationId xmlns:a16="http://schemas.microsoft.com/office/drawing/2014/main" id="{2090929D-E0F4-4849-88B0-374D5675C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863" y="4532313"/>
              <a:ext cx="639762" cy="393700"/>
            </a:xfrm>
            <a:custGeom>
              <a:avLst/>
              <a:gdLst>
                <a:gd name="T0" fmla="*/ 38 w 111"/>
                <a:gd name="T1" fmla="*/ 8 h 68"/>
                <a:gd name="T2" fmla="*/ 42 w 111"/>
                <a:gd name="T3" fmla="*/ 56 h 68"/>
                <a:gd name="T4" fmla="*/ 44 w 111"/>
                <a:gd name="T5" fmla="*/ 56 h 68"/>
                <a:gd name="T6" fmla="*/ 44 w 111"/>
                <a:gd name="T7" fmla="*/ 25 h 68"/>
                <a:gd name="T8" fmla="*/ 44 w 111"/>
                <a:gd name="T9" fmla="*/ 11 h 68"/>
                <a:gd name="T10" fmla="*/ 54 w 111"/>
                <a:gd name="T11" fmla="*/ 0 h 68"/>
                <a:gd name="T12" fmla="*/ 63 w 111"/>
                <a:gd name="T13" fmla="*/ 11 h 68"/>
                <a:gd name="T14" fmla="*/ 63 w 111"/>
                <a:gd name="T15" fmla="*/ 57 h 68"/>
                <a:gd name="T16" fmla="*/ 66 w 111"/>
                <a:gd name="T17" fmla="*/ 57 h 68"/>
                <a:gd name="T18" fmla="*/ 70 w 111"/>
                <a:gd name="T19" fmla="*/ 8 h 68"/>
                <a:gd name="T20" fmla="*/ 86 w 111"/>
                <a:gd name="T21" fmla="*/ 18 h 68"/>
                <a:gd name="T22" fmla="*/ 102 w 111"/>
                <a:gd name="T23" fmla="*/ 45 h 68"/>
                <a:gd name="T24" fmla="*/ 107 w 111"/>
                <a:gd name="T25" fmla="*/ 54 h 68"/>
                <a:gd name="T26" fmla="*/ 111 w 111"/>
                <a:gd name="T27" fmla="*/ 63 h 68"/>
                <a:gd name="T28" fmla="*/ 102 w 111"/>
                <a:gd name="T29" fmla="*/ 67 h 68"/>
                <a:gd name="T30" fmla="*/ 77 w 111"/>
                <a:gd name="T31" fmla="*/ 68 h 68"/>
                <a:gd name="T32" fmla="*/ 10 w 111"/>
                <a:gd name="T33" fmla="*/ 67 h 68"/>
                <a:gd name="T34" fmla="*/ 0 w 111"/>
                <a:gd name="T35" fmla="*/ 63 h 68"/>
                <a:gd name="T36" fmla="*/ 4 w 111"/>
                <a:gd name="T37" fmla="*/ 53 h 68"/>
                <a:gd name="T38" fmla="*/ 8 w 111"/>
                <a:gd name="T39" fmla="*/ 41 h 68"/>
                <a:gd name="T40" fmla="*/ 38 w 111"/>
                <a:gd name="T41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1" h="68">
                  <a:moveTo>
                    <a:pt x="38" y="8"/>
                  </a:moveTo>
                  <a:cubicBezTo>
                    <a:pt x="40" y="25"/>
                    <a:pt x="41" y="41"/>
                    <a:pt x="42" y="56"/>
                  </a:cubicBezTo>
                  <a:cubicBezTo>
                    <a:pt x="43" y="56"/>
                    <a:pt x="43" y="56"/>
                    <a:pt x="44" y="56"/>
                  </a:cubicBezTo>
                  <a:cubicBezTo>
                    <a:pt x="44" y="46"/>
                    <a:pt x="44" y="35"/>
                    <a:pt x="44" y="25"/>
                  </a:cubicBezTo>
                  <a:cubicBezTo>
                    <a:pt x="44" y="20"/>
                    <a:pt x="44" y="15"/>
                    <a:pt x="44" y="11"/>
                  </a:cubicBezTo>
                  <a:cubicBezTo>
                    <a:pt x="44" y="5"/>
                    <a:pt x="47" y="0"/>
                    <a:pt x="54" y="0"/>
                  </a:cubicBezTo>
                  <a:cubicBezTo>
                    <a:pt x="60" y="0"/>
                    <a:pt x="63" y="4"/>
                    <a:pt x="63" y="11"/>
                  </a:cubicBezTo>
                  <a:cubicBezTo>
                    <a:pt x="63" y="26"/>
                    <a:pt x="63" y="41"/>
                    <a:pt x="63" y="57"/>
                  </a:cubicBezTo>
                  <a:cubicBezTo>
                    <a:pt x="64" y="57"/>
                    <a:pt x="65" y="57"/>
                    <a:pt x="66" y="57"/>
                  </a:cubicBezTo>
                  <a:cubicBezTo>
                    <a:pt x="67" y="41"/>
                    <a:pt x="68" y="26"/>
                    <a:pt x="70" y="8"/>
                  </a:cubicBezTo>
                  <a:cubicBezTo>
                    <a:pt x="76" y="11"/>
                    <a:pt x="82" y="13"/>
                    <a:pt x="86" y="18"/>
                  </a:cubicBezTo>
                  <a:cubicBezTo>
                    <a:pt x="92" y="26"/>
                    <a:pt x="97" y="36"/>
                    <a:pt x="102" y="45"/>
                  </a:cubicBezTo>
                  <a:cubicBezTo>
                    <a:pt x="104" y="48"/>
                    <a:pt x="106" y="51"/>
                    <a:pt x="107" y="54"/>
                  </a:cubicBezTo>
                  <a:cubicBezTo>
                    <a:pt x="109" y="57"/>
                    <a:pt x="111" y="60"/>
                    <a:pt x="111" y="63"/>
                  </a:cubicBezTo>
                  <a:cubicBezTo>
                    <a:pt x="110" y="65"/>
                    <a:pt x="105" y="67"/>
                    <a:pt x="102" y="67"/>
                  </a:cubicBezTo>
                  <a:cubicBezTo>
                    <a:pt x="94" y="68"/>
                    <a:pt x="86" y="68"/>
                    <a:pt x="77" y="68"/>
                  </a:cubicBezTo>
                  <a:cubicBezTo>
                    <a:pt x="55" y="68"/>
                    <a:pt x="32" y="68"/>
                    <a:pt x="10" y="67"/>
                  </a:cubicBezTo>
                  <a:cubicBezTo>
                    <a:pt x="7" y="67"/>
                    <a:pt x="3" y="64"/>
                    <a:pt x="0" y="63"/>
                  </a:cubicBezTo>
                  <a:cubicBezTo>
                    <a:pt x="1" y="60"/>
                    <a:pt x="3" y="57"/>
                    <a:pt x="4" y="53"/>
                  </a:cubicBezTo>
                  <a:cubicBezTo>
                    <a:pt x="6" y="49"/>
                    <a:pt x="7" y="45"/>
                    <a:pt x="8" y="41"/>
                  </a:cubicBezTo>
                  <a:cubicBezTo>
                    <a:pt x="13" y="26"/>
                    <a:pt x="21" y="13"/>
                    <a:pt x="38" y="8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3" name="Freeform 60">
              <a:extLst>
                <a:ext uri="{FF2B5EF4-FFF2-40B4-BE49-F238E27FC236}">
                  <a16:creationId xmlns:a16="http://schemas.microsoft.com/office/drawing/2014/main" id="{91D4496A-156A-4977-A620-EED2A97C7E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0238" y="5214938"/>
              <a:ext cx="277812" cy="284163"/>
            </a:xfrm>
            <a:custGeom>
              <a:avLst/>
              <a:gdLst>
                <a:gd name="T0" fmla="*/ 48 w 48"/>
                <a:gd name="T1" fmla="*/ 21 h 49"/>
                <a:gd name="T2" fmla="*/ 44 w 48"/>
                <a:gd name="T3" fmla="*/ 23 h 49"/>
                <a:gd name="T4" fmla="*/ 43 w 48"/>
                <a:gd name="T5" fmla="*/ 33 h 49"/>
                <a:gd name="T6" fmla="*/ 45 w 48"/>
                <a:gd name="T7" fmla="*/ 36 h 49"/>
                <a:gd name="T8" fmla="*/ 40 w 48"/>
                <a:gd name="T9" fmla="*/ 39 h 49"/>
                <a:gd name="T10" fmla="*/ 33 w 48"/>
                <a:gd name="T11" fmla="*/ 46 h 49"/>
                <a:gd name="T12" fmla="*/ 30 w 48"/>
                <a:gd name="T13" fmla="*/ 49 h 49"/>
                <a:gd name="T14" fmla="*/ 26 w 48"/>
                <a:gd name="T15" fmla="*/ 47 h 49"/>
                <a:gd name="T16" fmla="*/ 16 w 48"/>
                <a:gd name="T17" fmla="*/ 47 h 49"/>
                <a:gd name="T18" fmla="*/ 11 w 48"/>
                <a:gd name="T19" fmla="*/ 48 h 49"/>
                <a:gd name="T20" fmla="*/ 10 w 48"/>
                <a:gd name="T21" fmla="*/ 43 h 49"/>
                <a:gd name="T22" fmla="*/ 3 w 48"/>
                <a:gd name="T23" fmla="*/ 36 h 49"/>
                <a:gd name="T24" fmla="*/ 0 w 48"/>
                <a:gd name="T25" fmla="*/ 34 h 49"/>
                <a:gd name="T26" fmla="*/ 1 w 48"/>
                <a:gd name="T27" fmla="*/ 29 h 49"/>
                <a:gd name="T28" fmla="*/ 2 w 48"/>
                <a:gd name="T29" fmla="*/ 19 h 49"/>
                <a:gd name="T30" fmla="*/ 1 w 48"/>
                <a:gd name="T31" fmla="*/ 15 h 49"/>
                <a:gd name="T32" fmla="*/ 5 w 48"/>
                <a:gd name="T33" fmla="*/ 13 h 49"/>
                <a:gd name="T34" fmla="*/ 13 w 48"/>
                <a:gd name="T35" fmla="*/ 7 h 49"/>
                <a:gd name="T36" fmla="*/ 19 w 48"/>
                <a:gd name="T37" fmla="*/ 5 h 49"/>
                <a:gd name="T38" fmla="*/ 30 w 48"/>
                <a:gd name="T39" fmla="*/ 5 h 49"/>
                <a:gd name="T40" fmla="*/ 36 w 48"/>
                <a:gd name="T41" fmla="*/ 6 h 49"/>
                <a:gd name="T42" fmla="*/ 44 w 48"/>
                <a:gd name="T43" fmla="*/ 16 h 49"/>
                <a:gd name="T44" fmla="*/ 46 w 48"/>
                <a:gd name="T45" fmla="*/ 19 h 49"/>
                <a:gd name="T46" fmla="*/ 48 w 48"/>
                <a:gd name="T47" fmla="*/ 21 h 49"/>
                <a:gd name="T48" fmla="*/ 23 w 48"/>
                <a:gd name="T49" fmla="*/ 37 h 49"/>
                <a:gd name="T50" fmla="*/ 30 w 48"/>
                <a:gd name="T51" fmla="*/ 26 h 49"/>
                <a:gd name="T52" fmla="*/ 23 w 48"/>
                <a:gd name="T53" fmla="*/ 18 h 49"/>
                <a:gd name="T54" fmla="*/ 16 w 48"/>
                <a:gd name="T55" fmla="*/ 26 h 49"/>
                <a:gd name="T56" fmla="*/ 23 w 48"/>
                <a:gd name="T57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" h="49">
                  <a:moveTo>
                    <a:pt x="48" y="21"/>
                  </a:moveTo>
                  <a:cubicBezTo>
                    <a:pt x="47" y="22"/>
                    <a:pt x="45" y="22"/>
                    <a:pt x="44" y="23"/>
                  </a:cubicBezTo>
                  <a:cubicBezTo>
                    <a:pt x="39" y="26"/>
                    <a:pt x="39" y="29"/>
                    <a:pt x="43" y="33"/>
                  </a:cubicBezTo>
                  <a:cubicBezTo>
                    <a:pt x="44" y="33"/>
                    <a:pt x="45" y="36"/>
                    <a:pt x="45" y="36"/>
                  </a:cubicBezTo>
                  <a:cubicBezTo>
                    <a:pt x="44" y="38"/>
                    <a:pt x="42" y="39"/>
                    <a:pt x="40" y="39"/>
                  </a:cubicBezTo>
                  <a:cubicBezTo>
                    <a:pt x="35" y="38"/>
                    <a:pt x="32" y="40"/>
                    <a:pt x="33" y="46"/>
                  </a:cubicBezTo>
                  <a:cubicBezTo>
                    <a:pt x="33" y="47"/>
                    <a:pt x="31" y="49"/>
                    <a:pt x="30" y="49"/>
                  </a:cubicBezTo>
                  <a:cubicBezTo>
                    <a:pt x="29" y="49"/>
                    <a:pt x="28" y="48"/>
                    <a:pt x="26" y="47"/>
                  </a:cubicBezTo>
                  <a:cubicBezTo>
                    <a:pt x="23" y="47"/>
                    <a:pt x="19" y="47"/>
                    <a:pt x="16" y="47"/>
                  </a:cubicBezTo>
                  <a:cubicBezTo>
                    <a:pt x="15" y="47"/>
                    <a:pt x="13" y="48"/>
                    <a:pt x="11" y="48"/>
                  </a:cubicBezTo>
                  <a:cubicBezTo>
                    <a:pt x="10" y="47"/>
                    <a:pt x="11" y="44"/>
                    <a:pt x="10" y="43"/>
                  </a:cubicBezTo>
                  <a:cubicBezTo>
                    <a:pt x="8" y="40"/>
                    <a:pt x="6" y="38"/>
                    <a:pt x="3" y="36"/>
                  </a:cubicBezTo>
                  <a:cubicBezTo>
                    <a:pt x="2" y="35"/>
                    <a:pt x="0" y="35"/>
                    <a:pt x="0" y="34"/>
                  </a:cubicBezTo>
                  <a:cubicBezTo>
                    <a:pt x="0" y="32"/>
                    <a:pt x="0" y="30"/>
                    <a:pt x="1" y="29"/>
                  </a:cubicBezTo>
                  <a:cubicBezTo>
                    <a:pt x="6" y="26"/>
                    <a:pt x="6" y="23"/>
                    <a:pt x="2" y="19"/>
                  </a:cubicBezTo>
                  <a:cubicBezTo>
                    <a:pt x="1" y="18"/>
                    <a:pt x="0" y="16"/>
                    <a:pt x="1" y="15"/>
                  </a:cubicBezTo>
                  <a:cubicBezTo>
                    <a:pt x="2" y="14"/>
                    <a:pt x="4" y="13"/>
                    <a:pt x="5" y="13"/>
                  </a:cubicBezTo>
                  <a:cubicBezTo>
                    <a:pt x="11" y="14"/>
                    <a:pt x="13" y="12"/>
                    <a:pt x="13" y="7"/>
                  </a:cubicBezTo>
                  <a:cubicBezTo>
                    <a:pt x="13" y="1"/>
                    <a:pt x="16" y="0"/>
                    <a:pt x="19" y="5"/>
                  </a:cubicBezTo>
                  <a:cubicBezTo>
                    <a:pt x="23" y="9"/>
                    <a:pt x="26" y="9"/>
                    <a:pt x="30" y="5"/>
                  </a:cubicBezTo>
                  <a:cubicBezTo>
                    <a:pt x="31" y="4"/>
                    <a:pt x="34" y="6"/>
                    <a:pt x="36" y="6"/>
                  </a:cubicBezTo>
                  <a:cubicBezTo>
                    <a:pt x="33" y="14"/>
                    <a:pt x="37" y="16"/>
                    <a:pt x="44" y="16"/>
                  </a:cubicBezTo>
                  <a:cubicBezTo>
                    <a:pt x="45" y="16"/>
                    <a:pt x="46" y="18"/>
                    <a:pt x="46" y="19"/>
                  </a:cubicBezTo>
                  <a:cubicBezTo>
                    <a:pt x="47" y="20"/>
                    <a:pt x="48" y="21"/>
                    <a:pt x="48" y="21"/>
                  </a:cubicBezTo>
                  <a:close/>
                  <a:moveTo>
                    <a:pt x="23" y="37"/>
                  </a:moveTo>
                  <a:cubicBezTo>
                    <a:pt x="26" y="32"/>
                    <a:pt x="30" y="29"/>
                    <a:pt x="30" y="26"/>
                  </a:cubicBezTo>
                  <a:cubicBezTo>
                    <a:pt x="29" y="23"/>
                    <a:pt x="25" y="21"/>
                    <a:pt x="23" y="18"/>
                  </a:cubicBezTo>
                  <a:cubicBezTo>
                    <a:pt x="20" y="21"/>
                    <a:pt x="16" y="23"/>
                    <a:pt x="16" y="26"/>
                  </a:cubicBezTo>
                  <a:cubicBezTo>
                    <a:pt x="15" y="28"/>
                    <a:pt x="19" y="31"/>
                    <a:pt x="23" y="37"/>
                  </a:cubicBezTo>
                  <a:close/>
                </a:path>
              </a:pathLst>
            </a:custGeom>
            <a:solidFill>
              <a:srgbClr val="19A6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38" name="Freeform 64">
            <a:extLst>
              <a:ext uri="{FF2B5EF4-FFF2-40B4-BE49-F238E27FC236}">
                <a16:creationId xmlns:a16="http://schemas.microsoft.com/office/drawing/2014/main" id="{6F6BA40C-81FC-41D0-A0F3-429A23061A09}"/>
              </a:ext>
            </a:extLst>
          </p:cNvPr>
          <p:cNvSpPr>
            <a:spLocks noEditPoints="1"/>
          </p:cNvSpPr>
          <p:nvPr/>
        </p:nvSpPr>
        <p:spPr bwMode="auto">
          <a:xfrm>
            <a:off x="4791075" y="3106738"/>
            <a:ext cx="2022475" cy="1517650"/>
          </a:xfrm>
          <a:custGeom>
            <a:avLst/>
            <a:gdLst>
              <a:gd name="T0" fmla="*/ 290 w 317"/>
              <a:gd name="T1" fmla="*/ 216 h 237"/>
              <a:gd name="T2" fmla="*/ 295 w 317"/>
              <a:gd name="T3" fmla="*/ 237 h 237"/>
              <a:gd name="T4" fmla="*/ 159 w 317"/>
              <a:gd name="T5" fmla="*/ 237 h 237"/>
              <a:gd name="T6" fmla="*/ 163 w 317"/>
              <a:gd name="T7" fmla="*/ 217 h 237"/>
              <a:gd name="T8" fmla="*/ 153 w 317"/>
              <a:gd name="T9" fmla="*/ 217 h 237"/>
              <a:gd name="T10" fmla="*/ 157 w 317"/>
              <a:gd name="T11" fmla="*/ 236 h 237"/>
              <a:gd name="T12" fmla="*/ 22 w 317"/>
              <a:gd name="T13" fmla="*/ 236 h 237"/>
              <a:gd name="T14" fmla="*/ 26 w 317"/>
              <a:gd name="T15" fmla="*/ 216 h 237"/>
              <a:gd name="T16" fmla="*/ 13 w 317"/>
              <a:gd name="T17" fmla="*/ 216 h 237"/>
              <a:gd name="T18" fmla="*/ 0 w 317"/>
              <a:gd name="T19" fmla="*/ 203 h 237"/>
              <a:gd name="T20" fmla="*/ 0 w 317"/>
              <a:gd name="T21" fmla="*/ 86 h 237"/>
              <a:gd name="T22" fmla="*/ 0 w 317"/>
              <a:gd name="T23" fmla="*/ 13 h 237"/>
              <a:gd name="T24" fmla="*/ 12 w 317"/>
              <a:gd name="T25" fmla="*/ 1 h 237"/>
              <a:gd name="T26" fmla="*/ 305 w 317"/>
              <a:gd name="T27" fmla="*/ 0 h 237"/>
              <a:gd name="T28" fmla="*/ 317 w 317"/>
              <a:gd name="T29" fmla="*/ 13 h 237"/>
              <a:gd name="T30" fmla="*/ 317 w 317"/>
              <a:gd name="T31" fmla="*/ 204 h 237"/>
              <a:gd name="T32" fmla="*/ 305 w 317"/>
              <a:gd name="T33" fmla="*/ 216 h 237"/>
              <a:gd name="T34" fmla="*/ 290 w 317"/>
              <a:gd name="T35" fmla="*/ 216 h 237"/>
              <a:gd name="T36" fmla="*/ 309 w 317"/>
              <a:gd name="T37" fmla="*/ 209 h 237"/>
              <a:gd name="T38" fmla="*/ 309 w 317"/>
              <a:gd name="T39" fmla="*/ 9 h 237"/>
              <a:gd name="T40" fmla="*/ 7 w 317"/>
              <a:gd name="T41" fmla="*/ 9 h 237"/>
              <a:gd name="T42" fmla="*/ 7 w 317"/>
              <a:gd name="T43" fmla="*/ 208 h 237"/>
              <a:gd name="T44" fmla="*/ 74 w 317"/>
              <a:gd name="T45" fmla="*/ 193 h 237"/>
              <a:gd name="T46" fmla="*/ 51 w 317"/>
              <a:gd name="T47" fmla="*/ 146 h 237"/>
              <a:gd name="T48" fmla="*/ 125 w 317"/>
              <a:gd name="T49" fmla="*/ 146 h 237"/>
              <a:gd name="T50" fmla="*/ 103 w 317"/>
              <a:gd name="T51" fmla="*/ 191 h 237"/>
              <a:gd name="T52" fmla="*/ 108 w 317"/>
              <a:gd name="T53" fmla="*/ 195 h 237"/>
              <a:gd name="T54" fmla="*/ 144 w 317"/>
              <a:gd name="T55" fmla="*/ 208 h 237"/>
              <a:gd name="T56" fmla="*/ 175 w 317"/>
              <a:gd name="T57" fmla="*/ 207 h 237"/>
              <a:gd name="T58" fmla="*/ 202 w 317"/>
              <a:gd name="T59" fmla="*/ 197 h 237"/>
              <a:gd name="T60" fmla="*/ 213 w 317"/>
              <a:gd name="T61" fmla="*/ 193 h 237"/>
              <a:gd name="T62" fmla="*/ 189 w 317"/>
              <a:gd name="T63" fmla="*/ 146 h 237"/>
              <a:gd name="T64" fmla="*/ 262 w 317"/>
              <a:gd name="T65" fmla="*/ 146 h 237"/>
              <a:gd name="T66" fmla="*/ 240 w 317"/>
              <a:gd name="T67" fmla="*/ 192 h 237"/>
              <a:gd name="T68" fmla="*/ 271 w 317"/>
              <a:gd name="T69" fmla="*/ 203 h 237"/>
              <a:gd name="T70" fmla="*/ 309 w 317"/>
              <a:gd name="T71" fmla="*/ 209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17" h="237">
                <a:moveTo>
                  <a:pt x="290" y="216"/>
                </a:moveTo>
                <a:cubicBezTo>
                  <a:pt x="292" y="223"/>
                  <a:pt x="293" y="230"/>
                  <a:pt x="295" y="237"/>
                </a:cubicBezTo>
                <a:cubicBezTo>
                  <a:pt x="249" y="237"/>
                  <a:pt x="205" y="237"/>
                  <a:pt x="159" y="237"/>
                </a:cubicBezTo>
                <a:cubicBezTo>
                  <a:pt x="161" y="230"/>
                  <a:pt x="162" y="224"/>
                  <a:pt x="163" y="217"/>
                </a:cubicBezTo>
                <a:cubicBezTo>
                  <a:pt x="160" y="217"/>
                  <a:pt x="156" y="217"/>
                  <a:pt x="153" y="217"/>
                </a:cubicBezTo>
                <a:cubicBezTo>
                  <a:pt x="154" y="223"/>
                  <a:pt x="155" y="229"/>
                  <a:pt x="157" y="236"/>
                </a:cubicBezTo>
                <a:cubicBezTo>
                  <a:pt x="112" y="236"/>
                  <a:pt x="67" y="236"/>
                  <a:pt x="22" y="236"/>
                </a:cubicBezTo>
                <a:cubicBezTo>
                  <a:pt x="23" y="230"/>
                  <a:pt x="24" y="224"/>
                  <a:pt x="26" y="216"/>
                </a:cubicBezTo>
                <a:cubicBezTo>
                  <a:pt x="21" y="216"/>
                  <a:pt x="17" y="216"/>
                  <a:pt x="13" y="216"/>
                </a:cubicBezTo>
                <a:cubicBezTo>
                  <a:pt x="0" y="216"/>
                  <a:pt x="0" y="216"/>
                  <a:pt x="0" y="203"/>
                </a:cubicBezTo>
                <a:cubicBezTo>
                  <a:pt x="0" y="164"/>
                  <a:pt x="0" y="125"/>
                  <a:pt x="0" y="86"/>
                </a:cubicBezTo>
                <a:cubicBezTo>
                  <a:pt x="0" y="62"/>
                  <a:pt x="0" y="37"/>
                  <a:pt x="0" y="13"/>
                </a:cubicBezTo>
                <a:cubicBezTo>
                  <a:pt x="0" y="1"/>
                  <a:pt x="0" y="1"/>
                  <a:pt x="12" y="1"/>
                </a:cubicBezTo>
                <a:cubicBezTo>
                  <a:pt x="110" y="1"/>
                  <a:pt x="207" y="1"/>
                  <a:pt x="305" y="0"/>
                </a:cubicBezTo>
                <a:cubicBezTo>
                  <a:pt x="314" y="0"/>
                  <a:pt x="317" y="4"/>
                  <a:pt x="317" y="13"/>
                </a:cubicBezTo>
                <a:cubicBezTo>
                  <a:pt x="317" y="77"/>
                  <a:pt x="317" y="141"/>
                  <a:pt x="317" y="204"/>
                </a:cubicBezTo>
                <a:cubicBezTo>
                  <a:pt x="317" y="214"/>
                  <a:pt x="314" y="217"/>
                  <a:pt x="305" y="216"/>
                </a:cubicBezTo>
                <a:cubicBezTo>
                  <a:pt x="300" y="216"/>
                  <a:pt x="296" y="216"/>
                  <a:pt x="290" y="216"/>
                </a:cubicBezTo>
                <a:close/>
                <a:moveTo>
                  <a:pt x="309" y="209"/>
                </a:moveTo>
                <a:cubicBezTo>
                  <a:pt x="309" y="141"/>
                  <a:pt x="309" y="75"/>
                  <a:pt x="309" y="9"/>
                </a:cubicBezTo>
                <a:cubicBezTo>
                  <a:pt x="208" y="9"/>
                  <a:pt x="108" y="9"/>
                  <a:pt x="7" y="9"/>
                </a:cubicBezTo>
                <a:cubicBezTo>
                  <a:pt x="7" y="76"/>
                  <a:pt x="7" y="142"/>
                  <a:pt x="7" y="208"/>
                </a:cubicBezTo>
                <a:cubicBezTo>
                  <a:pt x="33" y="216"/>
                  <a:pt x="51" y="196"/>
                  <a:pt x="74" y="193"/>
                </a:cubicBezTo>
                <a:cubicBezTo>
                  <a:pt x="56" y="182"/>
                  <a:pt x="49" y="166"/>
                  <a:pt x="51" y="146"/>
                </a:cubicBezTo>
                <a:cubicBezTo>
                  <a:pt x="76" y="146"/>
                  <a:pt x="100" y="146"/>
                  <a:pt x="125" y="146"/>
                </a:cubicBezTo>
                <a:cubicBezTo>
                  <a:pt x="125" y="166"/>
                  <a:pt x="118" y="180"/>
                  <a:pt x="103" y="191"/>
                </a:cubicBezTo>
                <a:cubicBezTo>
                  <a:pt x="105" y="193"/>
                  <a:pt x="106" y="194"/>
                  <a:pt x="108" y="195"/>
                </a:cubicBezTo>
                <a:cubicBezTo>
                  <a:pt x="120" y="199"/>
                  <a:pt x="132" y="206"/>
                  <a:pt x="144" y="208"/>
                </a:cubicBezTo>
                <a:cubicBezTo>
                  <a:pt x="154" y="210"/>
                  <a:pt x="165" y="209"/>
                  <a:pt x="175" y="207"/>
                </a:cubicBezTo>
                <a:cubicBezTo>
                  <a:pt x="185" y="205"/>
                  <a:pt x="193" y="200"/>
                  <a:pt x="202" y="197"/>
                </a:cubicBezTo>
                <a:cubicBezTo>
                  <a:pt x="205" y="195"/>
                  <a:pt x="209" y="194"/>
                  <a:pt x="213" y="193"/>
                </a:cubicBezTo>
                <a:cubicBezTo>
                  <a:pt x="195" y="181"/>
                  <a:pt x="187" y="167"/>
                  <a:pt x="189" y="146"/>
                </a:cubicBezTo>
                <a:cubicBezTo>
                  <a:pt x="214" y="146"/>
                  <a:pt x="238" y="146"/>
                  <a:pt x="262" y="146"/>
                </a:cubicBezTo>
                <a:cubicBezTo>
                  <a:pt x="264" y="166"/>
                  <a:pt x="256" y="180"/>
                  <a:pt x="240" y="192"/>
                </a:cubicBezTo>
                <a:cubicBezTo>
                  <a:pt x="251" y="196"/>
                  <a:pt x="262" y="198"/>
                  <a:pt x="271" y="203"/>
                </a:cubicBezTo>
                <a:cubicBezTo>
                  <a:pt x="283" y="210"/>
                  <a:pt x="295" y="210"/>
                  <a:pt x="309" y="209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9" name="Freeform 65">
            <a:extLst>
              <a:ext uri="{FF2B5EF4-FFF2-40B4-BE49-F238E27FC236}">
                <a16:creationId xmlns:a16="http://schemas.microsoft.com/office/drawing/2014/main" id="{5424E1A2-B459-41F8-8FA0-642F4FA11AFD}"/>
              </a:ext>
            </a:extLst>
          </p:cNvPr>
          <p:cNvSpPr>
            <a:spLocks/>
          </p:cNvSpPr>
          <p:nvPr/>
        </p:nvSpPr>
        <p:spPr bwMode="auto">
          <a:xfrm>
            <a:off x="5065713" y="3695701"/>
            <a:ext cx="560388" cy="333375"/>
          </a:xfrm>
          <a:custGeom>
            <a:avLst/>
            <a:gdLst>
              <a:gd name="T0" fmla="*/ 52 w 88"/>
              <a:gd name="T1" fmla="*/ 42 h 52"/>
              <a:gd name="T2" fmla="*/ 55 w 88"/>
              <a:gd name="T3" fmla="*/ 8 h 52"/>
              <a:gd name="T4" fmla="*/ 74 w 88"/>
              <a:gd name="T5" fmla="*/ 23 h 52"/>
              <a:gd name="T6" fmla="*/ 85 w 88"/>
              <a:gd name="T7" fmla="*/ 43 h 52"/>
              <a:gd name="T8" fmla="*/ 77 w 88"/>
              <a:gd name="T9" fmla="*/ 52 h 52"/>
              <a:gd name="T10" fmla="*/ 20 w 88"/>
              <a:gd name="T11" fmla="*/ 52 h 52"/>
              <a:gd name="T12" fmla="*/ 8 w 88"/>
              <a:gd name="T13" fmla="*/ 52 h 52"/>
              <a:gd name="T14" fmla="*/ 4 w 88"/>
              <a:gd name="T15" fmla="*/ 41 h 52"/>
              <a:gd name="T16" fmla="*/ 10 w 88"/>
              <a:gd name="T17" fmla="*/ 29 h 52"/>
              <a:gd name="T18" fmla="*/ 31 w 88"/>
              <a:gd name="T19" fmla="*/ 7 h 52"/>
              <a:gd name="T20" fmla="*/ 34 w 88"/>
              <a:gd name="T21" fmla="*/ 42 h 52"/>
              <a:gd name="T22" fmla="*/ 35 w 88"/>
              <a:gd name="T23" fmla="*/ 42 h 52"/>
              <a:gd name="T24" fmla="*/ 36 w 88"/>
              <a:gd name="T25" fmla="*/ 11 h 52"/>
              <a:gd name="T26" fmla="*/ 43 w 88"/>
              <a:gd name="T27" fmla="*/ 1 h 52"/>
              <a:gd name="T28" fmla="*/ 50 w 88"/>
              <a:gd name="T29" fmla="*/ 11 h 52"/>
              <a:gd name="T30" fmla="*/ 50 w 88"/>
              <a:gd name="T31" fmla="*/ 42 h 52"/>
              <a:gd name="T32" fmla="*/ 52 w 88"/>
              <a:gd name="T33" fmla="*/ 4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8" h="52">
                <a:moveTo>
                  <a:pt x="52" y="42"/>
                </a:moveTo>
                <a:cubicBezTo>
                  <a:pt x="53" y="31"/>
                  <a:pt x="54" y="20"/>
                  <a:pt x="55" y="8"/>
                </a:cubicBezTo>
                <a:cubicBezTo>
                  <a:pt x="64" y="9"/>
                  <a:pt x="70" y="16"/>
                  <a:pt x="74" y="23"/>
                </a:cubicBezTo>
                <a:cubicBezTo>
                  <a:pt x="78" y="30"/>
                  <a:pt x="82" y="36"/>
                  <a:pt x="85" y="43"/>
                </a:cubicBezTo>
                <a:cubicBezTo>
                  <a:pt x="88" y="50"/>
                  <a:pt x="83" y="52"/>
                  <a:pt x="77" y="52"/>
                </a:cubicBezTo>
                <a:cubicBezTo>
                  <a:pt x="58" y="52"/>
                  <a:pt x="39" y="52"/>
                  <a:pt x="20" y="52"/>
                </a:cubicBezTo>
                <a:cubicBezTo>
                  <a:pt x="16" y="52"/>
                  <a:pt x="12" y="52"/>
                  <a:pt x="8" y="52"/>
                </a:cubicBezTo>
                <a:cubicBezTo>
                  <a:pt x="2" y="50"/>
                  <a:pt x="0" y="47"/>
                  <a:pt x="4" y="41"/>
                </a:cubicBezTo>
                <a:cubicBezTo>
                  <a:pt x="7" y="38"/>
                  <a:pt x="8" y="33"/>
                  <a:pt x="10" y="29"/>
                </a:cubicBezTo>
                <a:cubicBezTo>
                  <a:pt x="13" y="18"/>
                  <a:pt x="19" y="10"/>
                  <a:pt x="31" y="7"/>
                </a:cubicBezTo>
                <a:cubicBezTo>
                  <a:pt x="32" y="19"/>
                  <a:pt x="33" y="31"/>
                  <a:pt x="34" y="42"/>
                </a:cubicBezTo>
                <a:cubicBezTo>
                  <a:pt x="34" y="42"/>
                  <a:pt x="35" y="42"/>
                  <a:pt x="35" y="42"/>
                </a:cubicBezTo>
                <a:cubicBezTo>
                  <a:pt x="35" y="32"/>
                  <a:pt x="35" y="21"/>
                  <a:pt x="36" y="11"/>
                </a:cubicBezTo>
                <a:cubicBezTo>
                  <a:pt x="36" y="7"/>
                  <a:pt x="40" y="1"/>
                  <a:pt x="43" y="1"/>
                </a:cubicBezTo>
                <a:cubicBezTo>
                  <a:pt x="49" y="0"/>
                  <a:pt x="50" y="6"/>
                  <a:pt x="50" y="11"/>
                </a:cubicBezTo>
                <a:cubicBezTo>
                  <a:pt x="50" y="21"/>
                  <a:pt x="50" y="32"/>
                  <a:pt x="50" y="42"/>
                </a:cubicBezTo>
                <a:cubicBezTo>
                  <a:pt x="51" y="42"/>
                  <a:pt x="51" y="42"/>
                  <a:pt x="52" y="42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0" name="Freeform 66">
            <a:extLst>
              <a:ext uri="{FF2B5EF4-FFF2-40B4-BE49-F238E27FC236}">
                <a16:creationId xmlns:a16="http://schemas.microsoft.com/office/drawing/2014/main" id="{9760B5F9-8AEA-49EA-9046-AAF1FE1D41B7}"/>
              </a:ext>
            </a:extLst>
          </p:cNvPr>
          <p:cNvSpPr>
            <a:spLocks/>
          </p:cNvSpPr>
          <p:nvPr/>
        </p:nvSpPr>
        <p:spPr bwMode="auto">
          <a:xfrm>
            <a:off x="5945188" y="3702051"/>
            <a:ext cx="542925" cy="327025"/>
          </a:xfrm>
          <a:custGeom>
            <a:avLst/>
            <a:gdLst>
              <a:gd name="T0" fmla="*/ 31 w 85"/>
              <a:gd name="T1" fmla="*/ 6 h 51"/>
              <a:gd name="T2" fmla="*/ 34 w 85"/>
              <a:gd name="T3" fmla="*/ 41 h 51"/>
              <a:gd name="T4" fmla="*/ 35 w 85"/>
              <a:gd name="T5" fmla="*/ 41 h 51"/>
              <a:gd name="T6" fmla="*/ 35 w 85"/>
              <a:gd name="T7" fmla="*/ 11 h 51"/>
              <a:gd name="T8" fmla="*/ 42 w 85"/>
              <a:gd name="T9" fmla="*/ 0 h 51"/>
              <a:gd name="T10" fmla="*/ 50 w 85"/>
              <a:gd name="T11" fmla="*/ 11 h 51"/>
              <a:gd name="T12" fmla="*/ 52 w 85"/>
              <a:gd name="T13" fmla="*/ 41 h 51"/>
              <a:gd name="T14" fmla="*/ 54 w 85"/>
              <a:gd name="T15" fmla="*/ 7 h 51"/>
              <a:gd name="T16" fmla="*/ 74 w 85"/>
              <a:gd name="T17" fmla="*/ 21 h 51"/>
              <a:gd name="T18" fmla="*/ 85 w 85"/>
              <a:gd name="T19" fmla="*/ 42 h 51"/>
              <a:gd name="T20" fmla="*/ 80 w 85"/>
              <a:gd name="T21" fmla="*/ 50 h 51"/>
              <a:gd name="T22" fmla="*/ 8 w 85"/>
              <a:gd name="T23" fmla="*/ 50 h 51"/>
              <a:gd name="T24" fmla="*/ 4 w 85"/>
              <a:gd name="T25" fmla="*/ 40 h 51"/>
              <a:gd name="T26" fmla="*/ 10 w 85"/>
              <a:gd name="T27" fmla="*/ 27 h 51"/>
              <a:gd name="T28" fmla="*/ 31 w 85"/>
              <a:gd name="T29" fmla="*/ 6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5" h="51">
                <a:moveTo>
                  <a:pt x="31" y="6"/>
                </a:moveTo>
                <a:cubicBezTo>
                  <a:pt x="32" y="18"/>
                  <a:pt x="33" y="30"/>
                  <a:pt x="34" y="41"/>
                </a:cubicBezTo>
                <a:cubicBezTo>
                  <a:pt x="34" y="41"/>
                  <a:pt x="35" y="41"/>
                  <a:pt x="35" y="41"/>
                </a:cubicBezTo>
                <a:cubicBezTo>
                  <a:pt x="35" y="31"/>
                  <a:pt x="35" y="21"/>
                  <a:pt x="35" y="11"/>
                </a:cubicBezTo>
                <a:cubicBezTo>
                  <a:pt x="35" y="6"/>
                  <a:pt x="35" y="0"/>
                  <a:pt x="42" y="0"/>
                </a:cubicBezTo>
                <a:cubicBezTo>
                  <a:pt x="49" y="0"/>
                  <a:pt x="50" y="5"/>
                  <a:pt x="50" y="11"/>
                </a:cubicBezTo>
                <a:cubicBezTo>
                  <a:pt x="50" y="21"/>
                  <a:pt x="50" y="31"/>
                  <a:pt x="52" y="41"/>
                </a:cubicBezTo>
                <a:cubicBezTo>
                  <a:pt x="53" y="30"/>
                  <a:pt x="54" y="19"/>
                  <a:pt x="54" y="7"/>
                </a:cubicBezTo>
                <a:cubicBezTo>
                  <a:pt x="64" y="8"/>
                  <a:pt x="69" y="14"/>
                  <a:pt x="74" y="21"/>
                </a:cubicBezTo>
                <a:cubicBezTo>
                  <a:pt x="78" y="28"/>
                  <a:pt x="82" y="35"/>
                  <a:pt x="85" y="42"/>
                </a:cubicBezTo>
                <a:cubicBezTo>
                  <a:pt x="85" y="44"/>
                  <a:pt x="82" y="50"/>
                  <a:pt x="80" y="50"/>
                </a:cubicBezTo>
                <a:cubicBezTo>
                  <a:pt x="56" y="51"/>
                  <a:pt x="32" y="51"/>
                  <a:pt x="8" y="50"/>
                </a:cubicBezTo>
                <a:cubicBezTo>
                  <a:pt x="2" y="50"/>
                  <a:pt x="0" y="46"/>
                  <a:pt x="4" y="40"/>
                </a:cubicBezTo>
                <a:cubicBezTo>
                  <a:pt x="7" y="37"/>
                  <a:pt x="8" y="32"/>
                  <a:pt x="10" y="27"/>
                </a:cubicBezTo>
                <a:cubicBezTo>
                  <a:pt x="13" y="17"/>
                  <a:pt x="19" y="9"/>
                  <a:pt x="31" y="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1" name="Freeform 67">
            <a:extLst>
              <a:ext uri="{FF2B5EF4-FFF2-40B4-BE49-F238E27FC236}">
                <a16:creationId xmlns:a16="http://schemas.microsoft.com/office/drawing/2014/main" id="{AB00FC8F-77B2-49DC-9AC7-B9432FF0317D}"/>
              </a:ext>
            </a:extLst>
          </p:cNvPr>
          <p:cNvSpPr>
            <a:spLocks/>
          </p:cNvSpPr>
          <p:nvPr/>
        </p:nvSpPr>
        <p:spPr bwMode="auto">
          <a:xfrm>
            <a:off x="5129213" y="3241676"/>
            <a:ext cx="727075" cy="415925"/>
          </a:xfrm>
          <a:custGeom>
            <a:avLst/>
            <a:gdLst>
              <a:gd name="T0" fmla="*/ 57 w 114"/>
              <a:gd name="T1" fmla="*/ 51 h 65"/>
              <a:gd name="T2" fmla="*/ 43 w 114"/>
              <a:gd name="T3" fmla="*/ 36 h 65"/>
              <a:gd name="T4" fmla="*/ 25 w 114"/>
              <a:gd name="T5" fmla="*/ 49 h 65"/>
              <a:gd name="T6" fmla="*/ 14 w 114"/>
              <a:gd name="T7" fmla="*/ 61 h 65"/>
              <a:gd name="T8" fmla="*/ 1 w 114"/>
              <a:gd name="T9" fmla="*/ 51 h 65"/>
              <a:gd name="T10" fmla="*/ 12 w 114"/>
              <a:gd name="T11" fmla="*/ 38 h 65"/>
              <a:gd name="T12" fmla="*/ 31 w 114"/>
              <a:gd name="T13" fmla="*/ 22 h 65"/>
              <a:gd name="T14" fmla="*/ 44 w 114"/>
              <a:gd name="T15" fmla="*/ 13 h 65"/>
              <a:gd name="T16" fmla="*/ 54 w 114"/>
              <a:gd name="T17" fmla="*/ 23 h 65"/>
              <a:gd name="T18" fmla="*/ 60 w 114"/>
              <a:gd name="T19" fmla="*/ 38 h 65"/>
              <a:gd name="T20" fmla="*/ 76 w 114"/>
              <a:gd name="T21" fmla="*/ 38 h 65"/>
              <a:gd name="T22" fmla="*/ 87 w 114"/>
              <a:gd name="T23" fmla="*/ 23 h 65"/>
              <a:gd name="T24" fmla="*/ 90 w 114"/>
              <a:gd name="T25" fmla="*/ 14 h 65"/>
              <a:gd name="T26" fmla="*/ 100 w 114"/>
              <a:gd name="T27" fmla="*/ 1 h 65"/>
              <a:gd name="T28" fmla="*/ 113 w 114"/>
              <a:gd name="T29" fmla="*/ 10 h 65"/>
              <a:gd name="T30" fmla="*/ 102 w 114"/>
              <a:gd name="T31" fmla="*/ 24 h 65"/>
              <a:gd name="T32" fmla="*/ 80 w 114"/>
              <a:gd name="T33" fmla="*/ 52 h 65"/>
              <a:gd name="T34" fmla="*/ 68 w 114"/>
              <a:gd name="T35" fmla="*/ 65 h 65"/>
              <a:gd name="T36" fmla="*/ 57 w 114"/>
              <a:gd name="T37" fmla="*/ 51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4" h="65">
                <a:moveTo>
                  <a:pt x="57" y="51"/>
                </a:moveTo>
                <a:cubicBezTo>
                  <a:pt x="57" y="44"/>
                  <a:pt x="50" y="36"/>
                  <a:pt x="43" y="36"/>
                </a:cubicBezTo>
                <a:cubicBezTo>
                  <a:pt x="34" y="35"/>
                  <a:pt x="25" y="41"/>
                  <a:pt x="25" y="49"/>
                </a:cubicBezTo>
                <a:cubicBezTo>
                  <a:pt x="24" y="56"/>
                  <a:pt x="21" y="61"/>
                  <a:pt x="14" y="61"/>
                </a:cubicBezTo>
                <a:cubicBezTo>
                  <a:pt x="7" y="62"/>
                  <a:pt x="2" y="58"/>
                  <a:pt x="1" y="51"/>
                </a:cubicBezTo>
                <a:cubicBezTo>
                  <a:pt x="0" y="44"/>
                  <a:pt x="5" y="38"/>
                  <a:pt x="12" y="38"/>
                </a:cubicBezTo>
                <a:cubicBezTo>
                  <a:pt x="24" y="37"/>
                  <a:pt x="28" y="34"/>
                  <a:pt x="31" y="22"/>
                </a:cubicBezTo>
                <a:cubicBezTo>
                  <a:pt x="32" y="15"/>
                  <a:pt x="37" y="11"/>
                  <a:pt x="44" y="13"/>
                </a:cubicBezTo>
                <a:cubicBezTo>
                  <a:pt x="48" y="14"/>
                  <a:pt x="51" y="19"/>
                  <a:pt x="54" y="23"/>
                </a:cubicBezTo>
                <a:cubicBezTo>
                  <a:pt x="57" y="28"/>
                  <a:pt x="57" y="34"/>
                  <a:pt x="60" y="38"/>
                </a:cubicBezTo>
                <a:cubicBezTo>
                  <a:pt x="65" y="44"/>
                  <a:pt x="71" y="44"/>
                  <a:pt x="76" y="38"/>
                </a:cubicBezTo>
                <a:cubicBezTo>
                  <a:pt x="80" y="33"/>
                  <a:pt x="84" y="28"/>
                  <a:pt x="87" y="23"/>
                </a:cubicBezTo>
                <a:cubicBezTo>
                  <a:pt x="89" y="21"/>
                  <a:pt x="90" y="17"/>
                  <a:pt x="90" y="14"/>
                </a:cubicBezTo>
                <a:cubicBezTo>
                  <a:pt x="90" y="7"/>
                  <a:pt x="92" y="2"/>
                  <a:pt x="100" y="1"/>
                </a:cubicBezTo>
                <a:cubicBezTo>
                  <a:pt x="107" y="0"/>
                  <a:pt x="112" y="3"/>
                  <a:pt x="113" y="10"/>
                </a:cubicBezTo>
                <a:cubicBezTo>
                  <a:pt x="114" y="18"/>
                  <a:pt x="110" y="23"/>
                  <a:pt x="102" y="24"/>
                </a:cubicBezTo>
                <a:cubicBezTo>
                  <a:pt x="94" y="26"/>
                  <a:pt x="80" y="43"/>
                  <a:pt x="80" y="52"/>
                </a:cubicBezTo>
                <a:cubicBezTo>
                  <a:pt x="80" y="60"/>
                  <a:pt x="76" y="65"/>
                  <a:pt x="68" y="65"/>
                </a:cubicBezTo>
                <a:cubicBezTo>
                  <a:pt x="61" y="65"/>
                  <a:pt x="56" y="60"/>
                  <a:pt x="57" y="5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2" name="Freeform 68">
            <a:extLst>
              <a:ext uri="{FF2B5EF4-FFF2-40B4-BE49-F238E27FC236}">
                <a16:creationId xmlns:a16="http://schemas.microsoft.com/office/drawing/2014/main" id="{86F33593-CDF8-431E-8DC5-71F9FDE28D18}"/>
              </a:ext>
            </a:extLst>
          </p:cNvPr>
          <p:cNvSpPr>
            <a:spLocks noEditPoints="1"/>
          </p:cNvSpPr>
          <p:nvPr/>
        </p:nvSpPr>
        <p:spPr bwMode="auto">
          <a:xfrm>
            <a:off x="6010275" y="3235326"/>
            <a:ext cx="515938" cy="506413"/>
          </a:xfrm>
          <a:custGeom>
            <a:avLst/>
            <a:gdLst>
              <a:gd name="T0" fmla="*/ 19 w 81"/>
              <a:gd name="T1" fmla="*/ 22 h 79"/>
              <a:gd name="T2" fmla="*/ 9 w 81"/>
              <a:gd name="T3" fmla="*/ 16 h 79"/>
              <a:gd name="T4" fmla="*/ 3 w 81"/>
              <a:gd name="T5" fmla="*/ 6 h 79"/>
              <a:gd name="T6" fmla="*/ 10 w 81"/>
              <a:gd name="T7" fmla="*/ 0 h 79"/>
              <a:gd name="T8" fmla="*/ 19 w 81"/>
              <a:gd name="T9" fmla="*/ 6 h 79"/>
              <a:gd name="T10" fmla="*/ 36 w 81"/>
              <a:gd name="T11" fmla="*/ 16 h 79"/>
              <a:gd name="T12" fmla="*/ 48 w 81"/>
              <a:gd name="T13" fmla="*/ 17 h 79"/>
              <a:gd name="T14" fmla="*/ 63 w 81"/>
              <a:gd name="T15" fmla="*/ 10 h 79"/>
              <a:gd name="T16" fmla="*/ 73 w 81"/>
              <a:gd name="T17" fmla="*/ 2 h 79"/>
              <a:gd name="T18" fmla="*/ 80 w 81"/>
              <a:gd name="T19" fmla="*/ 10 h 79"/>
              <a:gd name="T20" fmla="*/ 71 w 81"/>
              <a:gd name="T21" fmla="*/ 19 h 79"/>
              <a:gd name="T22" fmla="*/ 63 w 81"/>
              <a:gd name="T23" fmla="*/ 33 h 79"/>
              <a:gd name="T24" fmla="*/ 63 w 81"/>
              <a:gd name="T25" fmla="*/ 45 h 79"/>
              <a:gd name="T26" fmla="*/ 72 w 81"/>
              <a:gd name="T27" fmla="*/ 63 h 79"/>
              <a:gd name="T28" fmla="*/ 77 w 81"/>
              <a:gd name="T29" fmla="*/ 72 h 79"/>
              <a:gd name="T30" fmla="*/ 71 w 81"/>
              <a:gd name="T31" fmla="*/ 79 h 79"/>
              <a:gd name="T32" fmla="*/ 62 w 81"/>
              <a:gd name="T33" fmla="*/ 72 h 79"/>
              <a:gd name="T34" fmla="*/ 45 w 81"/>
              <a:gd name="T35" fmla="*/ 62 h 79"/>
              <a:gd name="T36" fmla="*/ 32 w 81"/>
              <a:gd name="T37" fmla="*/ 62 h 79"/>
              <a:gd name="T38" fmla="*/ 17 w 81"/>
              <a:gd name="T39" fmla="*/ 69 h 79"/>
              <a:gd name="T40" fmla="*/ 7 w 81"/>
              <a:gd name="T41" fmla="*/ 77 h 79"/>
              <a:gd name="T42" fmla="*/ 0 w 81"/>
              <a:gd name="T43" fmla="*/ 69 h 79"/>
              <a:gd name="T44" fmla="*/ 9 w 81"/>
              <a:gd name="T45" fmla="*/ 61 h 79"/>
              <a:gd name="T46" fmla="*/ 18 w 81"/>
              <a:gd name="T47" fmla="*/ 46 h 79"/>
              <a:gd name="T48" fmla="*/ 19 w 81"/>
              <a:gd name="T49" fmla="*/ 22 h 79"/>
              <a:gd name="T50" fmla="*/ 56 w 81"/>
              <a:gd name="T51" fmla="*/ 39 h 79"/>
              <a:gd name="T52" fmla="*/ 39 w 81"/>
              <a:gd name="T53" fmla="*/ 23 h 79"/>
              <a:gd name="T54" fmla="*/ 24 w 81"/>
              <a:gd name="T55" fmla="*/ 40 h 79"/>
              <a:gd name="T56" fmla="*/ 41 w 81"/>
              <a:gd name="T57" fmla="*/ 56 h 79"/>
              <a:gd name="T58" fmla="*/ 56 w 81"/>
              <a:gd name="T59" fmla="*/ 3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1" h="79">
                <a:moveTo>
                  <a:pt x="19" y="22"/>
                </a:moveTo>
                <a:cubicBezTo>
                  <a:pt x="17" y="21"/>
                  <a:pt x="12" y="19"/>
                  <a:pt x="9" y="16"/>
                </a:cubicBezTo>
                <a:cubicBezTo>
                  <a:pt x="6" y="13"/>
                  <a:pt x="3" y="9"/>
                  <a:pt x="3" y="6"/>
                </a:cubicBezTo>
                <a:cubicBezTo>
                  <a:pt x="3" y="4"/>
                  <a:pt x="8" y="0"/>
                  <a:pt x="10" y="0"/>
                </a:cubicBezTo>
                <a:cubicBezTo>
                  <a:pt x="13" y="1"/>
                  <a:pt x="18" y="3"/>
                  <a:pt x="19" y="6"/>
                </a:cubicBezTo>
                <a:cubicBezTo>
                  <a:pt x="23" y="18"/>
                  <a:pt x="24" y="18"/>
                  <a:pt x="36" y="16"/>
                </a:cubicBezTo>
                <a:cubicBezTo>
                  <a:pt x="40" y="15"/>
                  <a:pt x="44" y="15"/>
                  <a:pt x="48" y="17"/>
                </a:cubicBezTo>
                <a:cubicBezTo>
                  <a:pt x="56" y="21"/>
                  <a:pt x="61" y="17"/>
                  <a:pt x="63" y="10"/>
                </a:cubicBezTo>
                <a:cubicBezTo>
                  <a:pt x="65" y="5"/>
                  <a:pt x="67" y="1"/>
                  <a:pt x="73" y="2"/>
                </a:cubicBezTo>
                <a:cubicBezTo>
                  <a:pt x="76" y="3"/>
                  <a:pt x="79" y="7"/>
                  <a:pt x="80" y="10"/>
                </a:cubicBezTo>
                <a:cubicBezTo>
                  <a:pt x="81" y="16"/>
                  <a:pt x="76" y="17"/>
                  <a:pt x="71" y="19"/>
                </a:cubicBezTo>
                <a:cubicBezTo>
                  <a:pt x="65" y="20"/>
                  <a:pt x="59" y="24"/>
                  <a:pt x="63" y="33"/>
                </a:cubicBezTo>
                <a:cubicBezTo>
                  <a:pt x="64" y="36"/>
                  <a:pt x="65" y="42"/>
                  <a:pt x="63" y="45"/>
                </a:cubicBezTo>
                <a:cubicBezTo>
                  <a:pt x="58" y="55"/>
                  <a:pt x="62" y="60"/>
                  <a:pt x="72" y="63"/>
                </a:cubicBezTo>
                <a:cubicBezTo>
                  <a:pt x="74" y="64"/>
                  <a:pt x="77" y="69"/>
                  <a:pt x="77" y="72"/>
                </a:cubicBezTo>
                <a:cubicBezTo>
                  <a:pt x="77" y="74"/>
                  <a:pt x="73" y="79"/>
                  <a:pt x="71" y="79"/>
                </a:cubicBezTo>
                <a:cubicBezTo>
                  <a:pt x="68" y="78"/>
                  <a:pt x="63" y="75"/>
                  <a:pt x="62" y="72"/>
                </a:cubicBezTo>
                <a:cubicBezTo>
                  <a:pt x="58" y="62"/>
                  <a:pt x="56" y="60"/>
                  <a:pt x="45" y="62"/>
                </a:cubicBezTo>
                <a:cubicBezTo>
                  <a:pt x="41" y="63"/>
                  <a:pt x="36" y="63"/>
                  <a:pt x="32" y="62"/>
                </a:cubicBezTo>
                <a:cubicBezTo>
                  <a:pt x="24" y="58"/>
                  <a:pt x="20" y="62"/>
                  <a:pt x="17" y="69"/>
                </a:cubicBezTo>
                <a:cubicBezTo>
                  <a:pt x="15" y="72"/>
                  <a:pt x="11" y="75"/>
                  <a:pt x="7" y="77"/>
                </a:cubicBezTo>
                <a:cubicBezTo>
                  <a:pt x="6" y="77"/>
                  <a:pt x="0" y="71"/>
                  <a:pt x="0" y="69"/>
                </a:cubicBezTo>
                <a:cubicBezTo>
                  <a:pt x="2" y="66"/>
                  <a:pt x="5" y="62"/>
                  <a:pt x="9" y="61"/>
                </a:cubicBezTo>
                <a:cubicBezTo>
                  <a:pt x="15" y="57"/>
                  <a:pt x="20" y="56"/>
                  <a:pt x="18" y="46"/>
                </a:cubicBezTo>
                <a:cubicBezTo>
                  <a:pt x="16" y="39"/>
                  <a:pt x="18" y="32"/>
                  <a:pt x="19" y="22"/>
                </a:cubicBezTo>
                <a:close/>
                <a:moveTo>
                  <a:pt x="56" y="39"/>
                </a:moveTo>
                <a:cubicBezTo>
                  <a:pt x="56" y="29"/>
                  <a:pt x="49" y="23"/>
                  <a:pt x="39" y="23"/>
                </a:cubicBezTo>
                <a:cubicBezTo>
                  <a:pt x="30" y="23"/>
                  <a:pt x="23" y="31"/>
                  <a:pt x="24" y="40"/>
                </a:cubicBezTo>
                <a:cubicBezTo>
                  <a:pt x="24" y="49"/>
                  <a:pt x="32" y="57"/>
                  <a:pt x="41" y="56"/>
                </a:cubicBezTo>
                <a:cubicBezTo>
                  <a:pt x="50" y="55"/>
                  <a:pt x="57" y="48"/>
                  <a:pt x="56" y="39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3" name="Freeform 69">
            <a:extLst>
              <a:ext uri="{FF2B5EF4-FFF2-40B4-BE49-F238E27FC236}">
                <a16:creationId xmlns:a16="http://schemas.microsoft.com/office/drawing/2014/main" id="{CF16C52D-8883-4412-92A0-93A1265C5B60}"/>
              </a:ext>
            </a:extLst>
          </p:cNvPr>
          <p:cNvSpPr>
            <a:spLocks/>
          </p:cNvSpPr>
          <p:nvPr/>
        </p:nvSpPr>
        <p:spPr bwMode="auto">
          <a:xfrm>
            <a:off x="4930775" y="3402013"/>
            <a:ext cx="134938" cy="787400"/>
          </a:xfrm>
          <a:custGeom>
            <a:avLst/>
            <a:gdLst>
              <a:gd name="T0" fmla="*/ 8 w 21"/>
              <a:gd name="T1" fmla="*/ 118 h 123"/>
              <a:gd name="T2" fmla="*/ 21 w 21"/>
              <a:gd name="T3" fmla="*/ 120 h 123"/>
              <a:gd name="T4" fmla="*/ 21 w 21"/>
              <a:gd name="T5" fmla="*/ 123 h 123"/>
              <a:gd name="T6" fmla="*/ 0 w 21"/>
              <a:gd name="T7" fmla="*/ 123 h 123"/>
              <a:gd name="T8" fmla="*/ 0 w 21"/>
              <a:gd name="T9" fmla="*/ 0 h 123"/>
              <a:gd name="T10" fmla="*/ 7 w 21"/>
              <a:gd name="T11" fmla="*/ 0 h 123"/>
              <a:gd name="T12" fmla="*/ 13 w 21"/>
              <a:gd name="T13" fmla="*/ 25 h 123"/>
              <a:gd name="T14" fmla="*/ 11 w 21"/>
              <a:gd name="T15" fmla="*/ 30 h 123"/>
              <a:gd name="T16" fmla="*/ 11 w 21"/>
              <a:gd name="T17" fmla="*/ 69 h 123"/>
              <a:gd name="T18" fmla="*/ 11 w 21"/>
              <a:gd name="T19" fmla="*/ 79 h 123"/>
              <a:gd name="T20" fmla="*/ 10 w 21"/>
              <a:gd name="T21" fmla="*/ 83 h 123"/>
              <a:gd name="T22" fmla="*/ 13 w 21"/>
              <a:gd name="T23" fmla="*/ 101 h 123"/>
              <a:gd name="T24" fmla="*/ 8 w 21"/>
              <a:gd name="T25" fmla="*/ 118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" h="123">
                <a:moveTo>
                  <a:pt x="8" y="118"/>
                </a:moveTo>
                <a:cubicBezTo>
                  <a:pt x="14" y="119"/>
                  <a:pt x="17" y="120"/>
                  <a:pt x="21" y="120"/>
                </a:cubicBezTo>
                <a:cubicBezTo>
                  <a:pt x="21" y="121"/>
                  <a:pt x="21" y="122"/>
                  <a:pt x="21" y="123"/>
                </a:cubicBezTo>
                <a:cubicBezTo>
                  <a:pt x="14" y="123"/>
                  <a:pt x="7" y="123"/>
                  <a:pt x="0" y="123"/>
                </a:cubicBezTo>
                <a:cubicBezTo>
                  <a:pt x="0" y="83"/>
                  <a:pt x="0" y="42"/>
                  <a:pt x="0" y="0"/>
                </a:cubicBezTo>
                <a:cubicBezTo>
                  <a:pt x="3" y="0"/>
                  <a:pt x="5" y="0"/>
                  <a:pt x="7" y="0"/>
                </a:cubicBezTo>
                <a:cubicBezTo>
                  <a:pt x="9" y="9"/>
                  <a:pt x="12" y="17"/>
                  <a:pt x="13" y="25"/>
                </a:cubicBezTo>
                <a:cubicBezTo>
                  <a:pt x="14" y="26"/>
                  <a:pt x="11" y="28"/>
                  <a:pt x="11" y="30"/>
                </a:cubicBezTo>
                <a:cubicBezTo>
                  <a:pt x="11" y="43"/>
                  <a:pt x="11" y="56"/>
                  <a:pt x="11" y="69"/>
                </a:cubicBezTo>
                <a:cubicBezTo>
                  <a:pt x="11" y="72"/>
                  <a:pt x="11" y="76"/>
                  <a:pt x="11" y="79"/>
                </a:cubicBezTo>
                <a:cubicBezTo>
                  <a:pt x="11" y="81"/>
                  <a:pt x="9" y="82"/>
                  <a:pt x="10" y="83"/>
                </a:cubicBezTo>
                <a:cubicBezTo>
                  <a:pt x="11" y="89"/>
                  <a:pt x="13" y="95"/>
                  <a:pt x="13" y="101"/>
                </a:cubicBezTo>
                <a:cubicBezTo>
                  <a:pt x="13" y="106"/>
                  <a:pt x="10" y="112"/>
                  <a:pt x="8" y="118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69" name="Grupo 168">
            <a:extLst>
              <a:ext uri="{FF2B5EF4-FFF2-40B4-BE49-F238E27FC236}">
                <a16:creationId xmlns:a16="http://schemas.microsoft.com/office/drawing/2014/main" id="{E562787B-5047-4ED7-A817-ADEC8066AB43}"/>
              </a:ext>
            </a:extLst>
          </p:cNvPr>
          <p:cNvGrpSpPr/>
          <p:nvPr/>
        </p:nvGrpSpPr>
        <p:grpSpPr>
          <a:xfrm>
            <a:off x="2854326" y="4610172"/>
            <a:ext cx="1419225" cy="1990726"/>
            <a:chOff x="2900363" y="4618038"/>
            <a:chExt cx="1419225" cy="1990726"/>
          </a:xfrm>
        </p:grpSpPr>
        <p:sp>
          <p:nvSpPr>
            <p:cNvPr id="162" name="Freeform 73">
              <a:extLst>
                <a:ext uri="{FF2B5EF4-FFF2-40B4-BE49-F238E27FC236}">
                  <a16:creationId xmlns:a16="http://schemas.microsoft.com/office/drawing/2014/main" id="{1268846B-037D-45AF-933E-5E3726BB8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5168901"/>
              <a:ext cx="1419225" cy="957263"/>
            </a:xfrm>
            <a:custGeom>
              <a:avLst/>
              <a:gdLst>
                <a:gd name="T0" fmla="*/ 61 w 223"/>
                <a:gd name="T1" fmla="*/ 151 h 151"/>
                <a:gd name="T2" fmla="*/ 1 w 223"/>
                <a:gd name="T3" fmla="*/ 151 h 151"/>
                <a:gd name="T4" fmla="*/ 22 w 223"/>
                <a:gd name="T5" fmla="*/ 105 h 151"/>
                <a:gd name="T6" fmla="*/ 72 w 223"/>
                <a:gd name="T7" fmla="*/ 84 h 151"/>
                <a:gd name="T8" fmla="*/ 90 w 223"/>
                <a:gd name="T9" fmla="*/ 79 h 151"/>
                <a:gd name="T10" fmla="*/ 55 w 223"/>
                <a:gd name="T11" fmla="*/ 45 h 151"/>
                <a:gd name="T12" fmla="*/ 48 w 223"/>
                <a:gd name="T13" fmla="*/ 1 h 151"/>
                <a:gd name="T14" fmla="*/ 56 w 223"/>
                <a:gd name="T15" fmla="*/ 0 h 151"/>
                <a:gd name="T16" fmla="*/ 169 w 223"/>
                <a:gd name="T17" fmla="*/ 0 h 151"/>
                <a:gd name="T18" fmla="*/ 133 w 223"/>
                <a:gd name="T19" fmla="*/ 77 h 151"/>
                <a:gd name="T20" fmla="*/ 149 w 223"/>
                <a:gd name="T21" fmla="*/ 84 h 151"/>
                <a:gd name="T22" fmla="*/ 190 w 223"/>
                <a:gd name="T23" fmla="*/ 98 h 151"/>
                <a:gd name="T24" fmla="*/ 223 w 223"/>
                <a:gd name="T25" fmla="*/ 151 h 151"/>
                <a:gd name="T26" fmla="*/ 137 w 223"/>
                <a:gd name="T27" fmla="*/ 151 h 151"/>
                <a:gd name="T28" fmla="*/ 136 w 223"/>
                <a:gd name="T29" fmla="*/ 149 h 151"/>
                <a:gd name="T30" fmla="*/ 162 w 223"/>
                <a:gd name="T31" fmla="*/ 130 h 151"/>
                <a:gd name="T32" fmla="*/ 175 w 223"/>
                <a:gd name="T33" fmla="*/ 107 h 151"/>
                <a:gd name="T34" fmla="*/ 163 w 223"/>
                <a:gd name="T35" fmla="*/ 91 h 151"/>
                <a:gd name="T36" fmla="*/ 137 w 223"/>
                <a:gd name="T37" fmla="*/ 100 h 151"/>
                <a:gd name="T38" fmla="*/ 113 w 223"/>
                <a:gd name="T39" fmla="*/ 133 h 151"/>
                <a:gd name="T40" fmla="*/ 108 w 223"/>
                <a:gd name="T41" fmla="*/ 133 h 151"/>
                <a:gd name="T42" fmla="*/ 103 w 223"/>
                <a:gd name="T43" fmla="*/ 120 h 151"/>
                <a:gd name="T44" fmla="*/ 64 w 223"/>
                <a:gd name="T45" fmla="*/ 92 h 151"/>
                <a:gd name="T46" fmla="*/ 53 w 223"/>
                <a:gd name="T47" fmla="*/ 108 h 151"/>
                <a:gd name="T48" fmla="*/ 42 w 223"/>
                <a:gd name="T49" fmla="*/ 121 h 151"/>
                <a:gd name="T50" fmla="*/ 61 w 223"/>
                <a:gd name="T51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3" h="151">
                  <a:moveTo>
                    <a:pt x="61" y="151"/>
                  </a:moveTo>
                  <a:cubicBezTo>
                    <a:pt x="39" y="151"/>
                    <a:pt x="20" y="151"/>
                    <a:pt x="1" y="151"/>
                  </a:cubicBezTo>
                  <a:cubicBezTo>
                    <a:pt x="0" y="132"/>
                    <a:pt x="7" y="117"/>
                    <a:pt x="22" y="105"/>
                  </a:cubicBezTo>
                  <a:cubicBezTo>
                    <a:pt x="36" y="93"/>
                    <a:pt x="54" y="89"/>
                    <a:pt x="72" y="84"/>
                  </a:cubicBezTo>
                  <a:cubicBezTo>
                    <a:pt x="77" y="83"/>
                    <a:pt x="82" y="81"/>
                    <a:pt x="90" y="79"/>
                  </a:cubicBezTo>
                  <a:cubicBezTo>
                    <a:pt x="73" y="70"/>
                    <a:pt x="62" y="60"/>
                    <a:pt x="55" y="45"/>
                  </a:cubicBezTo>
                  <a:cubicBezTo>
                    <a:pt x="49" y="31"/>
                    <a:pt x="46" y="17"/>
                    <a:pt x="48" y="1"/>
                  </a:cubicBezTo>
                  <a:cubicBezTo>
                    <a:pt x="51" y="1"/>
                    <a:pt x="54" y="0"/>
                    <a:pt x="56" y="0"/>
                  </a:cubicBezTo>
                  <a:cubicBezTo>
                    <a:pt x="94" y="0"/>
                    <a:pt x="131" y="0"/>
                    <a:pt x="169" y="0"/>
                  </a:cubicBezTo>
                  <a:cubicBezTo>
                    <a:pt x="176" y="25"/>
                    <a:pt x="162" y="55"/>
                    <a:pt x="133" y="77"/>
                  </a:cubicBezTo>
                  <a:cubicBezTo>
                    <a:pt x="139" y="80"/>
                    <a:pt x="144" y="82"/>
                    <a:pt x="149" y="84"/>
                  </a:cubicBezTo>
                  <a:cubicBezTo>
                    <a:pt x="163" y="89"/>
                    <a:pt x="177" y="92"/>
                    <a:pt x="190" y="98"/>
                  </a:cubicBezTo>
                  <a:cubicBezTo>
                    <a:pt x="212" y="108"/>
                    <a:pt x="223" y="128"/>
                    <a:pt x="223" y="151"/>
                  </a:cubicBezTo>
                  <a:cubicBezTo>
                    <a:pt x="194" y="151"/>
                    <a:pt x="166" y="151"/>
                    <a:pt x="137" y="151"/>
                  </a:cubicBezTo>
                  <a:cubicBezTo>
                    <a:pt x="137" y="150"/>
                    <a:pt x="136" y="150"/>
                    <a:pt x="136" y="149"/>
                  </a:cubicBezTo>
                  <a:cubicBezTo>
                    <a:pt x="144" y="142"/>
                    <a:pt x="152" y="135"/>
                    <a:pt x="162" y="130"/>
                  </a:cubicBezTo>
                  <a:cubicBezTo>
                    <a:pt x="171" y="124"/>
                    <a:pt x="174" y="115"/>
                    <a:pt x="175" y="107"/>
                  </a:cubicBezTo>
                  <a:cubicBezTo>
                    <a:pt x="175" y="102"/>
                    <a:pt x="168" y="95"/>
                    <a:pt x="163" y="91"/>
                  </a:cubicBezTo>
                  <a:cubicBezTo>
                    <a:pt x="158" y="87"/>
                    <a:pt x="141" y="94"/>
                    <a:pt x="137" y="100"/>
                  </a:cubicBezTo>
                  <a:cubicBezTo>
                    <a:pt x="129" y="111"/>
                    <a:pt x="121" y="122"/>
                    <a:pt x="113" y="133"/>
                  </a:cubicBezTo>
                  <a:cubicBezTo>
                    <a:pt x="111" y="133"/>
                    <a:pt x="110" y="133"/>
                    <a:pt x="108" y="133"/>
                  </a:cubicBezTo>
                  <a:cubicBezTo>
                    <a:pt x="107" y="129"/>
                    <a:pt x="104" y="124"/>
                    <a:pt x="103" y="120"/>
                  </a:cubicBezTo>
                  <a:cubicBezTo>
                    <a:pt x="101" y="100"/>
                    <a:pt x="83" y="87"/>
                    <a:pt x="64" y="92"/>
                  </a:cubicBezTo>
                  <a:cubicBezTo>
                    <a:pt x="53" y="95"/>
                    <a:pt x="50" y="100"/>
                    <a:pt x="53" y="108"/>
                  </a:cubicBezTo>
                  <a:cubicBezTo>
                    <a:pt x="48" y="113"/>
                    <a:pt x="42" y="117"/>
                    <a:pt x="42" y="121"/>
                  </a:cubicBezTo>
                  <a:cubicBezTo>
                    <a:pt x="40" y="134"/>
                    <a:pt x="48" y="144"/>
                    <a:pt x="61" y="151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3" name="Freeform 74">
              <a:extLst>
                <a:ext uri="{FF2B5EF4-FFF2-40B4-BE49-F238E27FC236}">
                  <a16:creationId xmlns:a16="http://schemas.microsoft.com/office/drawing/2014/main" id="{505C8116-9DE2-40B5-91AC-32628B05E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663" y="4618038"/>
              <a:ext cx="892175" cy="531813"/>
            </a:xfrm>
            <a:custGeom>
              <a:avLst/>
              <a:gdLst>
                <a:gd name="T0" fmla="*/ 88 w 140"/>
                <a:gd name="T1" fmla="*/ 11 h 84"/>
                <a:gd name="T2" fmla="*/ 116 w 140"/>
                <a:gd name="T3" fmla="*/ 31 h 84"/>
                <a:gd name="T4" fmla="*/ 129 w 140"/>
                <a:gd name="T5" fmla="*/ 57 h 84"/>
                <a:gd name="T6" fmla="*/ 136 w 140"/>
                <a:gd name="T7" fmla="*/ 68 h 84"/>
                <a:gd name="T8" fmla="*/ 139 w 140"/>
                <a:gd name="T9" fmla="*/ 78 h 84"/>
                <a:gd name="T10" fmla="*/ 130 w 140"/>
                <a:gd name="T11" fmla="*/ 84 h 84"/>
                <a:gd name="T12" fmla="*/ 10 w 140"/>
                <a:gd name="T13" fmla="*/ 84 h 84"/>
                <a:gd name="T14" fmla="*/ 1 w 140"/>
                <a:gd name="T15" fmla="*/ 78 h 84"/>
                <a:gd name="T16" fmla="*/ 4 w 140"/>
                <a:gd name="T17" fmla="*/ 67 h 84"/>
                <a:gd name="T18" fmla="*/ 10 w 140"/>
                <a:gd name="T19" fmla="*/ 57 h 84"/>
                <a:gd name="T20" fmla="*/ 49 w 140"/>
                <a:gd name="T21" fmla="*/ 10 h 84"/>
                <a:gd name="T22" fmla="*/ 53 w 140"/>
                <a:gd name="T23" fmla="*/ 72 h 84"/>
                <a:gd name="T24" fmla="*/ 55 w 140"/>
                <a:gd name="T25" fmla="*/ 72 h 84"/>
                <a:gd name="T26" fmla="*/ 56 w 140"/>
                <a:gd name="T27" fmla="*/ 66 h 84"/>
                <a:gd name="T28" fmla="*/ 56 w 140"/>
                <a:gd name="T29" fmla="*/ 15 h 84"/>
                <a:gd name="T30" fmla="*/ 68 w 140"/>
                <a:gd name="T31" fmla="*/ 0 h 84"/>
                <a:gd name="T32" fmla="*/ 80 w 140"/>
                <a:gd name="T33" fmla="*/ 15 h 84"/>
                <a:gd name="T34" fmla="*/ 80 w 140"/>
                <a:gd name="T35" fmla="*/ 61 h 84"/>
                <a:gd name="T36" fmla="*/ 80 w 140"/>
                <a:gd name="T37" fmla="*/ 71 h 84"/>
                <a:gd name="T38" fmla="*/ 83 w 140"/>
                <a:gd name="T39" fmla="*/ 71 h 84"/>
                <a:gd name="T40" fmla="*/ 88 w 140"/>
                <a:gd name="T41" fmla="*/ 1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84">
                  <a:moveTo>
                    <a:pt x="88" y="11"/>
                  </a:moveTo>
                  <a:cubicBezTo>
                    <a:pt x="101" y="14"/>
                    <a:pt x="110" y="21"/>
                    <a:pt x="116" y="31"/>
                  </a:cubicBezTo>
                  <a:cubicBezTo>
                    <a:pt x="121" y="39"/>
                    <a:pt x="124" y="48"/>
                    <a:pt x="129" y="57"/>
                  </a:cubicBezTo>
                  <a:cubicBezTo>
                    <a:pt x="131" y="61"/>
                    <a:pt x="134" y="64"/>
                    <a:pt x="136" y="68"/>
                  </a:cubicBezTo>
                  <a:cubicBezTo>
                    <a:pt x="137" y="71"/>
                    <a:pt x="140" y="75"/>
                    <a:pt x="139" y="78"/>
                  </a:cubicBezTo>
                  <a:cubicBezTo>
                    <a:pt x="138" y="80"/>
                    <a:pt x="133" y="84"/>
                    <a:pt x="130" y="84"/>
                  </a:cubicBezTo>
                  <a:cubicBezTo>
                    <a:pt x="90" y="84"/>
                    <a:pt x="50" y="84"/>
                    <a:pt x="10" y="84"/>
                  </a:cubicBezTo>
                  <a:cubicBezTo>
                    <a:pt x="7" y="84"/>
                    <a:pt x="2" y="80"/>
                    <a:pt x="1" y="78"/>
                  </a:cubicBezTo>
                  <a:cubicBezTo>
                    <a:pt x="0" y="75"/>
                    <a:pt x="3" y="71"/>
                    <a:pt x="4" y="67"/>
                  </a:cubicBezTo>
                  <a:cubicBezTo>
                    <a:pt x="6" y="64"/>
                    <a:pt x="9" y="61"/>
                    <a:pt x="10" y="57"/>
                  </a:cubicBezTo>
                  <a:cubicBezTo>
                    <a:pt x="16" y="35"/>
                    <a:pt x="25" y="17"/>
                    <a:pt x="49" y="10"/>
                  </a:cubicBezTo>
                  <a:cubicBezTo>
                    <a:pt x="50" y="31"/>
                    <a:pt x="52" y="51"/>
                    <a:pt x="53" y="72"/>
                  </a:cubicBezTo>
                  <a:cubicBezTo>
                    <a:pt x="54" y="72"/>
                    <a:pt x="55" y="72"/>
                    <a:pt x="55" y="72"/>
                  </a:cubicBezTo>
                  <a:cubicBezTo>
                    <a:pt x="56" y="70"/>
                    <a:pt x="56" y="68"/>
                    <a:pt x="56" y="66"/>
                  </a:cubicBezTo>
                  <a:cubicBezTo>
                    <a:pt x="56" y="49"/>
                    <a:pt x="56" y="32"/>
                    <a:pt x="56" y="15"/>
                  </a:cubicBezTo>
                  <a:cubicBezTo>
                    <a:pt x="56" y="5"/>
                    <a:pt x="61" y="0"/>
                    <a:pt x="68" y="0"/>
                  </a:cubicBezTo>
                  <a:cubicBezTo>
                    <a:pt x="75" y="0"/>
                    <a:pt x="80" y="5"/>
                    <a:pt x="80" y="15"/>
                  </a:cubicBezTo>
                  <a:cubicBezTo>
                    <a:pt x="80" y="30"/>
                    <a:pt x="80" y="46"/>
                    <a:pt x="80" y="61"/>
                  </a:cubicBezTo>
                  <a:cubicBezTo>
                    <a:pt x="80" y="65"/>
                    <a:pt x="80" y="68"/>
                    <a:pt x="80" y="71"/>
                  </a:cubicBezTo>
                  <a:cubicBezTo>
                    <a:pt x="81" y="71"/>
                    <a:pt x="82" y="71"/>
                    <a:pt x="83" y="71"/>
                  </a:cubicBezTo>
                  <a:cubicBezTo>
                    <a:pt x="84" y="51"/>
                    <a:pt x="86" y="31"/>
                    <a:pt x="88" y="11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4" name="Freeform 75">
              <a:extLst>
                <a:ext uri="{FF2B5EF4-FFF2-40B4-BE49-F238E27FC236}">
                  <a16:creationId xmlns:a16="http://schemas.microsoft.com/office/drawing/2014/main" id="{4E6505D3-BD62-45B1-BD66-20E1262CF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663" y="5784851"/>
              <a:ext cx="827088" cy="823913"/>
            </a:xfrm>
            <a:custGeom>
              <a:avLst/>
              <a:gdLst>
                <a:gd name="T0" fmla="*/ 119 w 130"/>
                <a:gd name="T1" fmla="*/ 120 h 130"/>
                <a:gd name="T2" fmla="*/ 89 w 130"/>
                <a:gd name="T3" fmla="*/ 105 h 130"/>
                <a:gd name="T4" fmla="*/ 66 w 130"/>
                <a:gd name="T5" fmla="*/ 72 h 130"/>
                <a:gd name="T6" fmla="*/ 53 w 130"/>
                <a:gd name="T7" fmla="*/ 96 h 130"/>
                <a:gd name="T8" fmla="*/ 25 w 130"/>
                <a:gd name="T9" fmla="*/ 123 h 130"/>
                <a:gd name="T10" fmla="*/ 9 w 130"/>
                <a:gd name="T11" fmla="*/ 122 h 130"/>
                <a:gd name="T12" fmla="*/ 7 w 130"/>
                <a:gd name="T13" fmla="*/ 105 h 130"/>
                <a:gd name="T14" fmla="*/ 42 w 130"/>
                <a:gd name="T15" fmla="*/ 69 h 130"/>
                <a:gd name="T16" fmla="*/ 57 w 130"/>
                <a:gd name="T17" fmla="*/ 64 h 130"/>
                <a:gd name="T18" fmla="*/ 34 w 130"/>
                <a:gd name="T19" fmla="*/ 46 h 130"/>
                <a:gd name="T20" fmla="*/ 14 w 130"/>
                <a:gd name="T21" fmla="*/ 26 h 130"/>
                <a:gd name="T22" fmla="*/ 25 w 130"/>
                <a:gd name="T23" fmla="*/ 32 h 130"/>
                <a:gd name="T24" fmla="*/ 39 w 130"/>
                <a:gd name="T25" fmla="*/ 28 h 130"/>
                <a:gd name="T26" fmla="*/ 36 w 130"/>
                <a:gd name="T27" fmla="*/ 13 h 130"/>
                <a:gd name="T28" fmla="*/ 25 w 130"/>
                <a:gd name="T29" fmla="*/ 7 h 130"/>
                <a:gd name="T30" fmla="*/ 54 w 130"/>
                <a:gd name="T31" fmla="*/ 21 h 130"/>
                <a:gd name="T32" fmla="*/ 73 w 130"/>
                <a:gd name="T33" fmla="*/ 52 h 130"/>
                <a:gd name="T34" fmla="*/ 106 w 130"/>
                <a:gd name="T35" fmla="*/ 11 h 130"/>
                <a:gd name="T36" fmla="*/ 122 w 130"/>
                <a:gd name="T37" fmla="*/ 4 h 130"/>
                <a:gd name="T38" fmla="*/ 120 w 130"/>
                <a:gd name="T39" fmla="*/ 23 h 130"/>
                <a:gd name="T40" fmla="*/ 76 w 130"/>
                <a:gd name="T41" fmla="*/ 59 h 130"/>
                <a:gd name="T42" fmla="*/ 99 w 130"/>
                <a:gd name="T43" fmla="*/ 78 h 130"/>
                <a:gd name="T44" fmla="*/ 109 w 130"/>
                <a:gd name="T45" fmla="*/ 81 h 130"/>
                <a:gd name="T46" fmla="*/ 130 w 130"/>
                <a:gd name="T47" fmla="*/ 102 h 130"/>
                <a:gd name="T48" fmla="*/ 115 w 130"/>
                <a:gd name="T49" fmla="*/ 94 h 130"/>
                <a:gd name="T50" fmla="*/ 104 w 130"/>
                <a:gd name="T51" fmla="*/ 99 h 130"/>
                <a:gd name="T52" fmla="*/ 105 w 130"/>
                <a:gd name="T53" fmla="*/ 112 h 130"/>
                <a:gd name="T54" fmla="*/ 119 w 130"/>
                <a:gd name="T55" fmla="*/ 12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130">
                  <a:moveTo>
                    <a:pt x="119" y="120"/>
                  </a:moveTo>
                  <a:cubicBezTo>
                    <a:pt x="104" y="129"/>
                    <a:pt x="88" y="117"/>
                    <a:pt x="89" y="105"/>
                  </a:cubicBezTo>
                  <a:cubicBezTo>
                    <a:pt x="90" y="88"/>
                    <a:pt x="74" y="83"/>
                    <a:pt x="66" y="72"/>
                  </a:cubicBezTo>
                  <a:cubicBezTo>
                    <a:pt x="67" y="84"/>
                    <a:pt x="59" y="89"/>
                    <a:pt x="53" y="96"/>
                  </a:cubicBezTo>
                  <a:cubicBezTo>
                    <a:pt x="44" y="105"/>
                    <a:pt x="34" y="114"/>
                    <a:pt x="25" y="123"/>
                  </a:cubicBezTo>
                  <a:cubicBezTo>
                    <a:pt x="19" y="130"/>
                    <a:pt x="14" y="127"/>
                    <a:pt x="9" y="122"/>
                  </a:cubicBezTo>
                  <a:cubicBezTo>
                    <a:pt x="4" y="116"/>
                    <a:pt x="0" y="112"/>
                    <a:pt x="7" y="105"/>
                  </a:cubicBezTo>
                  <a:cubicBezTo>
                    <a:pt x="19" y="93"/>
                    <a:pt x="30" y="81"/>
                    <a:pt x="42" y="69"/>
                  </a:cubicBezTo>
                  <a:cubicBezTo>
                    <a:pt x="46" y="66"/>
                    <a:pt x="52" y="66"/>
                    <a:pt x="57" y="64"/>
                  </a:cubicBezTo>
                  <a:cubicBezTo>
                    <a:pt x="54" y="55"/>
                    <a:pt x="43" y="46"/>
                    <a:pt x="34" y="46"/>
                  </a:cubicBezTo>
                  <a:cubicBezTo>
                    <a:pt x="22" y="45"/>
                    <a:pt x="15" y="39"/>
                    <a:pt x="14" y="26"/>
                  </a:cubicBezTo>
                  <a:cubicBezTo>
                    <a:pt x="18" y="28"/>
                    <a:pt x="22" y="29"/>
                    <a:pt x="25" y="32"/>
                  </a:cubicBezTo>
                  <a:cubicBezTo>
                    <a:pt x="31" y="37"/>
                    <a:pt x="35" y="35"/>
                    <a:pt x="39" y="28"/>
                  </a:cubicBezTo>
                  <a:cubicBezTo>
                    <a:pt x="44" y="21"/>
                    <a:pt x="43" y="17"/>
                    <a:pt x="36" y="13"/>
                  </a:cubicBezTo>
                  <a:cubicBezTo>
                    <a:pt x="32" y="12"/>
                    <a:pt x="29" y="10"/>
                    <a:pt x="25" y="7"/>
                  </a:cubicBezTo>
                  <a:cubicBezTo>
                    <a:pt x="38" y="0"/>
                    <a:pt x="54" y="7"/>
                    <a:pt x="54" y="21"/>
                  </a:cubicBezTo>
                  <a:cubicBezTo>
                    <a:pt x="54" y="35"/>
                    <a:pt x="64" y="41"/>
                    <a:pt x="73" y="52"/>
                  </a:cubicBezTo>
                  <a:cubicBezTo>
                    <a:pt x="84" y="38"/>
                    <a:pt x="96" y="25"/>
                    <a:pt x="106" y="11"/>
                  </a:cubicBezTo>
                  <a:cubicBezTo>
                    <a:pt x="110" y="6"/>
                    <a:pt x="118" y="1"/>
                    <a:pt x="122" y="4"/>
                  </a:cubicBezTo>
                  <a:cubicBezTo>
                    <a:pt x="129" y="9"/>
                    <a:pt x="126" y="18"/>
                    <a:pt x="120" y="23"/>
                  </a:cubicBezTo>
                  <a:cubicBezTo>
                    <a:pt x="106" y="34"/>
                    <a:pt x="92" y="45"/>
                    <a:pt x="76" y="59"/>
                  </a:cubicBezTo>
                  <a:cubicBezTo>
                    <a:pt x="85" y="67"/>
                    <a:pt x="92" y="73"/>
                    <a:pt x="99" y="78"/>
                  </a:cubicBezTo>
                  <a:cubicBezTo>
                    <a:pt x="102" y="80"/>
                    <a:pt x="106" y="81"/>
                    <a:pt x="109" y="81"/>
                  </a:cubicBezTo>
                  <a:cubicBezTo>
                    <a:pt x="121" y="82"/>
                    <a:pt x="128" y="88"/>
                    <a:pt x="130" y="102"/>
                  </a:cubicBezTo>
                  <a:cubicBezTo>
                    <a:pt x="125" y="99"/>
                    <a:pt x="120" y="97"/>
                    <a:pt x="115" y="94"/>
                  </a:cubicBezTo>
                  <a:cubicBezTo>
                    <a:pt x="109" y="90"/>
                    <a:pt x="107" y="95"/>
                    <a:pt x="104" y="99"/>
                  </a:cubicBezTo>
                  <a:cubicBezTo>
                    <a:pt x="102" y="103"/>
                    <a:pt x="97" y="108"/>
                    <a:pt x="105" y="112"/>
                  </a:cubicBezTo>
                  <a:cubicBezTo>
                    <a:pt x="109" y="114"/>
                    <a:pt x="114" y="117"/>
                    <a:pt x="119" y="120"/>
                  </a:cubicBezTo>
                  <a:close/>
                </a:path>
              </a:pathLst>
            </a:custGeom>
            <a:solidFill>
              <a:srgbClr val="0680C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75" name="Freeform 79">
            <a:extLst>
              <a:ext uri="{FF2B5EF4-FFF2-40B4-BE49-F238E27FC236}">
                <a16:creationId xmlns:a16="http://schemas.microsoft.com/office/drawing/2014/main" id="{18307985-7317-4ABA-AC8A-B7A1588249F1}"/>
              </a:ext>
            </a:extLst>
          </p:cNvPr>
          <p:cNvSpPr>
            <a:spLocks noEditPoints="1"/>
          </p:cNvSpPr>
          <p:nvPr/>
        </p:nvSpPr>
        <p:spPr bwMode="auto">
          <a:xfrm>
            <a:off x="1382713" y="4678363"/>
            <a:ext cx="1103312" cy="1908175"/>
          </a:xfrm>
          <a:custGeom>
            <a:avLst/>
            <a:gdLst>
              <a:gd name="T0" fmla="*/ 135 w 157"/>
              <a:gd name="T1" fmla="*/ 154 h 272"/>
              <a:gd name="T2" fmla="*/ 135 w 157"/>
              <a:gd name="T3" fmla="*/ 148 h 272"/>
              <a:gd name="T4" fmla="*/ 126 w 157"/>
              <a:gd name="T5" fmla="*/ 113 h 272"/>
              <a:gd name="T6" fmla="*/ 119 w 157"/>
              <a:gd name="T7" fmla="*/ 71 h 272"/>
              <a:gd name="T8" fmla="*/ 118 w 157"/>
              <a:gd name="T9" fmla="*/ 80 h 272"/>
              <a:gd name="T10" fmla="*/ 118 w 157"/>
              <a:gd name="T11" fmla="*/ 248 h 272"/>
              <a:gd name="T12" fmla="*/ 118 w 157"/>
              <a:gd name="T13" fmla="*/ 259 h 272"/>
              <a:gd name="T14" fmla="*/ 105 w 157"/>
              <a:gd name="T15" fmla="*/ 272 h 272"/>
              <a:gd name="T16" fmla="*/ 91 w 157"/>
              <a:gd name="T17" fmla="*/ 261 h 272"/>
              <a:gd name="T18" fmla="*/ 90 w 157"/>
              <a:gd name="T19" fmla="*/ 249 h 272"/>
              <a:gd name="T20" fmla="*/ 90 w 157"/>
              <a:gd name="T21" fmla="*/ 157 h 272"/>
              <a:gd name="T22" fmla="*/ 89 w 157"/>
              <a:gd name="T23" fmla="*/ 150 h 272"/>
              <a:gd name="T24" fmla="*/ 86 w 157"/>
              <a:gd name="T25" fmla="*/ 149 h 272"/>
              <a:gd name="T26" fmla="*/ 85 w 157"/>
              <a:gd name="T27" fmla="*/ 158 h 272"/>
              <a:gd name="T28" fmla="*/ 85 w 157"/>
              <a:gd name="T29" fmla="*/ 251 h 272"/>
              <a:gd name="T30" fmla="*/ 84 w 157"/>
              <a:gd name="T31" fmla="*/ 262 h 272"/>
              <a:gd name="T32" fmla="*/ 69 w 157"/>
              <a:gd name="T33" fmla="*/ 272 h 272"/>
              <a:gd name="T34" fmla="*/ 57 w 157"/>
              <a:gd name="T35" fmla="*/ 261 h 272"/>
              <a:gd name="T36" fmla="*/ 57 w 157"/>
              <a:gd name="T37" fmla="*/ 239 h 272"/>
              <a:gd name="T38" fmla="*/ 57 w 157"/>
              <a:gd name="T39" fmla="*/ 152 h 272"/>
              <a:gd name="T40" fmla="*/ 56 w 157"/>
              <a:gd name="T41" fmla="*/ 139 h 272"/>
              <a:gd name="T42" fmla="*/ 50 w 157"/>
              <a:gd name="T43" fmla="*/ 145 h 272"/>
              <a:gd name="T44" fmla="*/ 36 w 157"/>
              <a:gd name="T45" fmla="*/ 148 h 272"/>
              <a:gd name="T46" fmla="*/ 19 w 157"/>
              <a:gd name="T47" fmla="*/ 152 h 272"/>
              <a:gd name="T48" fmla="*/ 3 w 157"/>
              <a:gd name="T49" fmla="*/ 153 h 272"/>
              <a:gd name="T50" fmla="*/ 14 w 157"/>
              <a:gd name="T51" fmla="*/ 149 h 272"/>
              <a:gd name="T52" fmla="*/ 12 w 157"/>
              <a:gd name="T53" fmla="*/ 140 h 272"/>
              <a:gd name="T54" fmla="*/ 0 w 157"/>
              <a:gd name="T55" fmla="*/ 141 h 272"/>
              <a:gd name="T56" fmla="*/ 17 w 157"/>
              <a:gd name="T57" fmla="*/ 136 h 272"/>
              <a:gd name="T58" fmla="*/ 30 w 157"/>
              <a:gd name="T59" fmla="*/ 128 h 272"/>
              <a:gd name="T60" fmla="*/ 30 w 157"/>
              <a:gd name="T61" fmla="*/ 67 h 272"/>
              <a:gd name="T62" fmla="*/ 61 w 157"/>
              <a:gd name="T63" fmla="*/ 32 h 272"/>
              <a:gd name="T64" fmla="*/ 74 w 157"/>
              <a:gd name="T65" fmla="*/ 29 h 272"/>
              <a:gd name="T66" fmla="*/ 66 w 157"/>
              <a:gd name="T67" fmla="*/ 16 h 272"/>
              <a:gd name="T68" fmla="*/ 62 w 157"/>
              <a:gd name="T69" fmla="*/ 0 h 272"/>
              <a:gd name="T70" fmla="*/ 111 w 157"/>
              <a:gd name="T71" fmla="*/ 0 h 272"/>
              <a:gd name="T72" fmla="*/ 100 w 157"/>
              <a:gd name="T73" fmla="*/ 29 h 272"/>
              <a:gd name="T74" fmla="*/ 114 w 157"/>
              <a:gd name="T75" fmla="*/ 33 h 272"/>
              <a:gd name="T76" fmla="*/ 141 w 157"/>
              <a:gd name="T77" fmla="*/ 60 h 272"/>
              <a:gd name="T78" fmla="*/ 149 w 157"/>
              <a:gd name="T79" fmla="*/ 132 h 272"/>
              <a:gd name="T80" fmla="*/ 145 w 157"/>
              <a:gd name="T81" fmla="*/ 145 h 272"/>
              <a:gd name="T82" fmla="*/ 143 w 157"/>
              <a:gd name="T83" fmla="*/ 154 h 272"/>
              <a:gd name="T84" fmla="*/ 157 w 157"/>
              <a:gd name="T85" fmla="*/ 172 h 272"/>
              <a:gd name="T86" fmla="*/ 157 w 157"/>
              <a:gd name="T87" fmla="*/ 219 h 272"/>
              <a:gd name="T88" fmla="*/ 140 w 157"/>
              <a:gd name="T89" fmla="*/ 233 h 272"/>
              <a:gd name="T90" fmla="*/ 122 w 157"/>
              <a:gd name="T91" fmla="*/ 219 h 272"/>
              <a:gd name="T92" fmla="*/ 122 w 157"/>
              <a:gd name="T93" fmla="*/ 173 h 272"/>
              <a:gd name="T94" fmla="*/ 135 w 157"/>
              <a:gd name="T95" fmla="*/ 154 h 272"/>
              <a:gd name="T96" fmla="*/ 53 w 157"/>
              <a:gd name="T97" fmla="*/ 131 h 272"/>
              <a:gd name="T98" fmla="*/ 55 w 157"/>
              <a:gd name="T99" fmla="*/ 131 h 272"/>
              <a:gd name="T100" fmla="*/ 55 w 157"/>
              <a:gd name="T101" fmla="*/ 72 h 272"/>
              <a:gd name="T102" fmla="*/ 53 w 157"/>
              <a:gd name="T103" fmla="*/ 72 h 272"/>
              <a:gd name="T104" fmla="*/ 53 w 157"/>
              <a:gd name="T105" fmla="*/ 131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57" h="272">
                <a:moveTo>
                  <a:pt x="135" y="154"/>
                </a:moveTo>
                <a:cubicBezTo>
                  <a:pt x="135" y="152"/>
                  <a:pt x="136" y="149"/>
                  <a:pt x="135" y="148"/>
                </a:cubicBezTo>
                <a:cubicBezTo>
                  <a:pt x="124" y="139"/>
                  <a:pt x="127" y="125"/>
                  <a:pt x="126" y="113"/>
                </a:cubicBezTo>
                <a:cubicBezTo>
                  <a:pt x="124" y="99"/>
                  <a:pt x="123" y="85"/>
                  <a:pt x="119" y="71"/>
                </a:cubicBezTo>
                <a:cubicBezTo>
                  <a:pt x="119" y="74"/>
                  <a:pt x="118" y="77"/>
                  <a:pt x="118" y="80"/>
                </a:cubicBezTo>
                <a:cubicBezTo>
                  <a:pt x="118" y="136"/>
                  <a:pt x="118" y="192"/>
                  <a:pt x="118" y="248"/>
                </a:cubicBezTo>
                <a:cubicBezTo>
                  <a:pt x="118" y="252"/>
                  <a:pt x="118" y="256"/>
                  <a:pt x="118" y="259"/>
                </a:cubicBezTo>
                <a:cubicBezTo>
                  <a:pt x="117" y="267"/>
                  <a:pt x="113" y="271"/>
                  <a:pt x="105" y="272"/>
                </a:cubicBezTo>
                <a:cubicBezTo>
                  <a:pt x="97" y="272"/>
                  <a:pt x="92" y="269"/>
                  <a:pt x="91" y="261"/>
                </a:cubicBezTo>
                <a:cubicBezTo>
                  <a:pt x="90" y="257"/>
                  <a:pt x="90" y="253"/>
                  <a:pt x="90" y="249"/>
                </a:cubicBezTo>
                <a:cubicBezTo>
                  <a:pt x="90" y="219"/>
                  <a:pt x="90" y="188"/>
                  <a:pt x="90" y="157"/>
                </a:cubicBezTo>
                <a:cubicBezTo>
                  <a:pt x="90" y="155"/>
                  <a:pt x="89" y="152"/>
                  <a:pt x="89" y="150"/>
                </a:cubicBezTo>
                <a:cubicBezTo>
                  <a:pt x="88" y="150"/>
                  <a:pt x="87" y="150"/>
                  <a:pt x="86" y="149"/>
                </a:cubicBezTo>
                <a:cubicBezTo>
                  <a:pt x="86" y="152"/>
                  <a:pt x="85" y="155"/>
                  <a:pt x="85" y="158"/>
                </a:cubicBezTo>
                <a:cubicBezTo>
                  <a:pt x="85" y="189"/>
                  <a:pt x="85" y="220"/>
                  <a:pt x="85" y="251"/>
                </a:cubicBezTo>
                <a:cubicBezTo>
                  <a:pt x="85" y="254"/>
                  <a:pt x="85" y="258"/>
                  <a:pt x="84" y="262"/>
                </a:cubicBezTo>
                <a:cubicBezTo>
                  <a:pt x="82" y="269"/>
                  <a:pt x="77" y="272"/>
                  <a:pt x="69" y="272"/>
                </a:cubicBezTo>
                <a:cubicBezTo>
                  <a:pt x="62" y="271"/>
                  <a:pt x="58" y="268"/>
                  <a:pt x="57" y="261"/>
                </a:cubicBezTo>
                <a:cubicBezTo>
                  <a:pt x="56" y="254"/>
                  <a:pt x="57" y="246"/>
                  <a:pt x="57" y="239"/>
                </a:cubicBezTo>
                <a:cubicBezTo>
                  <a:pt x="57" y="210"/>
                  <a:pt x="57" y="181"/>
                  <a:pt x="57" y="152"/>
                </a:cubicBezTo>
                <a:cubicBezTo>
                  <a:pt x="57" y="148"/>
                  <a:pt x="56" y="145"/>
                  <a:pt x="56" y="139"/>
                </a:cubicBezTo>
                <a:cubicBezTo>
                  <a:pt x="53" y="142"/>
                  <a:pt x="52" y="144"/>
                  <a:pt x="50" y="145"/>
                </a:cubicBezTo>
                <a:cubicBezTo>
                  <a:pt x="45" y="146"/>
                  <a:pt x="39" y="149"/>
                  <a:pt x="36" y="148"/>
                </a:cubicBezTo>
                <a:cubicBezTo>
                  <a:pt x="28" y="145"/>
                  <a:pt x="24" y="146"/>
                  <a:pt x="19" y="152"/>
                </a:cubicBezTo>
                <a:cubicBezTo>
                  <a:pt x="15" y="157"/>
                  <a:pt x="10" y="158"/>
                  <a:pt x="3" y="153"/>
                </a:cubicBezTo>
                <a:cubicBezTo>
                  <a:pt x="7" y="152"/>
                  <a:pt x="11" y="151"/>
                  <a:pt x="14" y="149"/>
                </a:cubicBezTo>
                <a:cubicBezTo>
                  <a:pt x="14" y="146"/>
                  <a:pt x="13" y="143"/>
                  <a:pt x="12" y="140"/>
                </a:cubicBezTo>
                <a:cubicBezTo>
                  <a:pt x="8" y="140"/>
                  <a:pt x="5" y="141"/>
                  <a:pt x="0" y="141"/>
                </a:cubicBezTo>
                <a:cubicBezTo>
                  <a:pt x="5" y="134"/>
                  <a:pt x="10" y="132"/>
                  <a:pt x="17" y="136"/>
                </a:cubicBezTo>
                <a:cubicBezTo>
                  <a:pt x="27" y="141"/>
                  <a:pt x="30" y="138"/>
                  <a:pt x="30" y="128"/>
                </a:cubicBezTo>
                <a:cubicBezTo>
                  <a:pt x="30" y="107"/>
                  <a:pt x="30" y="87"/>
                  <a:pt x="30" y="67"/>
                </a:cubicBezTo>
                <a:cubicBezTo>
                  <a:pt x="31" y="46"/>
                  <a:pt x="41" y="35"/>
                  <a:pt x="61" y="32"/>
                </a:cubicBezTo>
                <a:cubicBezTo>
                  <a:pt x="66" y="32"/>
                  <a:pt x="69" y="31"/>
                  <a:pt x="74" y="29"/>
                </a:cubicBezTo>
                <a:cubicBezTo>
                  <a:pt x="71" y="24"/>
                  <a:pt x="67" y="21"/>
                  <a:pt x="66" y="16"/>
                </a:cubicBezTo>
                <a:cubicBezTo>
                  <a:pt x="64" y="11"/>
                  <a:pt x="63" y="6"/>
                  <a:pt x="62" y="0"/>
                </a:cubicBezTo>
                <a:cubicBezTo>
                  <a:pt x="79" y="0"/>
                  <a:pt x="95" y="0"/>
                  <a:pt x="111" y="0"/>
                </a:cubicBezTo>
                <a:cubicBezTo>
                  <a:pt x="113" y="11"/>
                  <a:pt x="108" y="20"/>
                  <a:pt x="100" y="29"/>
                </a:cubicBezTo>
                <a:cubicBezTo>
                  <a:pt x="105" y="30"/>
                  <a:pt x="109" y="32"/>
                  <a:pt x="114" y="33"/>
                </a:cubicBezTo>
                <a:cubicBezTo>
                  <a:pt x="129" y="35"/>
                  <a:pt x="139" y="46"/>
                  <a:pt x="141" y="60"/>
                </a:cubicBezTo>
                <a:cubicBezTo>
                  <a:pt x="144" y="84"/>
                  <a:pt x="147" y="108"/>
                  <a:pt x="149" y="132"/>
                </a:cubicBezTo>
                <a:cubicBezTo>
                  <a:pt x="149" y="136"/>
                  <a:pt x="146" y="140"/>
                  <a:pt x="145" y="145"/>
                </a:cubicBezTo>
                <a:cubicBezTo>
                  <a:pt x="144" y="148"/>
                  <a:pt x="144" y="151"/>
                  <a:pt x="143" y="154"/>
                </a:cubicBezTo>
                <a:cubicBezTo>
                  <a:pt x="154" y="155"/>
                  <a:pt x="157" y="162"/>
                  <a:pt x="157" y="172"/>
                </a:cubicBezTo>
                <a:cubicBezTo>
                  <a:pt x="157" y="187"/>
                  <a:pt x="157" y="203"/>
                  <a:pt x="157" y="219"/>
                </a:cubicBezTo>
                <a:cubicBezTo>
                  <a:pt x="157" y="231"/>
                  <a:pt x="154" y="233"/>
                  <a:pt x="140" y="233"/>
                </a:cubicBezTo>
                <a:cubicBezTo>
                  <a:pt x="126" y="233"/>
                  <a:pt x="122" y="231"/>
                  <a:pt x="122" y="219"/>
                </a:cubicBezTo>
                <a:cubicBezTo>
                  <a:pt x="122" y="204"/>
                  <a:pt x="122" y="188"/>
                  <a:pt x="122" y="173"/>
                </a:cubicBezTo>
                <a:cubicBezTo>
                  <a:pt x="122" y="160"/>
                  <a:pt x="124" y="157"/>
                  <a:pt x="135" y="154"/>
                </a:cubicBezTo>
                <a:close/>
                <a:moveTo>
                  <a:pt x="53" y="131"/>
                </a:moveTo>
                <a:cubicBezTo>
                  <a:pt x="54" y="131"/>
                  <a:pt x="54" y="131"/>
                  <a:pt x="55" y="131"/>
                </a:cubicBezTo>
                <a:cubicBezTo>
                  <a:pt x="55" y="111"/>
                  <a:pt x="55" y="92"/>
                  <a:pt x="55" y="72"/>
                </a:cubicBezTo>
                <a:cubicBezTo>
                  <a:pt x="54" y="72"/>
                  <a:pt x="54" y="72"/>
                  <a:pt x="53" y="72"/>
                </a:cubicBezTo>
                <a:cubicBezTo>
                  <a:pt x="53" y="92"/>
                  <a:pt x="53" y="111"/>
                  <a:pt x="53" y="13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6" name="Freeform 80">
            <a:extLst>
              <a:ext uri="{FF2B5EF4-FFF2-40B4-BE49-F238E27FC236}">
                <a16:creationId xmlns:a16="http://schemas.microsoft.com/office/drawing/2014/main" id="{E43F3755-48C3-4BE7-B151-276CC4DB07BF}"/>
              </a:ext>
            </a:extLst>
          </p:cNvPr>
          <p:cNvSpPr>
            <a:spLocks/>
          </p:cNvSpPr>
          <p:nvPr/>
        </p:nvSpPr>
        <p:spPr bwMode="auto">
          <a:xfrm>
            <a:off x="574675" y="5492750"/>
            <a:ext cx="520700" cy="1108075"/>
          </a:xfrm>
          <a:custGeom>
            <a:avLst/>
            <a:gdLst>
              <a:gd name="T0" fmla="*/ 38 w 74"/>
              <a:gd name="T1" fmla="*/ 50 h 158"/>
              <a:gd name="T2" fmla="*/ 33 w 74"/>
              <a:gd name="T3" fmla="*/ 107 h 158"/>
              <a:gd name="T4" fmla="*/ 30 w 74"/>
              <a:gd name="T5" fmla="*/ 142 h 158"/>
              <a:gd name="T6" fmla="*/ 14 w 74"/>
              <a:gd name="T7" fmla="*/ 157 h 158"/>
              <a:gd name="T8" fmla="*/ 1 w 74"/>
              <a:gd name="T9" fmla="*/ 140 h 158"/>
              <a:gd name="T10" fmla="*/ 6 w 74"/>
              <a:gd name="T11" fmla="*/ 9 h 158"/>
              <a:gd name="T12" fmla="*/ 7 w 74"/>
              <a:gd name="T13" fmla="*/ 1 h 158"/>
              <a:gd name="T14" fmla="*/ 9 w 74"/>
              <a:gd name="T15" fmla="*/ 0 h 158"/>
              <a:gd name="T16" fmla="*/ 65 w 74"/>
              <a:gd name="T17" fmla="*/ 10 h 158"/>
              <a:gd name="T18" fmla="*/ 72 w 74"/>
              <a:gd name="T19" fmla="*/ 19 h 158"/>
              <a:gd name="T20" fmla="*/ 74 w 74"/>
              <a:gd name="T21" fmla="*/ 135 h 158"/>
              <a:gd name="T22" fmla="*/ 60 w 74"/>
              <a:gd name="T23" fmla="*/ 154 h 158"/>
              <a:gd name="T24" fmla="*/ 45 w 74"/>
              <a:gd name="T25" fmla="*/ 135 h 158"/>
              <a:gd name="T26" fmla="*/ 40 w 74"/>
              <a:gd name="T27" fmla="*/ 49 h 158"/>
              <a:gd name="T28" fmla="*/ 38 w 74"/>
              <a:gd name="T29" fmla="*/ 5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4" h="158">
                <a:moveTo>
                  <a:pt x="38" y="50"/>
                </a:moveTo>
                <a:cubicBezTo>
                  <a:pt x="36" y="69"/>
                  <a:pt x="35" y="88"/>
                  <a:pt x="33" y="107"/>
                </a:cubicBezTo>
                <a:cubicBezTo>
                  <a:pt x="32" y="119"/>
                  <a:pt x="31" y="130"/>
                  <a:pt x="30" y="142"/>
                </a:cubicBezTo>
                <a:cubicBezTo>
                  <a:pt x="29" y="152"/>
                  <a:pt x="22" y="158"/>
                  <a:pt x="14" y="157"/>
                </a:cubicBezTo>
                <a:cubicBezTo>
                  <a:pt x="6" y="156"/>
                  <a:pt x="0" y="150"/>
                  <a:pt x="1" y="140"/>
                </a:cubicBezTo>
                <a:cubicBezTo>
                  <a:pt x="2" y="97"/>
                  <a:pt x="4" y="53"/>
                  <a:pt x="6" y="9"/>
                </a:cubicBezTo>
                <a:cubicBezTo>
                  <a:pt x="6" y="7"/>
                  <a:pt x="7" y="4"/>
                  <a:pt x="7" y="1"/>
                </a:cubicBezTo>
                <a:cubicBezTo>
                  <a:pt x="8" y="1"/>
                  <a:pt x="9" y="0"/>
                  <a:pt x="9" y="0"/>
                </a:cubicBezTo>
                <a:cubicBezTo>
                  <a:pt x="28" y="3"/>
                  <a:pt x="46" y="7"/>
                  <a:pt x="65" y="10"/>
                </a:cubicBezTo>
                <a:cubicBezTo>
                  <a:pt x="70" y="11"/>
                  <a:pt x="72" y="13"/>
                  <a:pt x="72" y="19"/>
                </a:cubicBezTo>
                <a:cubicBezTo>
                  <a:pt x="72" y="57"/>
                  <a:pt x="73" y="96"/>
                  <a:pt x="74" y="135"/>
                </a:cubicBezTo>
                <a:cubicBezTo>
                  <a:pt x="74" y="147"/>
                  <a:pt x="69" y="154"/>
                  <a:pt x="60" y="154"/>
                </a:cubicBezTo>
                <a:cubicBezTo>
                  <a:pt x="50" y="154"/>
                  <a:pt x="45" y="148"/>
                  <a:pt x="45" y="135"/>
                </a:cubicBezTo>
                <a:cubicBezTo>
                  <a:pt x="43" y="107"/>
                  <a:pt x="42" y="78"/>
                  <a:pt x="40" y="49"/>
                </a:cubicBezTo>
                <a:cubicBezTo>
                  <a:pt x="39" y="49"/>
                  <a:pt x="39" y="49"/>
                  <a:pt x="38" y="50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7" name="Freeform 81">
            <a:extLst>
              <a:ext uri="{FF2B5EF4-FFF2-40B4-BE49-F238E27FC236}">
                <a16:creationId xmlns:a16="http://schemas.microsoft.com/office/drawing/2014/main" id="{5D73CAD8-7903-4F0C-B69B-111AA5433CC3}"/>
              </a:ext>
            </a:extLst>
          </p:cNvPr>
          <p:cNvSpPr>
            <a:spLocks noEditPoints="1"/>
          </p:cNvSpPr>
          <p:nvPr/>
        </p:nvSpPr>
        <p:spPr bwMode="auto">
          <a:xfrm>
            <a:off x="441326" y="4335463"/>
            <a:ext cx="660400" cy="1198563"/>
          </a:xfrm>
          <a:custGeom>
            <a:avLst/>
            <a:gdLst>
              <a:gd name="T0" fmla="*/ 46 w 94"/>
              <a:gd name="T1" fmla="*/ 67 h 171"/>
              <a:gd name="T2" fmla="*/ 44 w 94"/>
              <a:gd name="T3" fmla="*/ 19 h 171"/>
              <a:gd name="T4" fmla="*/ 86 w 94"/>
              <a:gd name="T5" fmla="*/ 19 h 171"/>
              <a:gd name="T6" fmla="*/ 92 w 94"/>
              <a:gd name="T7" fmla="*/ 43 h 171"/>
              <a:gd name="T8" fmla="*/ 75 w 94"/>
              <a:gd name="T9" fmla="*/ 68 h 171"/>
              <a:gd name="T10" fmla="*/ 69 w 94"/>
              <a:gd name="T11" fmla="*/ 71 h 171"/>
              <a:gd name="T12" fmla="*/ 91 w 94"/>
              <a:gd name="T13" fmla="*/ 84 h 171"/>
              <a:gd name="T14" fmla="*/ 90 w 94"/>
              <a:gd name="T15" fmla="*/ 86 h 171"/>
              <a:gd name="T16" fmla="*/ 76 w 94"/>
              <a:gd name="T17" fmla="*/ 83 h 171"/>
              <a:gd name="T18" fmla="*/ 56 w 94"/>
              <a:gd name="T19" fmla="*/ 143 h 171"/>
              <a:gd name="T20" fmla="*/ 32 w 94"/>
              <a:gd name="T21" fmla="*/ 137 h 171"/>
              <a:gd name="T22" fmla="*/ 34 w 94"/>
              <a:gd name="T23" fmla="*/ 116 h 171"/>
              <a:gd name="T24" fmla="*/ 33 w 94"/>
              <a:gd name="T25" fmla="*/ 116 h 171"/>
              <a:gd name="T26" fmla="*/ 28 w 94"/>
              <a:gd name="T27" fmla="*/ 139 h 171"/>
              <a:gd name="T28" fmla="*/ 59 w 94"/>
              <a:gd name="T29" fmla="*/ 148 h 171"/>
              <a:gd name="T30" fmla="*/ 69 w 94"/>
              <a:gd name="T31" fmla="*/ 161 h 171"/>
              <a:gd name="T32" fmla="*/ 54 w 94"/>
              <a:gd name="T33" fmla="*/ 169 h 171"/>
              <a:gd name="T34" fmla="*/ 13 w 94"/>
              <a:gd name="T35" fmla="*/ 158 h 171"/>
              <a:gd name="T36" fmla="*/ 2 w 94"/>
              <a:gd name="T37" fmla="*/ 140 h 171"/>
              <a:gd name="T38" fmla="*/ 9 w 94"/>
              <a:gd name="T39" fmla="*/ 102 h 171"/>
              <a:gd name="T40" fmla="*/ 46 w 94"/>
              <a:gd name="T41" fmla="*/ 67 h 171"/>
              <a:gd name="T42" fmla="*/ 60 w 94"/>
              <a:gd name="T43" fmla="*/ 11 h 171"/>
              <a:gd name="T44" fmla="*/ 43 w 94"/>
              <a:gd name="T45" fmla="*/ 33 h 171"/>
              <a:gd name="T46" fmla="*/ 60 w 94"/>
              <a:gd name="T47" fmla="*/ 1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4" h="171">
                <a:moveTo>
                  <a:pt x="46" y="67"/>
                </a:moveTo>
                <a:cubicBezTo>
                  <a:pt x="31" y="52"/>
                  <a:pt x="35" y="34"/>
                  <a:pt x="44" y="19"/>
                </a:cubicBezTo>
                <a:cubicBezTo>
                  <a:pt x="52" y="5"/>
                  <a:pt x="75" y="0"/>
                  <a:pt x="86" y="19"/>
                </a:cubicBezTo>
                <a:cubicBezTo>
                  <a:pt x="90" y="26"/>
                  <a:pt x="94" y="36"/>
                  <a:pt x="92" y="43"/>
                </a:cubicBezTo>
                <a:cubicBezTo>
                  <a:pt x="90" y="52"/>
                  <a:pt x="81" y="60"/>
                  <a:pt x="75" y="68"/>
                </a:cubicBezTo>
                <a:cubicBezTo>
                  <a:pt x="74" y="69"/>
                  <a:pt x="72" y="70"/>
                  <a:pt x="69" y="71"/>
                </a:cubicBezTo>
                <a:cubicBezTo>
                  <a:pt x="77" y="75"/>
                  <a:pt x="84" y="80"/>
                  <a:pt x="91" y="84"/>
                </a:cubicBezTo>
                <a:cubicBezTo>
                  <a:pt x="91" y="85"/>
                  <a:pt x="90" y="85"/>
                  <a:pt x="90" y="86"/>
                </a:cubicBezTo>
                <a:cubicBezTo>
                  <a:pt x="86" y="85"/>
                  <a:pt x="81" y="84"/>
                  <a:pt x="76" y="83"/>
                </a:cubicBezTo>
                <a:cubicBezTo>
                  <a:pt x="69" y="103"/>
                  <a:pt x="62" y="122"/>
                  <a:pt x="56" y="143"/>
                </a:cubicBezTo>
                <a:cubicBezTo>
                  <a:pt x="48" y="141"/>
                  <a:pt x="41" y="139"/>
                  <a:pt x="32" y="137"/>
                </a:cubicBezTo>
                <a:cubicBezTo>
                  <a:pt x="33" y="130"/>
                  <a:pt x="33" y="123"/>
                  <a:pt x="34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1" y="124"/>
                  <a:pt x="30" y="131"/>
                  <a:pt x="28" y="139"/>
                </a:cubicBezTo>
                <a:cubicBezTo>
                  <a:pt x="39" y="142"/>
                  <a:pt x="49" y="145"/>
                  <a:pt x="59" y="148"/>
                </a:cubicBezTo>
                <a:cubicBezTo>
                  <a:pt x="66" y="150"/>
                  <a:pt x="70" y="154"/>
                  <a:pt x="69" y="161"/>
                </a:cubicBezTo>
                <a:cubicBezTo>
                  <a:pt x="67" y="169"/>
                  <a:pt x="61" y="171"/>
                  <a:pt x="54" y="169"/>
                </a:cubicBezTo>
                <a:cubicBezTo>
                  <a:pt x="40" y="165"/>
                  <a:pt x="26" y="162"/>
                  <a:pt x="13" y="158"/>
                </a:cubicBezTo>
                <a:cubicBezTo>
                  <a:pt x="4" y="155"/>
                  <a:pt x="0" y="150"/>
                  <a:pt x="2" y="140"/>
                </a:cubicBezTo>
                <a:cubicBezTo>
                  <a:pt x="5" y="127"/>
                  <a:pt x="7" y="114"/>
                  <a:pt x="9" y="102"/>
                </a:cubicBezTo>
                <a:cubicBezTo>
                  <a:pt x="13" y="79"/>
                  <a:pt x="22" y="70"/>
                  <a:pt x="46" y="67"/>
                </a:cubicBezTo>
                <a:close/>
                <a:moveTo>
                  <a:pt x="60" y="11"/>
                </a:moveTo>
                <a:cubicBezTo>
                  <a:pt x="48" y="15"/>
                  <a:pt x="43" y="22"/>
                  <a:pt x="43" y="33"/>
                </a:cubicBezTo>
                <a:cubicBezTo>
                  <a:pt x="48" y="26"/>
                  <a:pt x="53" y="19"/>
                  <a:pt x="60" y="11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8" name="Freeform 82">
            <a:extLst>
              <a:ext uri="{FF2B5EF4-FFF2-40B4-BE49-F238E27FC236}">
                <a16:creationId xmlns:a16="http://schemas.microsoft.com/office/drawing/2014/main" id="{B5EA416B-939D-4721-BC25-76251D9F6969}"/>
              </a:ext>
            </a:extLst>
          </p:cNvPr>
          <p:cNvSpPr>
            <a:spLocks/>
          </p:cNvSpPr>
          <p:nvPr/>
        </p:nvSpPr>
        <p:spPr bwMode="auto">
          <a:xfrm>
            <a:off x="855663" y="4945063"/>
            <a:ext cx="660400" cy="674688"/>
          </a:xfrm>
          <a:custGeom>
            <a:avLst/>
            <a:gdLst>
              <a:gd name="T0" fmla="*/ 12 w 94"/>
              <a:gd name="T1" fmla="*/ 82 h 96"/>
              <a:gd name="T2" fmla="*/ 0 w 94"/>
              <a:gd name="T3" fmla="*/ 56 h 96"/>
              <a:gd name="T4" fmla="*/ 19 w 94"/>
              <a:gd name="T5" fmla="*/ 0 h 96"/>
              <a:gd name="T6" fmla="*/ 94 w 94"/>
              <a:gd name="T7" fmla="*/ 22 h 96"/>
              <a:gd name="T8" fmla="*/ 63 w 94"/>
              <a:gd name="T9" fmla="*/ 96 h 96"/>
              <a:gd name="T10" fmla="*/ 12 w 94"/>
              <a:gd name="T11" fmla="*/ 82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6">
                <a:moveTo>
                  <a:pt x="12" y="82"/>
                </a:moveTo>
                <a:cubicBezTo>
                  <a:pt x="15" y="66"/>
                  <a:pt x="14" y="65"/>
                  <a:pt x="0" y="56"/>
                </a:cubicBezTo>
                <a:cubicBezTo>
                  <a:pt x="6" y="38"/>
                  <a:pt x="13" y="19"/>
                  <a:pt x="19" y="0"/>
                </a:cubicBezTo>
                <a:cubicBezTo>
                  <a:pt x="44" y="7"/>
                  <a:pt x="69" y="15"/>
                  <a:pt x="94" y="22"/>
                </a:cubicBezTo>
                <a:cubicBezTo>
                  <a:pt x="83" y="47"/>
                  <a:pt x="74" y="71"/>
                  <a:pt x="63" y="96"/>
                </a:cubicBezTo>
                <a:cubicBezTo>
                  <a:pt x="46" y="91"/>
                  <a:pt x="29" y="86"/>
                  <a:pt x="12" y="82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9" name="Freeform 83">
            <a:extLst>
              <a:ext uri="{FF2B5EF4-FFF2-40B4-BE49-F238E27FC236}">
                <a16:creationId xmlns:a16="http://schemas.microsoft.com/office/drawing/2014/main" id="{3BF9A014-9FE8-4EA3-AE34-9F19EEC427AB}"/>
              </a:ext>
            </a:extLst>
          </p:cNvPr>
          <p:cNvSpPr>
            <a:spLocks/>
          </p:cNvSpPr>
          <p:nvPr/>
        </p:nvSpPr>
        <p:spPr bwMode="auto">
          <a:xfrm>
            <a:off x="1782763" y="4425950"/>
            <a:ext cx="407987" cy="238125"/>
          </a:xfrm>
          <a:custGeom>
            <a:avLst/>
            <a:gdLst>
              <a:gd name="T0" fmla="*/ 35 w 58"/>
              <a:gd name="T1" fmla="*/ 25 h 34"/>
              <a:gd name="T2" fmla="*/ 37 w 58"/>
              <a:gd name="T3" fmla="*/ 5 h 34"/>
              <a:gd name="T4" fmla="*/ 58 w 58"/>
              <a:gd name="T5" fmla="*/ 33 h 34"/>
              <a:gd name="T6" fmla="*/ 45 w 58"/>
              <a:gd name="T7" fmla="*/ 34 h 34"/>
              <a:gd name="T8" fmla="*/ 11 w 58"/>
              <a:gd name="T9" fmla="*/ 34 h 34"/>
              <a:gd name="T10" fmla="*/ 5 w 58"/>
              <a:gd name="T11" fmla="*/ 25 h 34"/>
              <a:gd name="T12" fmla="*/ 22 w 58"/>
              <a:gd name="T13" fmla="*/ 4 h 34"/>
              <a:gd name="T14" fmla="*/ 23 w 58"/>
              <a:gd name="T15" fmla="*/ 22 h 34"/>
              <a:gd name="T16" fmla="*/ 25 w 58"/>
              <a:gd name="T17" fmla="*/ 22 h 34"/>
              <a:gd name="T18" fmla="*/ 25 w 58"/>
              <a:gd name="T19" fmla="*/ 9 h 34"/>
              <a:gd name="T20" fmla="*/ 30 w 58"/>
              <a:gd name="T21" fmla="*/ 0 h 34"/>
              <a:gd name="T22" fmla="*/ 34 w 58"/>
              <a:gd name="T23" fmla="*/ 8 h 34"/>
              <a:gd name="T24" fmla="*/ 34 w 58"/>
              <a:gd name="T25" fmla="*/ 25 h 34"/>
              <a:gd name="T26" fmla="*/ 35 w 58"/>
              <a:gd name="T27" fmla="*/ 25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8" h="34">
                <a:moveTo>
                  <a:pt x="35" y="25"/>
                </a:moveTo>
                <a:cubicBezTo>
                  <a:pt x="36" y="18"/>
                  <a:pt x="37" y="12"/>
                  <a:pt x="37" y="5"/>
                </a:cubicBezTo>
                <a:cubicBezTo>
                  <a:pt x="49" y="7"/>
                  <a:pt x="52" y="18"/>
                  <a:pt x="58" y="33"/>
                </a:cubicBezTo>
                <a:cubicBezTo>
                  <a:pt x="53" y="33"/>
                  <a:pt x="49" y="34"/>
                  <a:pt x="45" y="34"/>
                </a:cubicBezTo>
                <a:cubicBezTo>
                  <a:pt x="34" y="34"/>
                  <a:pt x="22" y="34"/>
                  <a:pt x="11" y="34"/>
                </a:cubicBezTo>
                <a:cubicBezTo>
                  <a:pt x="4" y="34"/>
                  <a:pt x="0" y="33"/>
                  <a:pt x="5" y="25"/>
                </a:cubicBezTo>
                <a:cubicBezTo>
                  <a:pt x="9" y="17"/>
                  <a:pt x="10" y="7"/>
                  <a:pt x="22" y="4"/>
                </a:cubicBezTo>
                <a:cubicBezTo>
                  <a:pt x="22" y="10"/>
                  <a:pt x="22" y="16"/>
                  <a:pt x="23" y="22"/>
                </a:cubicBezTo>
                <a:cubicBezTo>
                  <a:pt x="23" y="22"/>
                  <a:pt x="24" y="22"/>
                  <a:pt x="25" y="22"/>
                </a:cubicBezTo>
                <a:cubicBezTo>
                  <a:pt x="25" y="17"/>
                  <a:pt x="24" y="13"/>
                  <a:pt x="25" y="9"/>
                </a:cubicBezTo>
                <a:cubicBezTo>
                  <a:pt x="25" y="6"/>
                  <a:pt x="28" y="3"/>
                  <a:pt x="30" y="0"/>
                </a:cubicBezTo>
                <a:cubicBezTo>
                  <a:pt x="31" y="3"/>
                  <a:pt x="33" y="5"/>
                  <a:pt x="34" y="8"/>
                </a:cubicBezTo>
                <a:cubicBezTo>
                  <a:pt x="34" y="14"/>
                  <a:pt x="34" y="19"/>
                  <a:pt x="34" y="25"/>
                </a:cubicBezTo>
                <a:cubicBezTo>
                  <a:pt x="34" y="25"/>
                  <a:pt x="35" y="25"/>
                  <a:pt x="35" y="25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0" name="Freeform 84">
            <a:extLst>
              <a:ext uri="{FF2B5EF4-FFF2-40B4-BE49-F238E27FC236}">
                <a16:creationId xmlns:a16="http://schemas.microsoft.com/office/drawing/2014/main" id="{DE1763F4-8CE1-4506-A728-72935F8B9989}"/>
              </a:ext>
            </a:extLst>
          </p:cNvPr>
          <p:cNvSpPr>
            <a:spLocks/>
          </p:cNvSpPr>
          <p:nvPr/>
        </p:nvSpPr>
        <p:spPr bwMode="auto">
          <a:xfrm>
            <a:off x="1333500" y="5422900"/>
            <a:ext cx="119062" cy="182563"/>
          </a:xfrm>
          <a:custGeom>
            <a:avLst/>
            <a:gdLst>
              <a:gd name="T0" fmla="*/ 0 w 17"/>
              <a:gd name="T1" fmla="*/ 26 h 26"/>
              <a:gd name="T2" fmla="*/ 10 w 17"/>
              <a:gd name="T3" fmla="*/ 1 h 26"/>
              <a:gd name="T4" fmla="*/ 13 w 17"/>
              <a:gd name="T5" fmla="*/ 0 h 26"/>
              <a:gd name="T6" fmla="*/ 17 w 17"/>
              <a:gd name="T7" fmla="*/ 11 h 26"/>
              <a:gd name="T8" fmla="*/ 0 w 17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26">
                <a:moveTo>
                  <a:pt x="0" y="26"/>
                </a:moveTo>
                <a:cubicBezTo>
                  <a:pt x="4" y="16"/>
                  <a:pt x="7" y="9"/>
                  <a:pt x="10" y="1"/>
                </a:cubicBezTo>
                <a:cubicBezTo>
                  <a:pt x="11" y="1"/>
                  <a:pt x="12" y="1"/>
                  <a:pt x="13" y="0"/>
                </a:cubicBezTo>
                <a:cubicBezTo>
                  <a:pt x="14" y="4"/>
                  <a:pt x="17" y="8"/>
                  <a:pt x="17" y="11"/>
                </a:cubicBezTo>
                <a:cubicBezTo>
                  <a:pt x="16" y="20"/>
                  <a:pt x="9" y="23"/>
                  <a:pt x="0" y="26"/>
                </a:cubicBezTo>
                <a:close/>
              </a:path>
            </a:pathLst>
          </a:custGeom>
          <a:solidFill>
            <a:srgbClr val="19A69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069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2" y="1492155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9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7" y="1518719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30" y="4618986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5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9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7" y="3545250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8" y="4613420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50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4" y="1539417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3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2"/>
            <a:ext cx="404147" cy="560241"/>
            <a:chOff x="-38860325" y="3221750"/>
            <a:chExt cx="228425" cy="316650"/>
          </a:xfrm>
          <a:solidFill>
            <a:srgbClr val="0680C3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7"/>
            <a:ext cx="644203" cy="641015"/>
            <a:chOff x="-38538975" y="3954250"/>
            <a:chExt cx="318225" cy="316650"/>
          </a:xfrm>
          <a:solidFill>
            <a:srgbClr val="0680C3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5"/>
            <a:ext cx="495395" cy="442067"/>
            <a:chOff x="-42996150" y="3612600"/>
            <a:chExt cx="323750" cy="288900"/>
          </a:xfrm>
          <a:solidFill>
            <a:srgbClr val="0680C3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2"/>
            <a:ext cx="496541" cy="485831"/>
            <a:chOff x="-41117650" y="3605525"/>
            <a:chExt cx="324500" cy="317500"/>
          </a:xfrm>
          <a:solidFill>
            <a:srgbClr val="0680C3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3" y="5542723"/>
            <a:ext cx="469687" cy="475692"/>
            <a:chOff x="-42617300" y="3587775"/>
            <a:chExt cx="306950" cy="310875"/>
          </a:xfrm>
          <a:solidFill>
            <a:srgbClr val="0680C3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2"/>
            <a:ext cx="486939" cy="443559"/>
            <a:chOff x="-40745125" y="3632900"/>
            <a:chExt cx="318225" cy="289875"/>
          </a:xfrm>
          <a:solidFill>
            <a:srgbClr val="0680C3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rgbClr val="0680C3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rgbClr val="0680C3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3" y="5591325"/>
            <a:ext cx="483343" cy="378489"/>
            <a:chOff x="-41526450" y="3653375"/>
            <a:chExt cx="315875" cy="247350"/>
          </a:xfrm>
          <a:solidFill>
            <a:srgbClr val="0680C3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9"/>
            <a:ext cx="480672" cy="552945"/>
            <a:chOff x="-42971725" y="3217825"/>
            <a:chExt cx="275675" cy="317125"/>
          </a:xfrm>
          <a:solidFill>
            <a:srgbClr val="0680C3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rgbClr val="0680C3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  <a:solidFill>
            <a:srgbClr val="0680C3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21"/>
            <a:ext cx="562491" cy="552639"/>
            <a:chOff x="-40748275" y="3238700"/>
            <a:chExt cx="322600" cy="316950"/>
          </a:xfrm>
          <a:solidFill>
            <a:srgbClr val="0680C3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rgbClr val="0680C3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rgbClr val="0680C3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2"/>
            <a:ext cx="557608" cy="550765"/>
            <a:chOff x="-41530375" y="3218800"/>
            <a:chExt cx="319800" cy="315875"/>
          </a:xfrm>
          <a:solidFill>
            <a:srgbClr val="0680C3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rgbClr val="0680C3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  <a:solidFill>
            <a:srgbClr val="0680C3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  <a:solidFill>
            <a:srgbClr val="0680C3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6" y="3664413"/>
            <a:ext cx="451911" cy="423656"/>
            <a:chOff x="4456875" y="2635825"/>
            <a:chExt cx="481825" cy="451700"/>
          </a:xfrm>
          <a:solidFill>
            <a:srgbClr val="0680C3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9167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041078" y="1656596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5209" y="1671114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116237" y="1656596"/>
            <a:ext cx="553873" cy="652293"/>
            <a:chOff x="4835382" y="73243"/>
            <a:chExt cx="2920830" cy="3227535"/>
          </a:xfrm>
          <a:solidFill>
            <a:srgbClr val="0680C3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210221" y="1691991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312002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106628" y="5441800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171828" y="5441800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69560" y="5441800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031471" y="5441800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814583" y="5472315"/>
            <a:ext cx="539149" cy="5802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10468702" y="5417611"/>
            <a:ext cx="547793" cy="583829"/>
            <a:chOff x="-65145700" y="3727425"/>
            <a:chExt cx="317425" cy="317425"/>
          </a:xfrm>
          <a:solidFill>
            <a:srgbClr val="0680C3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5311457" y="3702823"/>
            <a:ext cx="523675" cy="508109"/>
            <a:chOff x="-61354875" y="3751050"/>
            <a:chExt cx="316650" cy="288275"/>
          </a:xfrm>
          <a:solidFill>
            <a:srgbClr val="0680C3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6104273" y="3669067"/>
            <a:ext cx="523675" cy="547020"/>
            <a:chOff x="-60988625" y="3740800"/>
            <a:chExt cx="316650" cy="310350"/>
          </a:xfrm>
          <a:solidFill>
            <a:srgbClr val="0680C3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9506837" y="3681091"/>
            <a:ext cx="479551" cy="494716"/>
            <a:chOff x="-59447250" y="3706150"/>
            <a:chExt cx="319000" cy="308775"/>
          </a:xfrm>
          <a:solidFill>
            <a:srgbClr val="0680C3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8538025" y="1572830"/>
            <a:ext cx="687344" cy="724676"/>
            <a:chOff x="-64406125" y="3362225"/>
            <a:chExt cx="318225" cy="314800"/>
          </a:xfrm>
          <a:solidFill>
            <a:srgbClr val="0680C3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6972647" y="3640887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11299091" y="2764181"/>
            <a:ext cx="467528" cy="505891"/>
            <a:chOff x="-59400775" y="4084200"/>
            <a:chExt cx="311125" cy="315875"/>
          </a:xfrm>
          <a:solidFill>
            <a:srgbClr val="0680C3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7821710" y="1613796"/>
            <a:ext cx="570257" cy="714064"/>
            <a:chOff x="-64022550" y="3727425"/>
            <a:chExt cx="270175" cy="317425"/>
          </a:xfrm>
          <a:solidFill>
            <a:srgbClr val="0680C3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7924637" y="3640453"/>
            <a:ext cx="523675" cy="557947"/>
            <a:chOff x="-60255350" y="3733825"/>
            <a:chExt cx="316650" cy="316550"/>
          </a:xfrm>
          <a:solidFill>
            <a:srgbClr val="0680C3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9424970" y="1631796"/>
            <a:ext cx="683991" cy="722277"/>
            <a:chOff x="-63679950" y="4093450"/>
            <a:chExt cx="320600" cy="317650"/>
          </a:xfrm>
          <a:solidFill>
            <a:srgbClr val="0680C3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4275841" y="3638748"/>
            <a:ext cx="523675" cy="559533"/>
            <a:chOff x="-61783350" y="3743950"/>
            <a:chExt cx="316650" cy="317450"/>
          </a:xfrm>
          <a:solidFill>
            <a:srgbClr val="0680C3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8747951" y="3717613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10482871" y="3656984"/>
            <a:ext cx="479588" cy="504969"/>
            <a:chOff x="-59869425" y="4102225"/>
            <a:chExt cx="319025" cy="315175"/>
          </a:xfrm>
          <a:solidFill>
            <a:srgbClr val="0680C3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5113963" y="4622600"/>
            <a:ext cx="422624" cy="511209"/>
            <a:chOff x="2423775" y="3226875"/>
            <a:chExt cx="259925" cy="295000"/>
          </a:xfrm>
          <a:solidFill>
            <a:srgbClr val="0680C3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6965529" y="4627479"/>
            <a:ext cx="486688" cy="480493"/>
            <a:chOff x="4266025" y="3609275"/>
            <a:chExt cx="299325" cy="277275"/>
          </a:xfrm>
          <a:solidFill>
            <a:srgbClr val="0680C3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7899453" y="4585629"/>
            <a:ext cx="480307" cy="511859"/>
            <a:chOff x="4628325" y="3599825"/>
            <a:chExt cx="295400" cy="295375"/>
          </a:xfrm>
          <a:solidFill>
            <a:srgbClr val="0680C3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11370266" y="3665359"/>
            <a:ext cx="346009" cy="483471"/>
            <a:chOff x="3167275" y="3227275"/>
            <a:chExt cx="225300" cy="295375"/>
          </a:xfrm>
          <a:solidFill>
            <a:srgbClr val="0680C3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8779667" y="4641760"/>
            <a:ext cx="481567" cy="451813"/>
            <a:chOff x="4991425" y="3617150"/>
            <a:chExt cx="296175" cy="260725"/>
          </a:xfrm>
          <a:solidFill>
            <a:srgbClr val="0680C3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4176397" y="4547345"/>
            <a:ext cx="480265" cy="509131"/>
            <a:chOff x="3497300" y="3591950"/>
            <a:chExt cx="295375" cy="293800"/>
          </a:xfrm>
          <a:solidFill>
            <a:srgbClr val="0680C3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9515360" y="4559056"/>
            <a:ext cx="482865" cy="515973"/>
            <a:chOff x="5355300" y="3598250"/>
            <a:chExt cx="296975" cy="297750"/>
          </a:xfrm>
          <a:solidFill>
            <a:srgbClr val="0680C3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9486977" y="5286304"/>
            <a:ext cx="709641" cy="701253"/>
            <a:chOff x="6543825" y="3202075"/>
            <a:chExt cx="296975" cy="275350"/>
          </a:xfrm>
          <a:solidFill>
            <a:srgbClr val="0680C3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11314392" y="4449569"/>
            <a:ext cx="551137" cy="587393"/>
            <a:chOff x="2037825" y="3254050"/>
            <a:chExt cx="296175" cy="296175"/>
          </a:xfrm>
          <a:solidFill>
            <a:srgbClr val="0680C3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6024689" y="4673828"/>
            <a:ext cx="482867" cy="513245"/>
            <a:chOff x="3859600" y="3591950"/>
            <a:chExt cx="296975" cy="296175"/>
          </a:xfrm>
          <a:solidFill>
            <a:srgbClr val="0680C3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10482008" y="4540372"/>
            <a:ext cx="453397" cy="480493"/>
            <a:chOff x="5727850" y="3609275"/>
            <a:chExt cx="278850" cy="277275"/>
          </a:xfrm>
          <a:solidFill>
            <a:srgbClr val="0680C3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rgbClr val="0680C3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5049261" y="2654321"/>
            <a:ext cx="627059" cy="670064"/>
            <a:chOff x="4263650" y="3235150"/>
            <a:chExt cx="295400" cy="296175"/>
          </a:xfrm>
          <a:solidFill>
            <a:srgbClr val="0680C3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9500512" y="2659877"/>
            <a:ext cx="406347" cy="670064"/>
            <a:chOff x="6164975" y="3211525"/>
            <a:chExt cx="191425" cy="296175"/>
          </a:xfrm>
          <a:solidFill>
            <a:srgbClr val="0680C3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6018199" y="2642091"/>
            <a:ext cx="627007" cy="666500"/>
            <a:chOff x="4629125" y="3235150"/>
            <a:chExt cx="295375" cy="294600"/>
          </a:xfrm>
          <a:solidFill>
            <a:srgbClr val="0680C3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6911054" y="2653397"/>
            <a:ext cx="628705" cy="672439"/>
            <a:chOff x="4991425" y="3234750"/>
            <a:chExt cx="296175" cy="297225"/>
          </a:xfrm>
          <a:solidFill>
            <a:srgbClr val="0680C3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4171830" y="2668929"/>
            <a:ext cx="628705" cy="670064"/>
            <a:chOff x="3497300" y="3227275"/>
            <a:chExt cx="296175" cy="296175"/>
          </a:xfrm>
          <a:solidFill>
            <a:srgbClr val="0680C3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7859729" y="2653876"/>
            <a:ext cx="588585" cy="667293"/>
            <a:chOff x="5364750" y="3235150"/>
            <a:chExt cx="277275" cy="294950"/>
          </a:xfrm>
          <a:solidFill>
            <a:srgbClr val="0680C3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8602465" y="2653656"/>
            <a:ext cx="638735" cy="668253"/>
            <a:chOff x="5716825" y="3235950"/>
            <a:chExt cx="300900" cy="295375"/>
          </a:xfrm>
          <a:solidFill>
            <a:srgbClr val="0680C3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11384593" y="5555348"/>
            <a:ext cx="437240" cy="432208"/>
            <a:chOff x="-62511900" y="4129100"/>
            <a:chExt cx="304050" cy="282000"/>
          </a:xfrm>
          <a:solidFill>
            <a:srgbClr val="0680C3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10413386" y="1752183"/>
            <a:ext cx="594012" cy="634693"/>
            <a:chOff x="-64044600" y="3360375"/>
            <a:chExt cx="315850" cy="316650"/>
          </a:xfrm>
          <a:solidFill>
            <a:srgbClr val="0680C3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948623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4" y="166273"/>
            <a:ext cx="11573197" cy="724247"/>
          </a:xfrm>
        </p:spPr>
        <p:txBody>
          <a:bodyPr/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4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3" y="4648060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5" y="4555925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3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5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9" y="5700917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5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3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6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2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4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7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9" y="1235313"/>
            <a:ext cx="566855" cy="566467"/>
            <a:chOff x="-34004625" y="3585850"/>
            <a:chExt cx="292225" cy="292025"/>
          </a:xfrm>
          <a:solidFill>
            <a:srgbClr val="0680C3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5" y="2304728"/>
            <a:ext cx="552087" cy="550621"/>
            <a:chOff x="-30345325" y="3184750"/>
            <a:chExt cx="292225" cy="291450"/>
          </a:xfrm>
          <a:solidFill>
            <a:srgbClr val="0680C3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81" y="4644033"/>
            <a:ext cx="508855" cy="563067"/>
            <a:chOff x="-30354000" y="3569100"/>
            <a:chExt cx="292250" cy="292225"/>
          </a:xfrm>
          <a:solidFill>
            <a:srgbClr val="0680C3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rgbClr val="0680C3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7" y="3411174"/>
            <a:ext cx="604881" cy="605815"/>
            <a:chOff x="-31093575" y="3552550"/>
            <a:chExt cx="291450" cy="291900"/>
          </a:xfrm>
          <a:solidFill>
            <a:srgbClr val="0680C3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4" y="1247009"/>
            <a:ext cx="499953" cy="600563"/>
            <a:chOff x="-35814600" y="3202075"/>
            <a:chExt cx="242625" cy="291450"/>
          </a:xfrm>
          <a:solidFill>
            <a:srgbClr val="0680C3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1" y="1211285"/>
            <a:ext cx="600561" cy="600563"/>
            <a:chOff x="-34003850" y="3227275"/>
            <a:chExt cx="291450" cy="291450"/>
          </a:xfrm>
          <a:solidFill>
            <a:srgbClr val="0680C3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  <a:solidFill>
            <a:srgbClr val="0680C3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rgbClr val="0680C3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9"/>
            <a:ext cx="571352" cy="601387"/>
            <a:chOff x="-33277650" y="3226875"/>
            <a:chExt cx="277275" cy="291850"/>
          </a:xfrm>
          <a:solidFill>
            <a:srgbClr val="0680C3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rgbClr val="0680C3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9"/>
            <a:ext cx="608651" cy="601439"/>
            <a:chOff x="-34408675" y="3202075"/>
            <a:chExt cx="295375" cy="291875"/>
          </a:xfrm>
          <a:solidFill>
            <a:srgbClr val="0680C3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rgbClr val="0680C3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7"/>
            <a:ext cx="614444" cy="598967"/>
            <a:chOff x="-31817400" y="3910025"/>
            <a:chExt cx="301675" cy="294075"/>
          </a:xfrm>
          <a:solidFill>
            <a:srgbClr val="0680C3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  <a:solidFill>
            <a:srgbClr val="0680C3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  <a:solidFill>
            <a:srgbClr val="0680C3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rgbClr val="0680C3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4" y="2277273"/>
            <a:ext cx="625697" cy="594791"/>
            <a:chOff x="-32576675" y="3944600"/>
            <a:chExt cx="307200" cy="292025"/>
          </a:xfrm>
          <a:solidFill>
            <a:srgbClr val="0680C3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rgbClr val="0680C3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6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4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0680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3" y="3452314"/>
            <a:ext cx="615051" cy="616007"/>
            <a:chOff x="-38538975" y="3954250"/>
            <a:chExt cx="318225" cy="316650"/>
          </a:xfrm>
          <a:solidFill>
            <a:srgbClr val="0680C3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9"/>
            <a:ext cx="621091" cy="619071"/>
            <a:chOff x="-37385100" y="3949908"/>
            <a:chExt cx="321350" cy="318225"/>
          </a:xfrm>
          <a:solidFill>
            <a:srgbClr val="0680C3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3" y="4660387"/>
            <a:ext cx="541719" cy="545216"/>
            <a:chOff x="-40011050" y="3972375"/>
            <a:chExt cx="316650" cy="316625"/>
          </a:xfrm>
          <a:solidFill>
            <a:srgbClr val="0680C3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4"/>
            <a:ext cx="363891" cy="616007"/>
            <a:chOff x="-38109725" y="3955025"/>
            <a:chExt cx="188275" cy="316650"/>
          </a:xfrm>
          <a:solidFill>
            <a:srgbClr val="0680C3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9" y="3472664"/>
            <a:ext cx="605919" cy="616785"/>
            <a:chOff x="-39647175" y="3972000"/>
            <a:chExt cx="313500" cy="317050"/>
          </a:xfrm>
          <a:solidFill>
            <a:srgbClr val="0680C3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7"/>
            <a:ext cx="608963" cy="619071"/>
            <a:chOff x="-37804925" y="3953450"/>
            <a:chExt cx="315075" cy="318225"/>
          </a:xfrm>
          <a:solidFill>
            <a:srgbClr val="0680C3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rgbClr val="0680C3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9" y="3461126"/>
            <a:ext cx="741943" cy="609831"/>
            <a:chOff x="6234950" y="3255925"/>
            <a:chExt cx="483250" cy="397200"/>
          </a:xfrm>
          <a:solidFill>
            <a:srgbClr val="0680C3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4771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Infographic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0450E63-A390-27E2-8B51-EC4846AA7EDD}"/>
              </a:ext>
            </a:extLst>
          </p:cNvPr>
          <p:cNvGrpSpPr/>
          <p:nvPr/>
        </p:nvGrpSpPr>
        <p:grpSpPr>
          <a:xfrm>
            <a:off x="1297545" y="2488476"/>
            <a:ext cx="9596910" cy="428698"/>
            <a:chOff x="1297545" y="2488476"/>
            <a:chExt cx="9596910" cy="42869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F13A143-FABB-4419-8242-942D0B28963F}"/>
                </a:ext>
              </a:extLst>
            </p:cNvPr>
            <p:cNvGrpSpPr/>
            <p:nvPr/>
          </p:nvGrpSpPr>
          <p:grpSpPr>
            <a:xfrm>
              <a:off x="1297545" y="2488476"/>
              <a:ext cx="419949" cy="419949"/>
              <a:chOff x="2037500" y="3040187"/>
              <a:chExt cx="419949" cy="419949"/>
            </a:xfrm>
            <a:solidFill>
              <a:srgbClr val="0680C3"/>
            </a:solidFill>
          </p:grpSpPr>
          <p:sp>
            <p:nvSpPr>
              <p:cNvPr id="3" name="Circle: Hollow 2">
                <a:extLst>
                  <a:ext uri="{FF2B5EF4-FFF2-40B4-BE49-F238E27FC236}">
                    <a16:creationId xmlns:a16="http://schemas.microsoft.com/office/drawing/2014/main" id="{EEB31F12-24DE-47BD-96A4-4772956DE499}"/>
                  </a:ext>
                </a:extLst>
              </p:cNvPr>
              <p:cNvSpPr/>
              <p:nvPr/>
            </p:nvSpPr>
            <p:spPr>
              <a:xfrm>
                <a:off x="2037500" y="3040187"/>
                <a:ext cx="419949" cy="419949"/>
              </a:xfrm>
              <a:prstGeom prst="donut">
                <a:avLst>
                  <a:gd name="adj" fmla="val 11391"/>
                </a:avLst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68E69175-0207-4400-9307-16A395CEF473}"/>
                  </a:ext>
                </a:extLst>
              </p:cNvPr>
              <p:cNvSpPr/>
              <p:nvPr/>
            </p:nvSpPr>
            <p:spPr>
              <a:xfrm>
                <a:off x="2133174" y="3135861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5BF166-7072-4AA4-8069-95FD145B99C4}"/>
                </a:ext>
              </a:extLst>
            </p:cNvPr>
            <p:cNvSpPr/>
            <p:nvPr/>
          </p:nvSpPr>
          <p:spPr>
            <a:xfrm>
              <a:off x="1518285" y="2488476"/>
              <a:ext cx="9189720" cy="47625"/>
            </a:xfrm>
            <a:prstGeom prst="rect">
              <a:avLst/>
            </a:prstGeom>
            <a:solidFill>
              <a:srgbClr val="068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C6FBDA3-ED66-49D2-BEF6-9F5587F30E48}"/>
                </a:ext>
              </a:extLst>
            </p:cNvPr>
            <p:cNvSpPr/>
            <p:nvPr/>
          </p:nvSpPr>
          <p:spPr>
            <a:xfrm>
              <a:off x="1518285" y="2860800"/>
              <a:ext cx="9189720" cy="47625"/>
            </a:xfrm>
            <a:prstGeom prst="rect">
              <a:avLst/>
            </a:prstGeom>
            <a:solidFill>
              <a:srgbClr val="068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B5B7656-A25F-4708-B7CC-F3B88884B984}"/>
                </a:ext>
              </a:extLst>
            </p:cNvPr>
            <p:cNvGrpSpPr/>
            <p:nvPr/>
          </p:nvGrpSpPr>
          <p:grpSpPr>
            <a:xfrm>
              <a:off x="10474506" y="2497225"/>
              <a:ext cx="419949" cy="419949"/>
              <a:chOff x="2037500" y="3040187"/>
              <a:chExt cx="419949" cy="419949"/>
            </a:xfrm>
            <a:solidFill>
              <a:srgbClr val="0680C3"/>
            </a:solidFill>
          </p:grpSpPr>
          <p:sp>
            <p:nvSpPr>
              <p:cNvPr id="10" name="Circle: Hollow 9">
                <a:extLst>
                  <a:ext uri="{FF2B5EF4-FFF2-40B4-BE49-F238E27FC236}">
                    <a16:creationId xmlns:a16="http://schemas.microsoft.com/office/drawing/2014/main" id="{6F3EA9AC-33DD-4240-9690-1E53E7BBA878}"/>
                  </a:ext>
                </a:extLst>
              </p:cNvPr>
              <p:cNvSpPr/>
              <p:nvPr/>
            </p:nvSpPr>
            <p:spPr>
              <a:xfrm>
                <a:off x="2037500" y="3040187"/>
                <a:ext cx="419949" cy="419949"/>
              </a:xfrm>
              <a:prstGeom prst="donut">
                <a:avLst>
                  <a:gd name="adj" fmla="val 11391"/>
                </a:avLst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A451C7B-2039-4F27-B6CE-30082BCC35D5}"/>
                  </a:ext>
                </a:extLst>
              </p:cNvPr>
              <p:cNvSpPr/>
              <p:nvPr/>
            </p:nvSpPr>
            <p:spPr>
              <a:xfrm>
                <a:off x="2133174" y="3135861"/>
                <a:ext cx="228600" cy="228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" name="Oval 7">
            <a:extLst>
              <a:ext uri="{FF2B5EF4-FFF2-40B4-BE49-F238E27FC236}">
                <a16:creationId xmlns:a16="http://schemas.microsoft.com/office/drawing/2014/main" id="{12070E40-9F06-44F8-A2E8-ACA21E52F4E7}"/>
              </a:ext>
            </a:extLst>
          </p:cNvPr>
          <p:cNvSpPr/>
          <p:nvPr/>
        </p:nvSpPr>
        <p:spPr>
          <a:xfrm>
            <a:off x="5946532" y="2539078"/>
            <a:ext cx="288000" cy="288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0369B48D-185D-43CE-A13D-9909D1C397DF}"/>
              </a:ext>
            </a:extLst>
          </p:cNvPr>
          <p:cNvSpPr/>
          <p:nvPr/>
        </p:nvSpPr>
        <p:spPr>
          <a:xfrm>
            <a:off x="7480851" y="2539078"/>
            <a:ext cx="288000" cy="288032"/>
          </a:xfrm>
          <a:prstGeom prst="ellipse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C6436BBC-A00D-493C-B710-ADA6F3F520F5}"/>
              </a:ext>
            </a:extLst>
          </p:cNvPr>
          <p:cNvSpPr/>
          <p:nvPr/>
        </p:nvSpPr>
        <p:spPr>
          <a:xfrm>
            <a:off x="9015170" y="2539078"/>
            <a:ext cx="288000" cy="288032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97084A4E-2D1B-4271-8572-653178BF0EF3}"/>
              </a:ext>
            </a:extLst>
          </p:cNvPr>
          <p:cNvSpPr/>
          <p:nvPr/>
        </p:nvSpPr>
        <p:spPr>
          <a:xfrm>
            <a:off x="2877894" y="2539078"/>
            <a:ext cx="288000" cy="288032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A0240128-0CEF-4E48-A50F-6587512F0713}"/>
              </a:ext>
            </a:extLst>
          </p:cNvPr>
          <p:cNvSpPr/>
          <p:nvPr/>
        </p:nvSpPr>
        <p:spPr>
          <a:xfrm>
            <a:off x="4412213" y="2539078"/>
            <a:ext cx="288000" cy="288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13">
            <a:extLst>
              <a:ext uri="{FF2B5EF4-FFF2-40B4-BE49-F238E27FC236}">
                <a16:creationId xmlns:a16="http://schemas.microsoft.com/office/drawing/2014/main" id="{3E890389-F6B7-4E7F-873B-DC5920EE3ACF}"/>
              </a:ext>
            </a:extLst>
          </p:cNvPr>
          <p:cNvSpPr/>
          <p:nvPr/>
        </p:nvSpPr>
        <p:spPr>
          <a:xfrm>
            <a:off x="4214213" y="3235606"/>
            <a:ext cx="684000" cy="68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id="{68DB03E9-E73C-4931-B713-AE590DD1FEE9}"/>
              </a:ext>
            </a:extLst>
          </p:cNvPr>
          <p:cNvGrpSpPr/>
          <p:nvPr/>
        </p:nvGrpSpPr>
        <p:grpSpPr>
          <a:xfrm>
            <a:off x="3781080" y="3962463"/>
            <a:ext cx="1550267" cy="1086471"/>
            <a:chOff x="2676933" y="3348115"/>
            <a:chExt cx="1550267" cy="108647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7C9AC5-BDD4-4F68-B24D-5489F038CA81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1778EE-ECBA-44D6-9C55-EDAECFEABB39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Arrow Connector 115">
            <a:extLst>
              <a:ext uri="{FF2B5EF4-FFF2-40B4-BE49-F238E27FC236}">
                <a16:creationId xmlns:a16="http://schemas.microsoft.com/office/drawing/2014/main" id="{952D92D8-6A16-489C-81DB-48A1BD9AD74A}"/>
              </a:ext>
            </a:extLst>
          </p:cNvPr>
          <p:cNvCxnSpPr>
            <a:cxnSpLocks/>
          </p:cNvCxnSpPr>
          <p:nvPr/>
        </p:nvCxnSpPr>
        <p:spPr>
          <a:xfrm flipV="1">
            <a:off x="4556213" y="2941709"/>
            <a:ext cx="0" cy="29389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119">
            <a:extLst>
              <a:ext uri="{FF2B5EF4-FFF2-40B4-BE49-F238E27FC236}">
                <a16:creationId xmlns:a16="http://schemas.microsoft.com/office/drawing/2014/main" id="{EC428F3E-86E5-4C7E-8BB6-C19481FC476A}"/>
              </a:ext>
            </a:extLst>
          </p:cNvPr>
          <p:cNvSpPr/>
          <p:nvPr/>
        </p:nvSpPr>
        <p:spPr>
          <a:xfrm>
            <a:off x="7282851" y="3236765"/>
            <a:ext cx="684000" cy="684000"/>
          </a:xfrm>
          <a:prstGeom prst="ellipse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oup 15">
            <a:extLst>
              <a:ext uri="{FF2B5EF4-FFF2-40B4-BE49-F238E27FC236}">
                <a16:creationId xmlns:a16="http://schemas.microsoft.com/office/drawing/2014/main" id="{2A5BB4C8-E69F-45C8-A663-C258CC19F233}"/>
              </a:ext>
            </a:extLst>
          </p:cNvPr>
          <p:cNvGrpSpPr/>
          <p:nvPr/>
        </p:nvGrpSpPr>
        <p:grpSpPr>
          <a:xfrm>
            <a:off x="6849718" y="3963622"/>
            <a:ext cx="1550267" cy="1086471"/>
            <a:chOff x="4898136" y="3349274"/>
            <a:chExt cx="1550267" cy="10864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8EF781-76A1-4B0F-A911-4E1AEBF5122C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9098CB-95E4-43CE-84B8-A26CABB013A6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" name="Straight Arrow Connector 121">
            <a:extLst>
              <a:ext uri="{FF2B5EF4-FFF2-40B4-BE49-F238E27FC236}">
                <a16:creationId xmlns:a16="http://schemas.microsoft.com/office/drawing/2014/main" id="{B524CF61-D42C-433C-89AF-6FBD0B552EAF}"/>
              </a:ext>
            </a:extLst>
          </p:cNvPr>
          <p:cNvCxnSpPr>
            <a:cxnSpLocks/>
          </p:cNvCxnSpPr>
          <p:nvPr/>
        </p:nvCxnSpPr>
        <p:spPr>
          <a:xfrm flipV="1">
            <a:off x="7624851" y="2884260"/>
            <a:ext cx="0" cy="352505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5">
            <a:extLst>
              <a:ext uri="{FF2B5EF4-FFF2-40B4-BE49-F238E27FC236}">
                <a16:creationId xmlns:a16="http://schemas.microsoft.com/office/drawing/2014/main" id="{7585456F-2EE4-427D-A3D5-E7B386C6EB30}"/>
              </a:ext>
            </a:extLst>
          </p:cNvPr>
          <p:cNvSpPr/>
          <p:nvPr/>
        </p:nvSpPr>
        <p:spPr>
          <a:xfrm>
            <a:off x="10351486" y="3237923"/>
            <a:ext cx="684000" cy="684000"/>
          </a:xfrm>
          <a:prstGeom prst="ellipse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7F621EA8-D715-4A52-AE06-08AE772E3D30}"/>
              </a:ext>
            </a:extLst>
          </p:cNvPr>
          <p:cNvGrpSpPr/>
          <p:nvPr/>
        </p:nvGrpSpPr>
        <p:grpSpPr>
          <a:xfrm>
            <a:off x="9918353" y="3964780"/>
            <a:ext cx="1550267" cy="1086471"/>
            <a:chOff x="7119339" y="3350432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7560A5-EAB1-46B5-B774-8809BFA4015B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F278A3-5E58-41C4-AE56-2E037BD27C3B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127">
            <a:extLst>
              <a:ext uri="{FF2B5EF4-FFF2-40B4-BE49-F238E27FC236}">
                <a16:creationId xmlns:a16="http://schemas.microsoft.com/office/drawing/2014/main" id="{869B45C0-81CA-4CEB-9E38-633FCC891DE2}"/>
              </a:ext>
            </a:extLst>
          </p:cNvPr>
          <p:cNvCxnSpPr/>
          <p:nvPr/>
        </p:nvCxnSpPr>
        <p:spPr>
          <a:xfrm flipH="1" flipV="1">
            <a:off x="10691196" y="2956813"/>
            <a:ext cx="4580" cy="281110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31">
            <a:extLst>
              <a:ext uri="{FF2B5EF4-FFF2-40B4-BE49-F238E27FC236}">
                <a16:creationId xmlns:a16="http://schemas.microsoft.com/office/drawing/2014/main" id="{B5ED1EAB-01FD-47C7-AA3B-BC5755E35DC6}"/>
              </a:ext>
            </a:extLst>
          </p:cNvPr>
          <p:cNvSpPr/>
          <p:nvPr/>
        </p:nvSpPr>
        <p:spPr>
          <a:xfrm>
            <a:off x="2679894" y="4245472"/>
            <a:ext cx="684000" cy="6840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DF9EDD2A-3426-4A3E-BB5A-3D266B5A5919}"/>
              </a:ext>
            </a:extLst>
          </p:cNvPr>
          <p:cNvGrpSpPr/>
          <p:nvPr/>
        </p:nvGrpSpPr>
        <p:grpSpPr>
          <a:xfrm>
            <a:off x="2246761" y="4965380"/>
            <a:ext cx="1550267" cy="1086471"/>
            <a:chOff x="1570525" y="4862808"/>
            <a:chExt cx="1550267" cy="10864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4999C8-0638-49CF-B338-BEB18702EE2E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D9846EC-9F76-4479-BAAE-5C74EE4A5693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Straight Arrow Connector 133">
            <a:extLst>
              <a:ext uri="{FF2B5EF4-FFF2-40B4-BE49-F238E27FC236}">
                <a16:creationId xmlns:a16="http://schemas.microsoft.com/office/drawing/2014/main" id="{1F3FFDDA-56D9-4F78-996E-F8EB56AD64D9}"/>
              </a:ext>
            </a:extLst>
          </p:cNvPr>
          <p:cNvCxnSpPr>
            <a:cxnSpLocks/>
          </p:cNvCxnSpPr>
          <p:nvPr/>
        </p:nvCxnSpPr>
        <p:spPr>
          <a:xfrm flipV="1">
            <a:off x="3021894" y="2941709"/>
            <a:ext cx="0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150">
            <a:extLst>
              <a:ext uri="{FF2B5EF4-FFF2-40B4-BE49-F238E27FC236}">
                <a16:creationId xmlns:a16="http://schemas.microsoft.com/office/drawing/2014/main" id="{0124CCED-A3FA-4017-835F-69C76A39EF4E}"/>
              </a:ext>
            </a:extLst>
          </p:cNvPr>
          <p:cNvSpPr/>
          <p:nvPr/>
        </p:nvSpPr>
        <p:spPr>
          <a:xfrm>
            <a:off x="5748532" y="4241996"/>
            <a:ext cx="684000" cy="6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14">
            <a:extLst>
              <a:ext uri="{FF2B5EF4-FFF2-40B4-BE49-F238E27FC236}">
                <a16:creationId xmlns:a16="http://schemas.microsoft.com/office/drawing/2014/main" id="{2A4385A5-1B53-43D8-B873-59F91B8A145F}"/>
              </a:ext>
            </a:extLst>
          </p:cNvPr>
          <p:cNvGrpSpPr/>
          <p:nvPr/>
        </p:nvGrpSpPr>
        <p:grpSpPr>
          <a:xfrm>
            <a:off x="5315399" y="4965380"/>
            <a:ext cx="1550267" cy="1086471"/>
            <a:chOff x="3790962" y="4859332"/>
            <a:chExt cx="1550267" cy="108647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FFF08B-405C-4CBB-8233-B43406C1174D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119C86A-1B94-4F2E-A507-60F2524EA1BD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Arrow Connector 152">
            <a:extLst>
              <a:ext uri="{FF2B5EF4-FFF2-40B4-BE49-F238E27FC236}">
                <a16:creationId xmlns:a16="http://schemas.microsoft.com/office/drawing/2014/main" id="{3BD7EB61-FC9A-46D2-91EA-CF68F7E5CB48}"/>
              </a:ext>
            </a:extLst>
          </p:cNvPr>
          <p:cNvCxnSpPr/>
          <p:nvPr/>
        </p:nvCxnSpPr>
        <p:spPr>
          <a:xfrm flipV="1">
            <a:off x="6085281" y="2916599"/>
            <a:ext cx="10503" cy="13716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156">
            <a:extLst>
              <a:ext uri="{FF2B5EF4-FFF2-40B4-BE49-F238E27FC236}">
                <a16:creationId xmlns:a16="http://schemas.microsoft.com/office/drawing/2014/main" id="{21B204EF-0F31-4D48-A1CB-38E1DC38A240}"/>
              </a:ext>
            </a:extLst>
          </p:cNvPr>
          <p:cNvSpPr/>
          <p:nvPr/>
        </p:nvSpPr>
        <p:spPr>
          <a:xfrm>
            <a:off x="8817170" y="4238520"/>
            <a:ext cx="684000" cy="6840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" name="Group 16">
            <a:extLst>
              <a:ext uri="{FF2B5EF4-FFF2-40B4-BE49-F238E27FC236}">
                <a16:creationId xmlns:a16="http://schemas.microsoft.com/office/drawing/2014/main" id="{CB32DB25-DE8B-428F-81E4-F4D42E744759}"/>
              </a:ext>
            </a:extLst>
          </p:cNvPr>
          <p:cNvGrpSpPr/>
          <p:nvPr/>
        </p:nvGrpSpPr>
        <p:grpSpPr>
          <a:xfrm>
            <a:off x="8384037" y="4965380"/>
            <a:ext cx="1550267" cy="1086471"/>
            <a:chOff x="6011399" y="4855856"/>
            <a:chExt cx="1550267" cy="108647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A9AF05-6744-4C4B-8B06-87B3EBDE4839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664B452-3EEA-4E30-B079-F0F1A5EC1326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7" name="Straight Arrow Connector 158">
            <a:extLst>
              <a:ext uri="{FF2B5EF4-FFF2-40B4-BE49-F238E27FC236}">
                <a16:creationId xmlns:a16="http://schemas.microsoft.com/office/drawing/2014/main" id="{3013CF37-13D8-4226-AC88-43D47A4D108D}"/>
              </a:ext>
            </a:extLst>
          </p:cNvPr>
          <p:cNvCxnSpPr>
            <a:cxnSpLocks/>
          </p:cNvCxnSpPr>
          <p:nvPr/>
        </p:nvCxnSpPr>
        <p:spPr>
          <a:xfrm flipH="1" flipV="1">
            <a:off x="9158026" y="2941709"/>
            <a:ext cx="2288" cy="137160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5020811-3675-4699-9BEC-BF3FF46B4D6E}"/>
              </a:ext>
            </a:extLst>
          </p:cNvPr>
          <p:cNvSpPr txBox="1"/>
          <p:nvPr/>
        </p:nvSpPr>
        <p:spPr>
          <a:xfrm>
            <a:off x="10227147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63DBE5-49DB-4424-B2AE-F0EB5268B9D9}"/>
              </a:ext>
            </a:extLst>
          </p:cNvPr>
          <p:cNvSpPr txBox="1"/>
          <p:nvPr/>
        </p:nvSpPr>
        <p:spPr>
          <a:xfrm>
            <a:off x="8692831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F35ACB-0426-4778-AE2E-D206CDC17397}"/>
              </a:ext>
            </a:extLst>
          </p:cNvPr>
          <p:cNvSpPr txBox="1"/>
          <p:nvPr/>
        </p:nvSpPr>
        <p:spPr>
          <a:xfrm>
            <a:off x="7158512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37C30B9-71E7-429C-87DB-DCB17808D950}"/>
              </a:ext>
            </a:extLst>
          </p:cNvPr>
          <p:cNvSpPr txBox="1"/>
          <p:nvPr/>
        </p:nvSpPr>
        <p:spPr>
          <a:xfrm>
            <a:off x="5624193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4BB62-FCF4-42C9-AB39-6764E5A9A687}"/>
              </a:ext>
            </a:extLst>
          </p:cNvPr>
          <p:cNvSpPr txBox="1"/>
          <p:nvPr/>
        </p:nvSpPr>
        <p:spPr>
          <a:xfrm>
            <a:off x="4089874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928A80-3668-45FE-879A-7F828F293C9F}"/>
              </a:ext>
            </a:extLst>
          </p:cNvPr>
          <p:cNvSpPr txBox="1"/>
          <p:nvPr/>
        </p:nvSpPr>
        <p:spPr>
          <a:xfrm>
            <a:off x="2555555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C9E00C0B-1AD0-4DEC-8569-C1B4C4906912}"/>
              </a:ext>
            </a:extLst>
          </p:cNvPr>
          <p:cNvSpPr/>
          <p:nvPr/>
        </p:nvSpPr>
        <p:spPr>
          <a:xfrm>
            <a:off x="2860874" y="441949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id="{2F829467-DEB6-4AC9-B56D-F92A4B040F58}"/>
              </a:ext>
            </a:extLst>
          </p:cNvPr>
          <p:cNvSpPr/>
          <p:nvPr/>
        </p:nvSpPr>
        <p:spPr>
          <a:xfrm>
            <a:off x="10520926" y="339925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70F4ED28-041B-4162-8304-24DC4110682B}"/>
              </a:ext>
            </a:extLst>
          </p:cNvPr>
          <p:cNvSpPr/>
          <p:nvPr/>
        </p:nvSpPr>
        <p:spPr>
          <a:xfrm>
            <a:off x="5906868" y="444182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D66415AA-C1E4-4C40-A935-D9B09B6255FD}"/>
              </a:ext>
            </a:extLst>
          </p:cNvPr>
          <p:cNvSpPr/>
          <p:nvPr/>
        </p:nvSpPr>
        <p:spPr>
          <a:xfrm>
            <a:off x="7438122" y="3405095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id="{20E0B708-6837-4DD8-A292-CD1B202226C0}"/>
              </a:ext>
            </a:extLst>
          </p:cNvPr>
          <p:cNvSpPr/>
          <p:nvPr/>
        </p:nvSpPr>
        <p:spPr>
          <a:xfrm>
            <a:off x="4433516" y="3389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E760882E-6FCD-4508-8880-6A2ABF02867B}"/>
              </a:ext>
            </a:extLst>
          </p:cNvPr>
          <p:cNvSpPr/>
          <p:nvPr/>
        </p:nvSpPr>
        <p:spPr>
          <a:xfrm>
            <a:off x="8983397" y="444604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113">
            <a:extLst>
              <a:ext uri="{FF2B5EF4-FFF2-40B4-BE49-F238E27FC236}">
                <a16:creationId xmlns:a16="http://schemas.microsoft.com/office/drawing/2014/main" id="{69C733C2-2FA8-4516-A1B5-C4E1702701EE}"/>
              </a:ext>
            </a:extLst>
          </p:cNvPr>
          <p:cNvSpPr/>
          <p:nvPr/>
        </p:nvSpPr>
        <p:spPr>
          <a:xfrm>
            <a:off x="1145574" y="3235606"/>
            <a:ext cx="684000" cy="684000"/>
          </a:xfrm>
          <a:prstGeom prst="ellipse">
            <a:avLst/>
          </a:prstGeom>
          <a:solidFill>
            <a:srgbClr val="06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3" name="Group 5">
            <a:extLst>
              <a:ext uri="{FF2B5EF4-FFF2-40B4-BE49-F238E27FC236}">
                <a16:creationId xmlns:a16="http://schemas.microsoft.com/office/drawing/2014/main" id="{F2B4ABED-A1BD-4C16-8B53-0818FC1DD935}"/>
              </a:ext>
            </a:extLst>
          </p:cNvPr>
          <p:cNvGrpSpPr/>
          <p:nvPr/>
        </p:nvGrpSpPr>
        <p:grpSpPr>
          <a:xfrm>
            <a:off x="712442" y="3962463"/>
            <a:ext cx="1550267" cy="1086471"/>
            <a:chOff x="2676933" y="3348115"/>
            <a:chExt cx="1550267" cy="10864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6358BDD-DD7B-40E5-A7E6-B120D037861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111809C-4391-44F7-98BD-E061958DD2E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" name="Straight Arrow Connector 115">
            <a:extLst>
              <a:ext uri="{FF2B5EF4-FFF2-40B4-BE49-F238E27FC236}">
                <a16:creationId xmlns:a16="http://schemas.microsoft.com/office/drawing/2014/main" id="{81CFEAB3-B3DC-4E5B-8FB1-E08A7E453F47}"/>
              </a:ext>
            </a:extLst>
          </p:cNvPr>
          <p:cNvCxnSpPr>
            <a:cxnSpLocks/>
          </p:cNvCxnSpPr>
          <p:nvPr/>
        </p:nvCxnSpPr>
        <p:spPr>
          <a:xfrm flipV="1">
            <a:off x="1487574" y="2941709"/>
            <a:ext cx="0" cy="293898"/>
          </a:xfrm>
          <a:prstGeom prst="straightConnector1">
            <a:avLst/>
          </a:prstGeom>
          <a:ln w="254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5423D9B-8F85-492A-B36F-7886CAF47ECF}"/>
              </a:ext>
            </a:extLst>
          </p:cNvPr>
          <p:cNvSpPr txBox="1"/>
          <p:nvPr/>
        </p:nvSpPr>
        <p:spPr>
          <a:xfrm>
            <a:off x="1041180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id="{438AFCCA-4CBE-468E-B03A-38DC9C25DF0B}"/>
              </a:ext>
            </a:extLst>
          </p:cNvPr>
          <p:cNvSpPr/>
          <p:nvPr/>
        </p:nvSpPr>
        <p:spPr>
          <a:xfrm>
            <a:off x="1297545" y="339810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79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Infographic</a:t>
            </a:r>
          </a:p>
        </p:txBody>
      </p:sp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id="{C867EB83-67EC-4070-806B-2467F87C6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750919"/>
              </p:ext>
            </p:extLst>
          </p:nvPr>
        </p:nvGraphicFramePr>
        <p:xfrm>
          <a:off x="7902304" y="4293473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30">
            <a:extLst>
              <a:ext uri="{FF2B5EF4-FFF2-40B4-BE49-F238E27FC236}">
                <a16:creationId xmlns:a16="http://schemas.microsoft.com/office/drawing/2014/main" id="{ADA34A25-FBB0-4E9C-9C00-590BBC4944D8}"/>
              </a:ext>
            </a:extLst>
          </p:cNvPr>
          <p:cNvGrpSpPr/>
          <p:nvPr/>
        </p:nvGrpSpPr>
        <p:grpSpPr>
          <a:xfrm>
            <a:off x="10372832" y="5263948"/>
            <a:ext cx="1268359" cy="920637"/>
            <a:chOff x="7848856" y="4058120"/>
            <a:chExt cx="1006205" cy="920637"/>
          </a:xfrm>
        </p:grpSpPr>
        <p:sp>
          <p:nvSpPr>
            <p:cNvPr id="6" name="Rectangle 22">
              <a:extLst>
                <a:ext uri="{FF2B5EF4-FFF2-40B4-BE49-F238E27FC236}">
                  <a16:creationId xmlns:a16="http://schemas.microsoft.com/office/drawing/2014/main" id="{844B4387-223C-4C42-9AF5-1F06483D7D65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5335F9E-4772-4A47-8847-CF7C1D931308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3E34BC68-8CEF-4D5D-91F2-B2E1079BD677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15C85C7F-47C1-4C1F-B2BC-79F6ED0E3209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C259B0-4A1F-4C1D-99A2-0A4076648C79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72A96B-C041-42A3-9995-96DD7A673C8E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D238D1-3543-4D4C-A137-6C907883648D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897A81-23C2-4D8D-939F-0911ACC83130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34274854-A74B-4738-ABA0-47BC4F7604DE}"/>
              </a:ext>
            </a:extLst>
          </p:cNvPr>
          <p:cNvSpPr txBox="1">
            <a:spLocks/>
          </p:cNvSpPr>
          <p:nvPr/>
        </p:nvSpPr>
        <p:spPr>
          <a:xfrm>
            <a:off x="902289" y="5826221"/>
            <a:ext cx="2955610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rgbClr val="19A695"/>
                </a:solidFill>
              </a:rPr>
              <a:t>MICHAEL DOE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08A53CC-A87B-436E-9C6E-B6E0332F55C5}"/>
              </a:ext>
            </a:extLst>
          </p:cNvPr>
          <p:cNvSpPr txBox="1">
            <a:spLocks/>
          </p:cNvSpPr>
          <p:nvPr/>
        </p:nvSpPr>
        <p:spPr>
          <a:xfrm>
            <a:off x="4453362" y="3924291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accent2"/>
                </a:solidFill>
              </a:rPr>
              <a:t>Work Experience</a:t>
            </a:r>
          </a:p>
        </p:txBody>
      </p:sp>
      <p:sp>
        <p:nvSpPr>
          <p:cNvPr id="16" name="텍스트 개체 틀 37">
            <a:extLst>
              <a:ext uri="{FF2B5EF4-FFF2-40B4-BE49-F238E27FC236}">
                <a16:creationId xmlns:a16="http://schemas.microsoft.com/office/drawing/2014/main" id="{C605B190-E8FF-4684-B673-A205901FA4B2}"/>
              </a:ext>
            </a:extLst>
          </p:cNvPr>
          <p:cNvSpPr txBox="1">
            <a:spLocks/>
          </p:cNvSpPr>
          <p:nvPr/>
        </p:nvSpPr>
        <p:spPr>
          <a:xfrm>
            <a:off x="7963848" y="3924291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accent3"/>
                </a:solidFill>
              </a:rPr>
              <a:t>Progress Company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453362" y="2609309"/>
            <a:ext cx="6870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22">
            <a:extLst>
              <a:ext uri="{FF2B5EF4-FFF2-40B4-BE49-F238E27FC236}">
                <a16:creationId xmlns:a16="http://schemas.microsoft.com/office/drawing/2014/main" id="{E5E1DE78-BE42-4CEC-A429-4AF1E6731396}"/>
              </a:ext>
            </a:extLst>
          </p:cNvPr>
          <p:cNvSpPr/>
          <p:nvPr/>
        </p:nvSpPr>
        <p:spPr>
          <a:xfrm>
            <a:off x="4453363" y="425338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id="{694A1AB0-3E00-4400-93FE-4A7E4CC82F9C}"/>
              </a:ext>
            </a:extLst>
          </p:cNvPr>
          <p:cNvSpPr/>
          <p:nvPr/>
        </p:nvSpPr>
        <p:spPr>
          <a:xfrm>
            <a:off x="4453363" y="494078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0" name="직사각형 24">
            <a:extLst>
              <a:ext uri="{FF2B5EF4-FFF2-40B4-BE49-F238E27FC236}">
                <a16:creationId xmlns:a16="http://schemas.microsoft.com/office/drawing/2014/main" id="{5F7ABEEF-8CF5-4E8A-82FE-1669C074E07F}"/>
              </a:ext>
            </a:extLst>
          </p:cNvPr>
          <p:cNvSpPr/>
          <p:nvPr/>
        </p:nvSpPr>
        <p:spPr>
          <a:xfrm>
            <a:off x="4453363" y="562817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BD70B8-B7EC-4B8B-8315-69D8115178CD}"/>
              </a:ext>
            </a:extLst>
          </p:cNvPr>
          <p:cNvSpPr txBox="1"/>
          <p:nvPr/>
        </p:nvSpPr>
        <p:spPr>
          <a:xfrm>
            <a:off x="4487053" y="1763603"/>
            <a:ext cx="531900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5122" name="Picture 2" descr="recipientes de metal beige y blanco">
            <a:extLst>
              <a:ext uri="{FF2B5EF4-FFF2-40B4-BE49-F238E27FC236}">
                <a16:creationId xmlns:a16="http://schemas.microsoft.com/office/drawing/2014/main" id="{78528C99-73AF-4E43-BFAE-32D9EC62830A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7" b="309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542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raphic 27">
            <a:extLst>
              <a:ext uri="{FF2B5EF4-FFF2-40B4-BE49-F238E27FC236}">
                <a16:creationId xmlns:a16="http://schemas.microsoft.com/office/drawing/2014/main" id="{FA295B3A-2469-4321-9012-2584D11573B2}"/>
              </a:ext>
            </a:extLst>
          </p:cNvPr>
          <p:cNvSpPr/>
          <p:nvPr/>
        </p:nvSpPr>
        <p:spPr>
          <a:xfrm rot="60000">
            <a:off x="727771" y="1593695"/>
            <a:ext cx="5067597" cy="4615133"/>
          </a:xfrm>
          <a:custGeom>
            <a:avLst/>
            <a:gdLst>
              <a:gd name="connsiteX0" fmla="*/ 2941389 w 4800600"/>
              <a:gd name="connsiteY0" fmla="*/ 337317 h 4371975"/>
              <a:gd name="connsiteX1" fmla="*/ 4699705 w 4800600"/>
              <a:gd name="connsiteY1" fmla="*/ 3252920 h 4371975"/>
              <a:gd name="connsiteX2" fmla="*/ 4115822 w 4800600"/>
              <a:gd name="connsiteY2" fmla="*/ 4310195 h 4371975"/>
              <a:gd name="connsiteX3" fmla="*/ 711587 w 4800600"/>
              <a:gd name="connsiteY3" fmla="*/ 4374965 h 4371975"/>
              <a:gd name="connsiteX4" fmla="*/ 87699 w 4800600"/>
              <a:gd name="connsiteY4" fmla="*/ 3340550 h 4371975"/>
              <a:gd name="connsiteX5" fmla="*/ 1733620 w 4800600"/>
              <a:gd name="connsiteY5" fmla="*/ 360177 h 4371975"/>
              <a:gd name="connsiteX6" fmla="*/ 2941389 w 4800600"/>
              <a:gd name="connsiteY6" fmla="*/ 337317 h 437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0600" h="4371975">
                <a:moveTo>
                  <a:pt x="2941389" y="337317"/>
                </a:moveTo>
                <a:lnTo>
                  <a:pt x="4699705" y="3252920"/>
                </a:lnTo>
                <a:cubicBezTo>
                  <a:pt x="4976882" y="3712977"/>
                  <a:pt x="4653032" y="4299717"/>
                  <a:pt x="4115822" y="4310195"/>
                </a:cubicBezTo>
                <a:lnTo>
                  <a:pt x="711587" y="4374965"/>
                </a:lnTo>
                <a:cubicBezTo>
                  <a:pt x="175329" y="4385442"/>
                  <a:pt x="-171381" y="3810132"/>
                  <a:pt x="87699" y="3340550"/>
                </a:cubicBezTo>
                <a:lnTo>
                  <a:pt x="1733620" y="360177"/>
                </a:lnTo>
                <a:cubicBezTo>
                  <a:pt x="1992700" y="-109405"/>
                  <a:pt x="2664212" y="-122740"/>
                  <a:pt x="2941389" y="33731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27">
            <a:extLst>
              <a:ext uri="{FF2B5EF4-FFF2-40B4-BE49-F238E27FC236}">
                <a16:creationId xmlns:a16="http://schemas.microsoft.com/office/drawing/2014/main" id="{A6A8181F-CC04-40BF-AE79-DEC0A6ED09A9}"/>
              </a:ext>
            </a:extLst>
          </p:cNvPr>
          <p:cNvSpPr/>
          <p:nvPr/>
        </p:nvSpPr>
        <p:spPr>
          <a:xfrm rot="60000">
            <a:off x="1014526" y="1901621"/>
            <a:ext cx="4475037" cy="4075480"/>
          </a:xfrm>
          <a:custGeom>
            <a:avLst/>
            <a:gdLst>
              <a:gd name="connsiteX0" fmla="*/ 2941389 w 4800600"/>
              <a:gd name="connsiteY0" fmla="*/ 337317 h 4371975"/>
              <a:gd name="connsiteX1" fmla="*/ 4699705 w 4800600"/>
              <a:gd name="connsiteY1" fmla="*/ 3252920 h 4371975"/>
              <a:gd name="connsiteX2" fmla="*/ 4115822 w 4800600"/>
              <a:gd name="connsiteY2" fmla="*/ 4310195 h 4371975"/>
              <a:gd name="connsiteX3" fmla="*/ 711587 w 4800600"/>
              <a:gd name="connsiteY3" fmla="*/ 4374965 h 4371975"/>
              <a:gd name="connsiteX4" fmla="*/ 87699 w 4800600"/>
              <a:gd name="connsiteY4" fmla="*/ 3340550 h 4371975"/>
              <a:gd name="connsiteX5" fmla="*/ 1733620 w 4800600"/>
              <a:gd name="connsiteY5" fmla="*/ 360177 h 4371975"/>
              <a:gd name="connsiteX6" fmla="*/ 2941389 w 4800600"/>
              <a:gd name="connsiteY6" fmla="*/ 337317 h 437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0600" h="4371975">
                <a:moveTo>
                  <a:pt x="2941389" y="337317"/>
                </a:moveTo>
                <a:lnTo>
                  <a:pt x="4699705" y="3252920"/>
                </a:lnTo>
                <a:cubicBezTo>
                  <a:pt x="4976882" y="3712977"/>
                  <a:pt x="4653032" y="4299717"/>
                  <a:pt x="4115822" y="4310195"/>
                </a:cubicBezTo>
                <a:lnTo>
                  <a:pt x="711587" y="4374965"/>
                </a:lnTo>
                <a:cubicBezTo>
                  <a:pt x="175329" y="4385442"/>
                  <a:pt x="-171381" y="3810132"/>
                  <a:pt x="87699" y="3340550"/>
                </a:cubicBezTo>
                <a:lnTo>
                  <a:pt x="1733620" y="360177"/>
                </a:lnTo>
                <a:cubicBezTo>
                  <a:pt x="1992700" y="-109405"/>
                  <a:pt x="2664212" y="-122740"/>
                  <a:pt x="2941389" y="3373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917F4B5-22AF-4C44-BD0B-54356F64B742}"/>
              </a:ext>
            </a:extLst>
          </p:cNvPr>
          <p:cNvSpPr/>
          <p:nvPr/>
        </p:nvSpPr>
        <p:spPr>
          <a:xfrm rot="14190664">
            <a:off x="1973090" y="3386847"/>
            <a:ext cx="405294" cy="207224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5CB2717-6ED5-45FB-9317-20878003F687}"/>
              </a:ext>
            </a:extLst>
          </p:cNvPr>
          <p:cNvSpPr/>
          <p:nvPr/>
        </p:nvSpPr>
        <p:spPr>
          <a:xfrm rot="18091456">
            <a:off x="3545278" y="4110745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DB0671-E809-4F41-8814-C46ADFDA5A13}"/>
              </a:ext>
            </a:extLst>
          </p:cNvPr>
          <p:cNvSpPr/>
          <p:nvPr/>
        </p:nvSpPr>
        <p:spPr>
          <a:xfrm rot="19725368">
            <a:off x="3068448" y="2392880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19A695"/>
                </a:solidFill>
              </a:rPr>
              <a:t>Infographic Style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2CDC10F-CBC6-43C7-AFD5-1C0B1A578724}"/>
              </a:ext>
            </a:extLst>
          </p:cNvPr>
          <p:cNvSpPr/>
          <p:nvPr/>
        </p:nvSpPr>
        <p:spPr>
          <a:xfrm>
            <a:off x="2589156" y="3607844"/>
            <a:ext cx="1344828" cy="1344828"/>
          </a:xfrm>
          <a:custGeom>
            <a:avLst/>
            <a:gdLst>
              <a:gd name="connsiteX0" fmla="*/ 1484119 w 2968238"/>
              <a:gd name="connsiteY0" fmla="*/ 1312669 h 2968238"/>
              <a:gd name="connsiteX1" fmla="*/ 1312669 w 2968238"/>
              <a:gd name="connsiteY1" fmla="*/ 1484119 h 2968238"/>
              <a:gd name="connsiteX2" fmla="*/ 1484119 w 2968238"/>
              <a:gd name="connsiteY2" fmla="*/ 1655569 h 2968238"/>
              <a:gd name="connsiteX3" fmla="*/ 1655569 w 2968238"/>
              <a:gd name="connsiteY3" fmla="*/ 1484119 h 2968238"/>
              <a:gd name="connsiteX4" fmla="*/ 1484119 w 2968238"/>
              <a:gd name="connsiteY4" fmla="*/ 1312669 h 2968238"/>
              <a:gd name="connsiteX5" fmla="*/ 1484119 w 2968238"/>
              <a:gd name="connsiteY5" fmla="*/ 0 h 2968238"/>
              <a:gd name="connsiteX6" fmla="*/ 2968238 w 2968238"/>
              <a:gd name="connsiteY6" fmla="*/ 1484119 h 2968238"/>
              <a:gd name="connsiteX7" fmla="*/ 1484119 w 2968238"/>
              <a:gd name="connsiteY7" fmla="*/ 2968238 h 2968238"/>
              <a:gd name="connsiteX8" fmla="*/ 0 w 2968238"/>
              <a:gd name="connsiteY8" fmla="*/ 1484119 h 2968238"/>
              <a:gd name="connsiteX9" fmla="*/ 1484119 w 2968238"/>
              <a:gd name="connsiteY9" fmla="*/ 0 h 296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8238" h="2968238">
                <a:moveTo>
                  <a:pt x="1484119" y="1312669"/>
                </a:moveTo>
                <a:cubicBezTo>
                  <a:pt x="1389430" y="1312669"/>
                  <a:pt x="1312669" y="1389430"/>
                  <a:pt x="1312669" y="1484119"/>
                </a:cubicBezTo>
                <a:cubicBezTo>
                  <a:pt x="1312669" y="1578808"/>
                  <a:pt x="1389430" y="1655569"/>
                  <a:pt x="1484119" y="1655569"/>
                </a:cubicBezTo>
                <a:cubicBezTo>
                  <a:pt x="1578808" y="1655569"/>
                  <a:pt x="1655569" y="1578808"/>
                  <a:pt x="1655569" y="1484119"/>
                </a:cubicBezTo>
                <a:cubicBezTo>
                  <a:pt x="1655569" y="1389430"/>
                  <a:pt x="1578808" y="1312669"/>
                  <a:pt x="1484119" y="1312669"/>
                </a:cubicBezTo>
                <a:close/>
                <a:moveTo>
                  <a:pt x="1484119" y="0"/>
                </a:moveTo>
                <a:cubicBezTo>
                  <a:pt x="2303775" y="0"/>
                  <a:pt x="2968238" y="664463"/>
                  <a:pt x="2968238" y="1484119"/>
                </a:cubicBezTo>
                <a:cubicBezTo>
                  <a:pt x="2968238" y="2303775"/>
                  <a:pt x="2303775" y="2968238"/>
                  <a:pt x="1484119" y="2968238"/>
                </a:cubicBezTo>
                <a:cubicBezTo>
                  <a:pt x="664463" y="2968238"/>
                  <a:pt x="0" y="2303775"/>
                  <a:pt x="0" y="1484119"/>
                </a:cubicBezTo>
                <a:cubicBezTo>
                  <a:pt x="0" y="664463"/>
                  <a:pt x="664463" y="0"/>
                  <a:pt x="14841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646DB8B-DCF6-4FBC-A6DF-36A7A5069314}"/>
              </a:ext>
            </a:extLst>
          </p:cNvPr>
          <p:cNvSpPr/>
          <p:nvPr/>
        </p:nvSpPr>
        <p:spPr>
          <a:xfrm>
            <a:off x="2654923" y="3674780"/>
            <a:ext cx="1213339" cy="1212547"/>
          </a:xfrm>
          <a:custGeom>
            <a:avLst/>
            <a:gdLst>
              <a:gd name="connsiteX0" fmla="*/ 1338961 w 2678023"/>
              <a:gd name="connsiteY0" fmla="*/ 855269 h 2676273"/>
              <a:gd name="connsiteX1" fmla="*/ 857849 w 2678023"/>
              <a:gd name="connsiteY1" fmla="*/ 1336381 h 2676273"/>
              <a:gd name="connsiteX2" fmla="*/ 1338961 w 2678023"/>
              <a:gd name="connsiteY2" fmla="*/ 1817493 h 2676273"/>
              <a:gd name="connsiteX3" fmla="*/ 1820073 w 2678023"/>
              <a:gd name="connsiteY3" fmla="*/ 1336381 h 2676273"/>
              <a:gd name="connsiteX4" fmla="*/ 1338961 w 2678023"/>
              <a:gd name="connsiteY4" fmla="*/ 855269 h 2676273"/>
              <a:gd name="connsiteX5" fmla="*/ 1338961 w 2678023"/>
              <a:gd name="connsiteY5" fmla="*/ 545806 h 2676273"/>
              <a:gd name="connsiteX6" fmla="*/ 2129536 w 2678023"/>
              <a:gd name="connsiteY6" fmla="*/ 1336381 h 2676273"/>
              <a:gd name="connsiteX7" fmla="*/ 1338961 w 2678023"/>
              <a:gd name="connsiteY7" fmla="*/ 2126956 h 2676273"/>
              <a:gd name="connsiteX8" fmla="*/ 548386 w 2678023"/>
              <a:gd name="connsiteY8" fmla="*/ 1336381 h 2676273"/>
              <a:gd name="connsiteX9" fmla="*/ 1338961 w 2678023"/>
              <a:gd name="connsiteY9" fmla="*/ 545806 h 2676273"/>
              <a:gd name="connsiteX10" fmla="*/ 1340068 w 2678023"/>
              <a:gd name="connsiteY10" fmla="*/ 359376 h 2676273"/>
              <a:gd name="connsiteX11" fmla="*/ 361775 w 2678023"/>
              <a:gd name="connsiteY11" fmla="*/ 1331995 h 2676273"/>
              <a:gd name="connsiteX12" fmla="*/ 1338521 w 2678023"/>
              <a:gd name="connsiteY12" fmla="*/ 2312868 h 2676273"/>
              <a:gd name="connsiteX13" fmla="*/ 2316814 w 2678023"/>
              <a:gd name="connsiteY13" fmla="*/ 1335606 h 2676273"/>
              <a:gd name="connsiteX14" fmla="*/ 1340068 w 2678023"/>
              <a:gd name="connsiteY14" fmla="*/ 359376 h 2676273"/>
              <a:gd name="connsiteX15" fmla="*/ 1190637 w 2678023"/>
              <a:gd name="connsiteY15" fmla="*/ 143 h 2676273"/>
              <a:gd name="connsiteX16" fmla="*/ 1235841 w 2678023"/>
              <a:gd name="connsiteY16" fmla="*/ 48758 h 2676273"/>
              <a:gd name="connsiteX17" fmla="*/ 1269895 w 2678023"/>
              <a:gd name="connsiteY17" fmla="*/ 162273 h 2676273"/>
              <a:gd name="connsiteX18" fmla="*/ 1303434 w 2678023"/>
              <a:gd name="connsiteY18" fmla="*/ 192716 h 2676273"/>
              <a:gd name="connsiteX19" fmla="*/ 1376702 w 2678023"/>
              <a:gd name="connsiteY19" fmla="*/ 192716 h 2676273"/>
              <a:gd name="connsiteX20" fmla="*/ 1409209 w 2678023"/>
              <a:gd name="connsiteY20" fmla="*/ 163305 h 2676273"/>
              <a:gd name="connsiteX21" fmla="*/ 1447392 w 2678023"/>
              <a:gd name="connsiteY21" fmla="*/ 37922 h 2676273"/>
              <a:gd name="connsiteX22" fmla="*/ 1499505 w 2678023"/>
              <a:gd name="connsiteY22" fmla="*/ 256 h 2676273"/>
              <a:gd name="connsiteX23" fmla="*/ 1513436 w 2678023"/>
              <a:gd name="connsiteY23" fmla="*/ 772 h 2676273"/>
              <a:gd name="connsiteX24" fmla="*/ 1573290 w 2678023"/>
              <a:gd name="connsiteY24" fmla="*/ 65269 h 2676273"/>
              <a:gd name="connsiteX25" fmla="*/ 1576902 w 2678023"/>
              <a:gd name="connsiteY25" fmla="*/ 185492 h 2676273"/>
              <a:gd name="connsiteX26" fmla="*/ 1598057 w 2678023"/>
              <a:gd name="connsiteY26" fmla="*/ 220578 h 2676273"/>
              <a:gd name="connsiteX27" fmla="*/ 1674422 w 2678023"/>
              <a:gd name="connsiteY27" fmla="*/ 240702 h 2676273"/>
              <a:gd name="connsiteX28" fmla="*/ 1710540 w 2678023"/>
              <a:gd name="connsiteY28" fmla="*/ 221610 h 2676273"/>
              <a:gd name="connsiteX29" fmla="*/ 1779165 w 2678023"/>
              <a:gd name="connsiteY29" fmla="*/ 111707 h 2676273"/>
              <a:gd name="connsiteX30" fmla="*/ 1845726 w 2678023"/>
              <a:gd name="connsiteY30" fmla="*/ 88488 h 2676273"/>
              <a:gd name="connsiteX31" fmla="*/ 1857594 w 2678023"/>
              <a:gd name="connsiteY31" fmla="*/ 92616 h 2676273"/>
              <a:gd name="connsiteX32" fmla="*/ 1895260 w 2678023"/>
              <a:gd name="connsiteY32" fmla="*/ 166401 h 2676273"/>
              <a:gd name="connsiteX33" fmla="*/ 1868429 w 2678023"/>
              <a:gd name="connsiteY33" fmla="*/ 281980 h 2676273"/>
              <a:gd name="connsiteX34" fmla="*/ 1887004 w 2678023"/>
              <a:gd name="connsiteY34" fmla="*/ 332030 h 2676273"/>
              <a:gd name="connsiteX35" fmla="*/ 1946857 w 2678023"/>
              <a:gd name="connsiteY35" fmla="*/ 365052 h 2676273"/>
              <a:gd name="connsiteX36" fmla="*/ 1986588 w 2678023"/>
              <a:gd name="connsiteY36" fmla="*/ 355765 h 2676273"/>
              <a:gd name="connsiteX37" fmla="*/ 2081528 w 2678023"/>
              <a:gd name="connsiteY37" fmla="*/ 267532 h 2676273"/>
              <a:gd name="connsiteX38" fmla="*/ 2151701 w 2678023"/>
              <a:gd name="connsiteY38" fmla="*/ 261857 h 2676273"/>
              <a:gd name="connsiteX39" fmla="*/ 2155312 w 2678023"/>
              <a:gd name="connsiteY39" fmla="*/ 264437 h 2676273"/>
              <a:gd name="connsiteX40" fmla="*/ 2177500 w 2678023"/>
              <a:gd name="connsiteY40" fmla="*/ 353701 h 2676273"/>
              <a:gd name="connsiteX41" fmla="*/ 2122290 w 2678023"/>
              <a:gd name="connsiteY41" fmla="*/ 456896 h 2676273"/>
              <a:gd name="connsiteX42" fmla="*/ 2126934 w 2678023"/>
              <a:gd name="connsiteY42" fmla="*/ 505914 h 2676273"/>
              <a:gd name="connsiteX43" fmla="*/ 2173372 w 2678023"/>
              <a:gd name="connsiteY43" fmla="*/ 551836 h 2676273"/>
              <a:gd name="connsiteX44" fmla="*/ 2219810 w 2678023"/>
              <a:gd name="connsiteY44" fmla="*/ 555964 h 2676273"/>
              <a:gd name="connsiteX45" fmla="*/ 2336937 w 2678023"/>
              <a:gd name="connsiteY45" fmla="*/ 494046 h 2676273"/>
              <a:gd name="connsiteX46" fmla="*/ 2400917 w 2678023"/>
              <a:gd name="connsiteY46" fmla="*/ 507462 h 2676273"/>
              <a:gd name="connsiteX47" fmla="*/ 2420525 w 2678023"/>
              <a:gd name="connsiteY47" fmla="*/ 533777 h 2676273"/>
              <a:gd name="connsiteX48" fmla="*/ 2415365 w 2678023"/>
              <a:gd name="connsiteY48" fmla="*/ 591566 h 2676273"/>
              <a:gd name="connsiteX49" fmla="*/ 2321973 w 2678023"/>
              <a:gd name="connsiteY49" fmla="*/ 692182 h 2676273"/>
              <a:gd name="connsiteX50" fmla="*/ 2313718 w 2678023"/>
              <a:gd name="connsiteY50" fmla="*/ 733460 h 2676273"/>
              <a:gd name="connsiteX51" fmla="*/ 2349320 w 2678023"/>
              <a:gd name="connsiteY51" fmla="*/ 795377 h 2676273"/>
              <a:gd name="connsiteX52" fmla="*/ 2394726 w 2678023"/>
              <a:gd name="connsiteY52" fmla="*/ 810341 h 2676273"/>
              <a:gd name="connsiteX53" fmla="*/ 2526816 w 2678023"/>
              <a:gd name="connsiteY53" fmla="*/ 780414 h 2676273"/>
              <a:gd name="connsiteX54" fmla="*/ 2575834 w 2678023"/>
              <a:gd name="connsiteY54" fmla="*/ 803117 h 2676273"/>
              <a:gd name="connsiteX55" fmla="*/ 2591313 w 2678023"/>
              <a:gd name="connsiteY55" fmla="*/ 838719 h 2676273"/>
              <a:gd name="connsiteX56" fmla="*/ 2570158 w 2678023"/>
              <a:gd name="connsiteY56" fmla="*/ 896509 h 2676273"/>
              <a:gd name="connsiteX57" fmla="*/ 2461287 w 2678023"/>
              <a:gd name="connsiteY57" fmla="*/ 964103 h 2676273"/>
              <a:gd name="connsiteX58" fmla="*/ 2438068 w 2678023"/>
              <a:gd name="connsiteY58" fmla="*/ 1014669 h 2676273"/>
              <a:gd name="connsiteX59" fmla="*/ 2454063 w 2678023"/>
              <a:gd name="connsiteY59" fmla="*/ 1073490 h 2676273"/>
              <a:gd name="connsiteX60" fmla="*/ 2492762 w 2678023"/>
              <a:gd name="connsiteY60" fmla="*/ 1100837 h 2676273"/>
              <a:gd name="connsiteX61" fmla="*/ 2628464 w 2678023"/>
              <a:gd name="connsiteY61" fmla="*/ 1105997 h 2676273"/>
              <a:gd name="connsiteX62" fmla="*/ 2672322 w 2678023"/>
              <a:gd name="connsiteY62" fmla="*/ 1140567 h 2676273"/>
              <a:gd name="connsiteX63" fmla="*/ 2677998 w 2678023"/>
              <a:gd name="connsiteY63" fmla="*/ 1182361 h 2676273"/>
              <a:gd name="connsiteX64" fmla="*/ 2644459 w 2678023"/>
              <a:gd name="connsiteY64" fmla="*/ 1229831 h 2676273"/>
              <a:gd name="connsiteX65" fmla="*/ 2522172 w 2678023"/>
              <a:gd name="connsiteY65" fmla="*/ 1267498 h 2676273"/>
              <a:gd name="connsiteX66" fmla="*/ 2483990 w 2678023"/>
              <a:gd name="connsiteY66" fmla="*/ 1315999 h 2676273"/>
              <a:gd name="connsiteX67" fmla="*/ 2486570 w 2678023"/>
              <a:gd name="connsiteY67" fmla="*/ 1379981 h 2676273"/>
              <a:gd name="connsiteX68" fmla="*/ 2512885 w 2678023"/>
              <a:gd name="connsiteY68" fmla="*/ 1407843 h 2676273"/>
              <a:gd name="connsiteX69" fmla="*/ 2641363 w 2678023"/>
              <a:gd name="connsiteY69" fmla="*/ 1447058 h 2676273"/>
              <a:gd name="connsiteX70" fmla="*/ 2677998 w 2678023"/>
              <a:gd name="connsiteY70" fmla="*/ 1498139 h 2676273"/>
              <a:gd name="connsiteX71" fmla="*/ 2677998 w 2678023"/>
              <a:gd name="connsiteY71" fmla="*/ 1507427 h 2676273"/>
              <a:gd name="connsiteX72" fmla="*/ 2611952 w 2678023"/>
              <a:gd name="connsiteY72" fmla="*/ 1572956 h 2676273"/>
              <a:gd name="connsiteX73" fmla="*/ 2490182 w 2678023"/>
              <a:gd name="connsiteY73" fmla="*/ 1576568 h 2676273"/>
              <a:gd name="connsiteX74" fmla="*/ 2457675 w 2678023"/>
              <a:gd name="connsiteY74" fmla="*/ 1596691 h 2676273"/>
              <a:gd name="connsiteX75" fmla="*/ 2437036 w 2678023"/>
              <a:gd name="connsiteY75" fmla="*/ 1673056 h 2676273"/>
              <a:gd name="connsiteX76" fmla="*/ 2457159 w 2678023"/>
              <a:gd name="connsiteY76" fmla="*/ 1710206 h 2676273"/>
              <a:gd name="connsiteX77" fmla="*/ 2564483 w 2678023"/>
              <a:gd name="connsiteY77" fmla="*/ 1777283 h 2676273"/>
              <a:gd name="connsiteX78" fmla="*/ 2588733 w 2678023"/>
              <a:gd name="connsiteY78" fmla="*/ 1845908 h 2676273"/>
              <a:gd name="connsiteX79" fmla="*/ 2571706 w 2678023"/>
              <a:gd name="connsiteY79" fmla="*/ 1880995 h 2676273"/>
              <a:gd name="connsiteX80" fmla="*/ 2538684 w 2678023"/>
              <a:gd name="connsiteY80" fmla="*/ 1897506 h 2676273"/>
              <a:gd name="connsiteX81" fmla="*/ 2456643 w 2678023"/>
              <a:gd name="connsiteY81" fmla="*/ 1879447 h 2676273"/>
              <a:gd name="connsiteX82" fmla="*/ 2389566 w 2678023"/>
              <a:gd name="connsiteY82" fmla="*/ 1863967 h 2676273"/>
              <a:gd name="connsiteX83" fmla="*/ 2354479 w 2678023"/>
              <a:gd name="connsiteY83" fmla="*/ 1874803 h 2676273"/>
              <a:gd name="connsiteX84" fmla="*/ 2312170 w 2678023"/>
              <a:gd name="connsiteY84" fmla="*/ 1950652 h 2676273"/>
              <a:gd name="connsiteX85" fmla="*/ 2322489 w 2678023"/>
              <a:gd name="connsiteY85" fmla="*/ 1983158 h 2676273"/>
              <a:gd name="connsiteX86" fmla="*/ 2412785 w 2678023"/>
              <a:gd name="connsiteY86" fmla="*/ 2080162 h 2676273"/>
              <a:gd name="connsiteX87" fmla="*/ 2418461 w 2678023"/>
              <a:gd name="connsiteY87" fmla="*/ 2146723 h 2676273"/>
              <a:gd name="connsiteX88" fmla="*/ 2414849 w 2678023"/>
              <a:gd name="connsiteY88" fmla="*/ 2151883 h 2676273"/>
              <a:gd name="connsiteX89" fmla="*/ 2324037 w 2678023"/>
              <a:gd name="connsiteY89" fmla="*/ 2174586 h 2676273"/>
              <a:gd name="connsiteX90" fmla="*/ 2219294 w 2678023"/>
              <a:gd name="connsiteY90" fmla="*/ 2118860 h 2676273"/>
              <a:gd name="connsiteX91" fmla="*/ 2178531 w 2678023"/>
              <a:gd name="connsiteY91" fmla="*/ 2120408 h 2676273"/>
              <a:gd name="connsiteX92" fmla="*/ 2125386 w 2678023"/>
              <a:gd name="connsiteY92" fmla="*/ 2172522 h 2676273"/>
              <a:gd name="connsiteX93" fmla="*/ 2122806 w 2678023"/>
              <a:gd name="connsiteY93" fmla="*/ 2217412 h 2676273"/>
              <a:gd name="connsiteX94" fmla="*/ 2184723 w 2678023"/>
              <a:gd name="connsiteY94" fmla="*/ 2334539 h 2676273"/>
              <a:gd name="connsiteX95" fmla="*/ 2174404 w 2678023"/>
              <a:gd name="connsiteY95" fmla="*/ 2395424 h 2676273"/>
              <a:gd name="connsiteX96" fmla="*/ 2164084 w 2678023"/>
              <a:gd name="connsiteY96" fmla="*/ 2404712 h 2676273"/>
              <a:gd name="connsiteX97" fmla="*/ 2075336 w 2678023"/>
              <a:gd name="connsiteY97" fmla="*/ 2401616 h 2676273"/>
              <a:gd name="connsiteX98" fmla="*/ 1988652 w 2678023"/>
              <a:gd name="connsiteY98" fmla="*/ 2320607 h 2676273"/>
              <a:gd name="connsiteX99" fmla="*/ 1944277 w 2678023"/>
              <a:gd name="connsiteY99" fmla="*/ 2311836 h 2676273"/>
              <a:gd name="connsiteX100" fmla="*/ 1883392 w 2678023"/>
              <a:gd name="connsiteY100" fmla="*/ 2346406 h 2676273"/>
              <a:gd name="connsiteX101" fmla="*/ 1868429 w 2678023"/>
              <a:gd name="connsiteY101" fmla="*/ 2391812 h 2676273"/>
              <a:gd name="connsiteX102" fmla="*/ 1899388 w 2678023"/>
              <a:gd name="connsiteY102" fmla="*/ 2526998 h 2676273"/>
              <a:gd name="connsiteX103" fmla="*/ 1879264 w 2678023"/>
              <a:gd name="connsiteY103" fmla="*/ 2571888 h 2676273"/>
              <a:gd name="connsiteX104" fmla="*/ 1841082 w 2678023"/>
              <a:gd name="connsiteY104" fmla="*/ 2588916 h 2676273"/>
              <a:gd name="connsiteX105" fmla="*/ 1782777 w 2678023"/>
              <a:gd name="connsiteY105" fmla="*/ 2568277 h 2676273"/>
              <a:gd name="connsiteX106" fmla="*/ 1715184 w 2678023"/>
              <a:gd name="connsiteY106" fmla="*/ 2459405 h 2676273"/>
              <a:gd name="connsiteX107" fmla="*/ 1664618 w 2678023"/>
              <a:gd name="connsiteY107" fmla="*/ 2435670 h 2676273"/>
              <a:gd name="connsiteX108" fmla="*/ 1610440 w 2678023"/>
              <a:gd name="connsiteY108" fmla="*/ 2450118 h 2676273"/>
              <a:gd name="connsiteX109" fmla="*/ 1577418 w 2678023"/>
              <a:gd name="connsiteY109" fmla="*/ 2495008 h 2676273"/>
              <a:gd name="connsiteX110" fmla="*/ 1573806 w 2678023"/>
              <a:gd name="connsiteY110" fmla="*/ 2616778 h 2676273"/>
              <a:gd name="connsiteX111" fmla="*/ 1526852 w 2678023"/>
              <a:gd name="connsiteY111" fmla="*/ 2672504 h 2676273"/>
              <a:gd name="connsiteX112" fmla="*/ 1497441 w 2678023"/>
              <a:gd name="connsiteY112" fmla="*/ 2676116 h 2676273"/>
              <a:gd name="connsiteX113" fmla="*/ 1449972 w 2678023"/>
              <a:gd name="connsiteY113" fmla="*/ 2644125 h 2676273"/>
              <a:gd name="connsiteX114" fmla="*/ 1410241 w 2678023"/>
              <a:gd name="connsiteY114" fmla="*/ 2514615 h 2676273"/>
              <a:gd name="connsiteX115" fmla="*/ 1373091 w 2678023"/>
              <a:gd name="connsiteY115" fmla="*/ 2482624 h 2676273"/>
              <a:gd name="connsiteX116" fmla="*/ 1304982 w 2678023"/>
              <a:gd name="connsiteY116" fmla="*/ 2483140 h 2676273"/>
              <a:gd name="connsiteX117" fmla="*/ 1271959 w 2678023"/>
              <a:gd name="connsiteY117" fmla="*/ 2511519 h 2676273"/>
              <a:gd name="connsiteX118" fmla="*/ 1234293 w 2678023"/>
              <a:gd name="connsiteY118" fmla="*/ 2633806 h 2676273"/>
              <a:gd name="connsiteX119" fmla="*/ 1170828 w 2678023"/>
              <a:gd name="connsiteY119" fmla="*/ 2674568 h 2676273"/>
              <a:gd name="connsiteX120" fmla="*/ 1106847 w 2678023"/>
              <a:gd name="connsiteY120" fmla="*/ 2602331 h 2676273"/>
              <a:gd name="connsiteX121" fmla="*/ 1103751 w 2678023"/>
              <a:gd name="connsiteY121" fmla="*/ 2491396 h 2676273"/>
              <a:gd name="connsiteX122" fmla="*/ 1080532 w 2678023"/>
              <a:gd name="connsiteY122" fmla="*/ 2454245 h 2676273"/>
              <a:gd name="connsiteX123" fmla="*/ 1005199 w 2678023"/>
              <a:gd name="connsiteY123" fmla="*/ 2435154 h 2676273"/>
              <a:gd name="connsiteX124" fmla="*/ 969080 w 2678023"/>
              <a:gd name="connsiteY124" fmla="*/ 2454245 h 2676273"/>
              <a:gd name="connsiteX125" fmla="*/ 900456 w 2678023"/>
              <a:gd name="connsiteY125" fmla="*/ 2564149 h 2676273"/>
              <a:gd name="connsiteX126" fmla="*/ 836474 w 2678023"/>
              <a:gd name="connsiteY126" fmla="*/ 2587368 h 2676273"/>
              <a:gd name="connsiteX127" fmla="*/ 831830 w 2678023"/>
              <a:gd name="connsiteY127" fmla="*/ 2585820 h 2676273"/>
              <a:gd name="connsiteX128" fmla="*/ 785392 w 2678023"/>
              <a:gd name="connsiteY128" fmla="*/ 2504811 h 2676273"/>
              <a:gd name="connsiteX129" fmla="*/ 811707 w 2678023"/>
              <a:gd name="connsiteY129" fmla="*/ 2390780 h 2676273"/>
              <a:gd name="connsiteX130" fmla="*/ 794680 w 2678023"/>
              <a:gd name="connsiteY130" fmla="*/ 2344342 h 2676273"/>
              <a:gd name="connsiteX131" fmla="*/ 739470 w 2678023"/>
              <a:gd name="connsiteY131" fmla="*/ 2312352 h 2676273"/>
              <a:gd name="connsiteX132" fmla="*/ 689421 w 2678023"/>
              <a:gd name="connsiteY132" fmla="*/ 2321639 h 2676273"/>
              <a:gd name="connsiteX133" fmla="*/ 596029 w 2678023"/>
              <a:gd name="connsiteY133" fmla="*/ 2408839 h 2676273"/>
              <a:gd name="connsiteX134" fmla="*/ 530500 w 2678023"/>
              <a:gd name="connsiteY134" fmla="*/ 2415031 h 2676273"/>
              <a:gd name="connsiteX135" fmla="*/ 521212 w 2678023"/>
              <a:gd name="connsiteY135" fmla="*/ 2408839 h 2676273"/>
              <a:gd name="connsiteX136" fmla="*/ 500573 w 2678023"/>
              <a:gd name="connsiteY136" fmla="*/ 2322671 h 2676273"/>
              <a:gd name="connsiteX137" fmla="*/ 556298 w 2678023"/>
              <a:gd name="connsiteY137" fmla="*/ 2217928 h 2676273"/>
              <a:gd name="connsiteX138" fmla="*/ 552171 w 2678023"/>
              <a:gd name="connsiteY138" fmla="*/ 2168910 h 2676273"/>
              <a:gd name="connsiteX139" fmla="*/ 505733 w 2678023"/>
              <a:gd name="connsiteY139" fmla="*/ 2122988 h 2676273"/>
              <a:gd name="connsiteX140" fmla="*/ 457747 w 2678023"/>
              <a:gd name="connsiteY140" fmla="*/ 2119376 h 2676273"/>
              <a:gd name="connsiteX141" fmla="*/ 341652 w 2678023"/>
              <a:gd name="connsiteY141" fmla="*/ 2180778 h 2676273"/>
              <a:gd name="connsiteX142" fmla="*/ 278187 w 2678023"/>
              <a:gd name="connsiteY142" fmla="*/ 2168910 h 2676273"/>
              <a:gd name="connsiteX143" fmla="*/ 274059 w 2678023"/>
              <a:gd name="connsiteY143" fmla="*/ 2164266 h 2676273"/>
              <a:gd name="connsiteX144" fmla="*/ 276639 w 2678023"/>
              <a:gd name="connsiteY144" fmla="*/ 2069326 h 2676273"/>
              <a:gd name="connsiteX145" fmla="*/ 354551 w 2678023"/>
              <a:gd name="connsiteY145" fmla="*/ 1986254 h 2676273"/>
              <a:gd name="connsiteX146" fmla="*/ 363839 w 2678023"/>
              <a:gd name="connsiteY146" fmla="*/ 1940848 h 2676273"/>
              <a:gd name="connsiteX147" fmla="*/ 328237 w 2678023"/>
              <a:gd name="connsiteY147" fmla="*/ 1878931 h 2676273"/>
              <a:gd name="connsiteX148" fmla="*/ 283347 w 2678023"/>
              <a:gd name="connsiteY148" fmla="*/ 1866031 h 2676273"/>
              <a:gd name="connsiteX149" fmla="*/ 170864 w 2678023"/>
              <a:gd name="connsiteY149" fmla="*/ 1891830 h 2676273"/>
              <a:gd name="connsiteX150" fmla="*/ 155900 w 2678023"/>
              <a:gd name="connsiteY150" fmla="*/ 1895442 h 2676273"/>
              <a:gd name="connsiteX151" fmla="*/ 100175 w 2678023"/>
              <a:gd name="connsiteY151" fmla="*/ 1868095 h 2676273"/>
              <a:gd name="connsiteX152" fmla="*/ 87275 w 2678023"/>
              <a:gd name="connsiteY152" fmla="*/ 1838169 h 2676273"/>
              <a:gd name="connsiteX153" fmla="*/ 107915 w 2678023"/>
              <a:gd name="connsiteY153" fmla="*/ 1779863 h 2676273"/>
              <a:gd name="connsiteX154" fmla="*/ 213690 w 2678023"/>
              <a:gd name="connsiteY154" fmla="*/ 1713818 h 2676273"/>
              <a:gd name="connsiteX155" fmla="*/ 238972 w 2678023"/>
              <a:gd name="connsiteY155" fmla="*/ 1654481 h 2676273"/>
              <a:gd name="connsiteX156" fmla="*/ 222977 w 2678023"/>
              <a:gd name="connsiteY156" fmla="*/ 1600819 h 2676273"/>
              <a:gd name="connsiteX157" fmla="*/ 184279 w 2678023"/>
              <a:gd name="connsiteY157" fmla="*/ 1575020 h 2676273"/>
              <a:gd name="connsiteX158" fmla="*/ 59413 w 2678023"/>
              <a:gd name="connsiteY158" fmla="*/ 1571408 h 2676273"/>
              <a:gd name="connsiteX159" fmla="*/ 3687 w 2678023"/>
              <a:gd name="connsiteY159" fmla="*/ 1524454 h 2676273"/>
              <a:gd name="connsiteX160" fmla="*/ 1623 w 2678023"/>
              <a:gd name="connsiteY160" fmla="*/ 1513619 h 2676273"/>
              <a:gd name="connsiteX161" fmla="*/ 48577 w 2678023"/>
              <a:gd name="connsiteY161" fmla="*/ 1442414 h 2676273"/>
              <a:gd name="connsiteX162" fmla="*/ 160544 w 2678023"/>
              <a:gd name="connsiteY162" fmla="*/ 1408359 h 2676273"/>
              <a:gd name="connsiteX163" fmla="*/ 194083 w 2678023"/>
              <a:gd name="connsiteY163" fmla="*/ 1370693 h 2676273"/>
              <a:gd name="connsiteX164" fmla="*/ 192534 w 2678023"/>
              <a:gd name="connsiteY164" fmla="*/ 1298972 h 2676273"/>
              <a:gd name="connsiteX165" fmla="*/ 166220 w 2678023"/>
              <a:gd name="connsiteY165" fmla="*/ 1269561 h 2676273"/>
              <a:gd name="connsiteX166" fmla="*/ 47029 w 2678023"/>
              <a:gd name="connsiteY166" fmla="*/ 1232927 h 2676273"/>
              <a:gd name="connsiteX167" fmla="*/ 1623 w 2678023"/>
              <a:gd name="connsiteY167" fmla="*/ 1166882 h 2676273"/>
              <a:gd name="connsiteX168" fmla="*/ 6267 w 2678023"/>
              <a:gd name="connsiteY168" fmla="*/ 1139535 h 2676273"/>
              <a:gd name="connsiteX169" fmla="*/ 49093 w 2678023"/>
              <a:gd name="connsiteY169" fmla="*/ 1105481 h 2676273"/>
              <a:gd name="connsiteX170" fmla="*/ 164672 w 2678023"/>
              <a:gd name="connsiteY170" fmla="*/ 1101869 h 2676273"/>
              <a:gd name="connsiteX171" fmla="*/ 181699 w 2678023"/>
              <a:gd name="connsiteY171" fmla="*/ 1101353 h 2676273"/>
              <a:gd name="connsiteX172" fmla="*/ 227621 w 2678023"/>
              <a:gd name="connsiteY172" fmla="*/ 1065234 h 2676273"/>
              <a:gd name="connsiteX173" fmla="*/ 241036 w 2678023"/>
              <a:gd name="connsiteY173" fmla="*/ 1014153 h 2676273"/>
              <a:gd name="connsiteX174" fmla="*/ 219366 w 2678023"/>
              <a:gd name="connsiteY174" fmla="*/ 965651 h 2676273"/>
              <a:gd name="connsiteX175" fmla="*/ 113590 w 2678023"/>
              <a:gd name="connsiteY175" fmla="*/ 899605 h 2676273"/>
              <a:gd name="connsiteX176" fmla="*/ 89855 w 2678023"/>
              <a:gd name="connsiteY176" fmla="*/ 832012 h 2676273"/>
              <a:gd name="connsiteX177" fmla="*/ 104818 w 2678023"/>
              <a:gd name="connsiteY177" fmla="*/ 799505 h 2676273"/>
              <a:gd name="connsiteX178" fmla="*/ 151256 w 2678023"/>
              <a:gd name="connsiteY178" fmla="*/ 779898 h 2676273"/>
              <a:gd name="connsiteX179" fmla="*/ 283347 w 2678023"/>
              <a:gd name="connsiteY179" fmla="*/ 810341 h 2676273"/>
              <a:gd name="connsiteX180" fmla="*/ 331332 w 2678023"/>
              <a:gd name="connsiteY180" fmla="*/ 794345 h 2676273"/>
              <a:gd name="connsiteX181" fmla="*/ 363839 w 2678023"/>
              <a:gd name="connsiteY181" fmla="*/ 737588 h 2676273"/>
              <a:gd name="connsiteX182" fmla="*/ 354551 w 2678023"/>
              <a:gd name="connsiteY182" fmla="*/ 689086 h 2676273"/>
              <a:gd name="connsiteX183" fmla="*/ 266835 w 2678023"/>
              <a:gd name="connsiteY183" fmla="*/ 595694 h 2676273"/>
              <a:gd name="connsiteX184" fmla="*/ 261675 w 2678023"/>
              <a:gd name="connsiteY184" fmla="*/ 529133 h 2676273"/>
              <a:gd name="connsiteX185" fmla="*/ 270447 w 2678023"/>
              <a:gd name="connsiteY185" fmla="*/ 516233 h 2676273"/>
              <a:gd name="connsiteX186" fmla="*/ 349907 w 2678023"/>
              <a:gd name="connsiteY186" fmla="*/ 498690 h 2676273"/>
              <a:gd name="connsiteX187" fmla="*/ 457231 w 2678023"/>
              <a:gd name="connsiteY187" fmla="*/ 555964 h 2676273"/>
              <a:gd name="connsiteX188" fmla="*/ 507797 w 2678023"/>
              <a:gd name="connsiteY188" fmla="*/ 551320 h 2676273"/>
              <a:gd name="connsiteX189" fmla="*/ 551139 w 2678023"/>
              <a:gd name="connsiteY189" fmla="*/ 508494 h 2676273"/>
              <a:gd name="connsiteX190" fmla="*/ 556815 w 2678023"/>
              <a:gd name="connsiteY190" fmla="*/ 456896 h 2676273"/>
              <a:gd name="connsiteX191" fmla="*/ 494381 w 2678023"/>
              <a:gd name="connsiteY191" fmla="*/ 339769 h 2676273"/>
              <a:gd name="connsiteX192" fmla="*/ 505217 w 2678023"/>
              <a:gd name="connsiteY192" fmla="*/ 280432 h 2676273"/>
              <a:gd name="connsiteX193" fmla="*/ 537723 w 2678023"/>
              <a:gd name="connsiteY193" fmla="*/ 256181 h 2676273"/>
              <a:gd name="connsiteX194" fmla="*/ 590353 w 2678023"/>
              <a:gd name="connsiteY194" fmla="*/ 261857 h 2676273"/>
              <a:gd name="connsiteX195" fmla="*/ 679617 w 2678023"/>
              <a:gd name="connsiteY195" fmla="*/ 344929 h 2676273"/>
              <a:gd name="connsiteX196" fmla="*/ 754950 w 2678023"/>
              <a:gd name="connsiteY196" fmla="*/ 355765 h 2676273"/>
              <a:gd name="connsiteX197" fmla="*/ 797260 w 2678023"/>
              <a:gd name="connsiteY197" fmla="*/ 329450 h 2676273"/>
              <a:gd name="connsiteX198" fmla="*/ 811707 w 2678023"/>
              <a:gd name="connsiteY198" fmla="*/ 285076 h 2676273"/>
              <a:gd name="connsiteX199" fmla="*/ 781781 w 2678023"/>
              <a:gd name="connsiteY199" fmla="*/ 156081 h 2676273"/>
              <a:gd name="connsiteX200" fmla="*/ 807064 w 2678023"/>
              <a:gd name="connsiteY200" fmla="*/ 100872 h 2676273"/>
              <a:gd name="connsiteX201" fmla="*/ 841634 w 2678023"/>
              <a:gd name="connsiteY201" fmla="*/ 86424 h 2676273"/>
              <a:gd name="connsiteX202" fmla="*/ 896328 w 2678023"/>
              <a:gd name="connsiteY202" fmla="*/ 106031 h 2676273"/>
              <a:gd name="connsiteX203" fmla="*/ 965469 w 2678023"/>
              <a:gd name="connsiteY203" fmla="*/ 217483 h 2676273"/>
              <a:gd name="connsiteX204" fmla="*/ 1013455 w 2678023"/>
              <a:gd name="connsiteY204" fmla="*/ 240702 h 2676273"/>
              <a:gd name="connsiteX205" fmla="*/ 1077952 w 2678023"/>
              <a:gd name="connsiteY205" fmla="*/ 222642 h 2676273"/>
              <a:gd name="connsiteX206" fmla="*/ 1101687 w 2678023"/>
              <a:gd name="connsiteY206" fmla="*/ 188072 h 2676273"/>
              <a:gd name="connsiteX207" fmla="*/ 1106847 w 2678023"/>
              <a:gd name="connsiteY207" fmla="*/ 53918 h 2676273"/>
              <a:gd name="connsiteX208" fmla="*/ 1145029 w 2678023"/>
              <a:gd name="connsiteY208" fmla="*/ 4900 h 2676273"/>
              <a:gd name="connsiteX209" fmla="*/ 1158960 w 2678023"/>
              <a:gd name="connsiteY209" fmla="*/ 1804 h 2676273"/>
              <a:gd name="connsiteX210" fmla="*/ 1190637 w 2678023"/>
              <a:gd name="connsiteY210" fmla="*/ 143 h 267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2678023" h="2676273">
                <a:moveTo>
                  <a:pt x="1338961" y="855269"/>
                </a:moveTo>
                <a:cubicBezTo>
                  <a:pt x="1073250" y="855269"/>
                  <a:pt x="857849" y="1070670"/>
                  <a:pt x="857849" y="1336381"/>
                </a:cubicBezTo>
                <a:cubicBezTo>
                  <a:pt x="857849" y="1602092"/>
                  <a:pt x="1073250" y="1817493"/>
                  <a:pt x="1338961" y="1817493"/>
                </a:cubicBezTo>
                <a:cubicBezTo>
                  <a:pt x="1604672" y="1817493"/>
                  <a:pt x="1820073" y="1602092"/>
                  <a:pt x="1820073" y="1336381"/>
                </a:cubicBezTo>
                <a:cubicBezTo>
                  <a:pt x="1820073" y="1070670"/>
                  <a:pt x="1604672" y="855269"/>
                  <a:pt x="1338961" y="855269"/>
                </a:cubicBezTo>
                <a:close/>
                <a:moveTo>
                  <a:pt x="1338961" y="545806"/>
                </a:moveTo>
                <a:cubicBezTo>
                  <a:pt x="1775584" y="545806"/>
                  <a:pt x="2129536" y="899758"/>
                  <a:pt x="2129536" y="1336381"/>
                </a:cubicBezTo>
                <a:cubicBezTo>
                  <a:pt x="2129536" y="1773004"/>
                  <a:pt x="1775584" y="2126956"/>
                  <a:pt x="1338961" y="2126956"/>
                </a:cubicBezTo>
                <a:cubicBezTo>
                  <a:pt x="902338" y="2126956"/>
                  <a:pt x="548386" y="1773004"/>
                  <a:pt x="548386" y="1336381"/>
                </a:cubicBezTo>
                <a:cubicBezTo>
                  <a:pt x="548386" y="899758"/>
                  <a:pt x="902338" y="545806"/>
                  <a:pt x="1338961" y="545806"/>
                </a:cubicBezTo>
                <a:close/>
                <a:moveTo>
                  <a:pt x="1340068" y="359376"/>
                </a:moveTo>
                <a:cubicBezTo>
                  <a:pt x="796228" y="358860"/>
                  <a:pt x="363839" y="794861"/>
                  <a:pt x="361775" y="1331995"/>
                </a:cubicBezTo>
                <a:cubicBezTo>
                  <a:pt x="359711" y="1882027"/>
                  <a:pt x="806032" y="2314416"/>
                  <a:pt x="1338521" y="2312868"/>
                </a:cubicBezTo>
                <a:cubicBezTo>
                  <a:pt x="1869461" y="2314932"/>
                  <a:pt x="2317329" y="1887702"/>
                  <a:pt x="2316814" y="1335606"/>
                </a:cubicBezTo>
                <a:cubicBezTo>
                  <a:pt x="2316298" y="792797"/>
                  <a:pt x="1880813" y="359892"/>
                  <a:pt x="1340068" y="359376"/>
                </a:cubicBezTo>
                <a:close/>
                <a:moveTo>
                  <a:pt x="1190637" y="143"/>
                </a:moveTo>
                <a:cubicBezTo>
                  <a:pt x="1216299" y="1546"/>
                  <a:pt x="1225780" y="13543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3"/>
                  <a:pt x="2498437" y="942948"/>
                  <a:pt x="2461287" y="964103"/>
                </a:cubicBezTo>
                <a:cubicBezTo>
                  <a:pt x="2440132" y="976486"/>
                  <a:pt x="2434456" y="992998"/>
                  <a:pt x="2438068" y="1014669"/>
                </a:cubicBezTo>
                <a:cubicBezTo>
                  <a:pt x="2441164" y="1034792"/>
                  <a:pt x="2446840" y="1054399"/>
                  <a:pt x="2454063" y="1073490"/>
                </a:cubicBezTo>
                <a:cubicBezTo>
                  <a:pt x="2460771" y="1091033"/>
                  <a:pt x="2472638" y="1100321"/>
                  <a:pt x="2492762" y="1100837"/>
                </a:cubicBezTo>
                <a:cubicBezTo>
                  <a:pt x="2538168" y="1101353"/>
                  <a:pt x="2583058" y="1104449"/>
                  <a:pt x="2628464" y="1105997"/>
                </a:cubicBezTo>
                <a:cubicBezTo>
                  <a:pt x="2653230" y="1107029"/>
                  <a:pt x="2665614" y="1116832"/>
                  <a:pt x="2672322" y="1140567"/>
                </a:cubicBezTo>
                <a:cubicBezTo>
                  <a:pt x="2676449" y="1153983"/>
                  <a:pt x="2677998" y="1167914"/>
                  <a:pt x="2677998" y="1182361"/>
                </a:cubicBezTo>
                <a:cubicBezTo>
                  <a:pt x="2677998" y="1210224"/>
                  <a:pt x="2670258" y="1221576"/>
                  <a:pt x="2644459" y="1229831"/>
                </a:cubicBezTo>
                <a:cubicBezTo>
                  <a:pt x="2603697" y="1242731"/>
                  <a:pt x="2562934" y="1255114"/>
                  <a:pt x="2522172" y="1267498"/>
                </a:cubicBezTo>
                <a:cubicBezTo>
                  <a:pt x="2492762" y="1276269"/>
                  <a:pt x="2485022" y="1285557"/>
                  <a:pt x="2483990" y="1315999"/>
                </a:cubicBezTo>
                <a:cubicBezTo>
                  <a:pt x="2483474" y="1337154"/>
                  <a:pt x="2481926" y="1358825"/>
                  <a:pt x="2486570" y="1379981"/>
                </a:cubicBezTo>
                <a:cubicBezTo>
                  <a:pt x="2489666" y="1394428"/>
                  <a:pt x="2498437" y="1403200"/>
                  <a:pt x="2512885" y="1407843"/>
                </a:cubicBezTo>
                <a:cubicBezTo>
                  <a:pt x="2555711" y="1420743"/>
                  <a:pt x="2598537" y="1433642"/>
                  <a:pt x="2641363" y="1447058"/>
                </a:cubicBezTo>
                <a:cubicBezTo>
                  <a:pt x="2671290" y="1456345"/>
                  <a:pt x="2678514" y="1466665"/>
                  <a:pt x="2677998" y="1498139"/>
                </a:cubicBezTo>
                <a:cubicBezTo>
                  <a:pt x="2677998" y="1501235"/>
                  <a:pt x="2677998" y="1504331"/>
                  <a:pt x="2677998" y="1507427"/>
                </a:cubicBezTo>
                <a:cubicBezTo>
                  <a:pt x="2675934" y="1555929"/>
                  <a:pt x="2660454" y="1571408"/>
                  <a:pt x="2611952" y="1572956"/>
                </a:cubicBezTo>
                <a:cubicBezTo>
                  <a:pt x="2571190" y="1573988"/>
                  <a:pt x="2530944" y="1576052"/>
                  <a:pt x="2490182" y="1576568"/>
                </a:cubicBezTo>
                <a:cubicBezTo>
                  <a:pt x="2474702" y="1577084"/>
                  <a:pt x="2463867" y="1583792"/>
                  <a:pt x="2457675" y="1596691"/>
                </a:cubicBezTo>
                <a:cubicBezTo>
                  <a:pt x="2446324" y="1620942"/>
                  <a:pt x="2439100" y="1646225"/>
                  <a:pt x="2437036" y="1673056"/>
                </a:cubicBezTo>
                <a:cubicBezTo>
                  <a:pt x="2435488" y="1690083"/>
                  <a:pt x="2442712" y="1701435"/>
                  <a:pt x="2457159" y="1710206"/>
                </a:cubicBezTo>
                <a:cubicBezTo>
                  <a:pt x="2493278" y="1732393"/>
                  <a:pt x="2528880" y="1754580"/>
                  <a:pt x="2564483" y="1777283"/>
                </a:cubicBezTo>
                <a:cubicBezTo>
                  <a:pt x="2596989" y="1797406"/>
                  <a:pt x="2601117" y="1809790"/>
                  <a:pt x="2588733" y="1845908"/>
                </a:cubicBezTo>
                <a:cubicBezTo>
                  <a:pt x="2584606" y="1858292"/>
                  <a:pt x="2578930" y="1870159"/>
                  <a:pt x="2571706" y="1880995"/>
                </a:cubicBezTo>
                <a:cubicBezTo>
                  <a:pt x="2564998" y="1890798"/>
                  <a:pt x="2554163" y="1897506"/>
                  <a:pt x="2538684" y="1897506"/>
                </a:cubicBezTo>
                <a:cubicBezTo>
                  <a:pt x="2511337" y="1891314"/>
                  <a:pt x="2483990" y="1885122"/>
                  <a:pt x="2456643" y="1879447"/>
                </a:cubicBezTo>
                <a:cubicBezTo>
                  <a:pt x="2434456" y="1874287"/>
                  <a:pt x="2411753" y="1869643"/>
                  <a:pt x="2389566" y="1863967"/>
                </a:cubicBezTo>
                <a:cubicBezTo>
                  <a:pt x="2375119" y="1860355"/>
                  <a:pt x="2363767" y="1864483"/>
                  <a:pt x="2354479" y="1874803"/>
                </a:cubicBezTo>
                <a:cubicBezTo>
                  <a:pt x="2335389" y="1896990"/>
                  <a:pt x="2320425" y="1922273"/>
                  <a:pt x="2312170" y="1950652"/>
                </a:cubicBezTo>
                <a:cubicBezTo>
                  <a:pt x="2308042" y="1964067"/>
                  <a:pt x="2314234" y="1973870"/>
                  <a:pt x="2322489" y="1983158"/>
                </a:cubicBezTo>
                <a:cubicBezTo>
                  <a:pt x="2352416" y="2015665"/>
                  <a:pt x="2382858" y="2048171"/>
                  <a:pt x="2412785" y="2080162"/>
                </a:cubicBezTo>
                <a:cubicBezTo>
                  <a:pt x="2435488" y="2104413"/>
                  <a:pt x="2436520" y="2118860"/>
                  <a:pt x="2418461" y="2146723"/>
                </a:cubicBezTo>
                <a:cubicBezTo>
                  <a:pt x="2417429" y="2148271"/>
                  <a:pt x="2416397" y="2150335"/>
                  <a:pt x="2414849" y="2151883"/>
                </a:cubicBezTo>
                <a:cubicBezTo>
                  <a:pt x="2380795" y="2197805"/>
                  <a:pt x="2365831" y="2198321"/>
                  <a:pt x="2324037" y="2174586"/>
                </a:cubicBezTo>
                <a:cubicBezTo>
                  <a:pt x="2289982" y="2154979"/>
                  <a:pt x="2253864" y="2137435"/>
                  <a:pt x="2219294" y="2118860"/>
                </a:cubicBezTo>
                <a:cubicBezTo>
                  <a:pt x="2204846" y="2111121"/>
                  <a:pt x="2191431" y="2111121"/>
                  <a:pt x="2178531" y="2120408"/>
                </a:cubicBezTo>
                <a:cubicBezTo>
                  <a:pt x="2157892" y="2134856"/>
                  <a:pt x="2140349" y="2152399"/>
                  <a:pt x="2125386" y="2172522"/>
                </a:cubicBezTo>
                <a:cubicBezTo>
                  <a:pt x="2114550" y="2186969"/>
                  <a:pt x="2114034" y="2201417"/>
                  <a:pt x="2122806" y="2217412"/>
                </a:cubicBezTo>
                <a:cubicBezTo>
                  <a:pt x="2143961" y="2256110"/>
                  <a:pt x="2164600" y="2295324"/>
                  <a:pt x="2184723" y="2334539"/>
                </a:cubicBezTo>
                <a:cubicBezTo>
                  <a:pt x="2198655" y="2361886"/>
                  <a:pt x="2196591" y="2374269"/>
                  <a:pt x="2174404" y="2395424"/>
                </a:cubicBezTo>
                <a:cubicBezTo>
                  <a:pt x="2170792" y="2398520"/>
                  <a:pt x="2167696" y="2402132"/>
                  <a:pt x="2164084" y="2404712"/>
                </a:cubicBezTo>
                <a:cubicBezTo>
                  <a:pt x="2131062" y="2428963"/>
                  <a:pt x="2114034" y="2440830"/>
                  <a:pt x="2075336" y="2401616"/>
                </a:cubicBezTo>
                <a:cubicBezTo>
                  <a:pt x="2047473" y="2373237"/>
                  <a:pt x="2017547" y="2347954"/>
                  <a:pt x="1988652" y="2320607"/>
                </a:cubicBezTo>
                <a:cubicBezTo>
                  <a:pt x="1975236" y="2307708"/>
                  <a:pt x="1960789" y="2305128"/>
                  <a:pt x="1944277" y="2311836"/>
                </a:cubicBezTo>
                <a:cubicBezTo>
                  <a:pt x="1922607" y="2320607"/>
                  <a:pt x="1901968" y="2331959"/>
                  <a:pt x="1883392" y="2346406"/>
                </a:cubicBezTo>
                <a:cubicBezTo>
                  <a:pt x="1867913" y="2358274"/>
                  <a:pt x="1863785" y="2373237"/>
                  <a:pt x="1868429" y="2391812"/>
                </a:cubicBezTo>
                <a:cubicBezTo>
                  <a:pt x="1879264" y="2436702"/>
                  <a:pt x="1889584" y="2482108"/>
                  <a:pt x="1899388" y="2526998"/>
                </a:cubicBezTo>
                <a:cubicBezTo>
                  <a:pt x="1903516" y="2546605"/>
                  <a:pt x="1896808" y="2561569"/>
                  <a:pt x="1879264" y="2571888"/>
                </a:cubicBezTo>
                <a:cubicBezTo>
                  <a:pt x="1867397" y="2579112"/>
                  <a:pt x="1854498" y="2584788"/>
                  <a:pt x="1841082" y="2588916"/>
                </a:cubicBezTo>
                <a:cubicBezTo>
                  <a:pt x="1813736" y="2597687"/>
                  <a:pt x="1798256" y="2592527"/>
                  <a:pt x="1782777" y="2568277"/>
                </a:cubicBezTo>
                <a:cubicBezTo>
                  <a:pt x="1760074" y="2532158"/>
                  <a:pt x="1736855" y="2496556"/>
                  <a:pt x="1715184" y="2459405"/>
                </a:cubicBezTo>
                <a:cubicBezTo>
                  <a:pt x="1703316" y="2439282"/>
                  <a:pt x="1687837" y="2431543"/>
                  <a:pt x="1664618" y="2435670"/>
                </a:cubicBezTo>
                <a:cubicBezTo>
                  <a:pt x="1646043" y="2439282"/>
                  <a:pt x="1627984" y="2443926"/>
                  <a:pt x="1610440" y="2450118"/>
                </a:cubicBezTo>
                <a:cubicBezTo>
                  <a:pt x="1586190" y="2458889"/>
                  <a:pt x="1578450" y="2469209"/>
                  <a:pt x="1577418" y="2495008"/>
                </a:cubicBezTo>
                <a:cubicBezTo>
                  <a:pt x="1575870" y="2535770"/>
                  <a:pt x="1574838" y="2576016"/>
                  <a:pt x="1573806" y="2616778"/>
                </a:cubicBezTo>
                <a:cubicBezTo>
                  <a:pt x="1572774" y="2653929"/>
                  <a:pt x="1563487" y="2665796"/>
                  <a:pt x="1526852" y="2672504"/>
                </a:cubicBezTo>
                <a:cubicBezTo>
                  <a:pt x="1517049" y="2674568"/>
                  <a:pt x="1507245" y="2675600"/>
                  <a:pt x="1497441" y="2676116"/>
                </a:cubicBezTo>
                <a:cubicBezTo>
                  <a:pt x="1473191" y="2677664"/>
                  <a:pt x="1457711" y="2667860"/>
                  <a:pt x="1449972" y="2644125"/>
                </a:cubicBezTo>
                <a:cubicBezTo>
                  <a:pt x="1436040" y="2600783"/>
                  <a:pt x="1422624" y="2557957"/>
                  <a:pt x="1410241" y="2514615"/>
                </a:cubicBezTo>
                <a:cubicBezTo>
                  <a:pt x="1404565" y="2495008"/>
                  <a:pt x="1392698" y="2485720"/>
                  <a:pt x="1373091" y="2482624"/>
                </a:cubicBezTo>
                <a:cubicBezTo>
                  <a:pt x="1350388" y="2479528"/>
                  <a:pt x="1327685" y="2479528"/>
                  <a:pt x="1304982" y="2483140"/>
                </a:cubicBezTo>
                <a:cubicBezTo>
                  <a:pt x="1287955" y="2485720"/>
                  <a:pt x="1277119" y="2494492"/>
                  <a:pt x="1271959" y="2511519"/>
                </a:cubicBezTo>
                <a:cubicBezTo>
                  <a:pt x="1260092" y="2552281"/>
                  <a:pt x="1247192" y="2593043"/>
                  <a:pt x="1234293" y="2633806"/>
                </a:cubicBezTo>
                <a:cubicBezTo>
                  <a:pt x="1222941" y="2670440"/>
                  <a:pt x="1208494" y="2679728"/>
                  <a:pt x="1170828" y="2674568"/>
                </a:cubicBezTo>
                <a:cubicBezTo>
                  <a:pt x="1114070" y="2666828"/>
                  <a:pt x="1107362" y="2659088"/>
                  <a:pt x="1106847" y="2602331"/>
                </a:cubicBezTo>
                <a:cubicBezTo>
                  <a:pt x="1106331" y="2565181"/>
                  <a:pt x="1104783" y="2528546"/>
                  <a:pt x="1103751" y="2491396"/>
                </a:cubicBezTo>
                <a:cubicBezTo>
                  <a:pt x="1103234" y="2474369"/>
                  <a:pt x="1096527" y="2460953"/>
                  <a:pt x="1080532" y="2454245"/>
                </a:cubicBezTo>
                <a:cubicBezTo>
                  <a:pt x="1056281" y="2443926"/>
                  <a:pt x="1031514" y="2436702"/>
                  <a:pt x="1005199" y="2435154"/>
                </a:cubicBezTo>
                <a:cubicBezTo>
                  <a:pt x="989203" y="2434122"/>
                  <a:pt x="977852" y="2440314"/>
                  <a:pt x="969080" y="2454245"/>
                </a:cubicBezTo>
                <a:cubicBezTo>
                  <a:pt x="946894" y="2491396"/>
                  <a:pt x="923159" y="2527514"/>
                  <a:pt x="900456" y="2564149"/>
                </a:cubicBezTo>
                <a:cubicBezTo>
                  <a:pt x="882396" y="2593043"/>
                  <a:pt x="868465" y="2598203"/>
                  <a:pt x="836474" y="2587368"/>
                </a:cubicBezTo>
                <a:cubicBezTo>
                  <a:pt x="834926" y="2586852"/>
                  <a:pt x="833379" y="2586336"/>
                  <a:pt x="831830" y="2585820"/>
                </a:cubicBezTo>
                <a:cubicBezTo>
                  <a:pt x="782297" y="2565697"/>
                  <a:pt x="772493" y="2554345"/>
                  <a:pt x="785392" y="2504811"/>
                </a:cubicBezTo>
                <a:cubicBezTo>
                  <a:pt x="795196" y="2467145"/>
                  <a:pt x="802420" y="2428963"/>
                  <a:pt x="811707" y="2390780"/>
                </a:cubicBezTo>
                <a:cubicBezTo>
                  <a:pt x="816351" y="2371173"/>
                  <a:pt x="811191" y="2356210"/>
                  <a:pt x="794680" y="2344342"/>
                </a:cubicBezTo>
                <a:cubicBezTo>
                  <a:pt x="777137" y="2331959"/>
                  <a:pt x="759078" y="2321123"/>
                  <a:pt x="739470" y="2312352"/>
                </a:cubicBezTo>
                <a:cubicBezTo>
                  <a:pt x="720895" y="2304096"/>
                  <a:pt x="704900" y="2307192"/>
                  <a:pt x="689421" y="2321639"/>
                </a:cubicBezTo>
                <a:cubicBezTo>
                  <a:pt x="658462" y="2351050"/>
                  <a:pt x="626988" y="2379945"/>
                  <a:pt x="596029" y="2408839"/>
                </a:cubicBezTo>
                <a:cubicBezTo>
                  <a:pt x="572810" y="2431027"/>
                  <a:pt x="557847" y="2432058"/>
                  <a:pt x="530500" y="2415031"/>
                </a:cubicBezTo>
                <a:cubicBezTo>
                  <a:pt x="527404" y="2412967"/>
                  <a:pt x="524308" y="2410903"/>
                  <a:pt x="521212" y="2408839"/>
                </a:cubicBezTo>
                <a:cubicBezTo>
                  <a:pt x="481482" y="2380461"/>
                  <a:pt x="477870" y="2365497"/>
                  <a:pt x="500573" y="2322671"/>
                </a:cubicBezTo>
                <a:cubicBezTo>
                  <a:pt x="519148" y="2287585"/>
                  <a:pt x="537207" y="2252498"/>
                  <a:pt x="556298" y="2217928"/>
                </a:cubicBezTo>
                <a:cubicBezTo>
                  <a:pt x="566102" y="2199869"/>
                  <a:pt x="564555" y="2184389"/>
                  <a:pt x="552171" y="2168910"/>
                </a:cubicBezTo>
                <a:cubicBezTo>
                  <a:pt x="538756" y="2151883"/>
                  <a:pt x="523276" y="2136403"/>
                  <a:pt x="505733" y="2122988"/>
                </a:cubicBezTo>
                <a:cubicBezTo>
                  <a:pt x="490254" y="2111121"/>
                  <a:pt x="474774" y="2110089"/>
                  <a:pt x="457747" y="2119376"/>
                </a:cubicBezTo>
                <a:cubicBezTo>
                  <a:pt x="419564" y="2140015"/>
                  <a:pt x="380866" y="2160654"/>
                  <a:pt x="341652" y="2180778"/>
                </a:cubicBezTo>
                <a:cubicBezTo>
                  <a:pt x="314305" y="2195225"/>
                  <a:pt x="298310" y="2191613"/>
                  <a:pt x="278187" y="2168910"/>
                </a:cubicBezTo>
                <a:cubicBezTo>
                  <a:pt x="276639" y="2167362"/>
                  <a:pt x="275607" y="2165814"/>
                  <a:pt x="274059" y="2164266"/>
                </a:cubicBezTo>
                <a:cubicBezTo>
                  <a:pt x="238456" y="2122988"/>
                  <a:pt x="238972" y="2108541"/>
                  <a:pt x="276639" y="2069326"/>
                </a:cubicBezTo>
                <a:cubicBezTo>
                  <a:pt x="302954" y="2041464"/>
                  <a:pt x="327721" y="2013085"/>
                  <a:pt x="354551" y="1986254"/>
                </a:cubicBezTo>
                <a:cubicBezTo>
                  <a:pt x="367967" y="1972323"/>
                  <a:pt x="370547" y="1957875"/>
                  <a:pt x="363839" y="1940848"/>
                </a:cubicBezTo>
                <a:cubicBezTo>
                  <a:pt x="355067" y="1918661"/>
                  <a:pt x="342684" y="1898022"/>
                  <a:pt x="328237" y="1878931"/>
                </a:cubicBezTo>
                <a:cubicBezTo>
                  <a:pt x="316369" y="1863451"/>
                  <a:pt x="300374" y="1861903"/>
                  <a:pt x="283347" y="1866031"/>
                </a:cubicBezTo>
                <a:cubicBezTo>
                  <a:pt x="245680" y="1874803"/>
                  <a:pt x="208530" y="1883574"/>
                  <a:pt x="170864" y="1891830"/>
                </a:cubicBezTo>
                <a:cubicBezTo>
                  <a:pt x="165704" y="1892862"/>
                  <a:pt x="160544" y="1894410"/>
                  <a:pt x="155900" y="1895442"/>
                </a:cubicBezTo>
                <a:cubicBezTo>
                  <a:pt x="127521" y="1900602"/>
                  <a:pt x="113074" y="1893894"/>
                  <a:pt x="100175" y="1868095"/>
                </a:cubicBezTo>
                <a:cubicBezTo>
                  <a:pt x="95531" y="1858292"/>
                  <a:pt x="90887" y="1848488"/>
                  <a:pt x="87275" y="1838169"/>
                </a:cubicBezTo>
                <a:cubicBezTo>
                  <a:pt x="77988" y="1810822"/>
                  <a:pt x="83147" y="1795342"/>
                  <a:pt x="107915" y="1779863"/>
                </a:cubicBezTo>
                <a:cubicBezTo>
                  <a:pt x="143001" y="1757676"/>
                  <a:pt x="178603" y="1735489"/>
                  <a:pt x="213690" y="1713818"/>
                </a:cubicBezTo>
                <a:cubicBezTo>
                  <a:pt x="241552" y="1696275"/>
                  <a:pt x="245680" y="1686471"/>
                  <a:pt x="238972" y="1654481"/>
                </a:cubicBezTo>
                <a:cubicBezTo>
                  <a:pt x="234845" y="1636421"/>
                  <a:pt x="230201" y="1617846"/>
                  <a:pt x="222977" y="1600819"/>
                </a:cubicBezTo>
                <a:cubicBezTo>
                  <a:pt x="215753" y="1583792"/>
                  <a:pt x="203370" y="1575536"/>
                  <a:pt x="184279" y="1575020"/>
                </a:cubicBezTo>
                <a:cubicBezTo>
                  <a:pt x="142485" y="1574504"/>
                  <a:pt x="101207" y="1572956"/>
                  <a:pt x="59413" y="1571408"/>
                </a:cubicBezTo>
                <a:cubicBezTo>
                  <a:pt x="21746" y="1570376"/>
                  <a:pt x="10395" y="1560573"/>
                  <a:pt x="3687" y="1524454"/>
                </a:cubicBezTo>
                <a:cubicBezTo>
                  <a:pt x="3171" y="1520842"/>
                  <a:pt x="2139" y="1517231"/>
                  <a:pt x="1623" y="1513619"/>
                </a:cubicBezTo>
                <a:cubicBezTo>
                  <a:pt x="-4053" y="1467697"/>
                  <a:pt x="3687" y="1455829"/>
                  <a:pt x="48577" y="1442414"/>
                </a:cubicBezTo>
                <a:cubicBezTo>
                  <a:pt x="85727" y="1431062"/>
                  <a:pt x="122877" y="1418679"/>
                  <a:pt x="160544" y="1408359"/>
                </a:cubicBezTo>
                <a:cubicBezTo>
                  <a:pt x="181183" y="1402684"/>
                  <a:pt x="192018" y="1390816"/>
                  <a:pt x="194083" y="1370693"/>
                </a:cubicBezTo>
                <a:cubicBezTo>
                  <a:pt x="196147" y="1346958"/>
                  <a:pt x="197178" y="1322707"/>
                  <a:pt x="192534" y="1298972"/>
                </a:cubicBezTo>
                <a:cubicBezTo>
                  <a:pt x="189954" y="1283493"/>
                  <a:pt x="181183" y="1274205"/>
                  <a:pt x="166220" y="1269561"/>
                </a:cubicBezTo>
                <a:cubicBezTo>
                  <a:pt x="126490" y="1257694"/>
                  <a:pt x="86759" y="1245311"/>
                  <a:pt x="47029" y="1232927"/>
                </a:cubicBezTo>
                <a:cubicBezTo>
                  <a:pt x="3687" y="1219512"/>
                  <a:pt x="-957" y="1212288"/>
                  <a:pt x="1623" y="1166882"/>
                </a:cubicBezTo>
                <a:cubicBezTo>
                  <a:pt x="2139" y="1157594"/>
                  <a:pt x="4203" y="1148307"/>
                  <a:pt x="6267" y="1139535"/>
                </a:cubicBezTo>
                <a:cubicBezTo>
                  <a:pt x="12459" y="1116832"/>
                  <a:pt x="25358" y="1106513"/>
                  <a:pt x="49093" y="1105481"/>
                </a:cubicBezTo>
                <a:cubicBezTo>
                  <a:pt x="87791" y="1103933"/>
                  <a:pt x="125974" y="1102901"/>
                  <a:pt x="164672" y="1101869"/>
                </a:cubicBezTo>
                <a:cubicBezTo>
                  <a:pt x="170348" y="1101869"/>
                  <a:pt x="176023" y="1101353"/>
                  <a:pt x="181699" y="1101353"/>
                </a:cubicBezTo>
                <a:cubicBezTo>
                  <a:pt x="207498" y="1102385"/>
                  <a:pt x="220913" y="1087937"/>
                  <a:pt x="227621" y="1065234"/>
                </a:cubicBezTo>
                <a:cubicBezTo>
                  <a:pt x="232781" y="1048207"/>
                  <a:pt x="237425" y="1031180"/>
                  <a:pt x="241036" y="1014153"/>
                </a:cubicBezTo>
                <a:cubicBezTo>
                  <a:pt x="245680" y="990418"/>
                  <a:pt x="240005" y="979066"/>
                  <a:pt x="219366" y="965651"/>
                </a:cubicBezTo>
                <a:cubicBezTo>
                  <a:pt x="184279" y="943464"/>
                  <a:pt x="148676" y="921277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171731" y="385"/>
                  <a:pt x="1182083" y="-325"/>
                  <a:pt x="1190637" y="143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5D68A41-6763-4A09-854A-1CA93F03BB70}"/>
              </a:ext>
            </a:extLst>
          </p:cNvPr>
          <p:cNvSpPr/>
          <p:nvPr/>
        </p:nvSpPr>
        <p:spPr>
          <a:xfrm>
            <a:off x="2589156" y="1862881"/>
            <a:ext cx="1298170" cy="1298170"/>
          </a:xfrm>
          <a:custGeom>
            <a:avLst/>
            <a:gdLst>
              <a:gd name="connsiteX0" fmla="*/ 1484119 w 2968238"/>
              <a:gd name="connsiteY0" fmla="*/ 1312669 h 2968238"/>
              <a:gd name="connsiteX1" fmla="*/ 1312669 w 2968238"/>
              <a:gd name="connsiteY1" fmla="*/ 1484119 h 2968238"/>
              <a:gd name="connsiteX2" fmla="*/ 1484119 w 2968238"/>
              <a:gd name="connsiteY2" fmla="*/ 1655569 h 2968238"/>
              <a:gd name="connsiteX3" fmla="*/ 1655569 w 2968238"/>
              <a:gd name="connsiteY3" fmla="*/ 1484119 h 2968238"/>
              <a:gd name="connsiteX4" fmla="*/ 1484119 w 2968238"/>
              <a:gd name="connsiteY4" fmla="*/ 1312669 h 2968238"/>
              <a:gd name="connsiteX5" fmla="*/ 1484119 w 2968238"/>
              <a:gd name="connsiteY5" fmla="*/ 0 h 2968238"/>
              <a:gd name="connsiteX6" fmla="*/ 2968238 w 2968238"/>
              <a:gd name="connsiteY6" fmla="*/ 1484119 h 2968238"/>
              <a:gd name="connsiteX7" fmla="*/ 1484119 w 2968238"/>
              <a:gd name="connsiteY7" fmla="*/ 2968238 h 2968238"/>
              <a:gd name="connsiteX8" fmla="*/ 0 w 2968238"/>
              <a:gd name="connsiteY8" fmla="*/ 1484119 h 2968238"/>
              <a:gd name="connsiteX9" fmla="*/ 1484119 w 2968238"/>
              <a:gd name="connsiteY9" fmla="*/ 0 h 296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8238" h="2968238">
                <a:moveTo>
                  <a:pt x="1484119" y="1312669"/>
                </a:moveTo>
                <a:cubicBezTo>
                  <a:pt x="1389430" y="1312669"/>
                  <a:pt x="1312669" y="1389430"/>
                  <a:pt x="1312669" y="1484119"/>
                </a:cubicBezTo>
                <a:cubicBezTo>
                  <a:pt x="1312669" y="1578808"/>
                  <a:pt x="1389430" y="1655569"/>
                  <a:pt x="1484119" y="1655569"/>
                </a:cubicBezTo>
                <a:cubicBezTo>
                  <a:pt x="1578808" y="1655569"/>
                  <a:pt x="1655569" y="1578808"/>
                  <a:pt x="1655569" y="1484119"/>
                </a:cubicBezTo>
                <a:cubicBezTo>
                  <a:pt x="1655569" y="1389430"/>
                  <a:pt x="1578808" y="1312669"/>
                  <a:pt x="1484119" y="1312669"/>
                </a:cubicBezTo>
                <a:close/>
                <a:moveTo>
                  <a:pt x="1484119" y="0"/>
                </a:moveTo>
                <a:cubicBezTo>
                  <a:pt x="2303775" y="0"/>
                  <a:pt x="2968238" y="664463"/>
                  <a:pt x="2968238" y="1484119"/>
                </a:cubicBezTo>
                <a:cubicBezTo>
                  <a:pt x="2968238" y="2303775"/>
                  <a:pt x="2303775" y="2968238"/>
                  <a:pt x="1484119" y="2968238"/>
                </a:cubicBezTo>
                <a:cubicBezTo>
                  <a:pt x="664463" y="2968238"/>
                  <a:pt x="0" y="2303775"/>
                  <a:pt x="0" y="1484119"/>
                </a:cubicBezTo>
                <a:cubicBezTo>
                  <a:pt x="0" y="664463"/>
                  <a:pt x="664463" y="0"/>
                  <a:pt x="14841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97577DB-E822-4A1F-BFFC-A4EFC505439D}"/>
              </a:ext>
            </a:extLst>
          </p:cNvPr>
          <p:cNvSpPr/>
          <p:nvPr/>
        </p:nvSpPr>
        <p:spPr>
          <a:xfrm>
            <a:off x="2652641" y="1927494"/>
            <a:ext cx="1171243" cy="1170478"/>
          </a:xfrm>
          <a:custGeom>
            <a:avLst/>
            <a:gdLst>
              <a:gd name="connsiteX0" fmla="*/ 1338961 w 2678023"/>
              <a:gd name="connsiteY0" fmla="*/ 855269 h 2676273"/>
              <a:gd name="connsiteX1" fmla="*/ 857849 w 2678023"/>
              <a:gd name="connsiteY1" fmla="*/ 1336381 h 2676273"/>
              <a:gd name="connsiteX2" fmla="*/ 1338961 w 2678023"/>
              <a:gd name="connsiteY2" fmla="*/ 1817493 h 2676273"/>
              <a:gd name="connsiteX3" fmla="*/ 1820073 w 2678023"/>
              <a:gd name="connsiteY3" fmla="*/ 1336381 h 2676273"/>
              <a:gd name="connsiteX4" fmla="*/ 1338961 w 2678023"/>
              <a:gd name="connsiteY4" fmla="*/ 855269 h 2676273"/>
              <a:gd name="connsiteX5" fmla="*/ 1338961 w 2678023"/>
              <a:gd name="connsiteY5" fmla="*/ 545806 h 2676273"/>
              <a:gd name="connsiteX6" fmla="*/ 2129536 w 2678023"/>
              <a:gd name="connsiteY6" fmla="*/ 1336381 h 2676273"/>
              <a:gd name="connsiteX7" fmla="*/ 1338961 w 2678023"/>
              <a:gd name="connsiteY7" fmla="*/ 2126956 h 2676273"/>
              <a:gd name="connsiteX8" fmla="*/ 548386 w 2678023"/>
              <a:gd name="connsiteY8" fmla="*/ 1336381 h 2676273"/>
              <a:gd name="connsiteX9" fmla="*/ 1338961 w 2678023"/>
              <a:gd name="connsiteY9" fmla="*/ 545806 h 2676273"/>
              <a:gd name="connsiteX10" fmla="*/ 1340068 w 2678023"/>
              <a:gd name="connsiteY10" fmla="*/ 359376 h 2676273"/>
              <a:gd name="connsiteX11" fmla="*/ 361775 w 2678023"/>
              <a:gd name="connsiteY11" fmla="*/ 1331995 h 2676273"/>
              <a:gd name="connsiteX12" fmla="*/ 1338521 w 2678023"/>
              <a:gd name="connsiteY12" fmla="*/ 2312868 h 2676273"/>
              <a:gd name="connsiteX13" fmla="*/ 2316814 w 2678023"/>
              <a:gd name="connsiteY13" fmla="*/ 1335606 h 2676273"/>
              <a:gd name="connsiteX14" fmla="*/ 1340068 w 2678023"/>
              <a:gd name="connsiteY14" fmla="*/ 359376 h 2676273"/>
              <a:gd name="connsiteX15" fmla="*/ 1190637 w 2678023"/>
              <a:gd name="connsiteY15" fmla="*/ 143 h 2676273"/>
              <a:gd name="connsiteX16" fmla="*/ 1235841 w 2678023"/>
              <a:gd name="connsiteY16" fmla="*/ 48758 h 2676273"/>
              <a:gd name="connsiteX17" fmla="*/ 1269895 w 2678023"/>
              <a:gd name="connsiteY17" fmla="*/ 162273 h 2676273"/>
              <a:gd name="connsiteX18" fmla="*/ 1303434 w 2678023"/>
              <a:gd name="connsiteY18" fmla="*/ 192716 h 2676273"/>
              <a:gd name="connsiteX19" fmla="*/ 1376702 w 2678023"/>
              <a:gd name="connsiteY19" fmla="*/ 192716 h 2676273"/>
              <a:gd name="connsiteX20" fmla="*/ 1409209 w 2678023"/>
              <a:gd name="connsiteY20" fmla="*/ 163305 h 2676273"/>
              <a:gd name="connsiteX21" fmla="*/ 1447392 w 2678023"/>
              <a:gd name="connsiteY21" fmla="*/ 37922 h 2676273"/>
              <a:gd name="connsiteX22" fmla="*/ 1499505 w 2678023"/>
              <a:gd name="connsiteY22" fmla="*/ 256 h 2676273"/>
              <a:gd name="connsiteX23" fmla="*/ 1513436 w 2678023"/>
              <a:gd name="connsiteY23" fmla="*/ 772 h 2676273"/>
              <a:gd name="connsiteX24" fmla="*/ 1573290 w 2678023"/>
              <a:gd name="connsiteY24" fmla="*/ 65269 h 2676273"/>
              <a:gd name="connsiteX25" fmla="*/ 1576902 w 2678023"/>
              <a:gd name="connsiteY25" fmla="*/ 185492 h 2676273"/>
              <a:gd name="connsiteX26" fmla="*/ 1598057 w 2678023"/>
              <a:gd name="connsiteY26" fmla="*/ 220578 h 2676273"/>
              <a:gd name="connsiteX27" fmla="*/ 1674422 w 2678023"/>
              <a:gd name="connsiteY27" fmla="*/ 240702 h 2676273"/>
              <a:gd name="connsiteX28" fmla="*/ 1710540 w 2678023"/>
              <a:gd name="connsiteY28" fmla="*/ 221610 h 2676273"/>
              <a:gd name="connsiteX29" fmla="*/ 1779165 w 2678023"/>
              <a:gd name="connsiteY29" fmla="*/ 111707 h 2676273"/>
              <a:gd name="connsiteX30" fmla="*/ 1845726 w 2678023"/>
              <a:gd name="connsiteY30" fmla="*/ 88488 h 2676273"/>
              <a:gd name="connsiteX31" fmla="*/ 1857594 w 2678023"/>
              <a:gd name="connsiteY31" fmla="*/ 92616 h 2676273"/>
              <a:gd name="connsiteX32" fmla="*/ 1895260 w 2678023"/>
              <a:gd name="connsiteY32" fmla="*/ 166401 h 2676273"/>
              <a:gd name="connsiteX33" fmla="*/ 1868429 w 2678023"/>
              <a:gd name="connsiteY33" fmla="*/ 281980 h 2676273"/>
              <a:gd name="connsiteX34" fmla="*/ 1887004 w 2678023"/>
              <a:gd name="connsiteY34" fmla="*/ 332030 h 2676273"/>
              <a:gd name="connsiteX35" fmla="*/ 1946857 w 2678023"/>
              <a:gd name="connsiteY35" fmla="*/ 365052 h 2676273"/>
              <a:gd name="connsiteX36" fmla="*/ 1986588 w 2678023"/>
              <a:gd name="connsiteY36" fmla="*/ 355765 h 2676273"/>
              <a:gd name="connsiteX37" fmla="*/ 2081528 w 2678023"/>
              <a:gd name="connsiteY37" fmla="*/ 267532 h 2676273"/>
              <a:gd name="connsiteX38" fmla="*/ 2151701 w 2678023"/>
              <a:gd name="connsiteY38" fmla="*/ 261857 h 2676273"/>
              <a:gd name="connsiteX39" fmla="*/ 2155312 w 2678023"/>
              <a:gd name="connsiteY39" fmla="*/ 264437 h 2676273"/>
              <a:gd name="connsiteX40" fmla="*/ 2177500 w 2678023"/>
              <a:gd name="connsiteY40" fmla="*/ 353701 h 2676273"/>
              <a:gd name="connsiteX41" fmla="*/ 2122290 w 2678023"/>
              <a:gd name="connsiteY41" fmla="*/ 456896 h 2676273"/>
              <a:gd name="connsiteX42" fmla="*/ 2126934 w 2678023"/>
              <a:gd name="connsiteY42" fmla="*/ 505914 h 2676273"/>
              <a:gd name="connsiteX43" fmla="*/ 2173372 w 2678023"/>
              <a:gd name="connsiteY43" fmla="*/ 551836 h 2676273"/>
              <a:gd name="connsiteX44" fmla="*/ 2219810 w 2678023"/>
              <a:gd name="connsiteY44" fmla="*/ 555964 h 2676273"/>
              <a:gd name="connsiteX45" fmla="*/ 2336937 w 2678023"/>
              <a:gd name="connsiteY45" fmla="*/ 494046 h 2676273"/>
              <a:gd name="connsiteX46" fmla="*/ 2400917 w 2678023"/>
              <a:gd name="connsiteY46" fmla="*/ 507462 h 2676273"/>
              <a:gd name="connsiteX47" fmla="*/ 2420525 w 2678023"/>
              <a:gd name="connsiteY47" fmla="*/ 533777 h 2676273"/>
              <a:gd name="connsiteX48" fmla="*/ 2415365 w 2678023"/>
              <a:gd name="connsiteY48" fmla="*/ 591566 h 2676273"/>
              <a:gd name="connsiteX49" fmla="*/ 2321973 w 2678023"/>
              <a:gd name="connsiteY49" fmla="*/ 692182 h 2676273"/>
              <a:gd name="connsiteX50" fmla="*/ 2313718 w 2678023"/>
              <a:gd name="connsiteY50" fmla="*/ 733460 h 2676273"/>
              <a:gd name="connsiteX51" fmla="*/ 2349320 w 2678023"/>
              <a:gd name="connsiteY51" fmla="*/ 795377 h 2676273"/>
              <a:gd name="connsiteX52" fmla="*/ 2394726 w 2678023"/>
              <a:gd name="connsiteY52" fmla="*/ 810341 h 2676273"/>
              <a:gd name="connsiteX53" fmla="*/ 2526816 w 2678023"/>
              <a:gd name="connsiteY53" fmla="*/ 780414 h 2676273"/>
              <a:gd name="connsiteX54" fmla="*/ 2575834 w 2678023"/>
              <a:gd name="connsiteY54" fmla="*/ 803117 h 2676273"/>
              <a:gd name="connsiteX55" fmla="*/ 2591313 w 2678023"/>
              <a:gd name="connsiteY55" fmla="*/ 838719 h 2676273"/>
              <a:gd name="connsiteX56" fmla="*/ 2570158 w 2678023"/>
              <a:gd name="connsiteY56" fmla="*/ 896509 h 2676273"/>
              <a:gd name="connsiteX57" fmla="*/ 2461287 w 2678023"/>
              <a:gd name="connsiteY57" fmla="*/ 964103 h 2676273"/>
              <a:gd name="connsiteX58" fmla="*/ 2438068 w 2678023"/>
              <a:gd name="connsiteY58" fmla="*/ 1014669 h 2676273"/>
              <a:gd name="connsiteX59" fmla="*/ 2454063 w 2678023"/>
              <a:gd name="connsiteY59" fmla="*/ 1073490 h 2676273"/>
              <a:gd name="connsiteX60" fmla="*/ 2492762 w 2678023"/>
              <a:gd name="connsiteY60" fmla="*/ 1100837 h 2676273"/>
              <a:gd name="connsiteX61" fmla="*/ 2628464 w 2678023"/>
              <a:gd name="connsiteY61" fmla="*/ 1105997 h 2676273"/>
              <a:gd name="connsiteX62" fmla="*/ 2672322 w 2678023"/>
              <a:gd name="connsiteY62" fmla="*/ 1140567 h 2676273"/>
              <a:gd name="connsiteX63" fmla="*/ 2677998 w 2678023"/>
              <a:gd name="connsiteY63" fmla="*/ 1182361 h 2676273"/>
              <a:gd name="connsiteX64" fmla="*/ 2644459 w 2678023"/>
              <a:gd name="connsiteY64" fmla="*/ 1229831 h 2676273"/>
              <a:gd name="connsiteX65" fmla="*/ 2522172 w 2678023"/>
              <a:gd name="connsiteY65" fmla="*/ 1267498 h 2676273"/>
              <a:gd name="connsiteX66" fmla="*/ 2483990 w 2678023"/>
              <a:gd name="connsiteY66" fmla="*/ 1315999 h 2676273"/>
              <a:gd name="connsiteX67" fmla="*/ 2486570 w 2678023"/>
              <a:gd name="connsiteY67" fmla="*/ 1379981 h 2676273"/>
              <a:gd name="connsiteX68" fmla="*/ 2512885 w 2678023"/>
              <a:gd name="connsiteY68" fmla="*/ 1407843 h 2676273"/>
              <a:gd name="connsiteX69" fmla="*/ 2641363 w 2678023"/>
              <a:gd name="connsiteY69" fmla="*/ 1447058 h 2676273"/>
              <a:gd name="connsiteX70" fmla="*/ 2677998 w 2678023"/>
              <a:gd name="connsiteY70" fmla="*/ 1498139 h 2676273"/>
              <a:gd name="connsiteX71" fmla="*/ 2677998 w 2678023"/>
              <a:gd name="connsiteY71" fmla="*/ 1507427 h 2676273"/>
              <a:gd name="connsiteX72" fmla="*/ 2611952 w 2678023"/>
              <a:gd name="connsiteY72" fmla="*/ 1572956 h 2676273"/>
              <a:gd name="connsiteX73" fmla="*/ 2490182 w 2678023"/>
              <a:gd name="connsiteY73" fmla="*/ 1576568 h 2676273"/>
              <a:gd name="connsiteX74" fmla="*/ 2457675 w 2678023"/>
              <a:gd name="connsiteY74" fmla="*/ 1596691 h 2676273"/>
              <a:gd name="connsiteX75" fmla="*/ 2437036 w 2678023"/>
              <a:gd name="connsiteY75" fmla="*/ 1673056 h 2676273"/>
              <a:gd name="connsiteX76" fmla="*/ 2457159 w 2678023"/>
              <a:gd name="connsiteY76" fmla="*/ 1710206 h 2676273"/>
              <a:gd name="connsiteX77" fmla="*/ 2564483 w 2678023"/>
              <a:gd name="connsiteY77" fmla="*/ 1777283 h 2676273"/>
              <a:gd name="connsiteX78" fmla="*/ 2588733 w 2678023"/>
              <a:gd name="connsiteY78" fmla="*/ 1845908 h 2676273"/>
              <a:gd name="connsiteX79" fmla="*/ 2571706 w 2678023"/>
              <a:gd name="connsiteY79" fmla="*/ 1880995 h 2676273"/>
              <a:gd name="connsiteX80" fmla="*/ 2538684 w 2678023"/>
              <a:gd name="connsiteY80" fmla="*/ 1897506 h 2676273"/>
              <a:gd name="connsiteX81" fmla="*/ 2456643 w 2678023"/>
              <a:gd name="connsiteY81" fmla="*/ 1879447 h 2676273"/>
              <a:gd name="connsiteX82" fmla="*/ 2389566 w 2678023"/>
              <a:gd name="connsiteY82" fmla="*/ 1863967 h 2676273"/>
              <a:gd name="connsiteX83" fmla="*/ 2354479 w 2678023"/>
              <a:gd name="connsiteY83" fmla="*/ 1874803 h 2676273"/>
              <a:gd name="connsiteX84" fmla="*/ 2312170 w 2678023"/>
              <a:gd name="connsiteY84" fmla="*/ 1950652 h 2676273"/>
              <a:gd name="connsiteX85" fmla="*/ 2322489 w 2678023"/>
              <a:gd name="connsiteY85" fmla="*/ 1983158 h 2676273"/>
              <a:gd name="connsiteX86" fmla="*/ 2412785 w 2678023"/>
              <a:gd name="connsiteY86" fmla="*/ 2080162 h 2676273"/>
              <a:gd name="connsiteX87" fmla="*/ 2418461 w 2678023"/>
              <a:gd name="connsiteY87" fmla="*/ 2146723 h 2676273"/>
              <a:gd name="connsiteX88" fmla="*/ 2414849 w 2678023"/>
              <a:gd name="connsiteY88" fmla="*/ 2151883 h 2676273"/>
              <a:gd name="connsiteX89" fmla="*/ 2324037 w 2678023"/>
              <a:gd name="connsiteY89" fmla="*/ 2174586 h 2676273"/>
              <a:gd name="connsiteX90" fmla="*/ 2219294 w 2678023"/>
              <a:gd name="connsiteY90" fmla="*/ 2118860 h 2676273"/>
              <a:gd name="connsiteX91" fmla="*/ 2178531 w 2678023"/>
              <a:gd name="connsiteY91" fmla="*/ 2120408 h 2676273"/>
              <a:gd name="connsiteX92" fmla="*/ 2125386 w 2678023"/>
              <a:gd name="connsiteY92" fmla="*/ 2172522 h 2676273"/>
              <a:gd name="connsiteX93" fmla="*/ 2122806 w 2678023"/>
              <a:gd name="connsiteY93" fmla="*/ 2217412 h 2676273"/>
              <a:gd name="connsiteX94" fmla="*/ 2184723 w 2678023"/>
              <a:gd name="connsiteY94" fmla="*/ 2334539 h 2676273"/>
              <a:gd name="connsiteX95" fmla="*/ 2174404 w 2678023"/>
              <a:gd name="connsiteY95" fmla="*/ 2395424 h 2676273"/>
              <a:gd name="connsiteX96" fmla="*/ 2164084 w 2678023"/>
              <a:gd name="connsiteY96" fmla="*/ 2404712 h 2676273"/>
              <a:gd name="connsiteX97" fmla="*/ 2075336 w 2678023"/>
              <a:gd name="connsiteY97" fmla="*/ 2401616 h 2676273"/>
              <a:gd name="connsiteX98" fmla="*/ 1988652 w 2678023"/>
              <a:gd name="connsiteY98" fmla="*/ 2320607 h 2676273"/>
              <a:gd name="connsiteX99" fmla="*/ 1944277 w 2678023"/>
              <a:gd name="connsiteY99" fmla="*/ 2311836 h 2676273"/>
              <a:gd name="connsiteX100" fmla="*/ 1883392 w 2678023"/>
              <a:gd name="connsiteY100" fmla="*/ 2346406 h 2676273"/>
              <a:gd name="connsiteX101" fmla="*/ 1868429 w 2678023"/>
              <a:gd name="connsiteY101" fmla="*/ 2391812 h 2676273"/>
              <a:gd name="connsiteX102" fmla="*/ 1899388 w 2678023"/>
              <a:gd name="connsiteY102" fmla="*/ 2526998 h 2676273"/>
              <a:gd name="connsiteX103" fmla="*/ 1879264 w 2678023"/>
              <a:gd name="connsiteY103" fmla="*/ 2571888 h 2676273"/>
              <a:gd name="connsiteX104" fmla="*/ 1841082 w 2678023"/>
              <a:gd name="connsiteY104" fmla="*/ 2588916 h 2676273"/>
              <a:gd name="connsiteX105" fmla="*/ 1782777 w 2678023"/>
              <a:gd name="connsiteY105" fmla="*/ 2568277 h 2676273"/>
              <a:gd name="connsiteX106" fmla="*/ 1715184 w 2678023"/>
              <a:gd name="connsiteY106" fmla="*/ 2459405 h 2676273"/>
              <a:gd name="connsiteX107" fmla="*/ 1664618 w 2678023"/>
              <a:gd name="connsiteY107" fmla="*/ 2435670 h 2676273"/>
              <a:gd name="connsiteX108" fmla="*/ 1610440 w 2678023"/>
              <a:gd name="connsiteY108" fmla="*/ 2450118 h 2676273"/>
              <a:gd name="connsiteX109" fmla="*/ 1577418 w 2678023"/>
              <a:gd name="connsiteY109" fmla="*/ 2495008 h 2676273"/>
              <a:gd name="connsiteX110" fmla="*/ 1573806 w 2678023"/>
              <a:gd name="connsiteY110" fmla="*/ 2616778 h 2676273"/>
              <a:gd name="connsiteX111" fmla="*/ 1526852 w 2678023"/>
              <a:gd name="connsiteY111" fmla="*/ 2672504 h 2676273"/>
              <a:gd name="connsiteX112" fmla="*/ 1497441 w 2678023"/>
              <a:gd name="connsiteY112" fmla="*/ 2676116 h 2676273"/>
              <a:gd name="connsiteX113" fmla="*/ 1449972 w 2678023"/>
              <a:gd name="connsiteY113" fmla="*/ 2644125 h 2676273"/>
              <a:gd name="connsiteX114" fmla="*/ 1410241 w 2678023"/>
              <a:gd name="connsiteY114" fmla="*/ 2514615 h 2676273"/>
              <a:gd name="connsiteX115" fmla="*/ 1373091 w 2678023"/>
              <a:gd name="connsiteY115" fmla="*/ 2482624 h 2676273"/>
              <a:gd name="connsiteX116" fmla="*/ 1304982 w 2678023"/>
              <a:gd name="connsiteY116" fmla="*/ 2483140 h 2676273"/>
              <a:gd name="connsiteX117" fmla="*/ 1271959 w 2678023"/>
              <a:gd name="connsiteY117" fmla="*/ 2511519 h 2676273"/>
              <a:gd name="connsiteX118" fmla="*/ 1234293 w 2678023"/>
              <a:gd name="connsiteY118" fmla="*/ 2633806 h 2676273"/>
              <a:gd name="connsiteX119" fmla="*/ 1170828 w 2678023"/>
              <a:gd name="connsiteY119" fmla="*/ 2674568 h 2676273"/>
              <a:gd name="connsiteX120" fmla="*/ 1106847 w 2678023"/>
              <a:gd name="connsiteY120" fmla="*/ 2602331 h 2676273"/>
              <a:gd name="connsiteX121" fmla="*/ 1103751 w 2678023"/>
              <a:gd name="connsiteY121" fmla="*/ 2491396 h 2676273"/>
              <a:gd name="connsiteX122" fmla="*/ 1080532 w 2678023"/>
              <a:gd name="connsiteY122" fmla="*/ 2454245 h 2676273"/>
              <a:gd name="connsiteX123" fmla="*/ 1005199 w 2678023"/>
              <a:gd name="connsiteY123" fmla="*/ 2435154 h 2676273"/>
              <a:gd name="connsiteX124" fmla="*/ 969080 w 2678023"/>
              <a:gd name="connsiteY124" fmla="*/ 2454245 h 2676273"/>
              <a:gd name="connsiteX125" fmla="*/ 900456 w 2678023"/>
              <a:gd name="connsiteY125" fmla="*/ 2564149 h 2676273"/>
              <a:gd name="connsiteX126" fmla="*/ 836474 w 2678023"/>
              <a:gd name="connsiteY126" fmla="*/ 2587368 h 2676273"/>
              <a:gd name="connsiteX127" fmla="*/ 831830 w 2678023"/>
              <a:gd name="connsiteY127" fmla="*/ 2585820 h 2676273"/>
              <a:gd name="connsiteX128" fmla="*/ 785392 w 2678023"/>
              <a:gd name="connsiteY128" fmla="*/ 2504811 h 2676273"/>
              <a:gd name="connsiteX129" fmla="*/ 811707 w 2678023"/>
              <a:gd name="connsiteY129" fmla="*/ 2390780 h 2676273"/>
              <a:gd name="connsiteX130" fmla="*/ 794680 w 2678023"/>
              <a:gd name="connsiteY130" fmla="*/ 2344342 h 2676273"/>
              <a:gd name="connsiteX131" fmla="*/ 739470 w 2678023"/>
              <a:gd name="connsiteY131" fmla="*/ 2312352 h 2676273"/>
              <a:gd name="connsiteX132" fmla="*/ 689421 w 2678023"/>
              <a:gd name="connsiteY132" fmla="*/ 2321639 h 2676273"/>
              <a:gd name="connsiteX133" fmla="*/ 596029 w 2678023"/>
              <a:gd name="connsiteY133" fmla="*/ 2408839 h 2676273"/>
              <a:gd name="connsiteX134" fmla="*/ 530500 w 2678023"/>
              <a:gd name="connsiteY134" fmla="*/ 2415031 h 2676273"/>
              <a:gd name="connsiteX135" fmla="*/ 521212 w 2678023"/>
              <a:gd name="connsiteY135" fmla="*/ 2408839 h 2676273"/>
              <a:gd name="connsiteX136" fmla="*/ 500573 w 2678023"/>
              <a:gd name="connsiteY136" fmla="*/ 2322671 h 2676273"/>
              <a:gd name="connsiteX137" fmla="*/ 556298 w 2678023"/>
              <a:gd name="connsiteY137" fmla="*/ 2217928 h 2676273"/>
              <a:gd name="connsiteX138" fmla="*/ 552171 w 2678023"/>
              <a:gd name="connsiteY138" fmla="*/ 2168910 h 2676273"/>
              <a:gd name="connsiteX139" fmla="*/ 505733 w 2678023"/>
              <a:gd name="connsiteY139" fmla="*/ 2122988 h 2676273"/>
              <a:gd name="connsiteX140" fmla="*/ 457747 w 2678023"/>
              <a:gd name="connsiteY140" fmla="*/ 2119376 h 2676273"/>
              <a:gd name="connsiteX141" fmla="*/ 341652 w 2678023"/>
              <a:gd name="connsiteY141" fmla="*/ 2180778 h 2676273"/>
              <a:gd name="connsiteX142" fmla="*/ 278187 w 2678023"/>
              <a:gd name="connsiteY142" fmla="*/ 2168910 h 2676273"/>
              <a:gd name="connsiteX143" fmla="*/ 274059 w 2678023"/>
              <a:gd name="connsiteY143" fmla="*/ 2164266 h 2676273"/>
              <a:gd name="connsiteX144" fmla="*/ 276639 w 2678023"/>
              <a:gd name="connsiteY144" fmla="*/ 2069326 h 2676273"/>
              <a:gd name="connsiteX145" fmla="*/ 354551 w 2678023"/>
              <a:gd name="connsiteY145" fmla="*/ 1986254 h 2676273"/>
              <a:gd name="connsiteX146" fmla="*/ 363839 w 2678023"/>
              <a:gd name="connsiteY146" fmla="*/ 1940848 h 2676273"/>
              <a:gd name="connsiteX147" fmla="*/ 328237 w 2678023"/>
              <a:gd name="connsiteY147" fmla="*/ 1878931 h 2676273"/>
              <a:gd name="connsiteX148" fmla="*/ 283347 w 2678023"/>
              <a:gd name="connsiteY148" fmla="*/ 1866031 h 2676273"/>
              <a:gd name="connsiteX149" fmla="*/ 170864 w 2678023"/>
              <a:gd name="connsiteY149" fmla="*/ 1891830 h 2676273"/>
              <a:gd name="connsiteX150" fmla="*/ 155900 w 2678023"/>
              <a:gd name="connsiteY150" fmla="*/ 1895442 h 2676273"/>
              <a:gd name="connsiteX151" fmla="*/ 100175 w 2678023"/>
              <a:gd name="connsiteY151" fmla="*/ 1868095 h 2676273"/>
              <a:gd name="connsiteX152" fmla="*/ 87275 w 2678023"/>
              <a:gd name="connsiteY152" fmla="*/ 1838169 h 2676273"/>
              <a:gd name="connsiteX153" fmla="*/ 107915 w 2678023"/>
              <a:gd name="connsiteY153" fmla="*/ 1779863 h 2676273"/>
              <a:gd name="connsiteX154" fmla="*/ 213690 w 2678023"/>
              <a:gd name="connsiteY154" fmla="*/ 1713818 h 2676273"/>
              <a:gd name="connsiteX155" fmla="*/ 238972 w 2678023"/>
              <a:gd name="connsiteY155" fmla="*/ 1654481 h 2676273"/>
              <a:gd name="connsiteX156" fmla="*/ 222977 w 2678023"/>
              <a:gd name="connsiteY156" fmla="*/ 1600819 h 2676273"/>
              <a:gd name="connsiteX157" fmla="*/ 184279 w 2678023"/>
              <a:gd name="connsiteY157" fmla="*/ 1575020 h 2676273"/>
              <a:gd name="connsiteX158" fmla="*/ 59413 w 2678023"/>
              <a:gd name="connsiteY158" fmla="*/ 1571408 h 2676273"/>
              <a:gd name="connsiteX159" fmla="*/ 3687 w 2678023"/>
              <a:gd name="connsiteY159" fmla="*/ 1524454 h 2676273"/>
              <a:gd name="connsiteX160" fmla="*/ 1623 w 2678023"/>
              <a:gd name="connsiteY160" fmla="*/ 1513619 h 2676273"/>
              <a:gd name="connsiteX161" fmla="*/ 48577 w 2678023"/>
              <a:gd name="connsiteY161" fmla="*/ 1442414 h 2676273"/>
              <a:gd name="connsiteX162" fmla="*/ 160544 w 2678023"/>
              <a:gd name="connsiteY162" fmla="*/ 1408359 h 2676273"/>
              <a:gd name="connsiteX163" fmla="*/ 194083 w 2678023"/>
              <a:gd name="connsiteY163" fmla="*/ 1370693 h 2676273"/>
              <a:gd name="connsiteX164" fmla="*/ 192534 w 2678023"/>
              <a:gd name="connsiteY164" fmla="*/ 1298972 h 2676273"/>
              <a:gd name="connsiteX165" fmla="*/ 166220 w 2678023"/>
              <a:gd name="connsiteY165" fmla="*/ 1269561 h 2676273"/>
              <a:gd name="connsiteX166" fmla="*/ 47029 w 2678023"/>
              <a:gd name="connsiteY166" fmla="*/ 1232927 h 2676273"/>
              <a:gd name="connsiteX167" fmla="*/ 1623 w 2678023"/>
              <a:gd name="connsiteY167" fmla="*/ 1166882 h 2676273"/>
              <a:gd name="connsiteX168" fmla="*/ 6267 w 2678023"/>
              <a:gd name="connsiteY168" fmla="*/ 1139535 h 2676273"/>
              <a:gd name="connsiteX169" fmla="*/ 49093 w 2678023"/>
              <a:gd name="connsiteY169" fmla="*/ 1105481 h 2676273"/>
              <a:gd name="connsiteX170" fmla="*/ 164672 w 2678023"/>
              <a:gd name="connsiteY170" fmla="*/ 1101869 h 2676273"/>
              <a:gd name="connsiteX171" fmla="*/ 181699 w 2678023"/>
              <a:gd name="connsiteY171" fmla="*/ 1101353 h 2676273"/>
              <a:gd name="connsiteX172" fmla="*/ 227621 w 2678023"/>
              <a:gd name="connsiteY172" fmla="*/ 1065234 h 2676273"/>
              <a:gd name="connsiteX173" fmla="*/ 241036 w 2678023"/>
              <a:gd name="connsiteY173" fmla="*/ 1014153 h 2676273"/>
              <a:gd name="connsiteX174" fmla="*/ 219366 w 2678023"/>
              <a:gd name="connsiteY174" fmla="*/ 965651 h 2676273"/>
              <a:gd name="connsiteX175" fmla="*/ 113590 w 2678023"/>
              <a:gd name="connsiteY175" fmla="*/ 899605 h 2676273"/>
              <a:gd name="connsiteX176" fmla="*/ 89855 w 2678023"/>
              <a:gd name="connsiteY176" fmla="*/ 832012 h 2676273"/>
              <a:gd name="connsiteX177" fmla="*/ 104818 w 2678023"/>
              <a:gd name="connsiteY177" fmla="*/ 799505 h 2676273"/>
              <a:gd name="connsiteX178" fmla="*/ 151256 w 2678023"/>
              <a:gd name="connsiteY178" fmla="*/ 779898 h 2676273"/>
              <a:gd name="connsiteX179" fmla="*/ 283347 w 2678023"/>
              <a:gd name="connsiteY179" fmla="*/ 810341 h 2676273"/>
              <a:gd name="connsiteX180" fmla="*/ 331332 w 2678023"/>
              <a:gd name="connsiteY180" fmla="*/ 794345 h 2676273"/>
              <a:gd name="connsiteX181" fmla="*/ 363839 w 2678023"/>
              <a:gd name="connsiteY181" fmla="*/ 737588 h 2676273"/>
              <a:gd name="connsiteX182" fmla="*/ 354551 w 2678023"/>
              <a:gd name="connsiteY182" fmla="*/ 689086 h 2676273"/>
              <a:gd name="connsiteX183" fmla="*/ 266835 w 2678023"/>
              <a:gd name="connsiteY183" fmla="*/ 595694 h 2676273"/>
              <a:gd name="connsiteX184" fmla="*/ 261675 w 2678023"/>
              <a:gd name="connsiteY184" fmla="*/ 529133 h 2676273"/>
              <a:gd name="connsiteX185" fmla="*/ 270447 w 2678023"/>
              <a:gd name="connsiteY185" fmla="*/ 516233 h 2676273"/>
              <a:gd name="connsiteX186" fmla="*/ 349907 w 2678023"/>
              <a:gd name="connsiteY186" fmla="*/ 498690 h 2676273"/>
              <a:gd name="connsiteX187" fmla="*/ 457231 w 2678023"/>
              <a:gd name="connsiteY187" fmla="*/ 555964 h 2676273"/>
              <a:gd name="connsiteX188" fmla="*/ 507797 w 2678023"/>
              <a:gd name="connsiteY188" fmla="*/ 551320 h 2676273"/>
              <a:gd name="connsiteX189" fmla="*/ 551139 w 2678023"/>
              <a:gd name="connsiteY189" fmla="*/ 508494 h 2676273"/>
              <a:gd name="connsiteX190" fmla="*/ 556815 w 2678023"/>
              <a:gd name="connsiteY190" fmla="*/ 456896 h 2676273"/>
              <a:gd name="connsiteX191" fmla="*/ 494381 w 2678023"/>
              <a:gd name="connsiteY191" fmla="*/ 339769 h 2676273"/>
              <a:gd name="connsiteX192" fmla="*/ 505217 w 2678023"/>
              <a:gd name="connsiteY192" fmla="*/ 280432 h 2676273"/>
              <a:gd name="connsiteX193" fmla="*/ 537723 w 2678023"/>
              <a:gd name="connsiteY193" fmla="*/ 256181 h 2676273"/>
              <a:gd name="connsiteX194" fmla="*/ 590353 w 2678023"/>
              <a:gd name="connsiteY194" fmla="*/ 261857 h 2676273"/>
              <a:gd name="connsiteX195" fmla="*/ 679617 w 2678023"/>
              <a:gd name="connsiteY195" fmla="*/ 344929 h 2676273"/>
              <a:gd name="connsiteX196" fmla="*/ 754950 w 2678023"/>
              <a:gd name="connsiteY196" fmla="*/ 355765 h 2676273"/>
              <a:gd name="connsiteX197" fmla="*/ 797260 w 2678023"/>
              <a:gd name="connsiteY197" fmla="*/ 329450 h 2676273"/>
              <a:gd name="connsiteX198" fmla="*/ 811707 w 2678023"/>
              <a:gd name="connsiteY198" fmla="*/ 285076 h 2676273"/>
              <a:gd name="connsiteX199" fmla="*/ 781781 w 2678023"/>
              <a:gd name="connsiteY199" fmla="*/ 156081 h 2676273"/>
              <a:gd name="connsiteX200" fmla="*/ 807064 w 2678023"/>
              <a:gd name="connsiteY200" fmla="*/ 100872 h 2676273"/>
              <a:gd name="connsiteX201" fmla="*/ 841634 w 2678023"/>
              <a:gd name="connsiteY201" fmla="*/ 86424 h 2676273"/>
              <a:gd name="connsiteX202" fmla="*/ 896328 w 2678023"/>
              <a:gd name="connsiteY202" fmla="*/ 106031 h 2676273"/>
              <a:gd name="connsiteX203" fmla="*/ 965469 w 2678023"/>
              <a:gd name="connsiteY203" fmla="*/ 217483 h 2676273"/>
              <a:gd name="connsiteX204" fmla="*/ 1013455 w 2678023"/>
              <a:gd name="connsiteY204" fmla="*/ 240702 h 2676273"/>
              <a:gd name="connsiteX205" fmla="*/ 1077952 w 2678023"/>
              <a:gd name="connsiteY205" fmla="*/ 222642 h 2676273"/>
              <a:gd name="connsiteX206" fmla="*/ 1101687 w 2678023"/>
              <a:gd name="connsiteY206" fmla="*/ 188072 h 2676273"/>
              <a:gd name="connsiteX207" fmla="*/ 1106847 w 2678023"/>
              <a:gd name="connsiteY207" fmla="*/ 53918 h 2676273"/>
              <a:gd name="connsiteX208" fmla="*/ 1145029 w 2678023"/>
              <a:gd name="connsiteY208" fmla="*/ 4900 h 2676273"/>
              <a:gd name="connsiteX209" fmla="*/ 1158960 w 2678023"/>
              <a:gd name="connsiteY209" fmla="*/ 1804 h 2676273"/>
              <a:gd name="connsiteX210" fmla="*/ 1190637 w 2678023"/>
              <a:gd name="connsiteY210" fmla="*/ 143 h 267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2678023" h="2676273">
                <a:moveTo>
                  <a:pt x="1338961" y="855269"/>
                </a:moveTo>
                <a:cubicBezTo>
                  <a:pt x="1073250" y="855269"/>
                  <a:pt x="857849" y="1070670"/>
                  <a:pt x="857849" y="1336381"/>
                </a:cubicBezTo>
                <a:cubicBezTo>
                  <a:pt x="857849" y="1602092"/>
                  <a:pt x="1073250" y="1817493"/>
                  <a:pt x="1338961" y="1817493"/>
                </a:cubicBezTo>
                <a:cubicBezTo>
                  <a:pt x="1604672" y="1817493"/>
                  <a:pt x="1820073" y="1602092"/>
                  <a:pt x="1820073" y="1336381"/>
                </a:cubicBezTo>
                <a:cubicBezTo>
                  <a:pt x="1820073" y="1070670"/>
                  <a:pt x="1604672" y="855269"/>
                  <a:pt x="1338961" y="855269"/>
                </a:cubicBezTo>
                <a:close/>
                <a:moveTo>
                  <a:pt x="1338961" y="545806"/>
                </a:moveTo>
                <a:cubicBezTo>
                  <a:pt x="1775584" y="545806"/>
                  <a:pt x="2129536" y="899758"/>
                  <a:pt x="2129536" y="1336381"/>
                </a:cubicBezTo>
                <a:cubicBezTo>
                  <a:pt x="2129536" y="1773004"/>
                  <a:pt x="1775584" y="2126956"/>
                  <a:pt x="1338961" y="2126956"/>
                </a:cubicBezTo>
                <a:cubicBezTo>
                  <a:pt x="902338" y="2126956"/>
                  <a:pt x="548386" y="1773004"/>
                  <a:pt x="548386" y="1336381"/>
                </a:cubicBezTo>
                <a:cubicBezTo>
                  <a:pt x="548386" y="899758"/>
                  <a:pt x="902338" y="545806"/>
                  <a:pt x="1338961" y="545806"/>
                </a:cubicBezTo>
                <a:close/>
                <a:moveTo>
                  <a:pt x="1340068" y="359376"/>
                </a:moveTo>
                <a:cubicBezTo>
                  <a:pt x="796228" y="358860"/>
                  <a:pt x="363839" y="794861"/>
                  <a:pt x="361775" y="1331995"/>
                </a:cubicBezTo>
                <a:cubicBezTo>
                  <a:pt x="359711" y="1882027"/>
                  <a:pt x="806032" y="2314416"/>
                  <a:pt x="1338521" y="2312868"/>
                </a:cubicBezTo>
                <a:cubicBezTo>
                  <a:pt x="1869461" y="2314932"/>
                  <a:pt x="2317329" y="1887702"/>
                  <a:pt x="2316814" y="1335606"/>
                </a:cubicBezTo>
                <a:cubicBezTo>
                  <a:pt x="2316298" y="792797"/>
                  <a:pt x="1880813" y="359892"/>
                  <a:pt x="1340068" y="359376"/>
                </a:cubicBezTo>
                <a:close/>
                <a:moveTo>
                  <a:pt x="1190637" y="143"/>
                </a:moveTo>
                <a:cubicBezTo>
                  <a:pt x="1216299" y="1546"/>
                  <a:pt x="1225780" y="13543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3"/>
                  <a:pt x="2498437" y="942948"/>
                  <a:pt x="2461287" y="964103"/>
                </a:cubicBezTo>
                <a:cubicBezTo>
                  <a:pt x="2440132" y="976486"/>
                  <a:pt x="2434456" y="992998"/>
                  <a:pt x="2438068" y="1014669"/>
                </a:cubicBezTo>
                <a:cubicBezTo>
                  <a:pt x="2441164" y="1034792"/>
                  <a:pt x="2446840" y="1054399"/>
                  <a:pt x="2454063" y="1073490"/>
                </a:cubicBezTo>
                <a:cubicBezTo>
                  <a:pt x="2460771" y="1091033"/>
                  <a:pt x="2472638" y="1100321"/>
                  <a:pt x="2492762" y="1100837"/>
                </a:cubicBezTo>
                <a:cubicBezTo>
                  <a:pt x="2538168" y="1101353"/>
                  <a:pt x="2583058" y="1104449"/>
                  <a:pt x="2628464" y="1105997"/>
                </a:cubicBezTo>
                <a:cubicBezTo>
                  <a:pt x="2653230" y="1107029"/>
                  <a:pt x="2665614" y="1116832"/>
                  <a:pt x="2672322" y="1140567"/>
                </a:cubicBezTo>
                <a:cubicBezTo>
                  <a:pt x="2676449" y="1153983"/>
                  <a:pt x="2677998" y="1167914"/>
                  <a:pt x="2677998" y="1182361"/>
                </a:cubicBezTo>
                <a:cubicBezTo>
                  <a:pt x="2677998" y="1210224"/>
                  <a:pt x="2670258" y="1221576"/>
                  <a:pt x="2644459" y="1229831"/>
                </a:cubicBezTo>
                <a:cubicBezTo>
                  <a:pt x="2603697" y="1242731"/>
                  <a:pt x="2562934" y="1255114"/>
                  <a:pt x="2522172" y="1267498"/>
                </a:cubicBezTo>
                <a:cubicBezTo>
                  <a:pt x="2492762" y="1276269"/>
                  <a:pt x="2485022" y="1285557"/>
                  <a:pt x="2483990" y="1315999"/>
                </a:cubicBezTo>
                <a:cubicBezTo>
                  <a:pt x="2483474" y="1337154"/>
                  <a:pt x="2481926" y="1358825"/>
                  <a:pt x="2486570" y="1379981"/>
                </a:cubicBezTo>
                <a:cubicBezTo>
                  <a:pt x="2489666" y="1394428"/>
                  <a:pt x="2498437" y="1403200"/>
                  <a:pt x="2512885" y="1407843"/>
                </a:cubicBezTo>
                <a:cubicBezTo>
                  <a:pt x="2555711" y="1420743"/>
                  <a:pt x="2598537" y="1433642"/>
                  <a:pt x="2641363" y="1447058"/>
                </a:cubicBezTo>
                <a:cubicBezTo>
                  <a:pt x="2671290" y="1456345"/>
                  <a:pt x="2678514" y="1466665"/>
                  <a:pt x="2677998" y="1498139"/>
                </a:cubicBezTo>
                <a:cubicBezTo>
                  <a:pt x="2677998" y="1501235"/>
                  <a:pt x="2677998" y="1504331"/>
                  <a:pt x="2677998" y="1507427"/>
                </a:cubicBezTo>
                <a:cubicBezTo>
                  <a:pt x="2675934" y="1555929"/>
                  <a:pt x="2660454" y="1571408"/>
                  <a:pt x="2611952" y="1572956"/>
                </a:cubicBezTo>
                <a:cubicBezTo>
                  <a:pt x="2571190" y="1573988"/>
                  <a:pt x="2530944" y="1576052"/>
                  <a:pt x="2490182" y="1576568"/>
                </a:cubicBezTo>
                <a:cubicBezTo>
                  <a:pt x="2474702" y="1577084"/>
                  <a:pt x="2463867" y="1583792"/>
                  <a:pt x="2457675" y="1596691"/>
                </a:cubicBezTo>
                <a:cubicBezTo>
                  <a:pt x="2446324" y="1620942"/>
                  <a:pt x="2439100" y="1646225"/>
                  <a:pt x="2437036" y="1673056"/>
                </a:cubicBezTo>
                <a:cubicBezTo>
                  <a:pt x="2435488" y="1690083"/>
                  <a:pt x="2442712" y="1701435"/>
                  <a:pt x="2457159" y="1710206"/>
                </a:cubicBezTo>
                <a:cubicBezTo>
                  <a:pt x="2493278" y="1732393"/>
                  <a:pt x="2528880" y="1754580"/>
                  <a:pt x="2564483" y="1777283"/>
                </a:cubicBezTo>
                <a:cubicBezTo>
                  <a:pt x="2596989" y="1797406"/>
                  <a:pt x="2601117" y="1809790"/>
                  <a:pt x="2588733" y="1845908"/>
                </a:cubicBezTo>
                <a:cubicBezTo>
                  <a:pt x="2584606" y="1858292"/>
                  <a:pt x="2578930" y="1870159"/>
                  <a:pt x="2571706" y="1880995"/>
                </a:cubicBezTo>
                <a:cubicBezTo>
                  <a:pt x="2564998" y="1890798"/>
                  <a:pt x="2554163" y="1897506"/>
                  <a:pt x="2538684" y="1897506"/>
                </a:cubicBezTo>
                <a:cubicBezTo>
                  <a:pt x="2511337" y="1891314"/>
                  <a:pt x="2483990" y="1885122"/>
                  <a:pt x="2456643" y="1879447"/>
                </a:cubicBezTo>
                <a:cubicBezTo>
                  <a:pt x="2434456" y="1874287"/>
                  <a:pt x="2411753" y="1869643"/>
                  <a:pt x="2389566" y="1863967"/>
                </a:cubicBezTo>
                <a:cubicBezTo>
                  <a:pt x="2375119" y="1860355"/>
                  <a:pt x="2363767" y="1864483"/>
                  <a:pt x="2354479" y="1874803"/>
                </a:cubicBezTo>
                <a:cubicBezTo>
                  <a:pt x="2335389" y="1896990"/>
                  <a:pt x="2320425" y="1922273"/>
                  <a:pt x="2312170" y="1950652"/>
                </a:cubicBezTo>
                <a:cubicBezTo>
                  <a:pt x="2308042" y="1964067"/>
                  <a:pt x="2314234" y="1973870"/>
                  <a:pt x="2322489" y="1983158"/>
                </a:cubicBezTo>
                <a:cubicBezTo>
                  <a:pt x="2352416" y="2015665"/>
                  <a:pt x="2382858" y="2048171"/>
                  <a:pt x="2412785" y="2080162"/>
                </a:cubicBezTo>
                <a:cubicBezTo>
                  <a:pt x="2435488" y="2104413"/>
                  <a:pt x="2436520" y="2118860"/>
                  <a:pt x="2418461" y="2146723"/>
                </a:cubicBezTo>
                <a:cubicBezTo>
                  <a:pt x="2417429" y="2148271"/>
                  <a:pt x="2416397" y="2150335"/>
                  <a:pt x="2414849" y="2151883"/>
                </a:cubicBezTo>
                <a:cubicBezTo>
                  <a:pt x="2380795" y="2197805"/>
                  <a:pt x="2365831" y="2198321"/>
                  <a:pt x="2324037" y="2174586"/>
                </a:cubicBezTo>
                <a:cubicBezTo>
                  <a:pt x="2289982" y="2154979"/>
                  <a:pt x="2253864" y="2137435"/>
                  <a:pt x="2219294" y="2118860"/>
                </a:cubicBezTo>
                <a:cubicBezTo>
                  <a:pt x="2204846" y="2111121"/>
                  <a:pt x="2191431" y="2111121"/>
                  <a:pt x="2178531" y="2120408"/>
                </a:cubicBezTo>
                <a:cubicBezTo>
                  <a:pt x="2157892" y="2134856"/>
                  <a:pt x="2140349" y="2152399"/>
                  <a:pt x="2125386" y="2172522"/>
                </a:cubicBezTo>
                <a:cubicBezTo>
                  <a:pt x="2114550" y="2186969"/>
                  <a:pt x="2114034" y="2201417"/>
                  <a:pt x="2122806" y="2217412"/>
                </a:cubicBezTo>
                <a:cubicBezTo>
                  <a:pt x="2143961" y="2256110"/>
                  <a:pt x="2164600" y="2295324"/>
                  <a:pt x="2184723" y="2334539"/>
                </a:cubicBezTo>
                <a:cubicBezTo>
                  <a:pt x="2198655" y="2361886"/>
                  <a:pt x="2196591" y="2374269"/>
                  <a:pt x="2174404" y="2395424"/>
                </a:cubicBezTo>
                <a:cubicBezTo>
                  <a:pt x="2170792" y="2398520"/>
                  <a:pt x="2167696" y="2402132"/>
                  <a:pt x="2164084" y="2404712"/>
                </a:cubicBezTo>
                <a:cubicBezTo>
                  <a:pt x="2131062" y="2428963"/>
                  <a:pt x="2114034" y="2440830"/>
                  <a:pt x="2075336" y="2401616"/>
                </a:cubicBezTo>
                <a:cubicBezTo>
                  <a:pt x="2047473" y="2373237"/>
                  <a:pt x="2017547" y="2347954"/>
                  <a:pt x="1988652" y="2320607"/>
                </a:cubicBezTo>
                <a:cubicBezTo>
                  <a:pt x="1975236" y="2307708"/>
                  <a:pt x="1960789" y="2305128"/>
                  <a:pt x="1944277" y="2311836"/>
                </a:cubicBezTo>
                <a:cubicBezTo>
                  <a:pt x="1922607" y="2320607"/>
                  <a:pt x="1901968" y="2331959"/>
                  <a:pt x="1883392" y="2346406"/>
                </a:cubicBezTo>
                <a:cubicBezTo>
                  <a:pt x="1867913" y="2358274"/>
                  <a:pt x="1863785" y="2373237"/>
                  <a:pt x="1868429" y="2391812"/>
                </a:cubicBezTo>
                <a:cubicBezTo>
                  <a:pt x="1879264" y="2436702"/>
                  <a:pt x="1889584" y="2482108"/>
                  <a:pt x="1899388" y="2526998"/>
                </a:cubicBezTo>
                <a:cubicBezTo>
                  <a:pt x="1903516" y="2546605"/>
                  <a:pt x="1896808" y="2561569"/>
                  <a:pt x="1879264" y="2571888"/>
                </a:cubicBezTo>
                <a:cubicBezTo>
                  <a:pt x="1867397" y="2579112"/>
                  <a:pt x="1854498" y="2584788"/>
                  <a:pt x="1841082" y="2588916"/>
                </a:cubicBezTo>
                <a:cubicBezTo>
                  <a:pt x="1813736" y="2597687"/>
                  <a:pt x="1798256" y="2592527"/>
                  <a:pt x="1782777" y="2568277"/>
                </a:cubicBezTo>
                <a:cubicBezTo>
                  <a:pt x="1760074" y="2532158"/>
                  <a:pt x="1736855" y="2496556"/>
                  <a:pt x="1715184" y="2459405"/>
                </a:cubicBezTo>
                <a:cubicBezTo>
                  <a:pt x="1703316" y="2439282"/>
                  <a:pt x="1687837" y="2431543"/>
                  <a:pt x="1664618" y="2435670"/>
                </a:cubicBezTo>
                <a:cubicBezTo>
                  <a:pt x="1646043" y="2439282"/>
                  <a:pt x="1627984" y="2443926"/>
                  <a:pt x="1610440" y="2450118"/>
                </a:cubicBezTo>
                <a:cubicBezTo>
                  <a:pt x="1586190" y="2458889"/>
                  <a:pt x="1578450" y="2469209"/>
                  <a:pt x="1577418" y="2495008"/>
                </a:cubicBezTo>
                <a:cubicBezTo>
                  <a:pt x="1575870" y="2535770"/>
                  <a:pt x="1574838" y="2576016"/>
                  <a:pt x="1573806" y="2616778"/>
                </a:cubicBezTo>
                <a:cubicBezTo>
                  <a:pt x="1572774" y="2653929"/>
                  <a:pt x="1563487" y="2665796"/>
                  <a:pt x="1526852" y="2672504"/>
                </a:cubicBezTo>
                <a:cubicBezTo>
                  <a:pt x="1517049" y="2674568"/>
                  <a:pt x="1507245" y="2675600"/>
                  <a:pt x="1497441" y="2676116"/>
                </a:cubicBezTo>
                <a:cubicBezTo>
                  <a:pt x="1473191" y="2677664"/>
                  <a:pt x="1457711" y="2667860"/>
                  <a:pt x="1449972" y="2644125"/>
                </a:cubicBezTo>
                <a:cubicBezTo>
                  <a:pt x="1436040" y="2600783"/>
                  <a:pt x="1422624" y="2557957"/>
                  <a:pt x="1410241" y="2514615"/>
                </a:cubicBezTo>
                <a:cubicBezTo>
                  <a:pt x="1404565" y="2495008"/>
                  <a:pt x="1392698" y="2485720"/>
                  <a:pt x="1373091" y="2482624"/>
                </a:cubicBezTo>
                <a:cubicBezTo>
                  <a:pt x="1350388" y="2479528"/>
                  <a:pt x="1327685" y="2479528"/>
                  <a:pt x="1304982" y="2483140"/>
                </a:cubicBezTo>
                <a:cubicBezTo>
                  <a:pt x="1287955" y="2485720"/>
                  <a:pt x="1277119" y="2494492"/>
                  <a:pt x="1271959" y="2511519"/>
                </a:cubicBezTo>
                <a:cubicBezTo>
                  <a:pt x="1260092" y="2552281"/>
                  <a:pt x="1247192" y="2593043"/>
                  <a:pt x="1234293" y="2633806"/>
                </a:cubicBezTo>
                <a:cubicBezTo>
                  <a:pt x="1222941" y="2670440"/>
                  <a:pt x="1208494" y="2679728"/>
                  <a:pt x="1170828" y="2674568"/>
                </a:cubicBezTo>
                <a:cubicBezTo>
                  <a:pt x="1114070" y="2666828"/>
                  <a:pt x="1107362" y="2659088"/>
                  <a:pt x="1106847" y="2602331"/>
                </a:cubicBezTo>
                <a:cubicBezTo>
                  <a:pt x="1106331" y="2565181"/>
                  <a:pt x="1104783" y="2528546"/>
                  <a:pt x="1103751" y="2491396"/>
                </a:cubicBezTo>
                <a:cubicBezTo>
                  <a:pt x="1103234" y="2474369"/>
                  <a:pt x="1096527" y="2460953"/>
                  <a:pt x="1080532" y="2454245"/>
                </a:cubicBezTo>
                <a:cubicBezTo>
                  <a:pt x="1056281" y="2443926"/>
                  <a:pt x="1031514" y="2436702"/>
                  <a:pt x="1005199" y="2435154"/>
                </a:cubicBezTo>
                <a:cubicBezTo>
                  <a:pt x="989203" y="2434122"/>
                  <a:pt x="977852" y="2440314"/>
                  <a:pt x="969080" y="2454245"/>
                </a:cubicBezTo>
                <a:cubicBezTo>
                  <a:pt x="946894" y="2491396"/>
                  <a:pt x="923159" y="2527514"/>
                  <a:pt x="900456" y="2564149"/>
                </a:cubicBezTo>
                <a:cubicBezTo>
                  <a:pt x="882396" y="2593043"/>
                  <a:pt x="868465" y="2598203"/>
                  <a:pt x="836474" y="2587368"/>
                </a:cubicBezTo>
                <a:cubicBezTo>
                  <a:pt x="834926" y="2586852"/>
                  <a:pt x="833379" y="2586336"/>
                  <a:pt x="831830" y="2585820"/>
                </a:cubicBezTo>
                <a:cubicBezTo>
                  <a:pt x="782297" y="2565697"/>
                  <a:pt x="772493" y="2554345"/>
                  <a:pt x="785392" y="2504811"/>
                </a:cubicBezTo>
                <a:cubicBezTo>
                  <a:pt x="795196" y="2467145"/>
                  <a:pt x="802420" y="2428963"/>
                  <a:pt x="811707" y="2390780"/>
                </a:cubicBezTo>
                <a:cubicBezTo>
                  <a:pt x="816351" y="2371173"/>
                  <a:pt x="811191" y="2356210"/>
                  <a:pt x="794680" y="2344342"/>
                </a:cubicBezTo>
                <a:cubicBezTo>
                  <a:pt x="777137" y="2331959"/>
                  <a:pt x="759078" y="2321123"/>
                  <a:pt x="739470" y="2312352"/>
                </a:cubicBezTo>
                <a:cubicBezTo>
                  <a:pt x="720895" y="2304096"/>
                  <a:pt x="704900" y="2307192"/>
                  <a:pt x="689421" y="2321639"/>
                </a:cubicBezTo>
                <a:cubicBezTo>
                  <a:pt x="658462" y="2351050"/>
                  <a:pt x="626988" y="2379945"/>
                  <a:pt x="596029" y="2408839"/>
                </a:cubicBezTo>
                <a:cubicBezTo>
                  <a:pt x="572810" y="2431027"/>
                  <a:pt x="557847" y="2432058"/>
                  <a:pt x="530500" y="2415031"/>
                </a:cubicBezTo>
                <a:cubicBezTo>
                  <a:pt x="527404" y="2412967"/>
                  <a:pt x="524308" y="2410903"/>
                  <a:pt x="521212" y="2408839"/>
                </a:cubicBezTo>
                <a:cubicBezTo>
                  <a:pt x="481482" y="2380461"/>
                  <a:pt x="477870" y="2365497"/>
                  <a:pt x="500573" y="2322671"/>
                </a:cubicBezTo>
                <a:cubicBezTo>
                  <a:pt x="519148" y="2287585"/>
                  <a:pt x="537207" y="2252498"/>
                  <a:pt x="556298" y="2217928"/>
                </a:cubicBezTo>
                <a:cubicBezTo>
                  <a:pt x="566102" y="2199869"/>
                  <a:pt x="564555" y="2184389"/>
                  <a:pt x="552171" y="2168910"/>
                </a:cubicBezTo>
                <a:cubicBezTo>
                  <a:pt x="538756" y="2151883"/>
                  <a:pt x="523276" y="2136403"/>
                  <a:pt x="505733" y="2122988"/>
                </a:cubicBezTo>
                <a:cubicBezTo>
                  <a:pt x="490254" y="2111121"/>
                  <a:pt x="474774" y="2110089"/>
                  <a:pt x="457747" y="2119376"/>
                </a:cubicBezTo>
                <a:cubicBezTo>
                  <a:pt x="419564" y="2140015"/>
                  <a:pt x="380866" y="2160654"/>
                  <a:pt x="341652" y="2180778"/>
                </a:cubicBezTo>
                <a:cubicBezTo>
                  <a:pt x="314305" y="2195225"/>
                  <a:pt x="298310" y="2191613"/>
                  <a:pt x="278187" y="2168910"/>
                </a:cubicBezTo>
                <a:cubicBezTo>
                  <a:pt x="276639" y="2167362"/>
                  <a:pt x="275607" y="2165814"/>
                  <a:pt x="274059" y="2164266"/>
                </a:cubicBezTo>
                <a:cubicBezTo>
                  <a:pt x="238456" y="2122988"/>
                  <a:pt x="238972" y="2108541"/>
                  <a:pt x="276639" y="2069326"/>
                </a:cubicBezTo>
                <a:cubicBezTo>
                  <a:pt x="302954" y="2041464"/>
                  <a:pt x="327721" y="2013085"/>
                  <a:pt x="354551" y="1986254"/>
                </a:cubicBezTo>
                <a:cubicBezTo>
                  <a:pt x="367967" y="1972323"/>
                  <a:pt x="370547" y="1957875"/>
                  <a:pt x="363839" y="1940848"/>
                </a:cubicBezTo>
                <a:cubicBezTo>
                  <a:pt x="355067" y="1918661"/>
                  <a:pt x="342684" y="1898022"/>
                  <a:pt x="328237" y="1878931"/>
                </a:cubicBezTo>
                <a:cubicBezTo>
                  <a:pt x="316369" y="1863451"/>
                  <a:pt x="300374" y="1861903"/>
                  <a:pt x="283347" y="1866031"/>
                </a:cubicBezTo>
                <a:cubicBezTo>
                  <a:pt x="245680" y="1874803"/>
                  <a:pt x="208530" y="1883574"/>
                  <a:pt x="170864" y="1891830"/>
                </a:cubicBezTo>
                <a:cubicBezTo>
                  <a:pt x="165704" y="1892862"/>
                  <a:pt x="160544" y="1894410"/>
                  <a:pt x="155900" y="1895442"/>
                </a:cubicBezTo>
                <a:cubicBezTo>
                  <a:pt x="127521" y="1900602"/>
                  <a:pt x="113074" y="1893894"/>
                  <a:pt x="100175" y="1868095"/>
                </a:cubicBezTo>
                <a:cubicBezTo>
                  <a:pt x="95531" y="1858292"/>
                  <a:pt x="90887" y="1848488"/>
                  <a:pt x="87275" y="1838169"/>
                </a:cubicBezTo>
                <a:cubicBezTo>
                  <a:pt x="77988" y="1810822"/>
                  <a:pt x="83147" y="1795342"/>
                  <a:pt x="107915" y="1779863"/>
                </a:cubicBezTo>
                <a:cubicBezTo>
                  <a:pt x="143001" y="1757676"/>
                  <a:pt x="178603" y="1735489"/>
                  <a:pt x="213690" y="1713818"/>
                </a:cubicBezTo>
                <a:cubicBezTo>
                  <a:pt x="241552" y="1696275"/>
                  <a:pt x="245680" y="1686471"/>
                  <a:pt x="238972" y="1654481"/>
                </a:cubicBezTo>
                <a:cubicBezTo>
                  <a:pt x="234845" y="1636421"/>
                  <a:pt x="230201" y="1617846"/>
                  <a:pt x="222977" y="1600819"/>
                </a:cubicBezTo>
                <a:cubicBezTo>
                  <a:pt x="215753" y="1583792"/>
                  <a:pt x="203370" y="1575536"/>
                  <a:pt x="184279" y="1575020"/>
                </a:cubicBezTo>
                <a:cubicBezTo>
                  <a:pt x="142485" y="1574504"/>
                  <a:pt x="101207" y="1572956"/>
                  <a:pt x="59413" y="1571408"/>
                </a:cubicBezTo>
                <a:cubicBezTo>
                  <a:pt x="21746" y="1570376"/>
                  <a:pt x="10395" y="1560573"/>
                  <a:pt x="3687" y="1524454"/>
                </a:cubicBezTo>
                <a:cubicBezTo>
                  <a:pt x="3171" y="1520842"/>
                  <a:pt x="2139" y="1517231"/>
                  <a:pt x="1623" y="1513619"/>
                </a:cubicBezTo>
                <a:cubicBezTo>
                  <a:pt x="-4053" y="1467697"/>
                  <a:pt x="3687" y="1455829"/>
                  <a:pt x="48577" y="1442414"/>
                </a:cubicBezTo>
                <a:cubicBezTo>
                  <a:pt x="85727" y="1431062"/>
                  <a:pt x="122877" y="1418679"/>
                  <a:pt x="160544" y="1408359"/>
                </a:cubicBezTo>
                <a:cubicBezTo>
                  <a:pt x="181183" y="1402684"/>
                  <a:pt x="192018" y="1390816"/>
                  <a:pt x="194083" y="1370693"/>
                </a:cubicBezTo>
                <a:cubicBezTo>
                  <a:pt x="196147" y="1346958"/>
                  <a:pt x="197178" y="1322707"/>
                  <a:pt x="192534" y="1298972"/>
                </a:cubicBezTo>
                <a:cubicBezTo>
                  <a:pt x="189954" y="1283493"/>
                  <a:pt x="181183" y="1274205"/>
                  <a:pt x="166220" y="1269561"/>
                </a:cubicBezTo>
                <a:cubicBezTo>
                  <a:pt x="126490" y="1257694"/>
                  <a:pt x="86759" y="1245311"/>
                  <a:pt x="47029" y="1232927"/>
                </a:cubicBezTo>
                <a:cubicBezTo>
                  <a:pt x="3687" y="1219512"/>
                  <a:pt x="-957" y="1212288"/>
                  <a:pt x="1623" y="1166882"/>
                </a:cubicBezTo>
                <a:cubicBezTo>
                  <a:pt x="2139" y="1157594"/>
                  <a:pt x="4203" y="1148307"/>
                  <a:pt x="6267" y="1139535"/>
                </a:cubicBezTo>
                <a:cubicBezTo>
                  <a:pt x="12459" y="1116832"/>
                  <a:pt x="25358" y="1106513"/>
                  <a:pt x="49093" y="1105481"/>
                </a:cubicBezTo>
                <a:cubicBezTo>
                  <a:pt x="87791" y="1103933"/>
                  <a:pt x="125974" y="1102901"/>
                  <a:pt x="164672" y="1101869"/>
                </a:cubicBezTo>
                <a:cubicBezTo>
                  <a:pt x="170348" y="1101869"/>
                  <a:pt x="176023" y="1101353"/>
                  <a:pt x="181699" y="1101353"/>
                </a:cubicBezTo>
                <a:cubicBezTo>
                  <a:pt x="207498" y="1102385"/>
                  <a:pt x="220913" y="1087937"/>
                  <a:pt x="227621" y="1065234"/>
                </a:cubicBezTo>
                <a:cubicBezTo>
                  <a:pt x="232781" y="1048207"/>
                  <a:pt x="237425" y="1031180"/>
                  <a:pt x="241036" y="1014153"/>
                </a:cubicBezTo>
                <a:cubicBezTo>
                  <a:pt x="245680" y="990418"/>
                  <a:pt x="240005" y="979066"/>
                  <a:pt x="219366" y="965651"/>
                </a:cubicBezTo>
                <a:cubicBezTo>
                  <a:pt x="184279" y="943464"/>
                  <a:pt x="148676" y="921277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171731" y="385"/>
                  <a:pt x="1182083" y="-325"/>
                  <a:pt x="1190637" y="143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4D426F1-D942-42C7-A1F1-A731EEEC0994}"/>
              </a:ext>
            </a:extLst>
          </p:cNvPr>
          <p:cNvSpPr/>
          <p:nvPr/>
        </p:nvSpPr>
        <p:spPr>
          <a:xfrm>
            <a:off x="992048" y="4653587"/>
            <a:ext cx="1298170" cy="1298170"/>
          </a:xfrm>
          <a:custGeom>
            <a:avLst/>
            <a:gdLst>
              <a:gd name="connsiteX0" fmla="*/ 1484119 w 2968238"/>
              <a:gd name="connsiteY0" fmla="*/ 1312669 h 2968238"/>
              <a:gd name="connsiteX1" fmla="*/ 1312669 w 2968238"/>
              <a:gd name="connsiteY1" fmla="*/ 1484119 h 2968238"/>
              <a:gd name="connsiteX2" fmla="*/ 1484119 w 2968238"/>
              <a:gd name="connsiteY2" fmla="*/ 1655569 h 2968238"/>
              <a:gd name="connsiteX3" fmla="*/ 1655569 w 2968238"/>
              <a:gd name="connsiteY3" fmla="*/ 1484119 h 2968238"/>
              <a:gd name="connsiteX4" fmla="*/ 1484119 w 2968238"/>
              <a:gd name="connsiteY4" fmla="*/ 1312669 h 2968238"/>
              <a:gd name="connsiteX5" fmla="*/ 1484119 w 2968238"/>
              <a:gd name="connsiteY5" fmla="*/ 0 h 2968238"/>
              <a:gd name="connsiteX6" fmla="*/ 2968238 w 2968238"/>
              <a:gd name="connsiteY6" fmla="*/ 1484119 h 2968238"/>
              <a:gd name="connsiteX7" fmla="*/ 1484119 w 2968238"/>
              <a:gd name="connsiteY7" fmla="*/ 2968238 h 2968238"/>
              <a:gd name="connsiteX8" fmla="*/ 0 w 2968238"/>
              <a:gd name="connsiteY8" fmla="*/ 1484119 h 2968238"/>
              <a:gd name="connsiteX9" fmla="*/ 1484119 w 2968238"/>
              <a:gd name="connsiteY9" fmla="*/ 0 h 296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8238" h="2968238">
                <a:moveTo>
                  <a:pt x="1484119" y="1312669"/>
                </a:moveTo>
                <a:cubicBezTo>
                  <a:pt x="1389430" y="1312669"/>
                  <a:pt x="1312669" y="1389430"/>
                  <a:pt x="1312669" y="1484119"/>
                </a:cubicBezTo>
                <a:cubicBezTo>
                  <a:pt x="1312669" y="1578808"/>
                  <a:pt x="1389430" y="1655569"/>
                  <a:pt x="1484119" y="1655569"/>
                </a:cubicBezTo>
                <a:cubicBezTo>
                  <a:pt x="1578808" y="1655569"/>
                  <a:pt x="1655569" y="1578808"/>
                  <a:pt x="1655569" y="1484119"/>
                </a:cubicBezTo>
                <a:cubicBezTo>
                  <a:pt x="1655569" y="1389430"/>
                  <a:pt x="1578808" y="1312669"/>
                  <a:pt x="1484119" y="1312669"/>
                </a:cubicBezTo>
                <a:close/>
                <a:moveTo>
                  <a:pt x="1484119" y="0"/>
                </a:moveTo>
                <a:cubicBezTo>
                  <a:pt x="2303775" y="0"/>
                  <a:pt x="2968238" y="664463"/>
                  <a:pt x="2968238" y="1484119"/>
                </a:cubicBezTo>
                <a:cubicBezTo>
                  <a:pt x="2968238" y="2303775"/>
                  <a:pt x="2303775" y="2968238"/>
                  <a:pt x="1484119" y="2968238"/>
                </a:cubicBezTo>
                <a:cubicBezTo>
                  <a:pt x="664463" y="2968238"/>
                  <a:pt x="0" y="2303775"/>
                  <a:pt x="0" y="1484119"/>
                </a:cubicBezTo>
                <a:cubicBezTo>
                  <a:pt x="0" y="664463"/>
                  <a:pt x="664463" y="0"/>
                  <a:pt x="148411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0F6E5CC-A1DC-46A1-BEC9-DA240DCBE84D}"/>
              </a:ext>
            </a:extLst>
          </p:cNvPr>
          <p:cNvSpPr/>
          <p:nvPr/>
        </p:nvSpPr>
        <p:spPr>
          <a:xfrm>
            <a:off x="1055533" y="4718200"/>
            <a:ext cx="1171243" cy="1170478"/>
          </a:xfrm>
          <a:custGeom>
            <a:avLst/>
            <a:gdLst>
              <a:gd name="connsiteX0" fmla="*/ 1338961 w 2678023"/>
              <a:gd name="connsiteY0" fmla="*/ 855269 h 2676273"/>
              <a:gd name="connsiteX1" fmla="*/ 857849 w 2678023"/>
              <a:gd name="connsiteY1" fmla="*/ 1336381 h 2676273"/>
              <a:gd name="connsiteX2" fmla="*/ 1338961 w 2678023"/>
              <a:gd name="connsiteY2" fmla="*/ 1817493 h 2676273"/>
              <a:gd name="connsiteX3" fmla="*/ 1820073 w 2678023"/>
              <a:gd name="connsiteY3" fmla="*/ 1336381 h 2676273"/>
              <a:gd name="connsiteX4" fmla="*/ 1338961 w 2678023"/>
              <a:gd name="connsiteY4" fmla="*/ 855269 h 2676273"/>
              <a:gd name="connsiteX5" fmla="*/ 1338961 w 2678023"/>
              <a:gd name="connsiteY5" fmla="*/ 545806 h 2676273"/>
              <a:gd name="connsiteX6" fmla="*/ 2129536 w 2678023"/>
              <a:gd name="connsiteY6" fmla="*/ 1336381 h 2676273"/>
              <a:gd name="connsiteX7" fmla="*/ 1338961 w 2678023"/>
              <a:gd name="connsiteY7" fmla="*/ 2126956 h 2676273"/>
              <a:gd name="connsiteX8" fmla="*/ 548386 w 2678023"/>
              <a:gd name="connsiteY8" fmla="*/ 1336381 h 2676273"/>
              <a:gd name="connsiteX9" fmla="*/ 1338961 w 2678023"/>
              <a:gd name="connsiteY9" fmla="*/ 545806 h 2676273"/>
              <a:gd name="connsiteX10" fmla="*/ 1340068 w 2678023"/>
              <a:gd name="connsiteY10" fmla="*/ 359376 h 2676273"/>
              <a:gd name="connsiteX11" fmla="*/ 361775 w 2678023"/>
              <a:gd name="connsiteY11" fmla="*/ 1331995 h 2676273"/>
              <a:gd name="connsiteX12" fmla="*/ 1338521 w 2678023"/>
              <a:gd name="connsiteY12" fmla="*/ 2312868 h 2676273"/>
              <a:gd name="connsiteX13" fmla="*/ 2316814 w 2678023"/>
              <a:gd name="connsiteY13" fmla="*/ 1335606 h 2676273"/>
              <a:gd name="connsiteX14" fmla="*/ 1340068 w 2678023"/>
              <a:gd name="connsiteY14" fmla="*/ 359376 h 2676273"/>
              <a:gd name="connsiteX15" fmla="*/ 1190637 w 2678023"/>
              <a:gd name="connsiteY15" fmla="*/ 143 h 2676273"/>
              <a:gd name="connsiteX16" fmla="*/ 1235841 w 2678023"/>
              <a:gd name="connsiteY16" fmla="*/ 48758 h 2676273"/>
              <a:gd name="connsiteX17" fmla="*/ 1269895 w 2678023"/>
              <a:gd name="connsiteY17" fmla="*/ 162273 h 2676273"/>
              <a:gd name="connsiteX18" fmla="*/ 1303434 w 2678023"/>
              <a:gd name="connsiteY18" fmla="*/ 192716 h 2676273"/>
              <a:gd name="connsiteX19" fmla="*/ 1376702 w 2678023"/>
              <a:gd name="connsiteY19" fmla="*/ 192716 h 2676273"/>
              <a:gd name="connsiteX20" fmla="*/ 1409209 w 2678023"/>
              <a:gd name="connsiteY20" fmla="*/ 163305 h 2676273"/>
              <a:gd name="connsiteX21" fmla="*/ 1447392 w 2678023"/>
              <a:gd name="connsiteY21" fmla="*/ 37922 h 2676273"/>
              <a:gd name="connsiteX22" fmla="*/ 1499505 w 2678023"/>
              <a:gd name="connsiteY22" fmla="*/ 256 h 2676273"/>
              <a:gd name="connsiteX23" fmla="*/ 1513436 w 2678023"/>
              <a:gd name="connsiteY23" fmla="*/ 772 h 2676273"/>
              <a:gd name="connsiteX24" fmla="*/ 1573290 w 2678023"/>
              <a:gd name="connsiteY24" fmla="*/ 65269 h 2676273"/>
              <a:gd name="connsiteX25" fmla="*/ 1576902 w 2678023"/>
              <a:gd name="connsiteY25" fmla="*/ 185492 h 2676273"/>
              <a:gd name="connsiteX26" fmla="*/ 1598057 w 2678023"/>
              <a:gd name="connsiteY26" fmla="*/ 220578 h 2676273"/>
              <a:gd name="connsiteX27" fmla="*/ 1674422 w 2678023"/>
              <a:gd name="connsiteY27" fmla="*/ 240702 h 2676273"/>
              <a:gd name="connsiteX28" fmla="*/ 1710540 w 2678023"/>
              <a:gd name="connsiteY28" fmla="*/ 221610 h 2676273"/>
              <a:gd name="connsiteX29" fmla="*/ 1779165 w 2678023"/>
              <a:gd name="connsiteY29" fmla="*/ 111707 h 2676273"/>
              <a:gd name="connsiteX30" fmla="*/ 1845726 w 2678023"/>
              <a:gd name="connsiteY30" fmla="*/ 88488 h 2676273"/>
              <a:gd name="connsiteX31" fmla="*/ 1857594 w 2678023"/>
              <a:gd name="connsiteY31" fmla="*/ 92616 h 2676273"/>
              <a:gd name="connsiteX32" fmla="*/ 1895260 w 2678023"/>
              <a:gd name="connsiteY32" fmla="*/ 166401 h 2676273"/>
              <a:gd name="connsiteX33" fmla="*/ 1868429 w 2678023"/>
              <a:gd name="connsiteY33" fmla="*/ 281980 h 2676273"/>
              <a:gd name="connsiteX34" fmla="*/ 1887004 w 2678023"/>
              <a:gd name="connsiteY34" fmla="*/ 332030 h 2676273"/>
              <a:gd name="connsiteX35" fmla="*/ 1946857 w 2678023"/>
              <a:gd name="connsiteY35" fmla="*/ 365052 h 2676273"/>
              <a:gd name="connsiteX36" fmla="*/ 1986588 w 2678023"/>
              <a:gd name="connsiteY36" fmla="*/ 355765 h 2676273"/>
              <a:gd name="connsiteX37" fmla="*/ 2081528 w 2678023"/>
              <a:gd name="connsiteY37" fmla="*/ 267532 h 2676273"/>
              <a:gd name="connsiteX38" fmla="*/ 2151701 w 2678023"/>
              <a:gd name="connsiteY38" fmla="*/ 261857 h 2676273"/>
              <a:gd name="connsiteX39" fmla="*/ 2155312 w 2678023"/>
              <a:gd name="connsiteY39" fmla="*/ 264437 h 2676273"/>
              <a:gd name="connsiteX40" fmla="*/ 2177500 w 2678023"/>
              <a:gd name="connsiteY40" fmla="*/ 353701 h 2676273"/>
              <a:gd name="connsiteX41" fmla="*/ 2122290 w 2678023"/>
              <a:gd name="connsiteY41" fmla="*/ 456896 h 2676273"/>
              <a:gd name="connsiteX42" fmla="*/ 2126934 w 2678023"/>
              <a:gd name="connsiteY42" fmla="*/ 505914 h 2676273"/>
              <a:gd name="connsiteX43" fmla="*/ 2173372 w 2678023"/>
              <a:gd name="connsiteY43" fmla="*/ 551836 h 2676273"/>
              <a:gd name="connsiteX44" fmla="*/ 2219810 w 2678023"/>
              <a:gd name="connsiteY44" fmla="*/ 555964 h 2676273"/>
              <a:gd name="connsiteX45" fmla="*/ 2336937 w 2678023"/>
              <a:gd name="connsiteY45" fmla="*/ 494046 h 2676273"/>
              <a:gd name="connsiteX46" fmla="*/ 2400917 w 2678023"/>
              <a:gd name="connsiteY46" fmla="*/ 507462 h 2676273"/>
              <a:gd name="connsiteX47" fmla="*/ 2420525 w 2678023"/>
              <a:gd name="connsiteY47" fmla="*/ 533777 h 2676273"/>
              <a:gd name="connsiteX48" fmla="*/ 2415365 w 2678023"/>
              <a:gd name="connsiteY48" fmla="*/ 591566 h 2676273"/>
              <a:gd name="connsiteX49" fmla="*/ 2321973 w 2678023"/>
              <a:gd name="connsiteY49" fmla="*/ 692182 h 2676273"/>
              <a:gd name="connsiteX50" fmla="*/ 2313718 w 2678023"/>
              <a:gd name="connsiteY50" fmla="*/ 733460 h 2676273"/>
              <a:gd name="connsiteX51" fmla="*/ 2349320 w 2678023"/>
              <a:gd name="connsiteY51" fmla="*/ 795377 h 2676273"/>
              <a:gd name="connsiteX52" fmla="*/ 2394726 w 2678023"/>
              <a:gd name="connsiteY52" fmla="*/ 810341 h 2676273"/>
              <a:gd name="connsiteX53" fmla="*/ 2526816 w 2678023"/>
              <a:gd name="connsiteY53" fmla="*/ 780414 h 2676273"/>
              <a:gd name="connsiteX54" fmla="*/ 2575834 w 2678023"/>
              <a:gd name="connsiteY54" fmla="*/ 803117 h 2676273"/>
              <a:gd name="connsiteX55" fmla="*/ 2591313 w 2678023"/>
              <a:gd name="connsiteY55" fmla="*/ 838719 h 2676273"/>
              <a:gd name="connsiteX56" fmla="*/ 2570158 w 2678023"/>
              <a:gd name="connsiteY56" fmla="*/ 896509 h 2676273"/>
              <a:gd name="connsiteX57" fmla="*/ 2461287 w 2678023"/>
              <a:gd name="connsiteY57" fmla="*/ 964103 h 2676273"/>
              <a:gd name="connsiteX58" fmla="*/ 2438068 w 2678023"/>
              <a:gd name="connsiteY58" fmla="*/ 1014669 h 2676273"/>
              <a:gd name="connsiteX59" fmla="*/ 2454063 w 2678023"/>
              <a:gd name="connsiteY59" fmla="*/ 1073490 h 2676273"/>
              <a:gd name="connsiteX60" fmla="*/ 2492762 w 2678023"/>
              <a:gd name="connsiteY60" fmla="*/ 1100837 h 2676273"/>
              <a:gd name="connsiteX61" fmla="*/ 2628464 w 2678023"/>
              <a:gd name="connsiteY61" fmla="*/ 1105997 h 2676273"/>
              <a:gd name="connsiteX62" fmla="*/ 2672322 w 2678023"/>
              <a:gd name="connsiteY62" fmla="*/ 1140567 h 2676273"/>
              <a:gd name="connsiteX63" fmla="*/ 2677998 w 2678023"/>
              <a:gd name="connsiteY63" fmla="*/ 1182361 h 2676273"/>
              <a:gd name="connsiteX64" fmla="*/ 2644459 w 2678023"/>
              <a:gd name="connsiteY64" fmla="*/ 1229831 h 2676273"/>
              <a:gd name="connsiteX65" fmla="*/ 2522172 w 2678023"/>
              <a:gd name="connsiteY65" fmla="*/ 1267498 h 2676273"/>
              <a:gd name="connsiteX66" fmla="*/ 2483990 w 2678023"/>
              <a:gd name="connsiteY66" fmla="*/ 1315999 h 2676273"/>
              <a:gd name="connsiteX67" fmla="*/ 2486570 w 2678023"/>
              <a:gd name="connsiteY67" fmla="*/ 1379981 h 2676273"/>
              <a:gd name="connsiteX68" fmla="*/ 2512885 w 2678023"/>
              <a:gd name="connsiteY68" fmla="*/ 1407843 h 2676273"/>
              <a:gd name="connsiteX69" fmla="*/ 2641363 w 2678023"/>
              <a:gd name="connsiteY69" fmla="*/ 1447058 h 2676273"/>
              <a:gd name="connsiteX70" fmla="*/ 2677998 w 2678023"/>
              <a:gd name="connsiteY70" fmla="*/ 1498139 h 2676273"/>
              <a:gd name="connsiteX71" fmla="*/ 2677998 w 2678023"/>
              <a:gd name="connsiteY71" fmla="*/ 1507427 h 2676273"/>
              <a:gd name="connsiteX72" fmla="*/ 2611952 w 2678023"/>
              <a:gd name="connsiteY72" fmla="*/ 1572956 h 2676273"/>
              <a:gd name="connsiteX73" fmla="*/ 2490182 w 2678023"/>
              <a:gd name="connsiteY73" fmla="*/ 1576568 h 2676273"/>
              <a:gd name="connsiteX74" fmla="*/ 2457675 w 2678023"/>
              <a:gd name="connsiteY74" fmla="*/ 1596691 h 2676273"/>
              <a:gd name="connsiteX75" fmla="*/ 2437036 w 2678023"/>
              <a:gd name="connsiteY75" fmla="*/ 1673056 h 2676273"/>
              <a:gd name="connsiteX76" fmla="*/ 2457159 w 2678023"/>
              <a:gd name="connsiteY76" fmla="*/ 1710206 h 2676273"/>
              <a:gd name="connsiteX77" fmla="*/ 2564483 w 2678023"/>
              <a:gd name="connsiteY77" fmla="*/ 1777283 h 2676273"/>
              <a:gd name="connsiteX78" fmla="*/ 2588733 w 2678023"/>
              <a:gd name="connsiteY78" fmla="*/ 1845908 h 2676273"/>
              <a:gd name="connsiteX79" fmla="*/ 2571706 w 2678023"/>
              <a:gd name="connsiteY79" fmla="*/ 1880995 h 2676273"/>
              <a:gd name="connsiteX80" fmla="*/ 2538684 w 2678023"/>
              <a:gd name="connsiteY80" fmla="*/ 1897506 h 2676273"/>
              <a:gd name="connsiteX81" fmla="*/ 2456643 w 2678023"/>
              <a:gd name="connsiteY81" fmla="*/ 1879447 h 2676273"/>
              <a:gd name="connsiteX82" fmla="*/ 2389566 w 2678023"/>
              <a:gd name="connsiteY82" fmla="*/ 1863967 h 2676273"/>
              <a:gd name="connsiteX83" fmla="*/ 2354479 w 2678023"/>
              <a:gd name="connsiteY83" fmla="*/ 1874803 h 2676273"/>
              <a:gd name="connsiteX84" fmla="*/ 2312170 w 2678023"/>
              <a:gd name="connsiteY84" fmla="*/ 1950652 h 2676273"/>
              <a:gd name="connsiteX85" fmla="*/ 2322489 w 2678023"/>
              <a:gd name="connsiteY85" fmla="*/ 1983158 h 2676273"/>
              <a:gd name="connsiteX86" fmla="*/ 2412785 w 2678023"/>
              <a:gd name="connsiteY86" fmla="*/ 2080162 h 2676273"/>
              <a:gd name="connsiteX87" fmla="*/ 2418461 w 2678023"/>
              <a:gd name="connsiteY87" fmla="*/ 2146723 h 2676273"/>
              <a:gd name="connsiteX88" fmla="*/ 2414849 w 2678023"/>
              <a:gd name="connsiteY88" fmla="*/ 2151883 h 2676273"/>
              <a:gd name="connsiteX89" fmla="*/ 2324037 w 2678023"/>
              <a:gd name="connsiteY89" fmla="*/ 2174586 h 2676273"/>
              <a:gd name="connsiteX90" fmla="*/ 2219294 w 2678023"/>
              <a:gd name="connsiteY90" fmla="*/ 2118860 h 2676273"/>
              <a:gd name="connsiteX91" fmla="*/ 2178531 w 2678023"/>
              <a:gd name="connsiteY91" fmla="*/ 2120408 h 2676273"/>
              <a:gd name="connsiteX92" fmla="*/ 2125386 w 2678023"/>
              <a:gd name="connsiteY92" fmla="*/ 2172522 h 2676273"/>
              <a:gd name="connsiteX93" fmla="*/ 2122806 w 2678023"/>
              <a:gd name="connsiteY93" fmla="*/ 2217412 h 2676273"/>
              <a:gd name="connsiteX94" fmla="*/ 2184723 w 2678023"/>
              <a:gd name="connsiteY94" fmla="*/ 2334539 h 2676273"/>
              <a:gd name="connsiteX95" fmla="*/ 2174404 w 2678023"/>
              <a:gd name="connsiteY95" fmla="*/ 2395424 h 2676273"/>
              <a:gd name="connsiteX96" fmla="*/ 2164084 w 2678023"/>
              <a:gd name="connsiteY96" fmla="*/ 2404712 h 2676273"/>
              <a:gd name="connsiteX97" fmla="*/ 2075336 w 2678023"/>
              <a:gd name="connsiteY97" fmla="*/ 2401616 h 2676273"/>
              <a:gd name="connsiteX98" fmla="*/ 1988652 w 2678023"/>
              <a:gd name="connsiteY98" fmla="*/ 2320607 h 2676273"/>
              <a:gd name="connsiteX99" fmla="*/ 1944277 w 2678023"/>
              <a:gd name="connsiteY99" fmla="*/ 2311836 h 2676273"/>
              <a:gd name="connsiteX100" fmla="*/ 1883392 w 2678023"/>
              <a:gd name="connsiteY100" fmla="*/ 2346406 h 2676273"/>
              <a:gd name="connsiteX101" fmla="*/ 1868429 w 2678023"/>
              <a:gd name="connsiteY101" fmla="*/ 2391812 h 2676273"/>
              <a:gd name="connsiteX102" fmla="*/ 1899388 w 2678023"/>
              <a:gd name="connsiteY102" fmla="*/ 2526998 h 2676273"/>
              <a:gd name="connsiteX103" fmla="*/ 1879264 w 2678023"/>
              <a:gd name="connsiteY103" fmla="*/ 2571888 h 2676273"/>
              <a:gd name="connsiteX104" fmla="*/ 1841082 w 2678023"/>
              <a:gd name="connsiteY104" fmla="*/ 2588916 h 2676273"/>
              <a:gd name="connsiteX105" fmla="*/ 1782777 w 2678023"/>
              <a:gd name="connsiteY105" fmla="*/ 2568277 h 2676273"/>
              <a:gd name="connsiteX106" fmla="*/ 1715184 w 2678023"/>
              <a:gd name="connsiteY106" fmla="*/ 2459405 h 2676273"/>
              <a:gd name="connsiteX107" fmla="*/ 1664618 w 2678023"/>
              <a:gd name="connsiteY107" fmla="*/ 2435670 h 2676273"/>
              <a:gd name="connsiteX108" fmla="*/ 1610440 w 2678023"/>
              <a:gd name="connsiteY108" fmla="*/ 2450118 h 2676273"/>
              <a:gd name="connsiteX109" fmla="*/ 1577418 w 2678023"/>
              <a:gd name="connsiteY109" fmla="*/ 2495008 h 2676273"/>
              <a:gd name="connsiteX110" fmla="*/ 1573806 w 2678023"/>
              <a:gd name="connsiteY110" fmla="*/ 2616778 h 2676273"/>
              <a:gd name="connsiteX111" fmla="*/ 1526852 w 2678023"/>
              <a:gd name="connsiteY111" fmla="*/ 2672504 h 2676273"/>
              <a:gd name="connsiteX112" fmla="*/ 1497441 w 2678023"/>
              <a:gd name="connsiteY112" fmla="*/ 2676116 h 2676273"/>
              <a:gd name="connsiteX113" fmla="*/ 1449972 w 2678023"/>
              <a:gd name="connsiteY113" fmla="*/ 2644125 h 2676273"/>
              <a:gd name="connsiteX114" fmla="*/ 1410241 w 2678023"/>
              <a:gd name="connsiteY114" fmla="*/ 2514615 h 2676273"/>
              <a:gd name="connsiteX115" fmla="*/ 1373091 w 2678023"/>
              <a:gd name="connsiteY115" fmla="*/ 2482624 h 2676273"/>
              <a:gd name="connsiteX116" fmla="*/ 1304982 w 2678023"/>
              <a:gd name="connsiteY116" fmla="*/ 2483140 h 2676273"/>
              <a:gd name="connsiteX117" fmla="*/ 1271959 w 2678023"/>
              <a:gd name="connsiteY117" fmla="*/ 2511519 h 2676273"/>
              <a:gd name="connsiteX118" fmla="*/ 1234293 w 2678023"/>
              <a:gd name="connsiteY118" fmla="*/ 2633806 h 2676273"/>
              <a:gd name="connsiteX119" fmla="*/ 1170828 w 2678023"/>
              <a:gd name="connsiteY119" fmla="*/ 2674568 h 2676273"/>
              <a:gd name="connsiteX120" fmla="*/ 1106847 w 2678023"/>
              <a:gd name="connsiteY120" fmla="*/ 2602331 h 2676273"/>
              <a:gd name="connsiteX121" fmla="*/ 1103751 w 2678023"/>
              <a:gd name="connsiteY121" fmla="*/ 2491396 h 2676273"/>
              <a:gd name="connsiteX122" fmla="*/ 1080532 w 2678023"/>
              <a:gd name="connsiteY122" fmla="*/ 2454245 h 2676273"/>
              <a:gd name="connsiteX123" fmla="*/ 1005199 w 2678023"/>
              <a:gd name="connsiteY123" fmla="*/ 2435154 h 2676273"/>
              <a:gd name="connsiteX124" fmla="*/ 969080 w 2678023"/>
              <a:gd name="connsiteY124" fmla="*/ 2454245 h 2676273"/>
              <a:gd name="connsiteX125" fmla="*/ 900456 w 2678023"/>
              <a:gd name="connsiteY125" fmla="*/ 2564149 h 2676273"/>
              <a:gd name="connsiteX126" fmla="*/ 836474 w 2678023"/>
              <a:gd name="connsiteY126" fmla="*/ 2587368 h 2676273"/>
              <a:gd name="connsiteX127" fmla="*/ 831830 w 2678023"/>
              <a:gd name="connsiteY127" fmla="*/ 2585820 h 2676273"/>
              <a:gd name="connsiteX128" fmla="*/ 785392 w 2678023"/>
              <a:gd name="connsiteY128" fmla="*/ 2504811 h 2676273"/>
              <a:gd name="connsiteX129" fmla="*/ 811707 w 2678023"/>
              <a:gd name="connsiteY129" fmla="*/ 2390780 h 2676273"/>
              <a:gd name="connsiteX130" fmla="*/ 794680 w 2678023"/>
              <a:gd name="connsiteY130" fmla="*/ 2344342 h 2676273"/>
              <a:gd name="connsiteX131" fmla="*/ 739470 w 2678023"/>
              <a:gd name="connsiteY131" fmla="*/ 2312352 h 2676273"/>
              <a:gd name="connsiteX132" fmla="*/ 689421 w 2678023"/>
              <a:gd name="connsiteY132" fmla="*/ 2321639 h 2676273"/>
              <a:gd name="connsiteX133" fmla="*/ 596029 w 2678023"/>
              <a:gd name="connsiteY133" fmla="*/ 2408839 h 2676273"/>
              <a:gd name="connsiteX134" fmla="*/ 530500 w 2678023"/>
              <a:gd name="connsiteY134" fmla="*/ 2415031 h 2676273"/>
              <a:gd name="connsiteX135" fmla="*/ 521212 w 2678023"/>
              <a:gd name="connsiteY135" fmla="*/ 2408839 h 2676273"/>
              <a:gd name="connsiteX136" fmla="*/ 500573 w 2678023"/>
              <a:gd name="connsiteY136" fmla="*/ 2322671 h 2676273"/>
              <a:gd name="connsiteX137" fmla="*/ 556298 w 2678023"/>
              <a:gd name="connsiteY137" fmla="*/ 2217928 h 2676273"/>
              <a:gd name="connsiteX138" fmla="*/ 552171 w 2678023"/>
              <a:gd name="connsiteY138" fmla="*/ 2168910 h 2676273"/>
              <a:gd name="connsiteX139" fmla="*/ 505733 w 2678023"/>
              <a:gd name="connsiteY139" fmla="*/ 2122988 h 2676273"/>
              <a:gd name="connsiteX140" fmla="*/ 457747 w 2678023"/>
              <a:gd name="connsiteY140" fmla="*/ 2119376 h 2676273"/>
              <a:gd name="connsiteX141" fmla="*/ 341652 w 2678023"/>
              <a:gd name="connsiteY141" fmla="*/ 2180778 h 2676273"/>
              <a:gd name="connsiteX142" fmla="*/ 278187 w 2678023"/>
              <a:gd name="connsiteY142" fmla="*/ 2168910 h 2676273"/>
              <a:gd name="connsiteX143" fmla="*/ 274059 w 2678023"/>
              <a:gd name="connsiteY143" fmla="*/ 2164266 h 2676273"/>
              <a:gd name="connsiteX144" fmla="*/ 276639 w 2678023"/>
              <a:gd name="connsiteY144" fmla="*/ 2069326 h 2676273"/>
              <a:gd name="connsiteX145" fmla="*/ 354551 w 2678023"/>
              <a:gd name="connsiteY145" fmla="*/ 1986254 h 2676273"/>
              <a:gd name="connsiteX146" fmla="*/ 363839 w 2678023"/>
              <a:gd name="connsiteY146" fmla="*/ 1940848 h 2676273"/>
              <a:gd name="connsiteX147" fmla="*/ 328237 w 2678023"/>
              <a:gd name="connsiteY147" fmla="*/ 1878931 h 2676273"/>
              <a:gd name="connsiteX148" fmla="*/ 283347 w 2678023"/>
              <a:gd name="connsiteY148" fmla="*/ 1866031 h 2676273"/>
              <a:gd name="connsiteX149" fmla="*/ 170864 w 2678023"/>
              <a:gd name="connsiteY149" fmla="*/ 1891830 h 2676273"/>
              <a:gd name="connsiteX150" fmla="*/ 155900 w 2678023"/>
              <a:gd name="connsiteY150" fmla="*/ 1895442 h 2676273"/>
              <a:gd name="connsiteX151" fmla="*/ 100175 w 2678023"/>
              <a:gd name="connsiteY151" fmla="*/ 1868095 h 2676273"/>
              <a:gd name="connsiteX152" fmla="*/ 87275 w 2678023"/>
              <a:gd name="connsiteY152" fmla="*/ 1838169 h 2676273"/>
              <a:gd name="connsiteX153" fmla="*/ 107915 w 2678023"/>
              <a:gd name="connsiteY153" fmla="*/ 1779863 h 2676273"/>
              <a:gd name="connsiteX154" fmla="*/ 213690 w 2678023"/>
              <a:gd name="connsiteY154" fmla="*/ 1713818 h 2676273"/>
              <a:gd name="connsiteX155" fmla="*/ 238972 w 2678023"/>
              <a:gd name="connsiteY155" fmla="*/ 1654481 h 2676273"/>
              <a:gd name="connsiteX156" fmla="*/ 222977 w 2678023"/>
              <a:gd name="connsiteY156" fmla="*/ 1600819 h 2676273"/>
              <a:gd name="connsiteX157" fmla="*/ 184279 w 2678023"/>
              <a:gd name="connsiteY157" fmla="*/ 1575020 h 2676273"/>
              <a:gd name="connsiteX158" fmla="*/ 59413 w 2678023"/>
              <a:gd name="connsiteY158" fmla="*/ 1571408 h 2676273"/>
              <a:gd name="connsiteX159" fmla="*/ 3687 w 2678023"/>
              <a:gd name="connsiteY159" fmla="*/ 1524454 h 2676273"/>
              <a:gd name="connsiteX160" fmla="*/ 1623 w 2678023"/>
              <a:gd name="connsiteY160" fmla="*/ 1513619 h 2676273"/>
              <a:gd name="connsiteX161" fmla="*/ 48577 w 2678023"/>
              <a:gd name="connsiteY161" fmla="*/ 1442414 h 2676273"/>
              <a:gd name="connsiteX162" fmla="*/ 160544 w 2678023"/>
              <a:gd name="connsiteY162" fmla="*/ 1408359 h 2676273"/>
              <a:gd name="connsiteX163" fmla="*/ 194083 w 2678023"/>
              <a:gd name="connsiteY163" fmla="*/ 1370693 h 2676273"/>
              <a:gd name="connsiteX164" fmla="*/ 192534 w 2678023"/>
              <a:gd name="connsiteY164" fmla="*/ 1298972 h 2676273"/>
              <a:gd name="connsiteX165" fmla="*/ 166220 w 2678023"/>
              <a:gd name="connsiteY165" fmla="*/ 1269561 h 2676273"/>
              <a:gd name="connsiteX166" fmla="*/ 47029 w 2678023"/>
              <a:gd name="connsiteY166" fmla="*/ 1232927 h 2676273"/>
              <a:gd name="connsiteX167" fmla="*/ 1623 w 2678023"/>
              <a:gd name="connsiteY167" fmla="*/ 1166882 h 2676273"/>
              <a:gd name="connsiteX168" fmla="*/ 6267 w 2678023"/>
              <a:gd name="connsiteY168" fmla="*/ 1139535 h 2676273"/>
              <a:gd name="connsiteX169" fmla="*/ 49093 w 2678023"/>
              <a:gd name="connsiteY169" fmla="*/ 1105481 h 2676273"/>
              <a:gd name="connsiteX170" fmla="*/ 164672 w 2678023"/>
              <a:gd name="connsiteY170" fmla="*/ 1101869 h 2676273"/>
              <a:gd name="connsiteX171" fmla="*/ 181699 w 2678023"/>
              <a:gd name="connsiteY171" fmla="*/ 1101353 h 2676273"/>
              <a:gd name="connsiteX172" fmla="*/ 227621 w 2678023"/>
              <a:gd name="connsiteY172" fmla="*/ 1065234 h 2676273"/>
              <a:gd name="connsiteX173" fmla="*/ 241036 w 2678023"/>
              <a:gd name="connsiteY173" fmla="*/ 1014153 h 2676273"/>
              <a:gd name="connsiteX174" fmla="*/ 219366 w 2678023"/>
              <a:gd name="connsiteY174" fmla="*/ 965651 h 2676273"/>
              <a:gd name="connsiteX175" fmla="*/ 113590 w 2678023"/>
              <a:gd name="connsiteY175" fmla="*/ 899605 h 2676273"/>
              <a:gd name="connsiteX176" fmla="*/ 89855 w 2678023"/>
              <a:gd name="connsiteY176" fmla="*/ 832012 h 2676273"/>
              <a:gd name="connsiteX177" fmla="*/ 104818 w 2678023"/>
              <a:gd name="connsiteY177" fmla="*/ 799505 h 2676273"/>
              <a:gd name="connsiteX178" fmla="*/ 151256 w 2678023"/>
              <a:gd name="connsiteY178" fmla="*/ 779898 h 2676273"/>
              <a:gd name="connsiteX179" fmla="*/ 283347 w 2678023"/>
              <a:gd name="connsiteY179" fmla="*/ 810341 h 2676273"/>
              <a:gd name="connsiteX180" fmla="*/ 331332 w 2678023"/>
              <a:gd name="connsiteY180" fmla="*/ 794345 h 2676273"/>
              <a:gd name="connsiteX181" fmla="*/ 363839 w 2678023"/>
              <a:gd name="connsiteY181" fmla="*/ 737588 h 2676273"/>
              <a:gd name="connsiteX182" fmla="*/ 354551 w 2678023"/>
              <a:gd name="connsiteY182" fmla="*/ 689086 h 2676273"/>
              <a:gd name="connsiteX183" fmla="*/ 266835 w 2678023"/>
              <a:gd name="connsiteY183" fmla="*/ 595694 h 2676273"/>
              <a:gd name="connsiteX184" fmla="*/ 261675 w 2678023"/>
              <a:gd name="connsiteY184" fmla="*/ 529133 h 2676273"/>
              <a:gd name="connsiteX185" fmla="*/ 270447 w 2678023"/>
              <a:gd name="connsiteY185" fmla="*/ 516233 h 2676273"/>
              <a:gd name="connsiteX186" fmla="*/ 349907 w 2678023"/>
              <a:gd name="connsiteY186" fmla="*/ 498690 h 2676273"/>
              <a:gd name="connsiteX187" fmla="*/ 457231 w 2678023"/>
              <a:gd name="connsiteY187" fmla="*/ 555964 h 2676273"/>
              <a:gd name="connsiteX188" fmla="*/ 507797 w 2678023"/>
              <a:gd name="connsiteY188" fmla="*/ 551320 h 2676273"/>
              <a:gd name="connsiteX189" fmla="*/ 551139 w 2678023"/>
              <a:gd name="connsiteY189" fmla="*/ 508494 h 2676273"/>
              <a:gd name="connsiteX190" fmla="*/ 556815 w 2678023"/>
              <a:gd name="connsiteY190" fmla="*/ 456896 h 2676273"/>
              <a:gd name="connsiteX191" fmla="*/ 494381 w 2678023"/>
              <a:gd name="connsiteY191" fmla="*/ 339769 h 2676273"/>
              <a:gd name="connsiteX192" fmla="*/ 505217 w 2678023"/>
              <a:gd name="connsiteY192" fmla="*/ 280432 h 2676273"/>
              <a:gd name="connsiteX193" fmla="*/ 537723 w 2678023"/>
              <a:gd name="connsiteY193" fmla="*/ 256181 h 2676273"/>
              <a:gd name="connsiteX194" fmla="*/ 590353 w 2678023"/>
              <a:gd name="connsiteY194" fmla="*/ 261857 h 2676273"/>
              <a:gd name="connsiteX195" fmla="*/ 679617 w 2678023"/>
              <a:gd name="connsiteY195" fmla="*/ 344929 h 2676273"/>
              <a:gd name="connsiteX196" fmla="*/ 754950 w 2678023"/>
              <a:gd name="connsiteY196" fmla="*/ 355765 h 2676273"/>
              <a:gd name="connsiteX197" fmla="*/ 797260 w 2678023"/>
              <a:gd name="connsiteY197" fmla="*/ 329450 h 2676273"/>
              <a:gd name="connsiteX198" fmla="*/ 811707 w 2678023"/>
              <a:gd name="connsiteY198" fmla="*/ 285076 h 2676273"/>
              <a:gd name="connsiteX199" fmla="*/ 781781 w 2678023"/>
              <a:gd name="connsiteY199" fmla="*/ 156081 h 2676273"/>
              <a:gd name="connsiteX200" fmla="*/ 807064 w 2678023"/>
              <a:gd name="connsiteY200" fmla="*/ 100872 h 2676273"/>
              <a:gd name="connsiteX201" fmla="*/ 841634 w 2678023"/>
              <a:gd name="connsiteY201" fmla="*/ 86424 h 2676273"/>
              <a:gd name="connsiteX202" fmla="*/ 896328 w 2678023"/>
              <a:gd name="connsiteY202" fmla="*/ 106031 h 2676273"/>
              <a:gd name="connsiteX203" fmla="*/ 965469 w 2678023"/>
              <a:gd name="connsiteY203" fmla="*/ 217483 h 2676273"/>
              <a:gd name="connsiteX204" fmla="*/ 1013455 w 2678023"/>
              <a:gd name="connsiteY204" fmla="*/ 240702 h 2676273"/>
              <a:gd name="connsiteX205" fmla="*/ 1077952 w 2678023"/>
              <a:gd name="connsiteY205" fmla="*/ 222642 h 2676273"/>
              <a:gd name="connsiteX206" fmla="*/ 1101687 w 2678023"/>
              <a:gd name="connsiteY206" fmla="*/ 188072 h 2676273"/>
              <a:gd name="connsiteX207" fmla="*/ 1106847 w 2678023"/>
              <a:gd name="connsiteY207" fmla="*/ 53918 h 2676273"/>
              <a:gd name="connsiteX208" fmla="*/ 1145029 w 2678023"/>
              <a:gd name="connsiteY208" fmla="*/ 4900 h 2676273"/>
              <a:gd name="connsiteX209" fmla="*/ 1158960 w 2678023"/>
              <a:gd name="connsiteY209" fmla="*/ 1804 h 2676273"/>
              <a:gd name="connsiteX210" fmla="*/ 1190637 w 2678023"/>
              <a:gd name="connsiteY210" fmla="*/ 143 h 267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2678023" h="2676273">
                <a:moveTo>
                  <a:pt x="1338961" y="855269"/>
                </a:moveTo>
                <a:cubicBezTo>
                  <a:pt x="1073250" y="855269"/>
                  <a:pt x="857849" y="1070670"/>
                  <a:pt x="857849" y="1336381"/>
                </a:cubicBezTo>
                <a:cubicBezTo>
                  <a:pt x="857849" y="1602092"/>
                  <a:pt x="1073250" y="1817493"/>
                  <a:pt x="1338961" y="1817493"/>
                </a:cubicBezTo>
                <a:cubicBezTo>
                  <a:pt x="1604672" y="1817493"/>
                  <a:pt x="1820073" y="1602092"/>
                  <a:pt x="1820073" y="1336381"/>
                </a:cubicBezTo>
                <a:cubicBezTo>
                  <a:pt x="1820073" y="1070670"/>
                  <a:pt x="1604672" y="855269"/>
                  <a:pt x="1338961" y="855269"/>
                </a:cubicBezTo>
                <a:close/>
                <a:moveTo>
                  <a:pt x="1338961" y="545806"/>
                </a:moveTo>
                <a:cubicBezTo>
                  <a:pt x="1775584" y="545806"/>
                  <a:pt x="2129536" y="899758"/>
                  <a:pt x="2129536" y="1336381"/>
                </a:cubicBezTo>
                <a:cubicBezTo>
                  <a:pt x="2129536" y="1773004"/>
                  <a:pt x="1775584" y="2126956"/>
                  <a:pt x="1338961" y="2126956"/>
                </a:cubicBezTo>
                <a:cubicBezTo>
                  <a:pt x="902338" y="2126956"/>
                  <a:pt x="548386" y="1773004"/>
                  <a:pt x="548386" y="1336381"/>
                </a:cubicBezTo>
                <a:cubicBezTo>
                  <a:pt x="548386" y="899758"/>
                  <a:pt x="902338" y="545806"/>
                  <a:pt x="1338961" y="545806"/>
                </a:cubicBezTo>
                <a:close/>
                <a:moveTo>
                  <a:pt x="1340068" y="359376"/>
                </a:moveTo>
                <a:cubicBezTo>
                  <a:pt x="796228" y="358860"/>
                  <a:pt x="363839" y="794861"/>
                  <a:pt x="361775" y="1331995"/>
                </a:cubicBezTo>
                <a:cubicBezTo>
                  <a:pt x="359711" y="1882027"/>
                  <a:pt x="806032" y="2314416"/>
                  <a:pt x="1338521" y="2312868"/>
                </a:cubicBezTo>
                <a:cubicBezTo>
                  <a:pt x="1869461" y="2314932"/>
                  <a:pt x="2317329" y="1887702"/>
                  <a:pt x="2316814" y="1335606"/>
                </a:cubicBezTo>
                <a:cubicBezTo>
                  <a:pt x="2316298" y="792797"/>
                  <a:pt x="1880813" y="359892"/>
                  <a:pt x="1340068" y="359376"/>
                </a:cubicBezTo>
                <a:close/>
                <a:moveTo>
                  <a:pt x="1190637" y="143"/>
                </a:moveTo>
                <a:cubicBezTo>
                  <a:pt x="1216299" y="1546"/>
                  <a:pt x="1225780" y="13543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3"/>
                  <a:pt x="2498437" y="942948"/>
                  <a:pt x="2461287" y="964103"/>
                </a:cubicBezTo>
                <a:cubicBezTo>
                  <a:pt x="2440132" y="976486"/>
                  <a:pt x="2434456" y="992998"/>
                  <a:pt x="2438068" y="1014669"/>
                </a:cubicBezTo>
                <a:cubicBezTo>
                  <a:pt x="2441164" y="1034792"/>
                  <a:pt x="2446840" y="1054399"/>
                  <a:pt x="2454063" y="1073490"/>
                </a:cubicBezTo>
                <a:cubicBezTo>
                  <a:pt x="2460771" y="1091033"/>
                  <a:pt x="2472638" y="1100321"/>
                  <a:pt x="2492762" y="1100837"/>
                </a:cubicBezTo>
                <a:cubicBezTo>
                  <a:pt x="2538168" y="1101353"/>
                  <a:pt x="2583058" y="1104449"/>
                  <a:pt x="2628464" y="1105997"/>
                </a:cubicBezTo>
                <a:cubicBezTo>
                  <a:pt x="2653230" y="1107029"/>
                  <a:pt x="2665614" y="1116832"/>
                  <a:pt x="2672322" y="1140567"/>
                </a:cubicBezTo>
                <a:cubicBezTo>
                  <a:pt x="2676449" y="1153983"/>
                  <a:pt x="2677998" y="1167914"/>
                  <a:pt x="2677998" y="1182361"/>
                </a:cubicBezTo>
                <a:cubicBezTo>
                  <a:pt x="2677998" y="1210224"/>
                  <a:pt x="2670258" y="1221576"/>
                  <a:pt x="2644459" y="1229831"/>
                </a:cubicBezTo>
                <a:cubicBezTo>
                  <a:pt x="2603697" y="1242731"/>
                  <a:pt x="2562934" y="1255114"/>
                  <a:pt x="2522172" y="1267498"/>
                </a:cubicBezTo>
                <a:cubicBezTo>
                  <a:pt x="2492762" y="1276269"/>
                  <a:pt x="2485022" y="1285557"/>
                  <a:pt x="2483990" y="1315999"/>
                </a:cubicBezTo>
                <a:cubicBezTo>
                  <a:pt x="2483474" y="1337154"/>
                  <a:pt x="2481926" y="1358825"/>
                  <a:pt x="2486570" y="1379981"/>
                </a:cubicBezTo>
                <a:cubicBezTo>
                  <a:pt x="2489666" y="1394428"/>
                  <a:pt x="2498437" y="1403200"/>
                  <a:pt x="2512885" y="1407843"/>
                </a:cubicBezTo>
                <a:cubicBezTo>
                  <a:pt x="2555711" y="1420743"/>
                  <a:pt x="2598537" y="1433642"/>
                  <a:pt x="2641363" y="1447058"/>
                </a:cubicBezTo>
                <a:cubicBezTo>
                  <a:pt x="2671290" y="1456345"/>
                  <a:pt x="2678514" y="1466665"/>
                  <a:pt x="2677998" y="1498139"/>
                </a:cubicBezTo>
                <a:cubicBezTo>
                  <a:pt x="2677998" y="1501235"/>
                  <a:pt x="2677998" y="1504331"/>
                  <a:pt x="2677998" y="1507427"/>
                </a:cubicBezTo>
                <a:cubicBezTo>
                  <a:pt x="2675934" y="1555929"/>
                  <a:pt x="2660454" y="1571408"/>
                  <a:pt x="2611952" y="1572956"/>
                </a:cubicBezTo>
                <a:cubicBezTo>
                  <a:pt x="2571190" y="1573988"/>
                  <a:pt x="2530944" y="1576052"/>
                  <a:pt x="2490182" y="1576568"/>
                </a:cubicBezTo>
                <a:cubicBezTo>
                  <a:pt x="2474702" y="1577084"/>
                  <a:pt x="2463867" y="1583792"/>
                  <a:pt x="2457675" y="1596691"/>
                </a:cubicBezTo>
                <a:cubicBezTo>
                  <a:pt x="2446324" y="1620942"/>
                  <a:pt x="2439100" y="1646225"/>
                  <a:pt x="2437036" y="1673056"/>
                </a:cubicBezTo>
                <a:cubicBezTo>
                  <a:pt x="2435488" y="1690083"/>
                  <a:pt x="2442712" y="1701435"/>
                  <a:pt x="2457159" y="1710206"/>
                </a:cubicBezTo>
                <a:cubicBezTo>
                  <a:pt x="2493278" y="1732393"/>
                  <a:pt x="2528880" y="1754580"/>
                  <a:pt x="2564483" y="1777283"/>
                </a:cubicBezTo>
                <a:cubicBezTo>
                  <a:pt x="2596989" y="1797406"/>
                  <a:pt x="2601117" y="1809790"/>
                  <a:pt x="2588733" y="1845908"/>
                </a:cubicBezTo>
                <a:cubicBezTo>
                  <a:pt x="2584606" y="1858292"/>
                  <a:pt x="2578930" y="1870159"/>
                  <a:pt x="2571706" y="1880995"/>
                </a:cubicBezTo>
                <a:cubicBezTo>
                  <a:pt x="2564998" y="1890798"/>
                  <a:pt x="2554163" y="1897506"/>
                  <a:pt x="2538684" y="1897506"/>
                </a:cubicBezTo>
                <a:cubicBezTo>
                  <a:pt x="2511337" y="1891314"/>
                  <a:pt x="2483990" y="1885122"/>
                  <a:pt x="2456643" y="1879447"/>
                </a:cubicBezTo>
                <a:cubicBezTo>
                  <a:pt x="2434456" y="1874287"/>
                  <a:pt x="2411753" y="1869643"/>
                  <a:pt x="2389566" y="1863967"/>
                </a:cubicBezTo>
                <a:cubicBezTo>
                  <a:pt x="2375119" y="1860355"/>
                  <a:pt x="2363767" y="1864483"/>
                  <a:pt x="2354479" y="1874803"/>
                </a:cubicBezTo>
                <a:cubicBezTo>
                  <a:pt x="2335389" y="1896990"/>
                  <a:pt x="2320425" y="1922273"/>
                  <a:pt x="2312170" y="1950652"/>
                </a:cubicBezTo>
                <a:cubicBezTo>
                  <a:pt x="2308042" y="1964067"/>
                  <a:pt x="2314234" y="1973870"/>
                  <a:pt x="2322489" y="1983158"/>
                </a:cubicBezTo>
                <a:cubicBezTo>
                  <a:pt x="2352416" y="2015665"/>
                  <a:pt x="2382858" y="2048171"/>
                  <a:pt x="2412785" y="2080162"/>
                </a:cubicBezTo>
                <a:cubicBezTo>
                  <a:pt x="2435488" y="2104413"/>
                  <a:pt x="2436520" y="2118860"/>
                  <a:pt x="2418461" y="2146723"/>
                </a:cubicBezTo>
                <a:cubicBezTo>
                  <a:pt x="2417429" y="2148271"/>
                  <a:pt x="2416397" y="2150335"/>
                  <a:pt x="2414849" y="2151883"/>
                </a:cubicBezTo>
                <a:cubicBezTo>
                  <a:pt x="2380795" y="2197805"/>
                  <a:pt x="2365831" y="2198321"/>
                  <a:pt x="2324037" y="2174586"/>
                </a:cubicBezTo>
                <a:cubicBezTo>
                  <a:pt x="2289982" y="2154979"/>
                  <a:pt x="2253864" y="2137435"/>
                  <a:pt x="2219294" y="2118860"/>
                </a:cubicBezTo>
                <a:cubicBezTo>
                  <a:pt x="2204846" y="2111121"/>
                  <a:pt x="2191431" y="2111121"/>
                  <a:pt x="2178531" y="2120408"/>
                </a:cubicBezTo>
                <a:cubicBezTo>
                  <a:pt x="2157892" y="2134856"/>
                  <a:pt x="2140349" y="2152399"/>
                  <a:pt x="2125386" y="2172522"/>
                </a:cubicBezTo>
                <a:cubicBezTo>
                  <a:pt x="2114550" y="2186969"/>
                  <a:pt x="2114034" y="2201417"/>
                  <a:pt x="2122806" y="2217412"/>
                </a:cubicBezTo>
                <a:cubicBezTo>
                  <a:pt x="2143961" y="2256110"/>
                  <a:pt x="2164600" y="2295324"/>
                  <a:pt x="2184723" y="2334539"/>
                </a:cubicBezTo>
                <a:cubicBezTo>
                  <a:pt x="2198655" y="2361886"/>
                  <a:pt x="2196591" y="2374269"/>
                  <a:pt x="2174404" y="2395424"/>
                </a:cubicBezTo>
                <a:cubicBezTo>
                  <a:pt x="2170792" y="2398520"/>
                  <a:pt x="2167696" y="2402132"/>
                  <a:pt x="2164084" y="2404712"/>
                </a:cubicBezTo>
                <a:cubicBezTo>
                  <a:pt x="2131062" y="2428963"/>
                  <a:pt x="2114034" y="2440830"/>
                  <a:pt x="2075336" y="2401616"/>
                </a:cubicBezTo>
                <a:cubicBezTo>
                  <a:pt x="2047473" y="2373237"/>
                  <a:pt x="2017547" y="2347954"/>
                  <a:pt x="1988652" y="2320607"/>
                </a:cubicBezTo>
                <a:cubicBezTo>
                  <a:pt x="1975236" y="2307708"/>
                  <a:pt x="1960789" y="2305128"/>
                  <a:pt x="1944277" y="2311836"/>
                </a:cubicBezTo>
                <a:cubicBezTo>
                  <a:pt x="1922607" y="2320607"/>
                  <a:pt x="1901968" y="2331959"/>
                  <a:pt x="1883392" y="2346406"/>
                </a:cubicBezTo>
                <a:cubicBezTo>
                  <a:pt x="1867913" y="2358274"/>
                  <a:pt x="1863785" y="2373237"/>
                  <a:pt x="1868429" y="2391812"/>
                </a:cubicBezTo>
                <a:cubicBezTo>
                  <a:pt x="1879264" y="2436702"/>
                  <a:pt x="1889584" y="2482108"/>
                  <a:pt x="1899388" y="2526998"/>
                </a:cubicBezTo>
                <a:cubicBezTo>
                  <a:pt x="1903516" y="2546605"/>
                  <a:pt x="1896808" y="2561569"/>
                  <a:pt x="1879264" y="2571888"/>
                </a:cubicBezTo>
                <a:cubicBezTo>
                  <a:pt x="1867397" y="2579112"/>
                  <a:pt x="1854498" y="2584788"/>
                  <a:pt x="1841082" y="2588916"/>
                </a:cubicBezTo>
                <a:cubicBezTo>
                  <a:pt x="1813736" y="2597687"/>
                  <a:pt x="1798256" y="2592527"/>
                  <a:pt x="1782777" y="2568277"/>
                </a:cubicBezTo>
                <a:cubicBezTo>
                  <a:pt x="1760074" y="2532158"/>
                  <a:pt x="1736855" y="2496556"/>
                  <a:pt x="1715184" y="2459405"/>
                </a:cubicBezTo>
                <a:cubicBezTo>
                  <a:pt x="1703316" y="2439282"/>
                  <a:pt x="1687837" y="2431543"/>
                  <a:pt x="1664618" y="2435670"/>
                </a:cubicBezTo>
                <a:cubicBezTo>
                  <a:pt x="1646043" y="2439282"/>
                  <a:pt x="1627984" y="2443926"/>
                  <a:pt x="1610440" y="2450118"/>
                </a:cubicBezTo>
                <a:cubicBezTo>
                  <a:pt x="1586190" y="2458889"/>
                  <a:pt x="1578450" y="2469209"/>
                  <a:pt x="1577418" y="2495008"/>
                </a:cubicBezTo>
                <a:cubicBezTo>
                  <a:pt x="1575870" y="2535770"/>
                  <a:pt x="1574838" y="2576016"/>
                  <a:pt x="1573806" y="2616778"/>
                </a:cubicBezTo>
                <a:cubicBezTo>
                  <a:pt x="1572774" y="2653929"/>
                  <a:pt x="1563487" y="2665796"/>
                  <a:pt x="1526852" y="2672504"/>
                </a:cubicBezTo>
                <a:cubicBezTo>
                  <a:pt x="1517049" y="2674568"/>
                  <a:pt x="1507245" y="2675600"/>
                  <a:pt x="1497441" y="2676116"/>
                </a:cubicBezTo>
                <a:cubicBezTo>
                  <a:pt x="1473191" y="2677664"/>
                  <a:pt x="1457711" y="2667860"/>
                  <a:pt x="1449972" y="2644125"/>
                </a:cubicBezTo>
                <a:cubicBezTo>
                  <a:pt x="1436040" y="2600783"/>
                  <a:pt x="1422624" y="2557957"/>
                  <a:pt x="1410241" y="2514615"/>
                </a:cubicBezTo>
                <a:cubicBezTo>
                  <a:pt x="1404565" y="2495008"/>
                  <a:pt x="1392698" y="2485720"/>
                  <a:pt x="1373091" y="2482624"/>
                </a:cubicBezTo>
                <a:cubicBezTo>
                  <a:pt x="1350388" y="2479528"/>
                  <a:pt x="1327685" y="2479528"/>
                  <a:pt x="1304982" y="2483140"/>
                </a:cubicBezTo>
                <a:cubicBezTo>
                  <a:pt x="1287955" y="2485720"/>
                  <a:pt x="1277119" y="2494492"/>
                  <a:pt x="1271959" y="2511519"/>
                </a:cubicBezTo>
                <a:cubicBezTo>
                  <a:pt x="1260092" y="2552281"/>
                  <a:pt x="1247192" y="2593043"/>
                  <a:pt x="1234293" y="2633806"/>
                </a:cubicBezTo>
                <a:cubicBezTo>
                  <a:pt x="1222941" y="2670440"/>
                  <a:pt x="1208494" y="2679728"/>
                  <a:pt x="1170828" y="2674568"/>
                </a:cubicBezTo>
                <a:cubicBezTo>
                  <a:pt x="1114070" y="2666828"/>
                  <a:pt x="1107362" y="2659088"/>
                  <a:pt x="1106847" y="2602331"/>
                </a:cubicBezTo>
                <a:cubicBezTo>
                  <a:pt x="1106331" y="2565181"/>
                  <a:pt x="1104783" y="2528546"/>
                  <a:pt x="1103751" y="2491396"/>
                </a:cubicBezTo>
                <a:cubicBezTo>
                  <a:pt x="1103234" y="2474369"/>
                  <a:pt x="1096527" y="2460953"/>
                  <a:pt x="1080532" y="2454245"/>
                </a:cubicBezTo>
                <a:cubicBezTo>
                  <a:pt x="1056281" y="2443926"/>
                  <a:pt x="1031514" y="2436702"/>
                  <a:pt x="1005199" y="2435154"/>
                </a:cubicBezTo>
                <a:cubicBezTo>
                  <a:pt x="989203" y="2434122"/>
                  <a:pt x="977852" y="2440314"/>
                  <a:pt x="969080" y="2454245"/>
                </a:cubicBezTo>
                <a:cubicBezTo>
                  <a:pt x="946894" y="2491396"/>
                  <a:pt x="923159" y="2527514"/>
                  <a:pt x="900456" y="2564149"/>
                </a:cubicBezTo>
                <a:cubicBezTo>
                  <a:pt x="882396" y="2593043"/>
                  <a:pt x="868465" y="2598203"/>
                  <a:pt x="836474" y="2587368"/>
                </a:cubicBezTo>
                <a:cubicBezTo>
                  <a:pt x="834926" y="2586852"/>
                  <a:pt x="833379" y="2586336"/>
                  <a:pt x="831830" y="2585820"/>
                </a:cubicBezTo>
                <a:cubicBezTo>
                  <a:pt x="782297" y="2565697"/>
                  <a:pt x="772493" y="2554345"/>
                  <a:pt x="785392" y="2504811"/>
                </a:cubicBezTo>
                <a:cubicBezTo>
                  <a:pt x="795196" y="2467145"/>
                  <a:pt x="802420" y="2428963"/>
                  <a:pt x="811707" y="2390780"/>
                </a:cubicBezTo>
                <a:cubicBezTo>
                  <a:pt x="816351" y="2371173"/>
                  <a:pt x="811191" y="2356210"/>
                  <a:pt x="794680" y="2344342"/>
                </a:cubicBezTo>
                <a:cubicBezTo>
                  <a:pt x="777137" y="2331959"/>
                  <a:pt x="759078" y="2321123"/>
                  <a:pt x="739470" y="2312352"/>
                </a:cubicBezTo>
                <a:cubicBezTo>
                  <a:pt x="720895" y="2304096"/>
                  <a:pt x="704900" y="2307192"/>
                  <a:pt x="689421" y="2321639"/>
                </a:cubicBezTo>
                <a:cubicBezTo>
                  <a:pt x="658462" y="2351050"/>
                  <a:pt x="626988" y="2379945"/>
                  <a:pt x="596029" y="2408839"/>
                </a:cubicBezTo>
                <a:cubicBezTo>
                  <a:pt x="572810" y="2431027"/>
                  <a:pt x="557847" y="2432058"/>
                  <a:pt x="530500" y="2415031"/>
                </a:cubicBezTo>
                <a:cubicBezTo>
                  <a:pt x="527404" y="2412967"/>
                  <a:pt x="524308" y="2410903"/>
                  <a:pt x="521212" y="2408839"/>
                </a:cubicBezTo>
                <a:cubicBezTo>
                  <a:pt x="481482" y="2380461"/>
                  <a:pt x="477870" y="2365497"/>
                  <a:pt x="500573" y="2322671"/>
                </a:cubicBezTo>
                <a:cubicBezTo>
                  <a:pt x="519148" y="2287585"/>
                  <a:pt x="537207" y="2252498"/>
                  <a:pt x="556298" y="2217928"/>
                </a:cubicBezTo>
                <a:cubicBezTo>
                  <a:pt x="566102" y="2199869"/>
                  <a:pt x="564555" y="2184389"/>
                  <a:pt x="552171" y="2168910"/>
                </a:cubicBezTo>
                <a:cubicBezTo>
                  <a:pt x="538756" y="2151883"/>
                  <a:pt x="523276" y="2136403"/>
                  <a:pt x="505733" y="2122988"/>
                </a:cubicBezTo>
                <a:cubicBezTo>
                  <a:pt x="490254" y="2111121"/>
                  <a:pt x="474774" y="2110089"/>
                  <a:pt x="457747" y="2119376"/>
                </a:cubicBezTo>
                <a:cubicBezTo>
                  <a:pt x="419564" y="2140015"/>
                  <a:pt x="380866" y="2160654"/>
                  <a:pt x="341652" y="2180778"/>
                </a:cubicBezTo>
                <a:cubicBezTo>
                  <a:pt x="314305" y="2195225"/>
                  <a:pt x="298310" y="2191613"/>
                  <a:pt x="278187" y="2168910"/>
                </a:cubicBezTo>
                <a:cubicBezTo>
                  <a:pt x="276639" y="2167362"/>
                  <a:pt x="275607" y="2165814"/>
                  <a:pt x="274059" y="2164266"/>
                </a:cubicBezTo>
                <a:cubicBezTo>
                  <a:pt x="238456" y="2122988"/>
                  <a:pt x="238972" y="2108541"/>
                  <a:pt x="276639" y="2069326"/>
                </a:cubicBezTo>
                <a:cubicBezTo>
                  <a:pt x="302954" y="2041464"/>
                  <a:pt x="327721" y="2013085"/>
                  <a:pt x="354551" y="1986254"/>
                </a:cubicBezTo>
                <a:cubicBezTo>
                  <a:pt x="367967" y="1972323"/>
                  <a:pt x="370547" y="1957875"/>
                  <a:pt x="363839" y="1940848"/>
                </a:cubicBezTo>
                <a:cubicBezTo>
                  <a:pt x="355067" y="1918661"/>
                  <a:pt x="342684" y="1898022"/>
                  <a:pt x="328237" y="1878931"/>
                </a:cubicBezTo>
                <a:cubicBezTo>
                  <a:pt x="316369" y="1863451"/>
                  <a:pt x="300374" y="1861903"/>
                  <a:pt x="283347" y="1866031"/>
                </a:cubicBezTo>
                <a:cubicBezTo>
                  <a:pt x="245680" y="1874803"/>
                  <a:pt x="208530" y="1883574"/>
                  <a:pt x="170864" y="1891830"/>
                </a:cubicBezTo>
                <a:cubicBezTo>
                  <a:pt x="165704" y="1892862"/>
                  <a:pt x="160544" y="1894410"/>
                  <a:pt x="155900" y="1895442"/>
                </a:cubicBezTo>
                <a:cubicBezTo>
                  <a:pt x="127521" y="1900602"/>
                  <a:pt x="113074" y="1893894"/>
                  <a:pt x="100175" y="1868095"/>
                </a:cubicBezTo>
                <a:cubicBezTo>
                  <a:pt x="95531" y="1858292"/>
                  <a:pt x="90887" y="1848488"/>
                  <a:pt x="87275" y="1838169"/>
                </a:cubicBezTo>
                <a:cubicBezTo>
                  <a:pt x="77988" y="1810822"/>
                  <a:pt x="83147" y="1795342"/>
                  <a:pt x="107915" y="1779863"/>
                </a:cubicBezTo>
                <a:cubicBezTo>
                  <a:pt x="143001" y="1757676"/>
                  <a:pt x="178603" y="1735489"/>
                  <a:pt x="213690" y="1713818"/>
                </a:cubicBezTo>
                <a:cubicBezTo>
                  <a:pt x="241552" y="1696275"/>
                  <a:pt x="245680" y="1686471"/>
                  <a:pt x="238972" y="1654481"/>
                </a:cubicBezTo>
                <a:cubicBezTo>
                  <a:pt x="234845" y="1636421"/>
                  <a:pt x="230201" y="1617846"/>
                  <a:pt x="222977" y="1600819"/>
                </a:cubicBezTo>
                <a:cubicBezTo>
                  <a:pt x="215753" y="1583792"/>
                  <a:pt x="203370" y="1575536"/>
                  <a:pt x="184279" y="1575020"/>
                </a:cubicBezTo>
                <a:cubicBezTo>
                  <a:pt x="142485" y="1574504"/>
                  <a:pt x="101207" y="1572956"/>
                  <a:pt x="59413" y="1571408"/>
                </a:cubicBezTo>
                <a:cubicBezTo>
                  <a:pt x="21746" y="1570376"/>
                  <a:pt x="10395" y="1560573"/>
                  <a:pt x="3687" y="1524454"/>
                </a:cubicBezTo>
                <a:cubicBezTo>
                  <a:pt x="3171" y="1520842"/>
                  <a:pt x="2139" y="1517231"/>
                  <a:pt x="1623" y="1513619"/>
                </a:cubicBezTo>
                <a:cubicBezTo>
                  <a:pt x="-4053" y="1467697"/>
                  <a:pt x="3687" y="1455829"/>
                  <a:pt x="48577" y="1442414"/>
                </a:cubicBezTo>
                <a:cubicBezTo>
                  <a:pt x="85727" y="1431062"/>
                  <a:pt x="122877" y="1418679"/>
                  <a:pt x="160544" y="1408359"/>
                </a:cubicBezTo>
                <a:cubicBezTo>
                  <a:pt x="181183" y="1402684"/>
                  <a:pt x="192018" y="1390816"/>
                  <a:pt x="194083" y="1370693"/>
                </a:cubicBezTo>
                <a:cubicBezTo>
                  <a:pt x="196147" y="1346958"/>
                  <a:pt x="197178" y="1322707"/>
                  <a:pt x="192534" y="1298972"/>
                </a:cubicBezTo>
                <a:cubicBezTo>
                  <a:pt x="189954" y="1283493"/>
                  <a:pt x="181183" y="1274205"/>
                  <a:pt x="166220" y="1269561"/>
                </a:cubicBezTo>
                <a:cubicBezTo>
                  <a:pt x="126490" y="1257694"/>
                  <a:pt x="86759" y="1245311"/>
                  <a:pt x="47029" y="1232927"/>
                </a:cubicBezTo>
                <a:cubicBezTo>
                  <a:pt x="3687" y="1219512"/>
                  <a:pt x="-957" y="1212288"/>
                  <a:pt x="1623" y="1166882"/>
                </a:cubicBezTo>
                <a:cubicBezTo>
                  <a:pt x="2139" y="1157594"/>
                  <a:pt x="4203" y="1148307"/>
                  <a:pt x="6267" y="1139535"/>
                </a:cubicBezTo>
                <a:cubicBezTo>
                  <a:pt x="12459" y="1116832"/>
                  <a:pt x="25358" y="1106513"/>
                  <a:pt x="49093" y="1105481"/>
                </a:cubicBezTo>
                <a:cubicBezTo>
                  <a:pt x="87791" y="1103933"/>
                  <a:pt x="125974" y="1102901"/>
                  <a:pt x="164672" y="1101869"/>
                </a:cubicBezTo>
                <a:cubicBezTo>
                  <a:pt x="170348" y="1101869"/>
                  <a:pt x="176023" y="1101353"/>
                  <a:pt x="181699" y="1101353"/>
                </a:cubicBezTo>
                <a:cubicBezTo>
                  <a:pt x="207498" y="1102385"/>
                  <a:pt x="220913" y="1087937"/>
                  <a:pt x="227621" y="1065234"/>
                </a:cubicBezTo>
                <a:cubicBezTo>
                  <a:pt x="232781" y="1048207"/>
                  <a:pt x="237425" y="1031180"/>
                  <a:pt x="241036" y="1014153"/>
                </a:cubicBezTo>
                <a:cubicBezTo>
                  <a:pt x="245680" y="990418"/>
                  <a:pt x="240005" y="979066"/>
                  <a:pt x="219366" y="965651"/>
                </a:cubicBezTo>
                <a:cubicBezTo>
                  <a:pt x="184279" y="943464"/>
                  <a:pt x="148676" y="921277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171731" y="385"/>
                  <a:pt x="1182083" y="-325"/>
                  <a:pt x="1190637" y="143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65EA648-AA2A-4EAF-B24D-111A1DA94E89}"/>
              </a:ext>
            </a:extLst>
          </p:cNvPr>
          <p:cNvSpPr/>
          <p:nvPr/>
        </p:nvSpPr>
        <p:spPr>
          <a:xfrm>
            <a:off x="4176739" y="4653587"/>
            <a:ext cx="1298170" cy="1298170"/>
          </a:xfrm>
          <a:custGeom>
            <a:avLst/>
            <a:gdLst>
              <a:gd name="connsiteX0" fmla="*/ 1484119 w 2968238"/>
              <a:gd name="connsiteY0" fmla="*/ 1312669 h 2968238"/>
              <a:gd name="connsiteX1" fmla="*/ 1312669 w 2968238"/>
              <a:gd name="connsiteY1" fmla="*/ 1484119 h 2968238"/>
              <a:gd name="connsiteX2" fmla="*/ 1484119 w 2968238"/>
              <a:gd name="connsiteY2" fmla="*/ 1655569 h 2968238"/>
              <a:gd name="connsiteX3" fmla="*/ 1655569 w 2968238"/>
              <a:gd name="connsiteY3" fmla="*/ 1484119 h 2968238"/>
              <a:gd name="connsiteX4" fmla="*/ 1484119 w 2968238"/>
              <a:gd name="connsiteY4" fmla="*/ 1312669 h 2968238"/>
              <a:gd name="connsiteX5" fmla="*/ 1484119 w 2968238"/>
              <a:gd name="connsiteY5" fmla="*/ 0 h 2968238"/>
              <a:gd name="connsiteX6" fmla="*/ 2968238 w 2968238"/>
              <a:gd name="connsiteY6" fmla="*/ 1484119 h 2968238"/>
              <a:gd name="connsiteX7" fmla="*/ 1484119 w 2968238"/>
              <a:gd name="connsiteY7" fmla="*/ 2968238 h 2968238"/>
              <a:gd name="connsiteX8" fmla="*/ 0 w 2968238"/>
              <a:gd name="connsiteY8" fmla="*/ 1484119 h 2968238"/>
              <a:gd name="connsiteX9" fmla="*/ 1484119 w 2968238"/>
              <a:gd name="connsiteY9" fmla="*/ 0 h 296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8238" h="2968238">
                <a:moveTo>
                  <a:pt x="1484119" y="1312669"/>
                </a:moveTo>
                <a:cubicBezTo>
                  <a:pt x="1389430" y="1312669"/>
                  <a:pt x="1312669" y="1389430"/>
                  <a:pt x="1312669" y="1484119"/>
                </a:cubicBezTo>
                <a:cubicBezTo>
                  <a:pt x="1312669" y="1578808"/>
                  <a:pt x="1389430" y="1655569"/>
                  <a:pt x="1484119" y="1655569"/>
                </a:cubicBezTo>
                <a:cubicBezTo>
                  <a:pt x="1578808" y="1655569"/>
                  <a:pt x="1655569" y="1578808"/>
                  <a:pt x="1655569" y="1484119"/>
                </a:cubicBezTo>
                <a:cubicBezTo>
                  <a:pt x="1655569" y="1389430"/>
                  <a:pt x="1578808" y="1312669"/>
                  <a:pt x="1484119" y="1312669"/>
                </a:cubicBezTo>
                <a:close/>
                <a:moveTo>
                  <a:pt x="1484119" y="0"/>
                </a:moveTo>
                <a:cubicBezTo>
                  <a:pt x="2303775" y="0"/>
                  <a:pt x="2968238" y="664463"/>
                  <a:pt x="2968238" y="1484119"/>
                </a:cubicBezTo>
                <a:cubicBezTo>
                  <a:pt x="2968238" y="2303775"/>
                  <a:pt x="2303775" y="2968238"/>
                  <a:pt x="1484119" y="2968238"/>
                </a:cubicBezTo>
                <a:cubicBezTo>
                  <a:pt x="664463" y="2968238"/>
                  <a:pt x="0" y="2303775"/>
                  <a:pt x="0" y="1484119"/>
                </a:cubicBezTo>
                <a:cubicBezTo>
                  <a:pt x="0" y="664463"/>
                  <a:pt x="664463" y="0"/>
                  <a:pt x="148411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AC85BAB-4687-423F-8677-EBED505BF997}"/>
              </a:ext>
            </a:extLst>
          </p:cNvPr>
          <p:cNvSpPr/>
          <p:nvPr/>
        </p:nvSpPr>
        <p:spPr>
          <a:xfrm>
            <a:off x="4240224" y="4718200"/>
            <a:ext cx="1171243" cy="1170478"/>
          </a:xfrm>
          <a:custGeom>
            <a:avLst/>
            <a:gdLst>
              <a:gd name="connsiteX0" fmla="*/ 1338961 w 2678023"/>
              <a:gd name="connsiteY0" fmla="*/ 855269 h 2676273"/>
              <a:gd name="connsiteX1" fmla="*/ 857849 w 2678023"/>
              <a:gd name="connsiteY1" fmla="*/ 1336381 h 2676273"/>
              <a:gd name="connsiteX2" fmla="*/ 1338961 w 2678023"/>
              <a:gd name="connsiteY2" fmla="*/ 1817493 h 2676273"/>
              <a:gd name="connsiteX3" fmla="*/ 1820073 w 2678023"/>
              <a:gd name="connsiteY3" fmla="*/ 1336381 h 2676273"/>
              <a:gd name="connsiteX4" fmla="*/ 1338961 w 2678023"/>
              <a:gd name="connsiteY4" fmla="*/ 855269 h 2676273"/>
              <a:gd name="connsiteX5" fmla="*/ 1338961 w 2678023"/>
              <a:gd name="connsiteY5" fmla="*/ 545806 h 2676273"/>
              <a:gd name="connsiteX6" fmla="*/ 2129536 w 2678023"/>
              <a:gd name="connsiteY6" fmla="*/ 1336381 h 2676273"/>
              <a:gd name="connsiteX7" fmla="*/ 1338961 w 2678023"/>
              <a:gd name="connsiteY7" fmla="*/ 2126956 h 2676273"/>
              <a:gd name="connsiteX8" fmla="*/ 548386 w 2678023"/>
              <a:gd name="connsiteY8" fmla="*/ 1336381 h 2676273"/>
              <a:gd name="connsiteX9" fmla="*/ 1338961 w 2678023"/>
              <a:gd name="connsiteY9" fmla="*/ 545806 h 2676273"/>
              <a:gd name="connsiteX10" fmla="*/ 1340068 w 2678023"/>
              <a:gd name="connsiteY10" fmla="*/ 359376 h 2676273"/>
              <a:gd name="connsiteX11" fmla="*/ 361775 w 2678023"/>
              <a:gd name="connsiteY11" fmla="*/ 1331995 h 2676273"/>
              <a:gd name="connsiteX12" fmla="*/ 1338521 w 2678023"/>
              <a:gd name="connsiteY12" fmla="*/ 2312868 h 2676273"/>
              <a:gd name="connsiteX13" fmla="*/ 2316814 w 2678023"/>
              <a:gd name="connsiteY13" fmla="*/ 1335606 h 2676273"/>
              <a:gd name="connsiteX14" fmla="*/ 1340068 w 2678023"/>
              <a:gd name="connsiteY14" fmla="*/ 359376 h 2676273"/>
              <a:gd name="connsiteX15" fmla="*/ 1190637 w 2678023"/>
              <a:gd name="connsiteY15" fmla="*/ 143 h 2676273"/>
              <a:gd name="connsiteX16" fmla="*/ 1235841 w 2678023"/>
              <a:gd name="connsiteY16" fmla="*/ 48758 h 2676273"/>
              <a:gd name="connsiteX17" fmla="*/ 1269895 w 2678023"/>
              <a:gd name="connsiteY17" fmla="*/ 162273 h 2676273"/>
              <a:gd name="connsiteX18" fmla="*/ 1303434 w 2678023"/>
              <a:gd name="connsiteY18" fmla="*/ 192716 h 2676273"/>
              <a:gd name="connsiteX19" fmla="*/ 1376702 w 2678023"/>
              <a:gd name="connsiteY19" fmla="*/ 192716 h 2676273"/>
              <a:gd name="connsiteX20" fmla="*/ 1409209 w 2678023"/>
              <a:gd name="connsiteY20" fmla="*/ 163305 h 2676273"/>
              <a:gd name="connsiteX21" fmla="*/ 1447392 w 2678023"/>
              <a:gd name="connsiteY21" fmla="*/ 37922 h 2676273"/>
              <a:gd name="connsiteX22" fmla="*/ 1499505 w 2678023"/>
              <a:gd name="connsiteY22" fmla="*/ 256 h 2676273"/>
              <a:gd name="connsiteX23" fmla="*/ 1513436 w 2678023"/>
              <a:gd name="connsiteY23" fmla="*/ 772 h 2676273"/>
              <a:gd name="connsiteX24" fmla="*/ 1573290 w 2678023"/>
              <a:gd name="connsiteY24" fmla="*/ 65269 h 2676273"/>
              <a:gd name="connsiteX25" fmla="*/ 1576902 w 2678023"/>
              <a:gd name="connsiteY25" fmla="*/ 185492 h 2676273"/>
              <a:gd name="connsiteX26" fmla="*/ 1598057 w 2678023"/>
              <a:gd name="connsiteY26" fmla="*/ 220578 h 2676273"/>
              <a:gd name="connsiteX27" fmla="*/ 1674422 w 2678023"/>
              <a:gd name="connsiteY27" fmla="*/ 240702 h 2676273"/>
              <a:gd name="connsiteX28" fmla="*/ 1710540 w 2678023"/>
              <a:gd name="connsiteY28" fmla="*/ 221610 h 2676273"/>
              <a:gd name="connsiteX29" fmla="*/ 1779165 w 2678023"/>
              <a:gd name="connsiteY29" fmla="*/ 111707 h 2676273"/>
              <a:gd name="connsiteX30" fmla="*/ 1845726 w 2678023"/>
              <a:gd name="connsiteY30" fmla="*/ 88488 h 2676273"/>
              <a:gd name="connsiteX31" fmla="*/ 1857594 w 2678023"/>
              <a:gd name="connsiteY31" fmla="*/ 92616 h 2676273"/>
              <a:gd name="connsiteX32" fmla="*/ 1895260 w 2678023"/>
              <a:gd name="connsiteY32" fmla="*/ 166401 h 2676273"/>
              <a:gd name="connsiteX33" fmla="*/ 1868429 w 2678023"/>
              <a:gd name="connsiteY33" fmla="*/ 281980 h 2676273"/>
              <a:gd name="connsiteX34" fmla="*/ 1887004 w 2678023"/>
              <a:gd name="connsiteY34" fmla="*/ 332030 h 2676273"/>
              <a:gd name="connsiteX35" fmla="*/ 1946857 w 2678023"/>
              <a:gd name="connsiteY35" fmla="*/ 365052 h 2676273"/>
              <a:gd name="connsiteX36" fmla="*/ 1986588 w 2678023"/>
              <a:gd name="connsiteY36" fmla="*/ 355765 h 2676273"/>
              <a:gd name="connsiteX37" fmla="*/ 2081528 w 2678023"/>
              <a:gd name="connsiteY37" fmla="*/ 267532 h 2676273"/>
              <a:gd name="connsiteX38" fmla="*/ 2151701 w 2678023"/>
              <a:gd name="connsiteY38" fmla="*/ 261857 h 2676273"/>
              <a:gd name="connsiteX39" fmla="*/ 2155312 w 2678023"/>
              <a:gd name="connsiteY39" fmla="*/ 264437 h 2676273"/>
              <a:gd name="connsiteX40" fmla="*/ 2177500 w 2678023"/>
              <a:gd name="connsiteY40" fmla="*/ 353701 h 2676273"/>
              <a:gd name="connsiteX41" fmla="*/ 2122290 w 2678023"/>
              <a:gd name="connsiteY41" fmla="*/ 456896 h 2676273"/>
              <a:gd name="connsiteX42" fmla="*/ 2126934 w 2678023"/>
              <a:gd name="connsiteY42" fmla="*/ 505914 h 2676273"/>
              <a:gd name="connsiteX43" fmla="*/ 2173372 w 2678023"/>
              <a:gd name="connsiteY43" fmla="*/ 551836 h 2676273"/>
              <a:gd name="connsiteX44" fmla="*/ 2219810 w 2678023"/>
              <a:gd name="connsiteY44" fmla="*/ 555964 h 2676273"/>
              <a:gd name="connsiteX45" fmla="*/ 2336937 w 2678023"/>
              <a:gd name="connsiteY45" fmla="*/ 494046 h 2676273"/>
              <a:gd name="connsiteX46" fmla="*/ 2400917 w 2678023"/>
              <a:gd name="connsiteY46" fmla="*/ 507462 h 2676273"/>
              <a:gd name="connsiteX47" fmla="*/ 2420525 w 2678023"/>
              <a:gd name="connsiteY47" fmla="*/ 533777 h 2676273"/>
              <a:gd name="connsiteX48" fmla="*/ 2415365 w 2678023"/>
              <a:gd name="connsiteY48" fmla="*/ 591566 h 2676273"/>
              <a:gd name="connsiteX49" fmla="*/ 2321973 w 2678023"/>
              <a:gd name="connsiteY49" fmla="*/ 692182 h 2676273"/>
              <a:gd name="connsiteX50" fmla="*/ 2313718 w 2678023"/>
              <a:gd name="connsiteY50" fmla="*/ 733460 h 2676273"/>
              <a:gd name="connsiteX51" fmla="*/ 2349320 w 2678023"/>
              <a:gd name="connsiteY51" fmla="*/ 795377 h 2676273"/>
              <a:gd name="connsiteX52" fmla="*/ 2394726 w 2678023"/>
              <a:gd name="connsiteY52" fmla="*/ 810341 h 2676273"/>
              <a:gd name="connsiteX53" fmla="*/ 2526816 w 2678023"/>
              <a:gd name="connsiteY53" fmla="*/ 780414 h 2676273"/>
              <a:gd name="connsiteX54" fmla="*/ 2575834 w 2678023"/>
              <a:gd name="connsiteY54" fmla="*/ 803117 h 2676273"/>
              <a:gd name="connsiteX55" fmla="*/ 2591313 w 2678023"/>
              <a:gd name="connsiteY55" fmla="*/ 838719 h 2676273"/>
              <a:gd name="connsiteX56" fmla="*/ 2570158 w 2678023"/>
              <a:gd name="connsiteY56" fmla="*/ 896509 h 2676273"/>
              <a:gd name="connsiteX57" fmla="*/ 2461287 w 2678023"/>
              <a:gd name="connsiteY57" fmla="*/ 964103 h 2676273"/>
              <a:gd name="connsiteX58" fmla="*/ 2438068 w 2678023"/>
              <a:gd name="connsiteY58" fmla="*/ 1014669 h 2676273"/>
              <a:gd name="connsiteX59" fmla="*/ 2454063 w 2678023"/>
              <a:gd name="connsiteY59" fmla="*/ 1073490 h 2676273"/>
              <a:gd name="connsiteX60" fmla="*/ 2492762 w 2678023"/>
              <a:gd name="connsiteY60" fmla="*/ 1100837 h 2676273"/>
              <a:gd name="connsiteX61" fmla="*/ 2628464 w 2678023"/>
              <a:gd name="connsiteY61" fmla="*/ 1105997 h 2676273"/>
              <a:gd name="connsiteX62" fmla="*/ 2672322 w 2678023"/>
              <a:gd name="connsiteY62" fmla="*/ 1140567 h 2676273"/>
              <a:gd name="connsiteX63" fmla="*/ 2677998 w 2678023"/>
              <a:gd name="connsiteY63" fmla="*/ 1182361 h 2676273"/>
              <a:gd name="connsiteX64" fmla="*/ 2644459 w 2678023"/>
              <a:gd name="connsiteY64" fmla="*/ 1229831 h 2676273"/>
              <a:gd name="connsiteX65" fmla="*/ 2522172 w 2678023"/>
              <a:gd name="connsiteY65" fmla="*/ 1267498 h 2676273"/>
              <a:gd name="connsiteX66" fmla="*/ 2483990 w 2678023"/>
              <a:gd name="connsiteY66" fmla="*/ 1315999 h 2676273"/>
              <a:gd name="connsiteX67" fmla="*/ 2486570 w 2678023"/>
              <a:gd name="connsiteY67" fmla="*/ 1379981 h 2676273"/>
              <a:gd name="connsiteX68" fmla="*/ 2512885 w 2678023"/>
              <a:gd name="connsiteY68" fmla="*/ 1407843 h 2676273"/>
              <a:gd name="connsiteX69" fmla="*/ 2641363 w 2678023"/>
              <a:gd name="connsiteY69" fmla="*/ 1447058 h 2676273"/>
              <a:gd name="connsiteX70" fmla="*/ 2677998 w 2678023"/>
              <a:gd name="connsiteY70" fmla="*/ 1498139 h 2676273"/>
              <a:gd name="connsiteX71" fmla="*/ 2677998 w 2678023"/>
              <a:gd name="connsiteY71" fmla="*/ 1507427 h 2676273"/>
              <a:gd name="connsiteX72" fmla="*/ 2611952 w 2678023"/>
              <a:gd name="connsiteY72" fmla="*/ 1572956 h 2676273"/>
              <a:gd name="connsiteX73" fmla="*/ 2490182 w 2678023"/>
              <a:gd name="connsiteY73" fmla="*/ 1576568 h 2676273"/>
              <a:gd name="connsiteX74" fmla="*/ 2457675 w 2678023"/>
              <a:gd name="connsiteY74" fmla="*/ 1596691 h 2676273"/>
              <a:gd name="connsiteX75" fmla="*/ 2437036 w 2678023"/>
              <a:gd name="connsiteY75" fmla="*/ 1673056 h 2676273"/>
              <a:gd name="connsiteX76" fmla="*/ 2457159 w 2678023"/>
              <a:gd name="connsiteY76" fmla="*/ 1710206 h 2676273"/>
              <a:gd name="connsiteX77" fmla="*/ 2564483 w 2678023"/>
              <a:gd name="connsiteY77" fmla="*/ 1777283 h 2676273"/>
              <a:gd name="connsiteX78" fmla="*/ 2588733 w 2678023"/>
              <a:gd name="connsiteY78" fmla="*/ 1845908 h 2676273"/>
              <a:gd name="connsiteX79" fmla="*/ 2571706 w 2678023"/>
              <a:gd name="connsiteY79" fmla="*/ 1880995 h 2676273"/>
              <a:gd name="connsiteX80" fmla="*/ 2538684 w 2678023"/>
              <a:gd name="connsiteY80" fmla="*/ 1897506 h 2676273"/>
              <a:gd name="connsiteX81" fmla="*/ 2456643 w 2678023"/>
              <a:gd name="connsiteY81" fmla="*/ 1879447 h 2676273"/>
              <a:gd name="connsiteX82" fmla="*/ 2389566 w 2678023"/>
              <a:gd name="connsiteY82" fmla="*/ 1863967 h 2676273"/>
              <a:gd name="connsiteX83" fmla="*/ 2354479 w 2678023"/>
              <a:gd name="connsiteY83" fmla="*/ 1874803 h 2676273"/>
              <a:gd name="connsiteX84" fmla="*/ 2312170 w 2678023"/>
              <a:gd name="connsiteY84" fmla="*/ 1950652 h 2676273"/>
              <a:gd name="connsiteX85" fmla="*/ 2322489 w 2678023"/>
              <a:gd name="connsiteY85" fmla="*/ 1983158 h 2676273"/>
              <a:gd name="connsiteX86" fmla="*/ 2412785 w 2678023"/>
              <a:gd name="connsiteY86" fmla="*/ 2080162 h 2676273"/>
              <a:gd name="connsiteX87" fmla="*/ 2418461 w 2678023"/>
              <a:gd name="connsiteY87" fmla="*/ 2146723 h 2676273"/>
              <a:gd name="connsiteX88" fmla="*/ 2414849 w 2678023"/>
              <a:gd name="connsiteY88" fmla="*/ 2151883 h 2676273"/>
              <a:gd name="connsiteX89" fmla="*/ 2324037 w 2678023"/>
              <a:gd name="connsiteY89" fmla="*/ 2174586 h 2676273"/>
              <a:gd name="connsiteX90" fmla="*/ 2219294 w 2678023"/>
              <a:gd name="connsiteY90" fmla="*/ 2118860 h 2676273"/>
              <a:gd name="connsiteX91" fmla="*/ 2178531 w 2678023"/>
              <a:gd name="connsiteY91" fmla="*/ 2120408 h 2676273"/>
              <a:gd name="connsiteX92" fmla="*/ 2125386 w 2678023"/>
              <a:gd name="connsiteY92" fmla="*/ 2172522 h 2676273"/>
              <a:gd name="connsiteX93" fmla="*/ 2122806 w 2678023"/>
              <a:gd name="connsiteY93" fmla="*/ 2217412 h 2676273"/>
              <a:gd name="connsiteX94" fmla="*/ 2184723 w 2678023"/>
              <a:gd name="connsiteY94" fmla="*/ 2334539 h 2676273"/>
              <a:gd name="connsiteX95" fmla="*/ 2174404 w 2678023"/>
              <a:gd name="connsiteY95" fmla="*/ 2395424 h 2676273"/>
              <a:gd name="connsiteX96" fmla="*/ 2164084 w 2678023"/>
              <a:gd name="connsiteY96" fmla="*/ 2404712 h 2676273"/>
              <a:gd name="connsiteX97" fmla="*/ 2075336 w 2678023"/>
              <a:gd name="connsiteY97" fmla="*/ 2401616 h 2676273"/>
              <a:gd name="connsiteX98" fmla="*/ 1988652 w 2678023"/>
              <a:gd name="connsiteY98" fmla="*/ 2320607 h 2676273"/>
              <a:gd name="connsiteX99" fmla="*/ 1944277 w 2678023"/>
              <a:gd name="connsiteY99" fmla="*/ 2311836 h 2676273"/>
              <a:gd name="connsiteX100" fmla="*/ 1883392 w 2678023"/>
              <a:gd name="connsiteY100" fmla="*/ 2346406 h 2676273"/>
              <a:gd name="connsiteX101" fmla="*/ 1868429 w 2678023"/>
              <a:gd name="connsiteY101" fmla="*/ 2391812 h 2676273"/>
              <a:gd name="connsiteX102" fmla="*/ 1899388 w 2678023"/>
              <a:gd name="connsiteY102" fmla="*/ 2526998 h 2676273"/>
              <a:gd name="connsiteX103" fmla="*/ 1879264 w 2678023"/>
              <a:gd name="connsiteY103" fmla="*/ 2571888 h 2676273"/>
              <a:gd name="connsiteX104" fmla="*/ 1841082 w 2678023"/>
              <a:gd name="connsiteY104" fmla="*/ 2588916 h 2676273"/>
              <a:gd name="connsiteX105" fmla="*/ 1782777 w 2678023"/>
              <a:gd name="connsiteY105" fmla="*/ 2568277 h 2676273"/>
              <a:gd name="connsiteX106" fmla="*/ 1715184 w 2678023"/>
              <a:gd name="connsiteY106" fmla="*/ 2459405 h 2676273"/>
              <a:gd name="connsiteX107" fmla="*/ 1664618 w 2678023"/>
              <a:gd name="connsiteY107" fmla="*/ 2435670 h 2676273"/>
              <a:gd name="connsiteX108" fmla="*/ 1610440 w 2678023"/>
              <a:gd name="connsiteY108" fmla="*/ 2450118 h 2676273"/>
              <a:gd name="connsiteX109" fmla="*/ 1577418 w 2678023"/>
              <a:gd name="connsiteY109" fmla="*/ 2495008 h 2676273"/>
              <a:gd name="connsiteX110" fmla="*/ 1573806 w 2678023"/>
              <a:gd name="connsiteY110" fmla="*/ 2616778 h 2676273"/>
              <a:gd name="connsiteX111" fmla="*/ 1526852 w 2678023"/>
              <a:gd name="connsiteY111" fmla="*/ 2672504 h 2676273"/>
              <a:gd name="connsiteX112" fmla="*/ 1497441 w 2678023"/>
              <a:gd name="connsiteY112" fmla="*/ 2676116 h 2676273"/>
              <a:gd name="connsiteX113" fmla="*/ 1449972 w 2678023"/>
              <a:gd name="connsiteY113" fmla="*/ 2644125 h 2676273"/>
              <a:gd name="connsiteX114" fmla="*/ 1410241 w 2678023"/>
              <a:gd name="connsiteY114" fmla="*/ 2514615 h 2676273"/>
              <a:gd name="connsiteX115" fmla="*/ 1373091 w 2678023"/>
              <a:gd name="connsiteY115" fmla="*/ 2482624 h 2676273"/>
              <a:gd name="connsiteX116" fmla="*/ 1304982 w 2678023"/>
              <a:gd name="connsiteY116" fmla="*/ 2483140 h 2676273"/>
              <a:gd name="connsiteX117" fmla="*/ 1271959 w 2678023"/>
              <a:gd name="connsiteY117" fmla="*/ 2511519 h 2676273"/>
              <a:gd name="connsiteX118" fmla="*/ 1234293 w 2678023"/>
              <a:gd name="connsiteY118" fmla="*/ 2633806 h 2676273"/>
              <a:gd name="connsiteX119" fmla="*/ 1170828 w 2678023"/>
              <a:gd name="connsiteY119" fmla="*/ 2674568 h 2676273"/>
              <a:gd name="connsiteX120" fmla="*/ 1106847 w 2678023"/>
              <a:gd name="connsiteY120" fmla="*/ 2602331 h 2676273"/>
              <a:gd name="connsiteX121" fmla="*/ 1103751 w 2678023"/>
              <a:gd name="connsiteY121" fmla="*/ 2491396 h 2676273"/>
              <a:gd name="connsiteX122" fmla="*/ 1080532 w 2678023"/>
              <a:gd name="connsiteY122" fmla="*/ 2454245 h 2676273"/>
              <a:gd name="connsiteX123" fmla="*/ 1005199 w 2678023"/>
              <a:gd name="connsiteY123" fmla="*/ 2435154 h 2676273"/>
              <a:gd name="connsiteX124" fmla="*/ 969080 w 2678023"/>
              <a:gd name="connsiteY124" fmla="*/ 2454245 h 2676273"/>
              <a:gd name="connsiteX125" fmla="*/ 900456 w 2678023"/>
              <a:gd name="connsiteY125" fmla="*/ 2564149 h 2676273"/>
              <a:gd name="connsiteX126" fmla="*/ 836474 w 2678023"/>
              <a:gd name="connsiteY126" fmla="*/ 2587368 h 2676273"/>
              <a:gd name="connsiteX127" fmla="*/ 831830 w 2678023"/>
              <a:gd name="connsiteY127" fmla="*/ 2585820 h 2676273"/>
              <a:gd name="connsiteX128" fmla="*/ 785392 w 2678023"/>
              <a:gd name="connsiteY128" fmla="*/ 2504811 h 2676273"/>
              <a:gd name="connsiteX129" fmla="*/ 811707 w 2678023"/>
              <a:gd name="connsiteY129" fmla="*/ 2390780 h 2676273"/>
              <a:gd name="connsiteX130" fmla="*/ 794680 w 2678023"/>
              <a:gd name="connsiteY130" fmla="*/ 2344342 h 2676273"/>
              <a:gd name="connsiteX131" fmla="*/ 739470 w 2678023"/>
              <a:gd name="connsiteY131" fmla="*/ 2312352 h 2676273"/>
              <a:gd name="connsiteX132" fmla="*/ 689421 w 2678023"/>
              <a:gd name="connsiteY132" fmla="*/ 2321639 h 2676273"/>
              <a:gd name="connsiteX133" fmla="*/ 596029 w 2678023"/>
              <a:gd name="connsiteY133" fmla="*/ 2408839 h 2676273"/>
              <a:gd name="connsiteX134" fmla="*/ 530500 w 2678023"/>
              <a:gd name="connsiteY134" fmla="*/ 2415031 h 2676273"/>
              <a:gd name="connsiteX135" fmla="*/ 521212 w 2678023"/>
              <a:gd name="connsiteY135" fmla="*/ 2408839 h 2676273"/>
              <a:gd name="connsiteX136" fmla="*/ 500573 w 2678023"/>
              <a:gd name="connsiteY136" fmla="*/ 2322671 h 2676273"/>
              <a:gd name="connsiteX137" fmla="*/ 556298 w 2678023"/>
              <a:gd name="connsiteY137" fmla="*/ 2217928 h 2676273"/>
              <a:gd name="connsiteX138" fmla="*/ 552171 w 2678023"/>
              <a:gd name="connsiteY138" fmla="*/ 2168910 h 2676273"/>
              <a:gd name="connsiteX139" fmla="*/ 505733 w 2678023"/>
              <a:gd name="connsiteY139" fmla="*/ 2122988 h 2676273"/>
              <a:gd name="connsiteX140" fmla="*/ 457747 w 2678023"/>
              <a:gd name="connsiteY140" fmla="*/ 2119376 h 2676273"/>
              <a:gd name="connsiteX141" fmla="*/ 341652 w 2678023"/>
              <a:gd name="connsiteY141" fmla="*/ 2180778 h 2676273"/>
              <a:gd name="connsiteX142" fmla="*/ 278187 w 2678023"/>
              <a:gd name="connsiteY142" fmla="*/ 2168910 h 2676273"/>
              <a:gd name="connsiteX143" fmla="*/ 274059 w 2678023"/>
              <a:gd name="connsiteY143" fmla="*/ 2164266 h 2676273"/>
              <a:gd name="connsiteX144" fmla="*/ 276639 w 2678023"/>
              <a:gd name="connsiteY144" fmla="*/ 2069326 h 2676273"/>
              <a:gd name="connsiteX145" fmla="*/ 354551 w 2678023"/>
              <a:gd name="connsiteY145" fmla="*/ 1986254 h 2676273"/>
              <a:gd name="connsiteX146" fmla="*/ 363839 w 2678023"/>
              <a:gd name="connsiteY146" fmla="*/ 1940848 h 2676273"/>
              <a:gd name="connsiteX147" fmla="*/ 328237 w 2678023"/>
              <a:gd name="connsiteY147" fmla="*/ 1878931 h 2676273"/>
              <a:gd name="connsiteX148" fmla="*/ 283347 w 2678023"/>
              <a:gd name="connsiteY148" fmla="*/ 1866031 h 2676273"/>
              <a:gd name="connsiteX149" fmla="*/ 170864 w 2678023"/>
              <a:gd name="connsiteY149" fmla="*/ 1891830 h 2676273"/>
              <a:gd name="connsiteX150" fmla="*/ 155900 w 2678023"/>
              <a:gd name="connsiteY150" fmla="*/ 1895442 h 2676273"/>
              <a:gd name="connsiteX151" fmla="*/ 100175 w 2678023"/>
              <a:gd name="connsiteY151" fmla="*/ 1868095 h 2676273"/>
              <a:gd name="connsiteX152" fmla="*/ 87275 w 2678023"/>
              <a:gd name="connsiteY152" fmla="*/ 1838169 h 2676273"/>
              <a:gd name="connsiteX153" fmla="*/ 107915 w 2678023"/>
              <a:gd name="connsiteY153" fmla="*/ 1779863 h 2676273"/>
              <a:gd name="connsiteX154" fmla="*/ 213690 w 2678023"/>
              <a:gd name="connsiteY154" fmla="*/ 1713818 h 2676273"/>
              <a:gd name="connsiteX155" fmla="*/ 238972 w 2678023"/>
              <a:gd name="connsiteY155" fmla="*/ 1654481 h 2676273"/>
              <a:gd name="connsiteX156" fmla="*/ 222977 w 2678023"/>
              <a:gd name="connsiteY156" fmla="*/ 1600819 h 2676273"/>
              <a:gd name="connsiteX157" fmla="*/ 184279 w 2678023"/>
              <a:gd name="connsiteY157" fmla="*/ 1575020 h 2676273"/>
              <a:gd name="connsiteX158" fmla="*/ 59413 w 2678023"/>
              <a:gd name="connsiteY158" fmla="*/ 1571408 h 2676273"/>
              <a:gd name="connsiteX159" fmla="*/ 3687 w 2678023"/>
              <a:gd name="connsiteY159" fmla="*/ 1524454 h 2676273"/>
              <a:gd name="connsiteX160" fmla="*/ 1623 w 2678023"/>
              <a:gd name="connsiteY160" fmla="*/ 1513619 h 2676273"/>
              <a:gd name="connsiteX161" fmla="*/ 48577 w 2678023"/>
              <a:gd name="connsiteY161" fmla="*/ 1442414 h 2676273"/>
              <a:gd name="connsiteX162" fmla="*/ 160544 w 2678023"/>
              <a:gd name="connsiteY162" fmla="*/ 1408359 h 2676273"/>
              <a:gd name="connsiteX163" fmla="*/ 194083 w 2678023"/>
              <a:gd name="connsiteY163" fmla="*/ 1370693 h 2676273"/>
              <a:gd name="connsiteX164" fmla="*/ 192534 w 2678023"/>
              <a:gd name="connsiteY164" fmla="*/ 1298972 h 2676273"/>
              <a:gd name="connsiteX165" fmla="*/ 166220 w 2678023"/>
              <a:gd name="connsiteY165" fmla="*/ 1269561 h 2676273"/>
              <a:gd name="connsiteX166" fmla="*/ 47029 w 2678023"/>
              <a:gd name="connsiteY166" fmla="*/ 1232927 h 2676273"/>
              <a:gd name="connsiteX167" fmla="*/ 1623 w 2678023"/>
              <a:gd name="connsiteY167" fmla="*/ 1166882 h 2676273"/>
              <a:gd name="connsiteX168" fmla="*/ 6267 w 2678023"/>
              <a:gd name="connsiteY168" fmla="*/ 1139535 h 2676273"/>
              <a:gd name="connsiteX169" fmla="*/ 49093 w 2678023"/>
              <a:gd name="connsiteY169" fmla="*/ 1105481 h 2676273"/>
              <a:gd name="connsiteX170" fmla="*/ 164672 w 2678023"/>
              <a:gd name="connsiteY170" fmla="*/ 1101869 h 2676273"/>
              <a:gd name="connsiteX171" fmla="*/ 181699 w 2678023"/>
              <a:gd name="connsiteY171" fmla="*/ 1101353 h 2676273"/>
              <a:gd name="connsiteX172" fmla="*/ 227621 w 2678023"/>
              <a:gd name="connsiteY172" fmla="*/ 1065234 h 2676273"/>
              <a:gd name="connsiteX173" fmla="*/ 241036 w 2678023"/>
              <a:gd name="connsiteY173" fmla="*/ 1014153 h 2676273"/>
              <a:gd name="connsiteX174" fmla="*/ 219366 w 2678023"/>
              <a:gd name="connsiteY174" fmla="*/ 965651 h 2676273"/>
              <a:gd name="connsiteX175" fmla="*/ 113590 w 2678023"/>
              <a:gd name="connsiteY175" fmla="*/ 899605 h 2676273"/>
              <a:gd name="connsiteX176" fmla="*/ 89855 w 2678023"/>
              <a:gd name="connsiteY176" fmla="*/ 832012 h 2676273"/>
              <a:gd name="connsiteX177" fmla="*/ 104818 w 2678023"/>
              <a:gd name="connsiteY177" fmla="*/ 799505 h 2676273"/>
              <a:gd name="connsiteX178" fmla="*/ 151256 w 2678023"/>
              <a:gd name="connsiteY178" fmla="*/ 779898 h 2676273"/>
              <a:gd name="connsiteX179" fmla="*/ 283347 w 2678023"/>
              <a:gd name="connsiteY179" fmla="*/ 810341 h 2676273"/>
              <a:gd name="connsiteX180" fmla="*/ 331332 w 2678023"/>
              <a:gd name="connsiteY180" fmla="*/ 794345 h 2676273"/>
              <a:gd name="connsiteX181" fmla="*/ 363839 w 2678023"/>
              <a:gd name="connsiteY181" fmla="*/ 737588 h 2676273"/>
              <a:gd name="connsiteX182" fmla="*/ 354551 w 2678023"/>
              <a:gd name="connsiteY182" fmla="*/ 689086 h 2676273"/>
              <a:gd name="connsiteX183" fmla="*/ 266835 w 2678023"/>
              <a:gd name="connsiteY183" fmla="*/ 595694 h 2676273"/>
              <a:gd name="connsiteX184" fmla="*/ 261675 w 2678023"/>
              <a:gd name="connsiteY184" fmla="*/ 529133 h 2676273"/>
              <a:gd name="connsiteX185" fmla="*/ 270447 w 2678023"/>
              <a:gd name="connsiteY185" fmla="*/ 516233 h 2676273"/>
              <a:gd name="connsiteX186" fmla="*/ 349907 w 2678023"/>
              <a:gd name="connsiteY186" fmla="*/ 498690 h 2676273"/>
              <a:gd name="connsiteX187" fmla="*/ 457231 w 2678023"/>
              <a:gd name="connsiteY187" fmla="*/ 555964 h 2676273"/>
              <a:gd name="connsiteX188" fmla="*/ 507797 w 2678023"/>
              <a:gd name="connsiteY188" fmla="*/ 551320 h 2676273"/>
              <a:gd name="connsiteX189" fmla="*/ 551139 w 2678023"/>
              <a:gd name="connsiteY189" fmla="*/ 508494 h 2676273"/>
              <a:gd name="connsiteX190" fmla="*/ 556815 w 2678023"/>
              <a:gd name="connsiteY190" fmla="*/ 456896 h 2676273"/>
              <a:gd name="connsiteX191" fmla="*/ 494381 w 2678023"/>
              <a:gd name="connsiteY191" fmla="*/ 339769 h 2676273"/>
              <a:gd name="connsiteX192" fmla="*/ 505217 w 2678023"/>
              <a:gd name="connsiteY192" fmla="*/ 280432 h 2676273"/>
              <a:gd name="connsiteX193" fmla="*/ 537723 w 2678023"/>
              <a:gd name="connsiteY193" fmla="*/ 256181 h 2676273"/>
              <a:gd name="connsiteX194" fmla="*/ 590353 w 2678023"/>
              <a:gd name="connsiteY194" fmla="*/ 261857 h 2676273"/>
              <a:gd name="connsiteX195" fmla="*/ 679617 w 2678023"/>
              <a:gd name="connsiteY195" fmla="*/ 344929 h 2676273"/>
              <a:gd name="connsiteX196" fmla="*/ 754950 w 2678023"/>
              <a:gd name="connsiteY196" fmla="*/ 355765 h 2676273"/>
              <a:gd name="connsiteX197" fmla="*/ 797260 w 2678023"/>
              <a:gd name="connsiteY197" fmla="*/ 329450 h 2676273"/>
              <a:gd name="connsiteX198" fmla="*/ 811707 w 2678023"/>
              <a:gd name="connsiteY198" fmla="*/ 285076 h 2676273"/>
              <a:gd name="connsiteX199" fmla="*/ 781781 w 2678023"/>
              <a:gd name="connsiteY199" fmla="*/ 156081 h 2676273"/>
              <a:gd name="connsiteX200" fmla="*/ 807064 w 2678023"/>
              <a:gd name="connsiteY200" fmla="*/ 100872 h 2676273"/>
              <a:gd name="connsiteX201" fmla="*/ 841634 w 2678023"/>
              <a:gd name="connsiteY201" fmla="*/ 86424 h 2676273"/>
              <a:gd name="connsiteX202" fmla="*/ 896328 w 2678023"/>
              <a:gd name="connsiteY202" fmla="*/ 106031 h 2676273"/>
              <a:gd name="connsiteX203" fmla="*/ 965469 w 2678023"/>
              <a:gd name="connsiteY203" fmla="*/ 217483 h 2676273"/>
              <a:gd name="connsiteX204" fmla="*/ 1013455 w 2678023"/>
              <a:gd name="connsiteY204" fmla="*/ 240702 h 2676273"/>
              <a:gd name="connsiteX205" fmla="*/ 1077952 w 2678023"/>
              <a:gd name="connsiteY205" fmla="*/ 222642 h 2676273"/>
              <a:gd name="connsiteX206" fmla="*/ 1101687 w 2678023"/>
              <a:gd name="connsiteY206" fmla="*/ 188072 h 2676273"/>
              <a:gd name="connsiteX207" fmla="*/ 1106847 w 2678023"/>
              <a:gd name="connsiteY207" fmla="*/ 53918 h 2676273"/>
              <a:gd name="connsiteX208" fmla="*/ 1145029 w 2678023"/>
              <a:gd name="connsiteY208" fmla="*/ 4900 h 2676273"/>
              <a:gd name="connsiteX209" fmla="*/ 1158960 w 2678023"/>
              <a:gd name="connsiteY209" fmla="*/ 1804 h 2676273"/>
              <a:gd name="connsiteX210" fmla="*/ 1190637 w 2678023"/>
              <a:gd name="connsiteY210" fmla="*/ 143 h 267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2678023" h="2676273">
                <a:moveTo>
                  <a:pt x="1338961" y="855269"/>
                </a:moveTo>
                <a:cubicBezTo>
                  <a:pt x="1073250" y="855269"/>
                  <a:pt x="857849" y="1070670"/>
                  <a:pt x="857849" y="1336381"/>
                </a:cubicBezTo>
                <a:cubicBezTo>
                  <a:pt x="857849" y="1602092"/>
                  <a:pt x="1073250" y="1817493"/>
                  <a:pt x="1338961" y="1817493"/>
                </a:cubicBezTo>
                <a:cubicBezTo>
                  <a:pt x="1604672" y="1817493"/>
                  <a:pt x="1820073" y="1602092"/>
                  <a:pt x="1820073" y="1336381"/>
                </a:cubicBezTo>
                <a:cubicBezTo>
                  <a:pt x="1820073" y="1070670"/>
                  <a:pt x="1604672" y="855269"/>
                  <a:pt x="1338961" y="855269"/>
                </a:cubicBezTo>
                <a:close/>
                <a:moveTo>
                  <a:pt x="1338961" y="545806"/>
                </a:moveTo>
                <a:cubicBezTo>
                  <a:pt x="1775584" y="545806"/>
                  <a:pt x="2129536" y="899758"/>
                  <a:pt x="2129536" y="1336381"/>
                </a:cubicBezTo>
                <a:cubicBezTo>
                  <a:pt x="2129536" y="1773004"/>
                  <a:pt x="1775584" y="2126956"/>
                  <a:pt x="1338961" y="2126956"/>
                </a:cubicBezTo>
                <a:cubicBezTo>
                  <a:pt x="902338" y="2126956"/>
                  <a:pt x="548386" y="1773004"/>
                  <a:pt x="548386" y="1336381"/>
                </a:cubicBezTo>
                <a:cubicBezTo>
                  <a:pt x="548386" y="899758"/>
                  <a:pt x="902338" y="545806"/>
                  <a:pt x="1338961" y="545806"/>
                </a:cubicBezTo>
                <a:close/>
                <a:moveTo>
                  <a:pt x="1340068" y="359376"/>
                </a:moveTo>
                <a:cubicBezTo>
                  <a:pt x="796228" y="358860"/>
                  <a:pt x="363839" y="794861"/>
                  <a:pt x="361775" y="1331995"/>
                </a:cubicBezTo>
                <a:cubicBezTo>
                  <a:pt x="359711" y="1882027"/>
                  <a:pt x="806032" y="2314416"/>
                  <a:pt x="1338521" y="2312868"/>
                </a:cubicBezTo>
                <a:cubicBezTo>
                  <a:pt x="1869461" y="2314932"/>
                  <a:pt x="2317329" y="1887702"/>
                  <a:pt x="2316814" y="1335606"/>
                </a:cubicBezTo>
                <a:cubicBezTo>
                  <a:pt x="2316298" y="792797"/>
                  <a:pt x="1880813" y="359892"/>
                  <a:pt x="1340068" y="359376"/>
                </a:cubicBezTo>
                <a:close/>
                <a:moveTo>
                  <a:pt x="1190637" y="143"/>
                </a:moveTo>
                <a:cubicBezTo>
                  <a:pt x="1216299" y="1546"/>
                  <a:pt x="1225780" y="13543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3"/>
                  <a:pt x="2498437" y="942948"/>
                  <a:pt x="2461287" y="964103"/>
                </a:cubicBezTo>
                <a:cubicBezTo>
                  <a:pt x="2440132" y="976486"/>
                  <a:pt x="2434456" y="992998"/>
                  <a:pt x="2438068" y="1014669"/>
                </a:cubicBezTo>
                <a:cubicBezTo>
                  <a:pt x="2441164" y="1034792"/>
                  <a:pt x="2446840" y="1054399"/>
                  <a:pt x="2454063" y="1073490"/>
                </a:cubicBezTo>
                <a:cubicBezTo>
                  <a:pt x="2460771" y="1091033"/>
                  <a:pt x="2472638" y="1100321"/>
                  <a:pt x="2492762" y="1100837"/>
                </a:cubicBezTo>
                <a:cubicBezTo>
                  <a:pt x="2538168" y="1101353"/>
                  <a:pt x="2583058" y="1104449"/>
                  <a:pt x="2628464" y="1105997"/>
                </a:cubicBezTo>
                <a:cubicBezTo>
                  <a:pt x="2653230" y="1107029"/>
                  <a:pt x="2665614" y="1116832"/>
                  <a:pt x="2672322" y="1140567"/>
                </a:cubicBezTo>
                <a:cubicBezTo>
                  <a:pt x="2676449" y="1153983"/>
                  <a:pt x="2677998" y="1167914"/>
                  <a:pt x="2677998" y="1182361"/>
                </a:cubicBezTo>
                <a:cubicBezTo>
                  <a:pt x="2677998" y="1210224"/>
                  <a:pt x="2670258" y="1221576"/>
                  <a:pt x="2644459" y="1229831"/>
                </a:cubicBezTo>
                <a:cubicBezTo>
                  <a:pt x="2603697" y="1242731"/>
                  <a:pt x="2562934" y="1255114"/>
                  <a:pt x="2522172" y="1267498"/>
                </a:cubicBezTo>
                <a:cubicBezTo>
                  <a:pt x="2492762" y="1276269"/>
                  <a:pt x="2485022" y="1285557"/>
                  <a:pt x="2483990" y="1315999"/>
                </a:cubicBezTo>
                <a:cubicBezTo>
                  <a:pt x="2483474" y="1337154"/>
                  <a:pt x="2481926" y="1358825"/>
                  <a:pt x="2486570" y="1379981"/>
                </a:cubicBezTo>
                <a:cubicBezTo>
                  <a:pt x="2489666" y="1394428"/>
                  <a:pt x="2498437" y="1403200"/>
                  <a:pt x="2512885" y="1407843"/>
                </a:cubicBezTo>
                <a:cubicBezTo>
                  <a:pt x="2555711" y="1420743"/>
                  <a:pt x="2598537" y="1433642"/>
                  <a:pt x="2641363" y="1447058"/>
                </a:cubicBezTo>
                <a:cubicBezTo>
                  <a:pt x="2671290" y="1456345"/>
                  <a:pt x="2678514" y="1466665"/>
                  <a:pt x="2677998" y="1498139"/>
                </a:cubicBezTo>
                <a:cubicBezTo>
                  <a:pt x="2677998" y="1501235"/>
                  <a:pt x="2677998" y="1504331"/>
                  <a:pt x="2677998" y="1507427"/>
                </a:cubicBezTo>
                <a:cubicBezTo>
                  <a:pt x="2675934" y="1555929"/>
                  <a:pt x="2660454" y="1571408"/>
                  <a:pt x="2611952" y="1572956"/>
                </a:cubicBezTo>
                <a:cubicBezTo>
                  <a:pt x="2571190" y="1573988"/>
                  <a:pt x="2530944" y="1576052"/>
                  <a:pt x="2490182" y="1576568"/>
                </a:cubicBezTo>
                <a:cubicBezTo>
                  <a:pt x="2474702" y="1577084"/>
                  <a:pt x="2463867" y="1583792"/>
                  <a:pt x="2457675" y="1596691"/>
                </a:cubicBezTo>
                <a:cubicBezTo>
                  <a:pt x="2446324" y="1620942"/>
                  <a:pt x="2439100" y="1646225"/>
                  <a:pt x="2437036" y="1673056"/>
                </a:cubicBezTo>
                <a:cubicBezTo>
                  <a:pt x="2435488" y="1690083"/>
                  <a:pt x="2442712" y="1701435"/>
                  <a:pt x="2457159" y="1710206"/>
                </a:cubicBezTo>
                <a:cubicBezTo>
                  <a:pt x="2493278" y="1732393"/>
                  <a:pt x="2528880" y="1754580"/>
                  <a:pt x="2564483" y="1777283"/>
                </a:cubicBezTo>
                <a:cubicBezTo>
                  <a:pt x="2596989" y="1797406"/>
                  <a:pt x="2601117" y="1809790"/>
                  <a:pt x="2588733" y="1845908"/>
                </a:cubicBezTo>
                <a:cubicBezTo>
                  <a:pt x="2584606" y="1858292"/>
                  <a:pt x="2578930" y="1870159"/>
                  <a:pt x="2571706" y="1880995"/>
                </a:cubicBezTo>
                <a:cubicBezTo>
                  <a:pt x="2564998" y="1890798"/>
                  <a:pt x="2554163" y="1897506"/>
                  <a:pt x="2538684" y="1897506"/>
                </a:cubicBezTo>
                <a:cubicBezTo>
                  <a:pt x="2511337" y="1891314"/>
                  <a:pt x="2483990" y="1885122"/>
                  <a:pt x="2456643" y="1879447"/>
                </a:cubicBezTo>
                <a:cubicBezTo>
                  <a:pt x="2434456" y="1874287"/>
                  <a:pt x="2411753" y="1869643"/>
                  <a:pt x="2389566" y="1863967"/>
                </a:cubicBezTo>
                <a:cubicBezTo>
                  <a:pt x="2375119" y="1860355"/>
                  <a:pt x="2363767" y="1864483"/>
                  <a:pt x="2354479" y="1874803"/>
                </a:cubicBezTo>
                <a:cubicBezTo>
                  <a:pt x="2335389" y="1896990"/>
                  <a:pt x="2320425" y="1922273"/>
                  <a:pt x="2312170" y="1950652"/>
                </a:cubicBezTo>
                <a:cubicBezTo>
                  <a:pt x="2308042" y="1964067"/>
                  <a:pt x="2314234" y="1973870"/>
                  <a:pt x="2322489" y="1983158"/>
                </a:cubicBezTo>
                <a:cubicBezTo>
                  <a:pt x="2352416" y="2015665"/>
                  <a:pt x="2382858" y="2048171"/>
                  <a:pt x="2412785" y="2080162"/>
                </a:cubicBezTo>
                <a:cubicBezTo>
                  <a:pt x="2435488" y="2104413"/>
                  <a:pt x="2436520" y="2118860"/>
                  <a:pt x="2418461" y="2146723"/>
                </a:cubicBezTo>
                <a:cubicBezTo>
                  <a:pt x="2417429" y="2148271"/>
                  <a:pt x="2416397" y="2150335"/>
                  <a:pt x="2414849" y="2151883"/>
                </a:cubicBezTo>
                <a:cubicBezTo>
                  <a:pt x="2380795" y="2197805"/>
                  <a:pt x="2365831" y="2198321"/>
                  <a:pt x="2324037" y="2174586"/>
                </a:cubicBezTo>
                <a:cubicBezTo>
                  <a:pt x="2289982" y="2154979"/>
                  <a:pt x="2253864" y="2137435"/>
                  <a:pt x="2219294" y="2118860"/>
                </a:cubicBezTo>
                <a:cubicBezTo>
                  <a:pt x="2204846" y="2111121"/>
                  <a:pt x="2191431" y="2111121"/>
                  <a:pt x="2178531" y="2120408"/>
                </a:cubicBezTo>
                <a:cubicBezTo>
                  <a:pt x="2157892" y="2134856"/>
                  <a:pt x="2140349" y="2152399"/>
                  <a:pt x="2125386" y="2172522"/>
                </a:cubicBezTo>
                <a:cubicBezTo>
                  <a:pt x="2114550" y="2186969"/>
                  <a:pt x="2114034" y="2201417"/>
                  <a:pt x="2122806" y="2217412"/>
                </a:cubicBezTo>
                <a:cubicBezTo>
                  <a:pt x="2143961" y="2256110"/>
                  <a:pt x="2164600" y="2295324"/>
                  <a:pt x="2184723" y="2334539"/>
                </a:cubicBezTo>
                <a:cubicBezTo>
                  <a:pt x="2198655" y="2361886"/>
                  <a:pt x="2196591" y="2374269"/>
                  <a:pt x="2174404" y="2395424"/>
                </a:cubicBezTo>
                <a:cubicBezTo>
                  <a:pt x="2170792" y="2398520"/>
                  <a:pt x="2167696" y="2402132"/>
                  <a:pt x="2164084" y="2404712"/>
                </a:cubicBezTo>
                <a:cubicBezTo>
                  <a:pt x="2131062" y="2428963"/>
                  <a:pt x="2114034" y="2440830"/>
                  <a:pt x="2075336" y="2401616"/>
                </a:cubicBezTo>
                <a:cubicBezTo>
                  <a:pt x="2047473" y="2373237"/>
                  <a:pt x="2017547" y="2347954"/>
                  <a:pt x="1988652" y="2320607"/>
                </a:cubicBezTo>
                <a:cubicBezTo>
                  <a:pt x="1975236" y="2307708"/>
                  <a:pt x="1960789" y="2305128"/>
                  <a:pt x="1944277" y="2311836"/>
                </a:cubicBezTo>
                <a:cubicBezTo>
                  <a:pt x="1922607" y="2320607"/>
                  <a:pt x="1901968" y="2331959"/>
                  <a:pt x="1883392" y="2346406"/>
                </a:cubicBezTo>
                <a:cubicBezTo>
                  <a:pt x="1867913" y="2358274"/>
                  <a:pt x="1863785" y="2373237"/>
                  <a:pt x="1868429" y="2391812"/>
                </a:cubicBezTo>
                <a:cubicBezTo>
                  <a:pt x="1879264" y="2436702"/>
                  <a:pt x="1889584" y="2482108"/>
                  <a:pt x="1899388" y="2526998"/>
                </a:cubicBezTo>
                <a:cubicBezTo>
                  <a:pt x="1903516" y="2546605"/>
                  <a:pt x="1896808" y="2561569"/>
                  <a:pt x="1879264" y="2571888"/>
                </a:cubicBezTo>
                <a:cubicBezTo>
                  <a:pt x="1867397" y="2579112"/>
                  <a:pt x="1854498" y="2584788"/>
                  <a:pt x="1841082" y="2588916"/>
                </a:cubicBezTo>
                <a:cubicBezTo>
                  <a:pt x="1813736" y="2597687"/>
                  <a:pt x="1798256" y="2592527"/>
                  <a:pt x="1782777" y="2568277"/>
                </a:cubicBezTo>
                <a:cubicBezTo>
                  <a:pt x="1760074" y="2532158"/>
                  <a:pt x="1736855" y="2496556"/>
                  <a:pt x="1715184" y="2459405"/>
                </a:cubicBezTo>
                <a:cubicBezTo>
                  <a:pt x="1703316" y="2439282"/>
                  <a:pt x="1687837" y="2431543"/>
                  <a:pt x="1664618" y="2435670"/>
                </a:cubicBezTo>
                <a:cubicBezTo>
                  <a:pt x="1646043" y="2439282"/>
                  <a:pt x="1627984" y="2443926"/>
                  <a:pt x="1610440" y="2450118"/>
                </a:cubicBezTo>
                <a:cubicBezTo>
                  <a:pt x="1586190" y="2458889"/>
                  <a:pt x="1578450" y="2469209"/>
                  <a:pt x="1577418" y="2495008"/>
                </a:cubicBezTo>
                <a:cubicBezTo>
                  <a:pt x="1575870" y="2535770"/>
                  <a:pt x="1574838" y="2576016"/>
                  <a:pt x="1573806" y="2616778"/>
                </a:cubicBezTo>
                <a:cubicBezTo>
                  <a:pt x="1572774" y="2653929"/>
                  <a:pt x="1563487" y="2665796"/>
                  <a:pt x="1526852" y="2672504"/>
                </a:cubicBezTo>
                <a:cubicBezTo>
                  <a:pt x="1517049" y="2674568"/>
                  <a:pt x="1507245" y="2675600"/>
                  <a:pt x="1497441" y="2676116"/>
                </a:cubicBezTo>
                <a:cubicBezTo>
                  <a:pt x="1473191" y="2677664"/>
                  <a:pt x="1457711" y="2667860"/>
                  <a:pt x="1449972" y="2644125"/>
                </a:cubicBezTo>
                <a:cubicBezTo>
                  <a:pt x="1436040" y="2600783"/>
                  <a:pt x="1422624" y="2557957"/>
                  <a:pt x="1410241" y="2514615"/>
                </a:cubicBezTo>
                <a:cubicBezTo>
                  <a:pt x="1404565" y="2495008"/>
                  <a:pt x="1392698" y="2485720"/>
                  <a:pt x="1373091" y="2482624"/>
                </a:cubicBezTo>
                <a:cubicBezTo>
                  <a:pt x="1350388" y="2479528"/>
                  <a:pt x="1327685" y="2479528"/>
                  <a:pt x="1304982" y="2483140"/>
                </a:cubicBezTo>
                <a:cubicBezTo>
                  <a:pt x="1287955" y="2485720"/>
                  <a:pt x="1277119" y="2494492"/>
                  <a:pt x="1271959" y="2511519"/>
                </a:cubicBezTo>
                <a:cubicBezTo>
                  <a:pt x="1260092" y="2552281"/>
                  <a:pt x="1247192" y="2593043"/>
                  <a:pt x="1234293" y="2633806"/>
                </a:cubicBezTo>
                <a:cubicBezTo>
                  <a:pt x="1222941" y="2670440"/>
                  <a:pt x="1208494" y="2679728"/>
                  <a:pt x="1170828" y="2674568"/>
                </a:cubicBezTo>
                <a:cubicBezTo>
                  <a:pt x="1114070" y="2666828"/>
                  <a:pt x="1107362" y="2659088"/>
                  <a:pt x="1106847" y="2602331"/>
                </a:cubicBezTo>
                <a:cubicBezTo>
                  <a:pt x="1106331" y="2565181"/>
                  <a:pt x="1104783" y="2528546"/>
                  <a:pt x="1103751" y="2491396"/>
                </a:cubicBezTo>
                <a:cubicBezTo>
                  <a:pt x="1103234" y="2474369"/>
                  <a:pt x="1096527" y="2460953"/>
                  <a:pt x="1080532" y="2454245"/>
                </a:cubicBezTo>
                <a:cubicBezTo>
                  <a:pt x="1056281" y="2443926"/>
                  <a:pt x="1031514" y="2436702"/>
                  <a:pt x="1005199" y="2435154"/>
                </a:cubicBezTo>
                <a:cubicBezTo>
                  <a:pt x="989203" y="2434122"/>
                  <a:pt x="977852" y="2440314"/>
                  <a:pt x="969080" y="2454245"/>
                </a:cubicBezTo>
                <a:cubicBezTo>
                  <a:pt x="946894" y="2491396"/>
                  <a:pt x="923159" y="2527514"/>
                  <a:pt x="900456" y="2564149"/>
                </a:cubicBezTo>
                <a:cubicBezTo>
                  <a:pt x="882396" y="2593043"/>
                  <a:pt x="868465" y="2598203"/>
                  <a:pt x="836474" y="2587368"/>
                </a:cubicBezTo>
                <a:cubicBezTo>
                  <a:pt x="834926" y="2586852"/>
                  <a:pt x="833379" y="2586336"/>
                  <a:pt x="831830" y="2585820"/>
                </a:cubicBezTo>
                <a:cubicBezTo>
                  <a:pt x="782297" y="2565697"/>
                  <a:pt x="772493" y="2554345"/>
                  <a:pt x="785392" y="2504811"/>
                </a:cubicBezTo>
                <a:cubicBezTo>
                  <a:pt x="795196" y="2467145"/>
                  <a:pt x="802420" y="2428963"/>
                  <a:pt x="811707" y="2390780"/>
                </a:cubicBezTo>
                <a:cubicBezTo>
                  <a:pt x="816351" y="2371173"/>
                  <a:pt x="811191" y="2356210"/>
                  <a:pt x="794680" y="2344342"/>
                </a:cubicBezTo>
                <a:cubicBezTo>
                  <a:pt x="777137" y="2331959"/>
                  <a:pt x="759078" y="2321123"/>
                  <a:pt x="739470" y="2312352"/>
                </a:cubicBezTo>
                <a:cubicBezTo>
                  <a:pt x="720895" y="2304096"/>
                  <a:pt x="704900" y="2307192"/>
                  <a:pt x="689421" y="2321639"/>
                </a:cubicBezTo>
                <a:cubicBezTo>
                  <a:pt x="658462" y="2351050"/>
                  <a:pt x="626988" y="2379945"/>
                  <a:pt x="596029" y="2408839"/>
                </a:cubicBezTo>
                <a:cubicBezTo>
                  <a:pt x="572810" y="2431027"/>
                  <a:pt x="557847" y="2432058"/>
                  <a:pt x="530500" y="2415031"/>
                </a:cubicBezTo>
                <a:cubicBezTo>
                  <a:pt x="527404" y="2412967"/>
                  <a:pt x="524308" y="2410903"/>
                  <a:pt x="521212" y="2408839"/>
                </a:cubicBezTo>
                <a:cubicBezTo>
                  <a:pt x="481482" y="2380461"/>
                  <a:pt x="477870" y="2365497"/>
                  <a:pt x="500573" y="2322671"/>
                </a:cubicBezTo>
                <a:cubicBezTo>
                  <a:pt x="519148" y="2287585"/>
                  <a:pt x="537207" y="2252498"/>
                  <a:pt x="556298" y="2217928"/>
                </a:cubicBezTo>
                <a:cubicBezTo>
                  <a:pt x="566102" y="2199869"/>
                  <a:pt x="564555" y="2184389"/>
                  <a:pt x="552171" y="2168910"/>
                </a:cubicBezTo>
                <a:cubicBezTo>
                  <a:pt x="538756" y="2151883"/>
                  <a:pt x="523276" y="2136403"/>
                  <a:pt x="505733" y="2122988"/>
                </a:cubicBezTo>
                <a:cubicBezTo>
                  <a:pt x="490254" y="2111121"/>
                  <a:pt x="474774" y="2110089"/>
                  <a:pt x="457747" y="2119376"/>
                </a:cubicBezTo>
                <a:cubicBezTo>
                  <a:pt x="419564" y="2140015"/>
                  <a:pt x="380866" y="2160654"/>
                  <a:pt x="341652" y="2180778"/>
                </a:cubicBezTo>
                <a:cubicBezTo>
                  <a:pt x="314305" y="2195225"/>
                  <a:pt x="298310" y="2191613"/>
                  <a:pt x="278187" y="2168910"/>
                </a:cubicBezTo>
                <a:cubicBezTo>
                  <a:pt x="276639" y="2167362"/>
                  <a:pt x="275607" y="2165814"/>
                  <a:pt x="274059" y="2164266"/>
                </a:cubicBezTo>
                <a:cubicBezTo>
                  <a:pt x="238456" y="2122988"/>
                  <a:pt x="238972" y="2108541"/>
                  <a:pt x="276639" y="2069326"/>
                </a:cubicBezTo>
                <a:cubicBezTo>
                  <a:pt x="302954" y="2041464"/>
                  <a:pt x="327721" y="2013085"/>
                  <a:pt x="354551" y="1986254"/>
                </a:cubicBezTo>
                <a:cubicBezTo>
                  <a:pt x="367967" y="1972323"/>
                  <a:pt x="370547" y="1957875"/>
                  <a:pt x="363839" y="1940848"/>
                </a:cubicBezTo>
                <a:cubicBezTo>
                  <a:pt x="355067" y="1918661"/>
                  <a:pt x="342684" y="1898022"/>
                  <a:pt x="328237" y="1878931"/>
                </a:cubicBezTo>
                <a:cubicBezTo>
                  <a:pt x="316369" y="1863451"/>
                  <a:pt x="300374" y="1861903"/>
                  <a:pt x="283347" y="1866031"/>
                </a:cubicBezTo>
                <a:cubicBezTo>
                  <a:pt x="245680" y="1874803"/>
                  <a:pt x="208530" y="1883574"/>
                  <a:pt x="170864" y="1891830"/>
                </a:cubicBezTo>
                <a:cubicBezTo>
                  <a:pt x="165704" y="1892862"/>
                  <a:pt x="160544" y="1894410"/>
                  <a:pt x="155900" y="1895442"/>
                </a:cubicBezTo>
                <a:cubicBezTo>
                  <a:pt x="127521" y="1900602"/>
                  <a:pt x="113074" y="1893894"/>
                  <a:pt x="100175" y="1868095"/>
                </a:cubicBezTo>
                <a:cubicBezTo>
                  <a:pt x="95531" y="1858292"/>
                  <a:pt x="90887" y="1848488"/>
                  <a:pt x="87275" y="1838169"/>
                </a:cubicBezTo>
                <a:cubicBezTo>
                  <a:pt x="77988" y="1810822"/>
                  <a:pt x="83147" y="1795342"/>
                  <a:pt x="107915" y="1779863"/>
                </a:cubicBezTo>
                <a:cubicBezTo>
                  <a:pt x="143001" y="1757676"/>
                  <a:pt x="178603" y="1735489"/>
                  <a:pt x="213690" y="1713818"/>
                </a:cubicBezTo>
                <a:cubicBezTo>
                  <a:pt x="241552" y="1696275"/>
                  <a:pt x="245680" y="1686471"/>
                  <a:pt x="238972" y="1654481"/>
                </a:cubicBezTo>
                <a:cubicBezTo>
                  <a:pt x="234845" y="1636421"/>
                  <a:pt x="230201" y="1617846"/>
                  <a:pt x="222977" y="1600819"/>
                </a:cubicBezTo>
                <a:cubicBezTo>
                  <a:pt x="215753" y="1583792"/>
                  <a:pt x="203370" y="1575536"/>
                  <a:pt x="184279" y="1575020"/>
                </a:cubicBezTo>
                <a:cubicBezTo>
                  <a:pt x="142485" y="1574504"/>
                  <a:pt x="101207" y="1572956"/>
                  <a:pt x="59413" y="1571408"/>
                </a:cubicBezTo>
                <a:cubicBezTo>
                  <a:pt x="21746" y="1570376"/>
                  <a:pt x="10395" y="1560573"/>
                  <a:pt x="3687" y="1524454"/>
                </a:cubicBezTo>
                <a:cubicBezTo>
                  <a:pt x="3171" y="1520842"/>
                  <a:pt x="2139" y="1517231"/>
                  <a:pt x="1623" y="1513619"/>
                </a:cubicBezTo>
                <a:cubicBezTo>
                  <a:pt x="-4053" y="1467697"/>
                  <a:pt x="3687" y="1455829"/>
                  <a:pt x="48577" y="1442414"/>
                </a:cubicBezTo>
                <a:cubicBezTo>
                  <a:pt x="85727" y="1431062"/>
                  <a:pt x="122877" y="1418679"/>
                  <a:pt x="160544" y="1408359"/>
                </a:cubicBezTo>
                <a:cubicBezTo>
                  <a:pt x="181183" y="1402684"/>
                  <a:pt x="192018" y="1390816"/>
                  <a:pt x="194083" y="1370693"/>
                </a:cubicBezTo>
                <a:cubicBezTo>
                  <a:pt x="196147" y="1346958"/>
                  <a:pt x="197178" y="1322707"/>
                  <a:pt x="192534" y="1298972"/>
                </a:cubicBezTo>
                <a:cubicBezTo>
                  <a:pt x="189954" y="1283493"/>
                  <a:pt x="181183" y="1274205"/>
                  <a:pt x="166220" y="1269561"/>
                </a:cubicBezTo>
                <a:cubicBezTo>
                  <a:pt x="126490" y="1257694"/>
                  <a:pt x="86759" y="1245311"/>
                  <a:pt x="47029" y="1232927"/>
                </a:cubicBezTo>
                <a:cubicBezTo>
                  <a:pt x="3687" y="1219512"/>
                  <a:pt x="-957" y="1212288"/>
                  <a:pt x="1623" y="1166882"/>
                </a:cubicBezTo>
                <a:cubicBezTo>
                  <a:pt x="2139" y="1157594"/>
                  <a:pt x="4203" y="1148307"/>
                  <a:pt x="6267" y="1139535"/>
                </a:cubicBezTo>
                <a:cubicBezTo>
                  <a:pt x="12459" y="1116832"/>
                  <a:pt x="25358" y="1106513"/>
                  <a:pt x="49093" y="1105481"/>
                </a:cubicBezTo>
                <a:cubicBezTo>
                  <a:pt x="87791" y="1103933"/>
                  <a:pt x="125974" y="1102901"/>
                  <a:pt x="164672" y="1101869"/>
                </a:cubicBezTo>
                <a:cubicBezTo>
                  <a:pt x="170348" y="1101869"/>
                  <a:pt x="176023" y="1101353"/>
                  <a:pt x="181699" y="1101353"/>
                </a:cubicBezTo>
                <a:cubicBezTo>
                  <a:pt x="207498" y="1102385"/>
                  <a:pt x="220913" y="1087937"/>
                  <a:pt x="227621" y="1065234"/>
                </a:cubicBezTo>
                <a:cubicBezTo>
                  <a:pt x="232781" y="1048207"/>
                  <a:pt x="237425" y="1031180"/>
                  <a:pt x="241036" y="1014153"/>
                </a:cubicBezTo>
                <a:cubicBezTo>
                  <a:pt x="245680" y="990418"/>
                  <a:pt x="240005" y="979066"/>
                  <a:pt x="219366" y="965651"/>
                </a:cubicBezTo>
                <a:cubicBezTo>
                  <a:pt x="184279" y="943464"/>
                  <a:pt x="148676" y="921277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171731" y="385"/>
                  <a:pt x="1182083" y="-325"/>
                  <a:pt x="1190637" y="143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7" name="Rounded Rectangle 58">
            <a:extLst>
              <a:ext uri="{FF2B5EF4-FFF2-40B4-BE49-F238E27FC236}">
                <a16:creationId xmlns:a16="http://schemas.microsoft.com/office/drawing/2014/main" id="{38BC4B03-DEE4-4394-BE14-577BA81D6CA1}"/>
              </a:ext>
            </a:extLst>
          </p:cNvPr>
          <p:cNvSpPr/>
          <p:nvPr/>
        </p:nvSpPr>
        <p:spPr>
          <a:xfrm>
            <a:off x="6373372" y="2923489"/>
            <a:ext cx="3399150" cy="37978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B9FFEE-5740-47F7-9275-063717E3C247}"/>
              </a:ext>
            </a:extLst>
          </p:cNvPr>
          <p:cNvSpPr txBox="1"/>
          <p:nvPr/>
        </p:nvSpPr>
        <p:spPr>
          <a:xfrm>
            <a:off x="6477467" y="3408381"/>
            <a:ext cx="502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661971-F0C0-4314-8CE1-CE6CD4EAE420}"/>
              </a:ext>
            </a:extLst>
          </p:cNvPr>
          <p:cNvSpPr txBox="1"/>
          <p:nvPr/>
        </p:nvSpPr>
        <p:spPr>
          <a:xfrm>
            <a:off x="6477467" y="2959492"/>
            <a:ext cx="2879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ounded Rectangle 64">
            <a:extLst>
              <a:ext uri="{FF2B5EF4-FFF2-40B4-BE49-F238E27FC236}">
                <a16:creationId xmlns:a16="http://schemas.microsoft.com/office/drawing/2014/main" id="{BCC66D0D-7351-4839-B06F-388BA76A862F}"/>
              </a:ext>
            </a:extLst>
          </p:cNvPr>
          <p:cNvSpPr/>
          <p:nvPr/>
        </p:nvSpPr>
        <p:spPr>
          <a:xfrm>
            <a:off x="6373372" y="4038667"/>
            <a:ext cx="3399150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EAAC7A1-F2AE-4CC2-AB7A-F80BB0AE6D51}"/>
              </a:ext>
            </a:extLst>
          </p:cNvPr>
          <p:cNvSpPr txBox="1"/>
          <p:nvPr/>
        </p:nvSpPr>
        <p:spPr>
          <a:xfrm>
            <a:off x="6477467" y="4523559"/>
            <a:ext cx="502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F78CA2E-E7E4-40CC-93E1-3F8D99D7CAAF}"/>
              </a:ext>
            </a:extLst>
          </p:cNvPr>
          <p:cNvSpPr txBox="1"/>
          <p:nvPr/>
        </p:nvSpPr>
        <p:spPr>
          <a:xfrm>
            <a:off x="6477467" y="4074670"/>
            <a:ext cx="2879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Rounded Rectangle 68">
            <a:extLst>
              <a:ext uri="{FF2B5EF4-FFF2-40B4-BE49-F238E27FC236}">
                <a16:creationId xmlns:a16="http://schemas.microsoft.com/office/drawing/2014/main" id="{0A390A04-6EFA-4D4B-AC76-BF81BF31BB02}"/>
              </a:ext>
            </a:extLst>
          </p:cNvPr>
          <p:cNvSpPr/>
          <p:nvPr/>
        </p:nvSpPr>
        <p:spPr>
          <a:xfrm>
            <a:off x="6373372" y="5153845"/>
            <a:ext cx="3399150" cy="379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2EF9F39-35B6-425D-BD0E-C58034064D9D}"/>
              </a:ext>
            </a:extLst>
          </p:cNvPr>
          <p:cNvSpPr txBox="1"/>
          <p:nvPr/>
        </p:nvSpPr>
        <p:spPr>
          <a:xfrm>
            <a:off x="6477467" y="5638737"/>
            <a:ext cx="502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63906D9-7489-4B64-9BE6-8E18FD685DED}"/>
              </a:ext>
            </a:extLst>
          </p:cNvPr>
          <p:cNvSpPr txBox="1"/>
          <p:nvPr/>
        </p:nvSpPr>
        <p:spPr>
          <a:xfrm>
            <a:off x="6477467" y="5189848"/>
            <a:ext cx="2879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5BAF96-2804-4C55-AFB4-9DD05DBFDBA7}"/>
              </a:ext>
            </a:extLst>
          </p:cNvPr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680C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0680C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AD41F8-D669-4BE0-B128-984F99FA696D}"/>
              </a:ext>
            </a:extLst>
          </p:cNvPr>
          <p:cNvSpPr txBox="1"/>
          <p:nvPr/>
        </p:nvSpPr>
        <p:spPr>
          <a:xfrm>
            <a:off x="6373372" y="1483859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DC365E9-E4B1-47BB-B7A1-094C3A3004A0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8097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rgbClr val="19A695"/>
                </a:solidFill>
              </a:rPr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4C74DA-011A-47B9-AB56-569ECCBE793D}"/>
              </a:ext>
            </a:extLst>
          </p:cNvPr>
          <p:cNvGrpSpPr/>
          <p:nvPr/>
        </p:nvGrpSpPr>
        <p:grpSpPr>
          <a:xfrm>
            <a:off x="910574" y="4936273"/>
            <a:ext cx="3082067" cy="1107996"/>
            <a:chOff x="3017859" y="4283314"/>
            <a:chExt cx="189084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4BACCC-7BB9-4834-A846-FE50F26D0D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8C6666-841E-4248-8F3D-4E361C165C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7E922BC-C5E1-44B5-8564-DE860D310104}"/>
              </a:ext>
            </a:extLst>
          </p:cNvPr>
          <p:cNvGrpSpPr/>
          <p:nvPr/>
        </p:nvGrpSpPr>
        <p:grpSpPr>
          <a:xfrm>
            <a:off x="910574" y="1823902"/>
            <a:ext cx="3049406" cy="1107996"/>
            <a:chOff x="3017859" y="4283314"/>
            <a:chExt cx="187081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908F7C-EBA5-4131-8A45-D5CEDE62A7A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C016E8-28BD-43F9-A519-1DA247461D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9575C4-8AE6-4245-BF60-2BBB7D23769C}"/>
              </a:ext>
            </a:extLst>
          </p:cNvPr>
          <p:cNvGrpSpPr/>
          <p:nvPr/>
        </p:nvGrpSpPr>
        <p:grpSpPr>
          <a:xfrm>
            <a:off x="8235014" y="4936273"/>
            <a:ext cx="3082067" cy="1107996"/>
            <a:chOff x="3017859" y="4283314"/>
            <a:chExt cx="1890849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580E32-2B24-45E3-B2BA-589B260D6A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3DBDC0-48BC-4385-89CF-1B0217041D8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5F8D62-44E6-49B0-A63F-FE72735F0408}"/>
              </a:ext>
            </a:extLst>
          </p:cNvPr>
          <p:cNvGrpSpPr/>
          <p:nvPr/>
        </p:nvGrpSpPr>
        <p:grpSpPr>
          <a:xfrm>
            <a:off x="8267676" y="1823902"/>
            <a:ext cx="3049406" cy="1107996"/>
            <a:chOff x="3017859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950782-3B52-4A17-8C94-EA15893CD73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69FC66-C9F6-4F11-B3CA-B8CBE70121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6" name="Imagen 35">
            <a:extLst>
              <a:ext uri="{FF2B5EF4-FFF2-40B4-BE49-F238E27FC236}">
                <a16:creationId xmlns:a16="http://schemas.microsoft.com/office/drawing/2014/main" id="{F7814E66-66BE-4535-84E8-34F0D7AC2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433" y="1678103"/>
            <a:ext cx="3359426" cy="5179897"/>
          </a:xfrm>
          <a:prstGeom prst="rect">
            <a:avLst/>
          </a:prstGeom>
        </p:spPr>
      </p:pic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2BB18716-0EA8-44C9-9EFA-0240890EEEBD}"/>
              </a:ext>
            </a:extLst>
          </p:cNvPr>
          <p:cNvCxnSpPr/>
          <p:nvPr/>
        </p:nvCxnSpPr>
        <p:spPr>
          <a:xfrm flipV="1">
            <a:off x="2643809" y="2286000"/>
            <a:ext cx="2464904" cy="815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1807E078-20D7-415A-A8AD-CA36D3F751DE}"/>
              </a:ext>
            </a:extLst>
          </p:cNvPr>
          <p:cNvCxnSpPr/>
          <p:nvPr/>
        </p:nvCxnSpPr>
        <p:spPr>
          <a:xfrm flipH="1" flipV="1">
            <a:off x="6835433" y="2824010"/>
            <a:ext cx="2566984" cy="107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451DF409-90AB-4850-8881-CBF79346EF14}"/>
              </a:ext>
            </a:extLst>
          </p:cNvPr>
          <p:cNvCxnSpPr/>
          <p:nvPr/>
        </p:nvCxnSpPr>
        <p:spPr>
          <a:xfrm flipV="1">
            <a:off x="2643809" y="4777228"/>
            <a:ext cx="1451469" cy="159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39475257-EE40-4A4D-9981-449AA899BE5E}"/>
              </a:ext>
            </a:extLst>
          </p:cNvPr>
          <p:cNvCxnSpPr>
            <a:stCxn id="24" idx="0"/>
            <a:endCxn id="36" idx="3"/>
          </p:cNvCxnSpPr>
          <p:nvPr/>
        </p:nvCxnSpPr>
        <p:spPr>
          <a:xfrm flipH="1" flipV="1">
            <a:off x="7844859" y="4268052"/>
            <a:ext cx="1914859" cy="668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41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áquina comercial gris">
            <a:extLst>
              <a:ext uri="{FF2B5EF4-FFF2-40B4-BE49-F238E27FC236}">
                <a16:creationId xmlns:a16="http://schemas.microsoft.com/office/drawing/2014/main" id="{58E10586-79A1-40CB-A9AA-61EB36B668FE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 bwMode="auto">
          <a:xfrm>
            <a:off x="0" y="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43D06B-48DF-4CBC-8D85-C99F3B9188E3}"/>
              </a:ext>
            </a:extLst>
          </p:cNvPr>
          <p:cNvSpPr/>
          <p:nvPr/>
        </p:nvSpPr>
        <p:spPr>
          <a:xfrm>
            <a:off x="857250" y="4114800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898A35-9DEF-4280-92A9-60B0674C2634}"/>
              </a:ext>
            </a:extLst>
          </p:cNvPr>
          <p:cNvSpPr/>
          <p:nvPr/>
        </p:nvSpPr>
        <p:spPr>
          <a:xfrm>
            <a:off x="857250" y="4905375"/>
            <a:ext cx="10077450" cy="676275"/>
          </a:xfrm>
          <a:prstGeom prst="rect">
            <a:avLst/>
          </a:prstGeom>
          <a:solidFill>
            <a:srgbClr val="07A39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8273D5-6C3F-4F01-8877-F3C4ED44480B}"/>
              </a:ext>
            </a:extLst>
          </p:cNvPr>
          <p:cNvSpPr/>
          <p:nvPr/>
        </p:nvSpPr>
        <p:spPr>
          <a:xfrm>
            <a:off x="857250" y="5695950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D26F6B-981D-4758-8242-64DE43B8BB70}"/>
              </a:ext>
            </a:extLst>
          </p:cNvPr>
          <p:cNvSpPr txBox="1"/>
          <p:nvPr/>
        </p:nvSpPr>
        <p:spPr>
          <a:xfrm>
            <a:off x="8921354" y="419132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B402E6-0B69-428B-ABA4-D1FB985E889F}"/>
              </a:ext>
            </a:extLst>
          </p:cNvPr>
          <p:cNvSpPr txBox="1"/>
          <p:nvPr/>
        </p:nvSpPr>
        <p:spPr>
          <a:xfrm>
            <a:off x="8921354" y="494856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0E7433-AAE8-44C4-9480-BF363900A364}"/>
              </a:ext>
            </a:extLst>
          </p:cNvPr>
          <p:cNvSpPr txBox="1"/>
          <p:nvPr/>
        </p:nvSpPr>
        <p:spPr>
          <a:xfrm>
            <a:off x="8921354" y="577247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B9566-7E05-4A8D-81AC-1A82FDF3E2C5}"/>
              </a:ext>
            </a:extLst>
          </p:cNvPr>
          <p:cNvSpPr txBox="1"/>
          <p:nvPr/>
        </p:nvSpPr>
        <p:spPr>
          <a:xfrm>
            <a:off x="6454778" y="4211493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CCDFCE-89E3-4316-98B2-3F81A9E5012C}"/>
              </a:ext>
            </a:extLst>
          </p:cNvPr>
          <p:cNvSpPr txBox="1"/>
          <p:nvPr/>
        </p:nvSpPr>
        <p:spPr>
          <a:xfrm>
            <a:off x="4408344" y="4211493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0FBE74-0C66-4E41-BD1F-7A5092390A9B}"/>
              </a:ext>
            </a:extLst>
          </p:cNvPr>
          <p:cNvSpPr txBox="1"/>
          <p:nvPr/>
        </p:nvSpPr>
        <p:spPr>
          <a:xfrm>
            <a:off x="1121430" y="4222105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66C96F-95E6-4A08-A249-7E7963AD516A}"/>
              </a:ext>
            </a:extLst>
          </p:cNvPr>
          <p:cNvSpPr txBox="1"/>
          <p:nvPr/>
        </p:nvSpPr>
        <p:spPr>
          <a:xfrm>
            <a:off x="6454778" y="5005735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ED80A6-CD6B-4E4F-B1CB-4BF7AD095195}"/>
              </a:ext>
            </a:extLst>
          </p:cNvPr>
          <p:cNvSpPr txBox="1"/>
          <p:nvPr/>
        </p:nvSpPr>
        <p:spPr>
          <a:xfrm>
            <a:off x="4408344" y="5005735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6BC20F-485F-4845-AB13-29DACE7C4856}"/>
              </a:ext>
            </a:extLst>
          </p:cNvPr>
          <p:cNvSpPr txBox="1"/>
          <p:nvPr/>
        </p:nvSpPr>
        <p:spPr>
          <a:xfrm>
            <a:off x="1121430" y="5016347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F39829-33E3-433D-8250-F037FC5F3FCB}"/>
              </a:ext>
            </a:extLst>
          </p:cNvPr>
          <p:cNvSpPr txBox="1"/>
          <p:nvPr/>
        </p:nvSpPr>
        <p:spPr>
          <a:xfrm>
            <a:off x="6454778" y="5799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A4679C-1D80-4DAA-9F16-1012CC748EBA}"/>
              </a:ext>
            </a:extLst>
          </p:cNvPr>
          <p:cNvSpPr txBox="1"/>
          <p:nvPr/>
        </p:nvSpPr>
        <p:spPr>
          <a:xfrm>
            <a:off x="4408344" y="5799977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6B3E4E-48E0-46C8-B23B-136A20F285C1}"/>
              </a:ext>
            </a:extLst>
          </p:cNvPr>
          <p:cNvSpPr txBox="1"/>
          <p:nvPr/>
        </p:nvSpPr>
        <p:spPr>
          <a:xfrm>
            <a:off x="1121430" y="5810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48D107-041E-4A3F-88D1-B65111F9042A}"/>
              </a:ext>
            </a:extLst>
          </p:cNvPr>
          <p:cNvSpPr txBox="1"/>
          <p:nvPr/>
        </p:nvSpPr>
        <p:spPr>
          <a:xfrm>
            <a:off x="803496" y="56189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54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8F8EAD4-7943-4E50-A701-B460A9F2BF5C}"/>
              </a:ext>
            </a:extLst>
          </p:cNvPr>
          <p:cNvGrpSpPr/>
          <p:nvPr/>
        </p:nvGrpSpPr>
        <p:grpSpPr>
          <a:xfrm>
            <a:off x="5115014" y="2724111"/>
            <a:ext cx="1902956" cy="1902956"/>
            <a:chOff x="5149010" y="2724110"/>
            <a:chExt cx="1902956" cy="1902956"/>
          </a:xfrm>
        </p:grpSpPr>
        <p:sp>
          <p:nvSpPr>
            <p:cNvPr id="4" name="Oval 10">
              <a:extLst>
                <a:ext uri="{FF2B5EF4-FFF2-40B4-BE49-F238E27FC236}">
                  <a16:creationId xmlns:a16="http://schemas.microsoft.com/office/drawing/2014/main" id="{96E8628F-5918-4491-A002-DD74845F8CA1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solidFill>
              <a:srgbClr val="07A398">
                <a:alpha val="64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타원 1">
              <a:extLst>
                <a:ext uri="{FF2B5EF4-FFF2-40B4-BE49-F238E27FC236}">
                  <a16:creationId xmlns:a16="http://schemas.microsoft.com/office/drawing/2014/main" id="{035DC4BF-1861-49CD-A3C0-27B8806A7824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468E056E-D4F2-4818-9314-EEC4C4E7DBA5}"/>
              </a:ext>
            </a:extLst>
          </p:cNvPr>
          <p:cNvGrpSpPr/>
          <p:nvPr/>
        </p:nvGrpSpPr>
        <p:grpSpPr>
          <a:xfrm>
            <a:off x="7884862" y="3103198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64BC5B6C-A634-43F3-9B8C-AEDF1C66C85C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id="{D61DF97A-4281-4378-8EE2-34AD58F54181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id="{406DE1CC-3428-4109-A18F-8433E508AEB1}"/>
              </a:ext>
            </a:extLst>
          </p:cNvPr>
          <p:cNvGrpSpPr/>
          <p:nvPr/>
        </p:nvGrpSpPr>
        <p:grpSpPr>
          <a:xfrm>
            <a:off x="9967038" y="2141869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29AFE53A-5A87-4FB7-AA83-B1A23C094BDF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id="{AFCB4FF7-A911-40A2-B04A-50CADB36B249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85E8D5D4-B985-46F0-9186-A9D6D6A00C2D}"/>
              </a:ext>
            </a:extLst>
          </p:cNvPr>
          <p:cNvGrpSpPr/>
          <p:nvPr/>
        </p:nvGrpSpPr>
        <p:grpSpPr>
          <a:xfrm>
            <a:off x="9967038" y="4210869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543C55EE-DFAA-44FF-BFCE-636014A8F928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id="{80B04B90-E2A7-4795-BD63-4E5E1D12B796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id="{29B5F666-4B53-4C12-8797-D3017E49E01A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17970" y="3675590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id="{45A543D6-C2C5-4BF7-A76A-0C2ACF6460D7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36862" y="3679199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id="{8CA922E0-049C-47EB-B156-5D133CC66ECC}"/>
              </a:ext>
            </a:extLst>
          </p:cNvPr>
          <p:cNvCxnSpPr/>
          <p:nvPr/>
        </p:nvCxnSpPr>
        <p:spPr>
          <a:xfrm>
            <a:off x="10471038" y="3147527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id="{D7B448AE-1745-4DA5-A430-52CEBC7DFF2C}"/>
              </a:ext>
            </a:extLst>
          </p:cNvPr>
          <p:cNvGrpSpPr/>
          <p:nvPr/>
        </p:nvGrpSpPr>
        <p:grpSpPr>
          <a:xfrm>
            <a:off x="3096121" y="3103198"/>
            <a:ext cx="1152000" cy="1152000"/>
            <a:chOff x="3517627" y="3101123"/>
            <a:chExt cx="1152000" cy="1152000"/>
          </a:xfrm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78D0F881-235A-4AA5-889F-A71984574EFB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rgbClr val="0680C3">
                <a:alpha val="8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id="{35FE7B7D-2EB2-4A8C-A3B0-A5EC0CC9314E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id="{2BD9FE5F-33DE-4621-94CF-4AF7A97E4FAC}"/>
              </a:ext>
            </a:extLst>
          </p:cNvPr>
          <p:cNvGrpSpPr/>
          <p:nvPr/>
        </p:nvGrpSpPr>
        <p:grpSpPr>
          <a:xfrm>
            <a:off x="1284513" y="4210869"/>
            <a:ext cx="1008000" cy="1008000"/>
            <a:chOff x="2208962" y="4213211"/>
            <a:chExt cx="1008000" cy="1008000"/>
          </a:xfrm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id="{7399FB7D-3692-45D4-AA95-892854F0DE9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id="{4AE130D9-30BB-4D7C-B3C7-1B68DBC38841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id="{DBA03A52-45BB-4078-AA2D-C9C8AEB5E59C}"/>
              </a:ext>
            </a:extLst>
          </p:cNvPr>
          <p:cNvGrpSpPr/>
          <p:nvPr/>
        </p:nvGrpSpPr>
        <p:grpSpPr>
          <a:xfrm>
            <a:off x="1284513" y="2141869"/>
            <a:ext cx="1008000" cy="1008000"/>
            <a:chOff x="2208962" y="2141868"/>
            <a:chExt cx="1008000" cy="1008000"/>
          </a:xfrm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id="{7C9B5E94-3EE3-412A-834D-6C58BF889637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id="{DD17F97F-80FB-4537-84EA-FC2A839D740A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id="{3A87BC68-F0FC-4CEE-9AC7-E3BD3FDB27F2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48122" y="3675590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id="{176FA4F2-4602-4498-9B93-AA94ED1B7B3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04472" y="3677124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id="{5994ABDD-F6C1-4784-B842-73FD4D1594F8}"/>
              </a:ext>
            </a:extLst>
          </p:cNvPr>
          <p:cNvCxnSpPr/>
          <p:nvPr/>
        </p:nvCxnSpPr>
        <p:spPr>
          <a:xfrm flipV="1">
            <a:off x="1788513" y="3149870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D5F926-413E-4B31-B695-B3587BDA264E}"/>
              </a:ext>
            </a:extLst>
          </p:cNvPr>
          <p:cNvSpPr txBox="1"/>
          <p:nvPr/>
        </p:nvSpPr>
        <p:spPr>
          <a:xfrm>
            <a:off x="5337009" y="334307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TITTLE</a:t>
            </a:r>
            <a:endParaRPr lang="en-JM" altLang="ko-KR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D5599A-A0D9-4B98-8F2F-65E5427A1D09}"/>
              </a:ext>
            </a:extLst>
          </p:cNvPr>
          <p:cNvSpPr txBox="1"/>
          <p:nvPr/>
        </p:nvSpPr>
        <p:spPr>
          <a:xfrm>
            <a:off x="7642478" y="281517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9AFB47-4CBA-4386-AB99-2C64EBE3A630}"/>
              </a:ext>
            </a:extLst>
          </p:cNvPr>
          <p:cNvSpPr txBox="1"/>
          <p:nvPr/>
        </p:nvSpPr>
        <p:spPr>
          <a:xfrm>
            <a:off x="9654501" y="1773090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89B295-56D8-4BE1-84E5-97B9A6A1C2D7}"/>
              </a:ext>
            </a:extLst>
          </p:cNvPr>
          <p:cNvSpPr txBox="1"/>
          <p:nvPr/>
        </p:nvSpPr>
        <p:spPr>
          <a:xfrm>
            <a:off x="9632861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D7582E-976A-49D3-9E76-07A96307E5E5}"/>
              </a:ext>
            </a:extLst>
          </p:cNvPr>
          <p:cNvSpPr txBox="1"/>
          <p:nvPr/>
        </p:nvSpPr>
        <p:spPr>
          <a:xfrm>
            <a:off x="2828168" y="279339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9ABC12-2906-4F84-8F17-6D72EAD4BE3E}"/>
              </a:ext>
            </a:extLst>
          </p:cNvPr>
          <p:cNvSpPr txBox="1"/>
          <p:nvPr/>
        </p:nvSpPr>
        <p:spPr>
          <a:xfrm>
            <a:off x="950336" y="1773090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C12330-D3F0-4295-81BF-018CCFA7664B}"/>
              </a:ext>
            </a:extLst>
          </p:cNvPr>
          <p:cNvSpPr txBox="1"/>
          <p:nvPr/>
        </p:nvSpPr>
        <p:spPr>
          <a:xfrm>
            <a:off x="950336" y="529903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27152B-50C3-49A2-BDE1-87F411D6C8EF}"/>
              </a:ext>
            </a:extLst>
          </p:cNvPr>
          <p:cNvSpPr txBox="1"/>
          <p:nvPr/>
        </p:nvSpPr>
        <p:spPr>
          <a:xfrm>
            <a:off x="3543722" y="5293232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id="{84393F7B-5040-4EB4-A5D2-CFC03001D02D}"/>
              </a:ext>
            </a:extLst>
          </p:cNvPr>
          <p:cNvSpPr/>
          <p:nvPr/>
        </p:nvSpPr>
        <p:spPr>
          <a:xfrm flipV="1">
            <a:off x="3576000" y="5148345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id="{97569334-4689-4A7B-9A10-9482378C78B1}"/>
              </a:ext>
            </a:extLst>
          </p:cNvPr>
          <p:cNvSpPr/>
          <p:nvPr/>
        </p:nvSpPr>
        <p:spPr>
          <a:xfrm>
            <a:off x="3576000" y="6038730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7C99EBF4-F6A9-4504-BED3-8F4525ED1DD9}"/>
              </a:ext>
            </a:extLst>
          </p:cNvPr>
          <p:cNvSpPr/>
          <p:nvPr/>
        </p:nvSpPr>
        <p:spPr>
          <a:xfrm rot="16200000">
            <a:off x="10300713" y="244406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F02C8556-D1E7-4E86-B029-331E684301EB}"/>
              </a:ext>
            </a:extLst>
          </p:cNvPr>
          <p:cNvSpPr/>
          <p:nvPr/>
        </p:nvSpPr>
        <p:spPr>
          <a:xfrm>
            <a:off x="10312830" y="453423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78B8C4E4-EE65-4691-87D9-CCEE64320624}"/>
              </a:ext>
            </a:extLst>
          </p:cNvPr>
          <p:cNvSpPr>
            <a:spLocks noChangeAspect="1"/>
          </p:cNvSpPr>
          <p:nvPr/>
        </p:nvSpPr>
        <p:spPr>
          <a:xfrm rot="9900000">
            <a:off x="3472818" y="352167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F5B54970-D521-49A7-ABAC-6EA4F10332BD}"/>
              </a:ext>
            </a:extLst>
          </p:cNvPr>
          <p:cNvSpPr/>
          <p:nvPr/>
        </p:nvSpPr>
        <p:spPr>
          <a:xfrm>
            <a:off x="1623295" y="25140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1C57E3FE-5A0D-4816-953F-213842AAE872}"/>
              </a:ext>
            </a:extLst>
          </p:cNvPr>
          <p:cNvSpPr/>
          <p:nvPr/>
        </p:nvSpPr>
        <p:spPr>
          <a:xfrm>
            <a:off x="1607412" y="46106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9587214-E3F3-49DC-B600-F8F6A332949A}"/>
              </a:ext>
            </a:extLst>
          </p:cNvPr>
          <p:cNvSpPr>
            <a:spLocks noChangeAspect="1"/>
          </p:cNvSpPr>
          <p:nvPr/>
        </p:nvSpPr>
        <p:spPr>
          <a:xfrm>
            <a:off x="8279155" y="347616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622704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3876</TotalTime>
  <Words>2853</Words>
  <Application>Microsoft Office PowerPoint</Application>
  <PresentationFormat>Panorámica</PresentationFormat>
  <Paragraphs>340</Paragraphs>
  <Slides>34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34</vt:i4>
      </vt:variant>
    </vt:vector>
  </HeadingPairs>
  <TitlesOfParts>
    <vt:vector size="51" baseType="lpstr">
      <vt:lpstr>맑은 고딕</vt:lpstr>
      <vt:lpstr>Adobe Song Std L</vt:lpstr>
      <vt:lpstr>Aharoni</vt:lpstr>
      <vt:lpstr>Arial</vt:lpstr>
      <vt:lpstr>Arial (Títulos)</vt:lpstr>
      <vt:lpstr>Arial Unicode MS</vt:lpstr>
      <vt:lpstr>Assistant Light</vt:lpstr>
      <vt:lpstr>Calibri</vt:lpstr>
      <vt:lpstr>DM Sans</vt:lpstr>
      <vt:lpstr>FZShuTi</vt:lpstr>
      <vt:lpstr>Kanit Light</vt:lpstr>
      <vt:lpstr>Montserrat</vt:lpstr>
      <vt:lpstr>Rubik</vt:lpstr>
      <vt:lpstr>Source Sans Pro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tesis ing insdustrial</dc:title>
  <dc:creator>Grym</dc:creator>
  <cp:lastModifiedBy>eduardo</cp:lastModifiedBy>
  <cp:revision>143</cp:revision>
  <dcterms:created xsi:type="dcterms:W3CDTF">2019-01-14T06:35:35Z</dcterms:created>
  <dcterms:modified xsi:type="dcterms:W3CDTF">2026-02-22T11:19:02Z</dcterms:modified>
</cp:coreProperties>
</file>