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9" r:id="rId5"/>
    <p:sldId id="269" r:id="rId6"/>
    <p:sldId id="267" r:id="rId7"/>
    <p:sldId id="270" r:id="rId8"/>
    <p:sldId id="268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78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3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8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05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6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3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3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0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737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721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BEE65C6-7458-4482-9001-D0BA1A479913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0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CHÚA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606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4263" y="605138"/>
            <a:ext cx="112960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2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Hiệp lòng dâng lễ vật. Đây ly rượu tấm bánh, một đời trong lao nhọc, nguyện dâng Chúa trọn tình.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47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605138"/>
            <a:ext cx="1138843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/>
              <a:t>Lời</a:t>
            </a:r>
            <a:r>
              <a:rPr lang="en-US" sz="6000" b="1" dirty="0"/>
              <a:t> </a:t>
            </a:r>
            <a:r>
              <a:rPr lang="en-US" sz="6000" b="1" dirty="0" err="1"/>
              <a:t>nguyện</a:t>
            </a:r>
            <a:r>
              <a:rPr lang="en-US" sz="6000" b="1" dirty="0"/>
              <a:t> </a:t>
            </a:r>
            <a:r>
              <a:rPr lang="en-US" sz="6000" b="1" dirty="0" err="1"/>
              <a:t>cầu</a:t>
            </a:r>
            <a:r>
              <a:rPr lang="en-US" sz="6000" b="1" dirty="0"/>
              <a:t> </a:t>
            </a:r>
            <a:r>
              <a:rPr lang="en-US" sz="6000" b="1" dirty="0" err="1"/>
              <a:t>chứa</a:t>
            </a:r>
            <a:r>
              <a:rPr lang="en-US" sz="6000" b="1" dirty="0"/>
              <a:t> </a:t>
            </a:r>
            <a:r>
              <a:rPr lang="en-US" sz="6000" b="1" dirty="0" err="1"/>
              <a:t>chan</a:t>
            </a:r>
            <a:r>
              <a:rPr lang="en-US" sz="6000" b="1" dirty="0"/>
              <a:t> </a:t>
            </a:r>
            <a:r>
              <a:rPr lang="en-US" sz="6000" b="1" dirty="0" err="1"/>
              <a:t>niềm</a:t>
            </a:r>
            <a:r>
              <a:rPr lang="en-US" sz="6000" b="1" dirty="0"/>
              <a:t> </a:t>
            </a:r>
            <a:r>
              <a:rPr lang="en-US" sz="6000" b="1" dirty="0" err="1"/>
              <a:t>cảm</a:t>
            </a:r>
            <a:r>
              <a:rPr lang="en-US" sz="6000" b="1" dirty="0"/>
              <a:t> </a:t>
            </a:r>
            <a:r>
              <a:rPr lang="en-US" sz="6000" b="1" dirty="0" err="1"/>
              <a:t>mến</a:t>
            </a:r>
            <a:r>
              <a:rPr lang="en-US" sz="6000" b="1" dirty="0"/>
              <a:t>. </a:t>
            </a:r>
            <a:r>
              <a:rPr lang="en-US" sz="6000" b="1" dirty="0" err="1"/>
              <a:t>Đồng</a:t>
            </a:r>
            <a:r>
              <a:rPr lang="en-US" sz="6000" b="1" dirty="0"/>
              <a:t> </a:t>
            </a:r>
            <a:r>
              <a:rPr lang="en-US" sz="6000" b="1" dirty="0" err="1"/>
              <a:t>một</a:t>
            </a:r>
            <a:r>
              <a:rPr lang="en-US" sz="6000" b="1" dirty="0"/>
              <a:t> </a:t>
            </a:r>
            <a:r>
              <a:rPr lang="en-US" sz="6000" b="1" dirty="0" err="1"/>
              <a:t>lòng</a:t>
            </a:r>
            <a:r>
              <a:rPr lang="en-US" sz="6000" b="1" dirty="0"/>
              <a:t> </a:t>
            </a:r>
            <a:r>
              <a:rPr lang="en-US" sz="6000" b="1" dirty="0" err="1"/>
              <a:t>chúng</a:t>
            </a:r>
            <a:r>
              <a:rPr lang="en-US" sz="6000" b="1" dirty="0"/>
              <a:t> con </a:t>
            </a:r>
            <a:r>
              <a:rPr lang="en-US" sz="6000" b="1" dirty="0" err="1"/>
              <a:t>cùng</a:t>
            </a:r>
            <a:r>
              <a:rPr lang="en-US" sz="6000" b="1" dirty="0"/>
              <a:t> </a:t>
            </a:r>
            <a:r>
              <a:rPr lang="en-US" sz="6000" b="1" dirty="0" err="1"/>
              <a:t>dâng</a:t>
            </a:r>
            <a:r>
              <a:rPr lang="en-US" sz="6000" b="1" dirty="0"/>
              <a:t> </a:t>
            </a:r>
            <a:r>
              <a:rPr lang="en-US" sz="6000" b="1" dirty="0" err="1"/>
              <a:t>tiến</a:t>
            </a:r>
            <a:r>
              <a:rPr lang="en-US" sz="6000" b="1" dirty="0"/>
              <a:t>. </a:t>
            </a:r>
            <a:r>
              <a:rPr lang="en-US" sz="6000" b="1" dirty="0" err="1"/>
              <a:t>Ngày</a:t>
            </a:r>
            <a:r>
              <a:rPr lang="en-US" sz="6000" b="1" dirty="0"/>
              <a:t> </a:t>
            </a:r>
            <a:r>
              <a:rPr lang="en-US" sz="6000" b="1" dirty="0" err="1"/>
              <a:t>lại</a:t>
            </a:r>
            <a:r>
              <a:rPr lang="en-US" sz="6000" b="1" dirty="0"/>
              <a:t> </a:t>
            </a:r>
            <a:r>
              <a:rPr lang="en-US" sz="6000" b="1" dirty="0" err="1"/>
              <a:t>ngày</a:t>
            </a:r>
            <a:r>
              <a:rPr lang="en-US" sz="6000" b="1" dirty="0"/>
              <a:t> </a:t>
            </a:r>
            <a:r>
              <a:rPr lang="en-US" sz="6000" b="1" dirty="0" err="1"/>
              <a:t>tiếng</a:t>
            </a:r>
            <a:r>
              <a:rPr lang="en-US" sz="6000" b="1" dirty="0"/>
              <a:t> </a:t>
            </a:r>
            <a:r>
              <a:rPr lang="en-US" sz="6000" b="1" dirty="0" err="1"/>
              <a:t>hát</a:t>
            </a:r>
            <a:r>
              <a:rPr lang="en-US" sz="6000" b="1" dirty="0"/>
              <a:t> </a:t>
            </a:r>
            <a:r>
              <a:rPr lang="en-US" sz="6000" b="1" dirty="0" err="1"/>
              <a:t>chan</a:t>
            </a:r>
            <a:r>
              <a:rPr lang="en-US" sz="6000" b="1" dirty="0"/>
              <a:t> </a:t>
            </a:r>
            <a:r>
              <a:rPr lang="en-US" sz="6000" b="1" dirty="0" err="1"/>
              <a:t>hòa</a:t>
            </a:r>
            <a:r>
              <a:rPr lang="en-US" sz="6000" b="1" dirty="0"/>
              <a:t> </a:t>
            </a:r>
            <a:r>
              <a:rPr lang="en-US" sz="6000" b="1" dirty="0" err="1"/>
              <a:t>êm</a:t>
            </a:r>
            <a:r>
              <a:rPr lang="en-US" sz="6000" b="1" dirty="0"/>
              <a:t> </a:t>
            </a:r>
            <a:r>
              <a:rPr lang="en-US" sz="6000" b="1" dirty="0" err="1"/>
              <a:t>đềm</a:t>
            </a:r>
            <a:r>
              <a:rPr lang="en-US" sz="6000" b="1" dirty="0"/>
              <a:t>. </a:t>
            </a:r>
            <a:r>
              <a:rPr lang="en-US" sz="6000" b="1" dirty="0" err="1"/>
              <a:t>Để</a:t>
            </a:r>
            <a:r>
              <a:rPr lang="en-US" sz="6000" b="1" dirty="0"/>
              <a:t> </a:t>
            </a:r>
            <a:r>
              <a:rPr lang="en-US" sz="6000" b="1" dirty="0" err="1"/>
              <a:t>ngợi</a:t>
            </a:r>
            <a:r>
              <a:rPr lang="en-US" sz="6000" b="1" dirty="0"/>
              <a:t> </a:t>
            </a:r>
            <a:r>
              <a:rPr lang="en-US" sz="6000" b="1" dirty="0" err="1"/>
              <a:t>mừng</a:t>
            </a:r>
            <a:r>
              <a:rPr lang="en-US" sz="6000" b="1" dirty="0"/>
              <a:t> </a:t>
            </a:r>
            <a:r>
              <a:rPr lang="en-US" sz="6000" b="1" dirty="0" err="1"/>
              <a:t>với</a:t>
            </a:r>
            <a:r>
              <a:rPr lang="en-US" sz="6000" b="1" dirty="0"/>
              <a:t> </a:t>
            </a:r>
            <a:r>
              <a:rPr lang="en-US" sz="6000" b="1" dirty="0" err="1"/>
              <a:t>trái</a:t>
            </a:r>
            <a:r>
              <a:rPr lang="en-US" sz="6000" b="1" dirty="0"/>
              <a:t> </a:t>
            </a:r>
            <a:r>
              <a:rPr lang="en-US" sz="6000" b="1" dirty="0" err="1"/>
              <a:t>tim</a:t>
            </a:r>
            <a:r>
              <a:rPr lang="en-US" sz="6000" b="1" dirty="0"/>
              <a:t> nay </a:t>
            </a:r>
            <a:r>
              <a:rPr lang="en-US" sz="6000" b="1" dirty="0" err="1"/>
              <a:t>đáp</a:t>
            </a:r>
            <a:r>
              <a:rPr lang="en-US" sz="6000" b="1" dirty="0"/>
              <a:t> </a:t>
            </a:r>
            <a:r>
              <a:rPr lang="en-US" sz="6000" b="1" dirty="0" err="1"/>
              <a:t>đền</a:t>
            </a:r>
            <a:r>
              <a:rPr lang="en-US" sz="6000" b="1" dirty="0"/>
              <a:t>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36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4263" y="605138"/>
            <a:ext cx="112960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2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dirty="0"/>
              <a:t> </a:t>
            </a:r>
            <a:r>
              <a:rPr lang="vi-VN" sz="7200" b="1" dirty="0"/>
              <a:t>Một ngày trên cánh đồng,tay con trồng con xới, cho tươi bao lúa vàng làm nên bánh đậm nồng.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71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605138"/>
            <a:ext cx="1138843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/>
              <a:t>Lời</a:t>
            </a:r>
            <a:r>
              <a:rPr lang="en-US" sz="6000" b="1" dirty="0"/>
              <a:t> </a:t>
            </a:r>
            <a:r>
              <a:rPr lang="en-US" sz="6000" b="1" dirty="0" err="1"/>
              <a:t>nguyện</a:t>
            </a:r>
            <a:r>
              <a:rPr lang="en-US" sz="6000" b="1" dirty="0"/>
              <a:t> </a:t>
            </a:r>
            <a:r>
              <a:rPr lang="en-US" sz="6000" b="1" dirty="0" err="1"/>
              <a:t>cầu</a:t>
            </a:r>
            <a:r>
              <a:rPr lang="en-US" sz="6000" b="1" dirty="0"/>
              <a:t> </a:t>
            </a:r>
            <a:r>
              <a:rPr lang="en-US" sz="6000" b="1" dirty="0" err="1"/>
              <a:t>chứa</a:t>
            </a:r>
            <a:r>
              <a:rPr lang="en-US" sz="6000" b="1" dirty="0"/>
              <a:t> </a:t>
            </a:r>
            <a:r>
              <a:rPr lang="en-US" sz="6000" b="1" dirty="0" err="1"/>
              <a:t>chan</a:t>
            </a:r>
            <a:r>
              <a:rPr lang="en-US" sz="6000" b="1" dirty="0"/>
              <a:t> </a:t>
            </a:r>
            <a:r>
              <a:rPr lang="en-US" sz="6000" b="1" dirty="0" err="1"/>
              <a:t>niềm</a:t>
            </a:r>
            <a:r>
              <a:rPr lang="en-US" sz="6000" b="1" dirty="0"/>
              <a:t> </a:t>
            </a:r>
            <a:r>
              <a:rPr lang="en-US" sz="6000" b="1" dirty="0" err="1"/>
              <a:t>cảm</a:t>
            </a:r>
            <a:r>
              <a:rPr lang="en-US" sz="6000" b="1" dirty="0"/>
              <a:t> </a:t>
            </a:r>
            <a:r>
              <a:rPr lang="en-US" sz="6000" b="1" dirty="0" err="1"/>
              <a:t>mến</a:t>
            </a:r>
            <a:r>
              <a:rPr lang="en-US" sz="6000" b="1" dirty="0"/>
              <a:t>. </a:t>
            </a:r>
            <a:r>
              <a:rPr lang="en-US" sz="6000" b="1" dirty="0" err="1"/>
              <a:t>Đồng</a:t>
            </a:r>
            <a:r>
              <a:rPr lang="en-US" sz="6000" b="1" dirty="0"/>
              <a:t> </a:t>
            </a:r>
            <a:r>
              <a:rPr lang="en-US" sz="6000" b="1" dirty="0" err="1"/>
              <a:t>một</a:t>
            </a:r>
            <a:r>
              <a:rPr lang="en-US" sz="6000" b="1" dirty="0"/>
              <a:t> </a:t>
            </a:r>
            <a:r>
              <a:rPr lang="en-US" sz="6000" b="1" dirty="0" err="1"/>
              <a:t>lòng</a:t>
            </a:r>
            <a:r>
              <a:rPr lang="en-US" sz="6000" b="1" dirty="0"/>
              <a:t> </a:t>
            </a:r>
            <a:r>
              <a:rPr lang="en-US" sz="6000" b="1" dirty="0" err="1"/>
              <a:t>chúng</a:t>
            </a:r>
            <a:r>
              <a:rPr lang="en-US" sz="6000" b="1" dirty="0"/>
              <a:t> con </a:t>
            </a:r>
            <a:r>
              <a:rPr lang="en-US" sz="6000" b="1" dirty="0" err="1"/>
              <a:t>cùng</a:t>
            </a:r>
            <a:r>
              <a:rPr lang="en-US" sz="6000" b="1" dirty="0"/>
              <a:t> </a:t>
            </a:r>
            <a:r>
              <a:rPr lang="en-US" sz="6000" b="1" dirty="0" err="1"/>
              <a:t>dâng</a:t>
            </a:r>
            <a:r>
              <a:rPr lang="en-US" sz="6000" b="1" dirty="0"/>
              <a:t> </a:t>
            </a:r>
            <a:r>
              <a:rPr lang="en-US" sz="6000" b="1" dirty="0" err="1"/>
              <a:t>tiến</a:t>
            </a:r>
            <a:r>
              <a:rPr lang="en-US" sz="6000" b="1" dirty="0"/>
              <a:t>. </a:t>
            </a:r>
            <a:r>
              <a:rPr lang="en-US" sz="6000" b="1" dirty="0" err="1"/>
              <a:t>Ngày</a:t>
            </a:r>
            <a:r>
              <a:rPr lang="en-US" sz="6000" b="1" dirty="0"/>
              <a:t> </a:t>
            </a:r>
            <a:r>
              <a:rPr lang="en-US" sz="6000" b="1" dirty="0" err="1"/>
              <a:t>lại</a:t>
            </a:r>
            <a:r>
              <a:rPr lang="en-US" sz="6000" b="1" dirty="0"/>
              <a:t> </a:t>
            </a:r>
            <a:r>
              <a:rPr lang="en-US" sz="6000" b="1" dirty="0" err="1"/>
              <a:t>ngày</a:t>
            </a:r>
            <a:r>
              <a:rPr lang="en-US" sz="6000" b="1" dirty="0"/>
              <a:t> </a:t>
            </a:r>
            <a:r>
              <a:rPr lang="en-US" sz="6000" b="1" dirty="0" err="1"/>
              <a:t>tiếng</a:t>
            </a:r>
            <a:r>
              <a:rPr lang="en-US" sz="6000" b="1" dirty="0"/>
              <a:t> </a:t>
            </a:r>
            <a:r>
              <a:rPr lang="en-US" sz="6000" b="1" dirty="0" err="1"/>
              <a:t>hát</a:t>
            </a:r>
            <a:r>
              <a:rPr lang="en-US" sz="6000" b="1" dirty="0"/>
              <a:t> </a:t>
            </a:r>
            <a:r>
              <a:rPr lang="en-US" sz="6000" b="1" dirty="0" err="1"/>
              <a:t>chan</a:t>
            </a:r>
            <a:r>
              <a:rPr lang="en-US" sz="6000" b="1" dirty="0"/>
              <a:t> </a:t>
            </a:r>
            <a:r>
              <a:rPr lang="en-US" sz="6000" b="1" dirty="0" err="1"/>
              <a:t>hòa</a:t>
            </a:r>
            <a:r>
              <a:rPr lang="en-US" sz="6000" b="1" dirty="0"/>
              <a:t> </a:t>
            </a:r>
            <a:r>
              <a:rPr lang="en-US" sz="6000" b="1" dirty="0" err="1"/>
              <a:t>êm</a:t>
            </a:r>
            <a:r>
              <a:rPr lang="en-US" sz="6000" b="1" dirty="0"/>
              <a:t> </a:t>
            </a:r>
            <a:r>
              <a:rPr lang="en-US" sz="6000" b="1" dirty="0" err="1"/>
              <a:t>đềm</a:t>
            </a:r>
            <a:r>
              <a:rPr lang="en-US" sz="6000" b="1" dirty="0"/>
              <a:t>. </a:t>
            </a:r>
            <a:r>
              <a:rPr lang="en-US" sz="6000" b="1" dirty="0" err="1"/>
              <a:t>Để</a:t>
            </a:r>
            <a:r>
              <a:rPr lang="en-US" sz="6000" b="1" dirty="0"/>
              <a:t> </a:t>
            </a:r>
            <a:r>
              <a:rPr lang="en-US" sz="6000" b="1" dirty="0" err="1"/>
              <a:t>ngợi</a:t>
            </a:r>
            <a:r>
              <a:rPr lang="en-US" sz="6000" b="1" dirty="0"/>
              <a:t> </a:t>
            </a:r>
            <a:r>
              <a:rPr lang="en-US" sz="6000" b="1" dirty="0" err="1"/>
              <a:t>mừng</a:t>
            </a:r>
            <a:r>
              <a:rPr lang="en-US" sz="6000" b="1" dirty="0"/>
              <a:t> </a:t>
            </a:r>
            <a:r>
              <a:rPr lang="en-US" sz="6000" b="1" dirty="0" err="1"/>
              <a:t>với</a:t>
            </a:r>
            <a:r>
              <a:rPr lang="en-US" sz="6000" b="1" dirty="0"/>
              <a:t> </a:t>
            </a:r>
            <a:r>
              <a:rPr lang="en-US" sz="6000" b="1" dirty="0" err="1"/>
              <a:t>trái</a:t>
            </a:r>
            <a:r>
              <a:rPr lang="en-US" sz="6000" b="1" dirty="0"/>
              <a:t> </a:t>
            </a:r>
            <a:r>
              <a:rPr lang="en-US" sz="6000" b="1" dirty="0" err="1"/>
              <a:t>tim</a:t>
            </a:r>
            <a:r>
              <a:rPr lang="en-US" sz="6000" b="1" dirty="0"/>
              <a:t> nay </a:t>
            </a:r>
            <a:r>
              <a:rPr lang="en-US" sz="6000" b="1" dirty="0" err="1"/>
              <a:t>đáp</a:t>
            </a:r>
            <a:r>
              <a:rPr lang="en-US" sz="6000" b="1" dirty="0"/>
              <a:t> </a:t>
            </a:r>
            <a:r>
              <a:rPr lang="en-US" sz="6000" b="1" dirty="0" err="1"/>
              <a:t>đền</a:t>
            </a:r>
            <a:r>
              <a:rPr lang="en-US" sz="6000" b="1" dirty="0"/>
              <a:t>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42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4263" y="605138"/>
            <a:ext cx="1129607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2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 </a:t>
            </a:r>
            <a:r>
              <a:rPr lang="vi-VN" sz="6600" b="1" dirty="0"/>
              <a:t>Cầu Ngài thương dủ tình cho mưa về trên đất. Từng dàn nho chín mọng để dâng Chúa đậm nồng.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52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605138"/>
            <a:ext cx="1138843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/>
              <a:t>Lời</a:t>
            </a:r>
            <a:r>
              <a:rPr lang="en-US" sz="6000" b="1" dirty="0"/>
              <a:t> </a:t>
            </a:r>
            <a:r>
              <a:rPr lang="en-US" sz="6000" b="1" dirty="0" err="1"/>
              <a:t>nguyện</a:t>
            </a:r>
            <a:r>
              <a:rPr lang="en-US" sz="6000" b="1" dirty="0"/>
              <a:t> </a:t>
            </a:r>
            <a:r>
              <a:rPr lang="en-US" sz="6000" b="1" dirty="0" err="1"/>
              <a:t>cầu</a:t>
            </a:r>
            <a:r>
              <a:rPr lang="en-US" sz="6000" b="1" dirty="0"/>
              <a:t> </a:t>
            </a:r>
            <a:r>
              <a:rPr lang="en-US" sz="6000" b="1" dirty="0" err="1"/>
              <a:t>chứa</a:t>
            </a:r>
            <a:r>
              <a:rPr lang="en-US" sz="6000" b="1" dirty="0"/>
              <a:t> </a:t>
            </a:r>
            <a:r>
              <a:rPr lang="en-US" sz="6000" b="1" dirty="0" err="1"/>
              <a:t>chan</a:t>
            </a:r>
            <a:r>
              <a:rPr lang="en-US" sz="6000" b="1" dirty="0"/>
              <a:t> </a:t>
            </a:r>
            <a:r>
              <a:rPr lang="en-US" sz="6000" b="1" dirty="0" err="1"/>
              <a:t>niềm</a:t>
            </a:r>
            <a:r>
              <a:rPr lang="en-US" sz="6000" b="1" dirty="0"/>
              <a:t> </a:t>
            </a:r>
            <a:r>
              <a:rPr lang="en-US" sz="6000" b="1" dirty="0" err="1"/>
              <a:t>cảm</a:t>
            </a:r>
            <a:r>
              <a:rPr lang="en-US" sz="6000" b="1" dirty="0"/>
              <a:t> </a:t>
            </a:r>
            <a:r>
              <a:rPr lang="en-US" sz="6000" b="1" dirty="0" err="1"/>
              <a:t>mến</a:t>
            </a:r>
            <a:r>
              <a:rPr lang="en-US" sz="6000" b="1" dirty="0"/>
              <a:t>. </a:t>
            </a:r>
            <a:r>
              <a:rPr lang="en-US" sz="6000" b="1" dirty="0" err="1"/>
              <a:t>Đồng</a:t>
            </a:r>
            <a:r>
              <a:rPr lang="en-US" sz="6000" b="1" dirty="0"/>
              <a:t> </a:t>
            </a:r>
            <a:r>
              <a:rPr lang="en-US" sz="6000" b="1" dirty="0" err="1"/>
              <a:t>một</a:t>
            </a:r>
            <a:r>
              <a:rPr lang="en-US" sz="6000" b="1" dirty="0"/>
              <a:t> </a:t>
            </a:r>
            <a:r>
              <a:rPr lang="en-US" sz="6000" b="1" dirty="0" err="1"/>
              <a:t>lòng</a:t>
            </a:r>
            <a:r>
              <a:rPr lang="en-US" sz="6000" b="1" dirty="0"/>
              <a:t> </a:t>
            </a:r>
            <a:r>
              <a:rPr lang="en-US" sz="6000" b="1" dirty="0" err="1"/>
              <a:t>chúng</a:t>
            </a:r>
            <a:r>
              <a:rPr lang="en-US" sz="6000" b="1" dirty="0"/>
              <a:t> con </a:t>
            </a:r>
            <a:r>
              <a:rPr lang="en-US" sz="6000" b="1" dirty="0" err="1"/>
              <a:t>cùng</a:t>
            </a:r>
            <a:r>
              <a:rPr lang="en-US" sz="6000" b="1" dirty="0"/>
              <a:t> </a:t>
            </a:r>
            <a:r>
              <a:rPr lang="en-US" sz="6000" b="1" dirty="0" err="1"/>
              <a:t>dâng</a:t>
            </a:r>
            <a:r>
              <a:rPr lang="en-US" sz="6000" b="1" dirty="0"/>
              <a:t> </a:t>
            </a:r>
            <a:r>
              <a:rPr lang="en-US" sz="6000" b="1" dirty="0" err="1"/>
              <a:t>tiến</a:t>
            </a:r>
            <a:r>
              <a:rPr lang="en-US" sz="6000" b="1" dirty="0"/>
              <a:t>. </a:t>
            </a:r>
            <a:r>
              <a:rPr lang="en-US" sz="6000" b="1" dirty="0" err="1"/>
              <a:t>Ngày</a:t>
            </a:r>
            <a:r>
              <a:rPr lang="en-US" sz="6000" b="1" dirty="0"/>
              <a:t> </a:t>
            </a:r>
            <a:r>
              <a:rPr lang="en-US" sz="6000" b="1" dirty="0" err="1"/>
              <a:t>lại</a:t>
            </a:r>
            <a:r>
              <a:rPr lang="en-US" sz="6000" b="1" dirty="0"/>
              <a:t> </a:t>
            </a:r>
            <a:r>
              <a:rPr lang="en-US" sz="6000" b="1" dirty="0" err="1"/>
              <a:t>ngày</a:t>
            </a:r>
            <a:r>
              <a:rPr lang="en-US" sz="6000" b="1" dirty="0"/>
              <a:t> </a:t>
            </a:r>
            <a:r>
              <a:rPr lang="en-US" sz="6000" b="1" dirty="0" err="1"/>
              <a:t>tiếng</a:t>
            </a:r>
            <a:r>
              <a:rPr lang="en-US" sz="6000" b="1" dirty="0"/>
              <a:t> </a:t>
            </a:r>
            <a:r>
              <a:rPr lang="en-US" sz="6000" b="1" dirty="0" err="1"/>
              <a:t>hát</a:t>
            </a:r>
            <a:r>
              <a:rPr lang="en-US" sz="6000" b="1" dirty="0"/>
              <a:t> </a:t>
            </a:r>
            <a:r>
              <a:rPr lang="en-US" sz="6000" b="1" dirty="0" err="1"/>
              <a:t>chan</a:t>
            </a:r>
            <a:r>
              <a:rPr lang="en-US" sz="6000" b="1" dirty="0"/>
              <a:t> </a:t>
            </a:r>
            <a:r>
              <a:rPr lang="en-US" sz="6000" b="1" dirty="0" err="1"/>
              <a:t>hòa</a:t>
            </a:r>
            <a:r>
              <a:rPr lang="en-US" sz="6000" b="1" dirty="0"/>
              <a:t> </a:t>
            </a:r>
            <a:r>
              <a:rPr lang="en-US" sz="6000" b="1" dirty="0" err="1"/>
              <a:t>êm</a:t>
            </a:r>
            <a:r>
              <a:rPr lang="en-US" sz="6000" b="1" dirty="0"/>
              <a:t> </a:t>
            </a:r>
            <a:r>
              <a:rPr lang="en-US" sz="6000" b="1" dirty="0" err="1"/>
              <a:t>đềm</a:t>
            </a:r>
            <a:r>
              <a:rPr lang="en-US" sz="6000" b="1" dirty="0"/>
              <a:t>. </a:t>
            </a:r>
            <a:r>
              <a:rPr lang="en-US" sz="6000" b="1" dirty="0" err="1"/>
              <a:t>Để</a:t>
            </a:r>
            <a:r>
              <a:rPr lang="en-US" sz="6000" b="1" dirty="0"/>
              <a:t> </a:t>
            </a:r>
            <a:r>
              <a:rPr lang="en-US" sz="6000" b="1" dirty="0" err="1"/>
              <a:t>ngợi</a:t>
            </a:r>
            <a:r>
              <a:rPr lang="en-US" sz="6000" b="1" dirty="0"/>
              <a:t> </a:t>
            </a:r>
            <a:r>
              <a:rPr lang="en-US" sz="6000" b="1" dirty="0" err="1"/>
              <a:t>mừng</a:t>
            </a:r>
            <a:r>
              <a:rPr lang="en-US" sz="6000" b="1" dirty="0"/>
              <a:t> </a:t>
            </a:r>
            <a:r>
              <a:rPr lang="en-US" sz="6000" b="1" dirty="0" err="1"/>
              <a:t>với</a:t>
            </a:r>
            <a:r>
              <a:rPr lang="en-US" sz="6000" b="1" dirty="0"/>
              <a:t> </a:t>
            </a:r>
            <a:r>
              <a:rPr lang="en-US" sz="6000" b="1" dirty="0" err="1"/>
              <a:t>trái</a:t>
            </a:r>
            <a:r>
              <a:rPr lang="en-US" sz="6000" b="1" dirty="0"/>
              <a:t> </a:t>
            </a:r>
            <a:r>
              <a:rPr lang="en-US" sz="6000" b="1" dirty="0" err="1"/>
              <a:t>tim</a:t>
            </a:r>
            <a:r>
              <a:rPr lang="en-US" sz="6000" b="1" dirty="0"/>
              <a:t> nay </a:t>
            </a:r>
            <a:r>
              <a:rPr lang="en-US" sz="6000" b="1" dirty="0" err="1"/>
              <a:t>đáp</a:t>
            </a:r>
            <a:r>
              <a:rPr lang="en-US" sz="6000" b="1" dirty="0"/>
              <a:t> </a:t>
            </a:r>
            <a:r>
              <a:rPr lang="en-US" sz="6000" b="1" dirty="0" err="1"/>
              <a:t>đền</a:t>
            </a:r>
            <a:r>
              <a:rPr lang="en-US" sz="6000" b="1" dirty="0"/>
              <a:t>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2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4263" y="605138"/>
            <a:ext cx="1129607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2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dirty="0"/>
              <a:t> </a:t>
            </a:r>
            <a:r>
              <a:rPr lang="vi-VN" sz="6600" b="1" dirty="0"/>
              <a:t>Nguyện lời kinh tháng ngày như hương trầm lan bay, hồn nầy xin lấp đầy bằng ân thánh của Ngài.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70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605138"/>
            <a:ext cx="1138843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/>
              <a:t>Lời</a:t>
            </a:r>
            <a:r>
              <a:rPr lang="en-US" sz="6000" b="1" dirty="0"/>
              <a:t> </a:t>
            </a:r>
            <a:r>
              <a:rPr lang="en-US" sz="6000" b="1" dirty="0" err="1"/>
              <a:t>nguyện</a:t>
            </a:r>
            <a:r>
              <a:rPr lang="en-US" sz="6000" b="1" dirty="0"/>
              <a:t> </a:t>
            </a:r>
            <a:r>
              <a:rPr lang="en-US" sz="6000" b="1" dirty="0" err="1"/>
              <a:t>cầu</a:t>
            </a:r>
            <a:r>
              <a:rPr lang="en-US" sz="6000" b="1" dirty="0"/>
              <a:t> </a:t>
            </a:r>
            <a:r>
              <a:rPr lang="en-US" sz="6000" b="1" dirty="0" err="1"/>
              <a:t>chứa</a:t>
            </a:r>
            <a:r>
              <a:rPr lang="en-US" sz="6000" b="1" dirty="0"/>
              <a:t> </a:t>
            </a:r>
            <a:r>
              <a:rPr lang="en-US" sz="6000" b="1" dirty="0" err="1"/>
              <a:t>chan</a:t>
            </a:r>
            <a:r>
              <a:rPr lang="en-US" sz="6000" b="1" dirty="0"/>
              <a:t> </a:t>
            </a:r>
            <a:r>
              <a:rPr lang="en-US" sz="6000" b="1" dirty="0" err="1"/>
              <a:t>niềm</a:t>
            </a:r>
            <a:r>
              <a:rPr lang="en-US" sz="6000" b="1" dirty="0"/>
              <a:t> </a:t>
            </a:r>
            <a:r>
              <a:rPr lang="en-US" sz="6000" b="1" dirty="0" err="1"/>
              <a:t>cảm</a:t>
            </a:r>
            <a:r>
              <a:rPr lang="en-US" sz="6000" b="1" dirty="0"/>
              <a:t> </a:t>
            </a:r>
            <a:r>
              <a:rPr lang="en-US" sz="6000" b="1" dirty="0" err="1"/>
              <a:t>mến</a:t>
            </a:r>
            <a:r>
              <a:rPr lang="en-US" sz="6000" b="1" dirty="0"/>
              <a:t>. </a:t>
            </a:r>
            <a:r>
              <a:rPr lang="en-US" sz="6000" b="1" dirty="0" err="1"/>
              <a:t>Đồng</a:t>
            </a:r>
            <a:r>
              <a:rPr lang="en-US" sz="6000" b="1" dirty="0"/>
              <a:t> </a:t>
            </a:r>
            <a:r>
              <a:rPr lang="en-US" sz="6000" b="1" dirty="0" err="1"/>
              <a:t>một</a:t>
            </a:r>
            <a:r>
              <a:rPr lang="en-US" sz="6000" b="1" dirty="0"/>
              <a:t> </a:t>
            </a:r>
            <a:r>
              <a:rPr lang="en-US" sz="6000" b="1" dirty="0" err="1"/>
              <a:t>lòng</a:t>
            </a:r>
            <a:r>
              <a:rPr lang="en-US" sz="6000" b="1" dirty="0"/>
              <a:t> </a:t>
            </a:r>
            <a:r>
              <a:rPr lang="en-US" sz="6000" b="1" dirty="0" err="1"/>
              <a:t>chúng</a:t>
            </a:r>
            <a:r>
              <a:rPr lang="en-US" sz="6000" b="1" dirty="0"/>
              <a:t> con </a:t>
            </a:r>
            <a:r>
              <a:rPr lang="en-US" sz="6000" b="1" dirty="0" err="1"/>
              <a:t>cùng</a:t>
            </a:r>
            <a:r>
              <a:rPr lang="en-US" sz="6000" b="1" dirty="0"/>
              <a:t> </a:t>
            </a:r>
            <a:r>
              <a:rPr lang="en-US" sz="6000" b="1" dirty="0" err="1"/>
              <a:t>dâng</a:t>
            </a:r>
            <a:r>
              <a:rPr lang="en-US" sz="6000" b="1" dirty="0"/>
              <a:t> </a:t>
            </a:r>
            <a:r>
              <a:rPr lang="en-US" sz="6000" b="1" dirty="0" err="1"/>
              <a:t>tiến</a:t>
            </a:r>
            <a:r>
              <a:rPr lang="en-US" sz="6000" b="1" dirty="0"/>
              <a:t>. </a:t>
            </a:r>
            <a:r>
              <a:rPr lang="en-US" sz="6000" b="1" dirty="0" err="1"/>
              <a:t>Ngày</a:t>
            </a:r>
            <a:r>
              <a:rPr lang="en-US" sz="6000" b="1" dirty="0"/>
              <a:t> </a:t>
            </a:r>
            <a:r>
              <a:rPr lang="en-US" sz="6000" b="1" dirty="0" err="1"/>
              <a:t>lại</a:t>
            </a:r>
            <a:r>
              <a:rPr lang="en-US" sz="6000" b="1" dirty="0"/>
              <a:t> </a:t>
            </a:r>
            <a:r>
              <a:rPr lang="en-US" sz="6000" b="1" dirty="0" err="1"/>
              <a:t>ngày</a:t>
            </a:r>
            <a:r>
              <a:rPr lang="en-US" sz="6000" b="1" dirty="0"/>
              <a:t> </a:t>
            </a:r>
            <a:r>
              <a:rPr lang="en-US" sz="6000" b="1" dirty="0" err="1"/>
              <a:t>tiếng</a:t>
            </a:r>
            <a:r>
              <a:rPr lang="en-US" sz="6000" b="1" dirty="0"/>
              <a:t> </a:t>
            </a:r>
            <a:r>
              <a:rPr lang="en-US" sz="6000" b="1" dirty="0" err="1"/>
              <a:t>hát</a:t>
            </a:r>
            <a:r>
              <a:rPr lang="en-US" sz="6000" b="1" dirty="0"/>
              <a:t> </a:t>
            </a:r>
            <a:r>
              <a:rPr lang="en-US" sz="6000" b="1" dirty="0" err="1"/>
              <a:t>chan</a:t>
            </a:r>
            <a:r>
              <a:rPr lang="en-US" sz="6000" b="1" dirty="0"/>
              <a:t> </a:t>
            </a:r>
            <a:r>
              <a:rPr lang="en-US" sz="6000" b="1" dirty="0" err="1"/>
              <a:t>hòa</a:t>
            </a:r>
            <a:r>
              <a:rPr lang="en-US" sz="6000" b="1" dirty="0"/>
              <a:t> </a:t>
            </a:r>
            <a:r>
              <a:rPr lang="en-US" sz="6000" b="1" dirty="0" err="1"/>
              <a:t>êm</a:t>
            </a:r>
            <a:r>
              <a:rPr lang="en-US" sz="6000" b="1" dirty="0"/>
              <a:t> </a:t>
            </a:r>
            <a:r>
              <a:rPr lang="en-US" sz="6000" b="1" dirty="0" err="1"/>
              <a:t>đềm</a:t>
            </a:r>
            <a:r>
              <a:rPr lang="en-US" sz="6000" b="1" dirty="0"/>
              <a:t>. </a:t>
            </a:r>
            <a:r>
              <a:rPr lang="en-US" sz="6000" b="1" dirty="0" err="1"/>
              <a:t>Để</a:t>
            </a:r>
            <a:r>
              <a:rPr lang="en-US" sz="6000" b="1" dirty="0"/>
              <a:t> </a:t>
            </a:r>
            <a:r>
              <a:rPr lang="en-US" sz="6000" b="1" dirty="0" err="1"/>
              <a:t>ngợi</a:t>
            </a:r>
            <a:r>
              <a:rPr lang="en-US" sz="6000" b="1" dirty="0"/>
              <a:t> </a:t>
            </a:r>
            <a:r>
              <a:rPr lang="en-US" sz="6000" b="1" dirty="0" err="1"/>
              <a:t>mừng</a:t>
            </a:r>
            <a:r>
              <a:rPr lang="en-US" sz="6000" b="1" dirty="0"/>
              <a:t> </a:t>
            </a:r>
            <a:r>
              <a:rPr lang="en-US" sz="6000" b="1" dirty="0" err="1"/>
              <a:t>với</a:t>
            </a:r>
            <a:r>
              <a:rPr lang="en-US" sz="6000" b="1" dirty="0"/>
              <a:t> </a:t>
            </a:r>
            <a:r>
              <a:rPr lang="en-US" sz="6000" b="1" dirty="0" err="1"/>
              <a:t>trái</a:t>
            </a:r>
            <a:r>
              <a:rPr lang="en-US" sz="6000" b="1" dirty="0"/>
              <a:t> </a:t>
            </a:r>
            <a:r>
              <a:rPr lang="en-US" sz="6000" b="1" dirty="0" err="1"/>
              <a:t>tim</a:t>
            </a:r>
            <a:r>
              <a:rPr lang="en-US" sz="6000" b="1" dirty="0"/>
              <a:t> nay </a:t>
            </a:r>
            <a:r>
              <a:rPr lang="en-US" sz="6000" b="1" dirty="0" err="1"/>
              <a:t>đáp</a:t>
            </a:r>
            <a:r>
              <a:rPr lang="en-US" sz="6000" b="1" dirty="0"/>
              <a:t> </a:t>
            </a:r>
            <a:r>
              <a:rPr lang="en-US" sz="6000" b="1" dirty="0" err="1"/>
              <a:t>đền</a:t>
            </a:r>
            <a:r>
              <a:rPr lang="en-US" sz="6000" b="1" dirty="0"/>
              <a:t>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23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58</TotalTime>
  <Words>194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Verdana</vt:lpstr>
      <vt:lpstr>Savon</vt:lpstr>
      <vt:lpstr>DÂNG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NHẠC THIÊN QUỐC</dc:title>
  <dc:creator>Admin</dc:creator>
  <cp:lastModifiedBy>Windows User</cp:lastModifiedBy>
  <cp:revision>23</cp:revision>
  <dcterms:created xsi:type="dcterms:W3CDTF">2024-12-05T09:15:52Z</dcterms:created>
  <dcterms:modified xsi:type="dcterms:W3CDTF">2025-02-25T05:32:39Z</dcterms:modified>
</cp:coreProperties>
</file>