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</p:sldIdLst>
  <p:sldSz cy="7560000" cx="10692000"/>
  <p:notesSz cx="7560000" cy="10692000"/>
  <p:embeddedFontLst>
    <p:embeddedFont>
      <p:font typeface="Edu NSW ACT Foundation"/>
      <p:regular r:id="rId9"/>
      <p:bold r:id="rId10"/>
    </p:embeddedFont>
    <p:embeddedFont>
      <p:font typeface="Roboto"/>
      <p:regular r:id="rId11"/>
      <p:bold r:id="rId12"/>
      <p:italic r:id="rId13"/>
      <p:boldItalic r:id="rId14"/>
    </p:embeddedFont>
    <p:embeddedFont>
      <p:font typeface="Public Sans"/>
      <p:regular r:id="rId15"/>
      <p:bold r:id="rId16"/>
      <p:italic r:id="rId17"/>
      <p:boldItalic r:id="rId18"/>
    </p:embeddedFont>
    <p:embeddedFont>
      <p:font typeface="Public Sans Light"/>
      <p:regular r:id="rId19"/>
      <p:bold r:id="rId20"/>
      <p:italic r:id="rId21"/>
      <p:boldItalic r:id="rId2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5040">
          <p15:clr>
            <a:srgbClr val="9AA0A6"/>
          </p15:clr>
        </p15:guide>
      </p15:sldGuideLst>
    </p:ext>
    <p:ext uri="http://customooxmlschemas.google.com/">
      <go:slidesCustomData xmlns:go="http://customooxmlschemas.google.com/" r:id="rId23" roundtripDataSignature="AMtx7mhBDq7rwm8MTBO8oCFtnjaf3hRfO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50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PublicSansLight-bold.fntdata"/><Relationship Id="rId11" Type="http://schemas.openxmlformats.org/officeDocument/2006/relationships/font" Target="fonts/Roboto-regular.fntdata"/><Relationship Id="rId22" Type="http://schemas.openxmlformats.org/officeDocument/2006/relationships/font" Target="fonts/PublicSansLight-boldItalic.fntdata"/><Relationship Id="rId10" Type="http://schemas.openxmlformats.org/officeDocument/2006/relationships/font" Target="fonts/EduNSWACTFoundation-bold.fntdata"/><Relationship Id="rId21" Type="http://schemas.openxmlformats.org/officeDocument/2006/relationships/font" Target="fonts/PublicSansLight-italic.fntdata"/><Relationship Id="rId13" Type="http://schemas.openxmlformats.org/officeDocument/2006/relationships/font" Target="fonts/Roboto-italic.fntdata"/><Relationship Id="rId12" Type="http://schemas.openxmlformats.org/officeDocument/2006/relationships/font" Target="fonts/Roboto-bold.fntdata"/><Relationship Id="rId23" Type="http://customschemas.google.com/relationships/presentationmetadata" Target="meta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EduNSWACTFoundation-regular.fntdata"/><Relationship Id="rId15" Type="http://schemas.openxmlformats.org/officeDocument/2006/relationships/font" Target="fonts/PublicSans-regular.fntdata"/><Relationship Id="rId14" Type="http://schemas.openxmlformats.org/officeDocument/2006/relationships/font" Target="fonts/Roboto-boldItalic.fntdata"/><Relationship Id="rId17" Type="http://schemas.openxmlformats.org/officeDocument/2006/relationships/font" Target="fonts/PublicSans-italic.fntdata"/><Relationship Id="rId16" Type="http://schemas.openxmlformats.org/officeDocument/2006/relationships/font" Target="fonts/PublicSans-bold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PublicSansLight-regular.fntdata"/><Relationship Id="rId6" Type="http://schemas.openxmlformats.org/officeDocument/2006/relationships/slide" Target="slides/slide1.xml"/><Relationship Id="rId18" Type="http://schemas.openxmlformats.org/officeDocument/2006/relationships/font" Target="fonts/PublicSans-bold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004207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g22ba0dabff4_0_0:notes"/>
          <p:cNvSpPr/>
          <p:nvPr>
            <p:ph idx="2" type="sldImg"/>
          </p:nvPr>
        </p:nvSpPr>
        <p:spPr>
          <a:xfrm>
            <a:off x="1004207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8" name="Google Shape;48;g22ba0dabff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>
              <a:solidFill>
                <a:schemeClr val="dk1"/>
              </a:solidFill>
              <a:latin typeface="Public Sans"/>
              <a:ea typeface="Public Sans"/>
              <a:cs typeface="Public Sans"/>
              <a:sym typeface="Public Sans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rgbClr val="FF0000"/>
              </a:solidFill>
              <a:latin typeface="Public Sans"/>
              <a:ea typeface="Public Sans"/>
              <a:cs typeface="Public Sans"/>
              <a:sym typeface="Public Sans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rgbClr val="FF0000"/>
              </a:solidFill>
              <a:latin typeface="Public Sans"/>
              <a:ea typeface="Public Sans"/>
              <a:cs typeface="Public Sans"/>
              <a:sym typeface="Public Sans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rgbClr val="FF0000"/>
              </a:solidFill>
              <a:latin typeface="Public Sans"/>
              <a:ea typeface="Public Sans"/>
              <a:cs typeface="Public Sans"/>
              <a:sym typeface="Public San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22ba0dabff4_0_19:notes"/>
          <p:cNvSpPr/>
          <p:nvPr>
            <p:ph idx="2" type="sldImg"/>
          </p:nvPr>
        </p:nvSpPr>
        <p:spPr>
          <a:xfrm>
            <a:off x="1004207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8" name="Google Shape;68;g22ba0dabff4_0_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>
              <a:solidFill>
                <a:srgbClr val="FF0000"/>
              </a:solidFill>
              <a:latin typeface="Public Sans"/>
              <a:ea typeface="Public Sans"/>
              <a:cs typeface="Public Sans"/>
              <a:sym typeface="Public San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22ba0dabff4_0_43:notes"/>
          <p:cNvSpPr/>
          <p:nvPr>
            <p:ph idx="2" type="sldImg"/>
          </p:nvPr>
        </p:nvSpPr>
        <p:spPr>
          <a:xfrm>
            <a:off x="1004207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3" name="Google Shape;93;g22ba0dabff4_0_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>
              <a:solidFill>
                <a:srgbClr val="FF0000"/>
              </a:solidFill>
              <a:latin typeface="Public Sans"/>
              <a:ea typeface="Public Sans"/>
              <a:cs typeface="Public Sans"/>
              <a:sym typeface="Public San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extLst>
    <p:ext uri="{DCECCB84-F9BA-43D5-87BE-67443E8EF086}">
      <p15:sldGuideLst>
        <p15:guide id="1" orient="horz" pos="648">
          <p15:clr>
            <a:srgbClr val="FA7B17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4"/>
          <p:cNvSpPr txBox="1"/>
          <p:nvPr>
            <p:ph type="title"/>
          </p:nvPr>
        </p:nvSpPr>
        <p:spPr>
          <a:xfrm>
            <a:off x="531794" y="738114"/>
            <a:ext cx="96285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t" bIns="87050" lIns="87050" spcFirstLastPara="1" rIns="87050" wrap="square" tIns="8705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/>
            </a:lvl9pPr>
          </a:lstStyle>
          <a:p/>
        </p:txBody>
      </p:sp>
      <p:sp>
        <p:nvSpPr>
          <p:cNvPr id="41" name="Google Shape;41;p14"/>
          <p:cNvSpPr txBox="1"/>
          <p:nvPr>
            <p:ph idx="1" type="body"/>
          </p:nvPr>
        </p:nvSpPr>
        <p:spPr>
          <a:xfrm>
            <a:off x="531772" y="2604441"/>
            <a:ext cx="9628500" cy="41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87050" lIns="87050" spcFirstLastPara="1" rIns="87050" wrap="square" tIns="87050">
            <a:noAutofit/>
          </a:bodyPr>
          <a:lstStyle>
            <a:lvl1pPr indent="-3365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1pPr>
            <a:lvl2pPr indent="-31115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○"/>
              <a:defRPr/>
            </a:lvl2pPr>
            <a:lvl3pPr indent="-31115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■"/>
              <a:defRPr/>
            </a:lvl3pPr>
            <a:lvl4pPr indent="-31115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4pPr>
            <a:lvl5pPr indent="-31115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○"/>
              <a:defRPr/>
            </a:lvl5pPr>
            <a:lvl6pPr indent="-31115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■"/>
              <a:defRPr/>
            </a:lvl6pPr>
            <a:lvl7pPr indent="-31115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7pPr>
            <a:lvl8pPr indent="-31115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○"/>
              <a:defRPr/>
            </a:lvl8pPr>
            <a:lvl9pPr indent="-31115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5"/>
          <p:cNvSpPr txBox="1"/>
          <p:nvPr>
            <p:ph type="title"/>
          </p:nvPr>
        </p:nvSpPr>
        <p:spPr>
          <a:xfrm>
            <a:off x="531772" y="1008000"/>
            <a:ext cx="7445700" cy="564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87050" lIns="87050" spcFirstLastPara="1" rIns="87050" wrap="square" tIns="8705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00"/>
              <a:buNone/>
              <a:defRPr sz="61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00"/>
              <a:buNone/>
              <a:defRPr sz="61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00"/>
              <a:buNone/>
              <a:defRPr sz="61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00"/>
              <a:buNone/>
              <a:defRPr sz="61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00"/>
              <a:buNone/>
              <a:defRPr sz="61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00"/>
              <a:buNone/>
              <a:defRPr sz="61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00"/>
              <a:buNone/>
              <a:defRPr sz="61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00"/>
              <a:buNone/>
              <a:defRPr sz="61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00"/>
              <a:buNone/>
              <a:defRPr sz="6100"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6"/>
          <p:cNvSpPr txBox="1"/>
          <p:nvPr>
            <p:ph idx="1" type="body"/>
          </p:nvPr>
        </p:nvSpPr>
        <p:spPr>
          <a:xfrm>
            <a:off x="531772" y="6218177"/>
            <a:ext cx="9628500" cy="889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87050" lIns="87050" spcFirstLastPara="1" rIns="87050" wrap="square" tIns="8705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1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 1">
  <p:cSld name="SECTION_HEADER_1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"/>
          <p:cNvSpPr txBox="1"/>
          <p:nvPr>
            <p:ph type="title"/>
          </p:nvPr>
        </p:nvSpPr>
        <p:spPr>
          <a:xfrm>
            <a:off x="531794" y="1267744"/>
            <a:ext cx="96285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t" bIns="87050" lIns="87050" spcFirstLastPara="1" rIns="87050" wrap="square" tIns="8705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/>
            </a:lvl9pPr>
          </a:lstStyle>
          <a:p/>
        </p:txBody>
      </p:sp>
      <p:sp>
        <p:nvSpPr>
          <p:cNvPr id="11" name="Google Shape;11;p6"/>
          <p:cNvSpPr txBox="1"/>
          <p:nvPr>
            <p:ph idx="1" type="subTitle"/>
          </p:nvPr>
        </p:nvSpPr>
        <p:spPr>
          <a:xfrm>
            <a:off x="531574" y="831457"/>
            <a:ext cx="9628500" cy="446400"/>
          </a:xfrm>
          <a:prstGeom prst="rect">
            <a:avLst/>
          </a:prstGeom>
          <a:noFill/>
          <a:ln>
            <a:noFill/>
          </a:ln>
        </p:spPr>
        <p:txBody>
          <a:bodyPr anchorCtr="0" anchor="t" bIns="87050" lIns="87050" spcFirstLastPara="1" rIns="87050" wrap="square" tIns="8705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Font typeface="Public Sans"/>
              <a:buNone/>
              <a:defRPr b="1" sz="1900">
                <a:latin typeface="Public Sans"/>
                <a:ea typeface="Public Sans"/>
                <a:cs typeface="Public Sans"/>
                <a:sym typeface="Public Sans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SW DoE Interactive Lesson THEME" type="title">
  <p:cSld name="TITLE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7"/>
          <p:cNvSpPr txBox="1"/>
          <p:nvPr>
            <p:ph type="ctrTitle"/>
          </p:nvPr>
        </p:nvSpPr>
        <p:spPr>
          <a:xfrm>
            <a:off x="531772" y="1277913"/>
            <a:ext cx="9628500" cy="966300"/>
          </a:xfrm>
          <a:prstGeom prst="rect">
            <a:avLst/>
          </a:prstGeom>
          <a:noFill/>
          <a:ln>
            <a:noFill/>
          </a:ln>
        </p:spPr>
        <p:txBody>
          <a:bodyPr anchorCtr="0" anchor="t" bIns="87050" lIns="87050" spcFirstLastPara="1" rIns="87050" wrap="square" tIns="8705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3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6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6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6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6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6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6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6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6600"/>
            </a:lvl9pPr>
          </a:lstStyle>
          <a:p/>
        </p:txBody>
      </p:sp>
      <p:sp>
        <p:nvSpPr>
          <p:cNvPr id="14" name="Google Shape;14;p7"/>
          <p:cNvSpPr txBox="1"/>
          <p:nvPr>
            <p:ph idx="1" type="subTitle"/>
          </p:nvPr>
        </p:nvSpPr>
        <p:spPr>
          <a:xfrm>
            <a:off x="531574" y="831457"/>
            <a:ext cx="9628500" cy="446400"/>
          </a:xfrm>
          <a:prstGeom prst="rect">
            <a:avLst/>
          </a:prstGeom>
          <a:noFill/>
          <a:ln>
            <a:noFill/>
          </a:ln>
        </p:spPr>
        <p:txBody>
          <a:bodyPr anchorCtr="0" anchor="t" bIns="87050" lIns="87050" spcFirstLastPara="1" rIns="87050" wrap="square" tIns="8705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Font typeface="Public Sans"/>
              <a:buNone/>
              <a:defRPr b="1" sz="1900">
                <a:latin typeface="Public Sans"/>
                <a:ea typeface="Public Sans"/>
                <a:cs typeface="Public Sans"/>
                <a:sym typeface="Public Sans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orient="horz" pos="635">
          <p15:clr>
            <a:srgbClr val="FA7B17"/>
          </p15:clr>
        </p15:guide>
        <p15:guide id="2" orient="horz" pos="952">
          <p15:clr>
            <a:srgbClr val="FA7B17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8"/>
          <p:cNvSpPr txBox="1"/>
          <p:nvPr>
            <p:ph type="title"/>
          </p:nvPr>
        </p:nvSpPr>
        <p:spPr>
          <a:xfrm>
            <a:off x="531794" y="1267744"/>
            <a:ext cx="96285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t" bIns="87050" lIns="87050" spcFirstLastPara="1" rIns="87050" wrap="square" tIns="8705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/>
            </a:lvl9pPr>
          </a:lstStyle>
          <a:p/>
        </p:txBody>
      </p:sp>
      <p:sp>
        <p:nvSpPr>
          <p:cNvPr id="17" name="Google Shape;17;p8"/>
          <p:cNvSpPr txBox="1"/>
          <p:nvPr>
            <p:ph idx="1" type="body"/>
          </p:nvPr>
        </p:nvSpPr>
        <p:spPr>
          <a:xfrm>
            <a:off x="531794" y="2642941"/>
            <a:ext cx="4509600" cy="5021400"/>
          </a:xfrm>
          <a:prstGeom prst="rect">
            <a:avLst/>
          </a:prstGeom>
          <a:noFill/>
          <a:ln>
            <a:noFill/>
          </a:ln>
        </p:spPr>
        <p:txBody>
          <a:bodyPr anchorCtr="0" anchor="t" bIns="87050" lIns="87050" spcFirstLastPara="1" rIns="87050" wrap="square" tIns="87050">
            <a:noAutofit/>
          </a:bodyPr>
          <a:lstStyle>
            <a:lvl1pPr indent="-3111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 sz="1800"/>
            </a:lvl1pPr>
            <a:lvl2pPr indent="-29845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500"/>
            </a:lvl2pPr>
            <a:lvl3pPr indent="-29845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500"/>
            </a:lvl3pPr>
            <a:lvl4pPr indent="-29845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500"/>
            </a:lvl4pPr>
            <a:lvl5pPr indent="-29845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500"/>
            </a:lvl5pPr>
            <a:lvl6pPr indent="-29845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500"/>
            </a:lvl6pPr>
            <a:lvl7pPr indent="-29845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500"/>
            </a:lvl7pPr>
            <a:lvl8pPr indent="-29845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500"/>
            </a:lvl8pPr>
            <a:lvl9pPr indent="-29845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500"/>
            </a:lvl9pPr>
          </a:lstStyle>
          <a:p/>
        </p:txBody>
      </p:sp>
      <p:sp>
        <p:nvSpPr>
          <p:cNvPr id="18" name="Google Shape;18;p8"/>
          <p:cNvSpPr txBox="1"/>
          <p:nvPr>
            <p:ph idx="2" type="body"/>
          </p:nvPr>
        </p:nvSpPr>
        <p:spPr>
          <a:xfrm>
            <a:off x="5650483" y="2642941"/>
            <a:ext cx="4509600" cy="5021400"/>
          </a:xfrm>
          <a:prstGeom prst="rect">
            <a:avLst/>
          </a:prstGeom>
          <a:noFill/>
          <a:ln>
            <a:noFill/>
          </a:ln>
        </p:spPr>
        <p:txBody>
          <a:bodyPr anchorCtr="0" anchor="t" bIns="87050" lIns="87050" spcFirstLastPara="1" rIns="87050" wrap="square" tIns="87050">
            <a:noAutofit/>
          </a:bodyPr>
          <a:lstStyle>
            <a:lvl1pPr indent="-3111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 sz="1800"/>
            </a:lvl1pPr>
            <a:lvl2pPr indent="-29845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500"/>
            </a:lvl2pPr>
            <a:lvl3pPr indent="-29845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500"/>
            </a:lvl3pPr>
            <a:lvl4pPr indent="-29845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500"/>
            </a:lvl4pPr>
            <a:lvl5pPr indent="-29845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500"/>
            </a:lvl5pPr>
            <a:lvl6pPr indent="-29845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500"/>
            </a:lvl6pPr>
            <a:lvl7pPr indent="-29845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500"/>
            </a:lvl7pPr>
            <a:lvl8pPr indent="-29845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500"/>
            </a:lvl8pPr>
            <a:lvl9pPr indent="-29845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500"/>
            </a:lvl9pPr>
          </a:lstStyle>
          <a:p/>
        </p:txBody>
      </p:sp>
      <p:sp>
        <p:nvSpPr>
          <p:cNvPr id="19" name="Google Shape;19;p8"/>
          <p:cNvSpPr txBox="1"/>
          <p:nvPr>
            <p:ph idx="3" type="subTitle"/>
          </p:nvPr>
        </p:nvSpPr>
        <p:spPr>
          <a:xfrm>
            <a:off x="531574" y="831457"/>
            <a:ext cx="9628500" cy="446400"/>
          </a:xfrm>
          <a:prstGeom prst="rect">
            <a:avLst/>
          </a:prstGeom>
          <a:noFill/>
          <a:ln>
            <a:noFill/>
          </a:ln>
        </p:spPr>
        <p:txBody>
          <a:bodyPr anchorCtr="0" anchor="t" bIns="87050" lIns="87050" spcFirstLastPara="1" rIns="87050" wrap="square" tIns="8705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Font typeface="Public Sans"/>
              <a:buNone/>
              <a:defRPr b="1" sz="1900">
                <a:latin typeface="Public Sans"/>
                <a:ea typeface="Public Sans"/>
                <a:cs typeface="Public Sans"/>
                <a:sym typeface="Public Sans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9"/>
          <p:cNvSpPr txBox="1"/>
          <p:nvPr>
            <p:ph idx="1" type="body"/>
          </p:nvPr>
        </p:nvSpPr>
        <p:spPr>
          <a:xfrm>
            <a:off x="531772" y="2638917"/>
            <a:ext cx="6409200" cy="4132200"/>
          </a:xfrm>
          <a:prstGeom prst="rect">
            <a:avLst/>
          </a:prstGeom>
          <a:noFill/>
          <a:ln>
            <a:noFill/>
          </a:ln>
        </p:spPr>
        <p:txBody>
          <a:bodyPr anchorCtr="0" anchor="t" bIns="87050" lIns="87050" spcFirstLastPara="1" rIns="87050" wrap="square" tIns="87050">
            <a:normAutofit/>
          </a:bodyPr>
          <a:lstStyle>
            <a:lvl1pPr indent="-2984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500"/>
            </a:lvl1pPr>
            <a:lvl2pPr indent="-29845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500"/>
            </a:lvl2pPr>
            <a:lvl3pPr indent="-29845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500"/>
            </a:lvl3pPr>
            <a:lvl4pPr indent="-29845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500"/>
            </a:lvl4pPr>
            <a:lvl5pPr indent="-29845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500"/>
            </a:lvl5pPr>
            <a:lvl6pPr indent="-29845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500"/>
            </a:lvl6pPr>
            <a:lvl7pPr indent="-29845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500"/>
            </a:lvl7pPr>
            <a:lvl8pPr indent="-29845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500"/>
            </a:lvl8pPr>
            <a:lvl9pPr indent="-29845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500"/>
            </a:lvl9pPr>
          </a:lstStyle>
          <a:p/>
        </p:txBody>
      </p:sp>
      <p:sp>
        <p:nvSpPr>
          <p:cNvPr id="22" name="Google Shape;22;p9"/>
          <p:cNvSpPr txBox="1"/>
          <p:nvPr>
            <p:ph type="title"/>
          </p:nvPr>
        </p:nvSpPr>
        <p:spPr>
          <a:xfrm>
            <a:off x="531794" y="1267744"/>
            <a:ext cx="96285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t" bIns="87050" lIns="87050" spcFirstLastPara="1" rIns="87050" wrap="square" tIns="8705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/>
            </a:lvl9pPr>
          </a:lstStyle>
          <a:p/>
        </p:txBody>
      </p:sp>
      <p:sp>
        <p:nvSpPr>
          <p:cNvPr id="23" name="Google Shape;23;p9"/>
          <p:cNvSpPr txBox="1"/>
          <p:nvPr>
            <p:ph idx="2" type="subTitle"/>
          </p:nvPr>
        </p:nvSpPr>
        <p:spPr>
          <a:xfrm>
            <a:off x="531574" y="831457"/>
            <a:ext cx="9628500" cy="446400"/>
          </a:xfrm>
          <a:prstGeom prst="rect">
            <a:avLst/>
          </a:prstGeom>
          <a:noFill/>
          <a:ln>
            <a:noFill/>
          </a:ln>
        </p:spPr>
        <p:txBody>
          <a:bodyPr anchorCtr="0" anchor="t" bIns="87050" lIns="87050" spcFirstLastPara="1" rIns="87050" wrap="square" tIns="8705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Font typeface="Public Sans"/>
              <a:buNone/>
              <a:defRPr b="1" sz="1900">
                <a:latin typeface="Public Sans"/>
                <a:ea typeface="Public Sans"/>
                <a:cs typeface="Public Sans"/>
                <a:sym typeface="Public Sans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0"/>
          <p:cNvSpPr txBox="1"/>
          <p:nvPr>
            <p:ph hasCustomPrompt="1" type="title"/>
          </p:nvPr>
        </p:nvSpPr>
        <p:spPr>
          <a:xfrm>
            <a:off x="1407008" y="1694992"/>
            <a:ext cx="4803900" cy="2886300"/>
          </a:xfrm>
          <a:prstGeom prst="rect">
            <a:avLst/>
          </a:prstGeom>
          <a:noFill/>
          <a:ln>
            <a:noFill/>
          </a:ln>
        </p:spPr>
        <p:txBody>
          <a:bodyPr anchorCtr="0" anchor="b" bIns="87050" lIns="87050" spcFirstLastPara="1" rIns="87050" wrap="square" tIns="870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400"/>
              <a:buNone/>
              <a:defRPr sz="15200">
                <a:solidFill>
                  <a:schemeClr val="dk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400"/>
              <a:buNone/>
              <a:defRPr sz="1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400"/>
              <a:buNone/>
              <a:defRPr sz="1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400"/>
              <a:buNone/>
              <a:defRPr sz="1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400"/>
              <a:buNone/>
              <a:defRPr sz="1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400"/>
              <a:buNone/>
              <a:defRPr sz="1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400"/>
              <a:buNone/>
              <a:defRPr sz="1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400"/>
              <a:buNone/>
              <a:defRPr sz="1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400"/>
              <a:buNone/>
              <a:defRPr sz="15200"/>
            </a:lvl9pPr>
          </a:lstStyle>
          <a:p>
            <a:r>
              <a:t>xx%</a:t>
            </a:r>
          </a:p>
        </p:txBody>
      </p:sp>
      <p:sp>
        <p:nvSpPr>
          <p:cNvPr id="26" name="Google Shape;26;p10"/>
          <p:cNvSpPr txBox="1"/>
          <p:nvPr>
            <p:ph idx="1" type="subTitle"/>
          </p:nvPr>
        </p:nvSpPr>
        <p:spPr>
          <a:xfrm>
            <a:off x="1407008" y="1516768"/>
            <a:ext cx="4803900" cy="446400"/>
          </a:xfrm>
          <a:prstGeom prst="rect">
            <a:avLst/>
          </a:prstGeom>
          <a:noFill/>
          <a:ln>
            <a:noFill/>
          </a:ln>
        </p:spPr>
        <p:txBody>
          <a:bodyPr anchorCtr="0" anchor="t" bIns="87050" lIns="87050" spcFirstLastPara="1" rIns="87050" wrap="square" tIns="8705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Font typeface="Public Sans"/>
              <a:buNone/>
              <a:defRPr b="1" sz="1900">
                <a:latin typeface="Public Sans"/>
                <a:ea typeface="Public Sans"/>
                <a:cs typeface="Public Sans"/>
                <a:sym typeface="Public Sans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9pPr>
          </a:lstStyle>
          <a:p/>
        </p:txBody>
      </p:sp>
      <p:sp>
        <p:nvSpPr>
          <p:cNvPr id="27" name="Google Shape;27;p10"/>
          <p:cNvSpPr txBox="1"/>
          <p:nvPr>
            <p:ph idx="2" type="ctrTitle"/>
          </p:nvPr>
        </p:nvSpPr>
        <p:spPr>
          <a:xfrm>
            <a:off x="1407008" y="4463437"/>
            <a:ext cx="4803900" cy="966300"/>
          </a:xfrm>
          <a:prstGeom prst="rect">
            <a:avLst/>
          </a:prstGeom>
          <a:noFill/>
          <a:ln>
            <a:noFill/>
          </a:ln>
        </p:spPr>
        <p:txBody>
          <a:bodyPr anchorCtr="0" anchor="t" bIns="87050" lIns="87050" spcFirstLastPara="1" rIns="87050" wrap="square" tIns="8705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3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6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6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6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6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6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6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6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6600"/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pos="2399">
          <p15:clr>
            <a:srgbClr val="FA7B17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1"/>
          <p:cNvSpPr txBox="1"/>
          <p:nvPr>
            <p:ph type="ctrTitle"/>
          </p:nvPr>
        </p:nvSpPr>
        <p:spPr>
          <a:xfrm>
            <a:off x="531772" y="1277913"/>
            <a:ext cx="9628500" cy="966300"/>
          </a:xfrm>
          <a:prstGeom prst="rect">
            <a:avLst/>
          </a:prstGeom>
          <a:noFill/>
          <a:ln>
            <a:noFill/>
          </a:ln>
        </p:spPr>
        <p:txBody>
          <a:bodyPr anchorCtr="0" anchor="t" bIns="87050" lIns="87050" spcFirstLastPara="1" rIns="87050" wrap="square" tIns="8705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3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6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6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6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6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6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6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6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6600"/>
            </a:lvl9pPr>
          </a:lstStyle>
          <a:p/>
        </p:txBody>
      </p:sp>
      <p:sp>
        <p:nvSpPr>
          <p:cNvPr id="30" name="Google Shape;30;p11"/>
          <p:cNvSpPr txBox="1"/>
          <p:nvPr>
            <p:ph idx="1" type="subTitle"/>
          </p:nvPr>
        </p:nvSpPr>
        <p:spPr>
          <a:xfrm>
            <a:off x="531574" y="831457"/>
            <a:ext cx="9628500" cy="446400"/>
          </a:xfrm>
          <a:prstGeom prst="rect">
            <a:avLst/>
          </a:prstGeom>
          <a:noFill/>
          <a:ln>
            <a:noFill/>
          </a:ln>
        </p:spPr>
        <p:txBody>
          <a:bodyPr anchorCtr="0" anchor="t" bIns="87050" lIns="87050" spcFirstLastPara="1" rIns="87050" wrap="square" tIns="8705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Font typeface="Public Sans"/>
              <a:buNone/>
              <a:defRPr b="1" sz="1900">
                <a:latin typeface="Public Sans"/>
                <a:ea typeface="Public Sans"/>
                <a:cs typeface="Public Sans"/>
                <a:sym typeface="Public Sans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9pPr>
          </a:lstStyle>
          <a:p/>
        </p:txBody>
      </p:sp>
      <p:sp>
        <p:nvSpPr>
          <p:cNvPr id="31" name="Google Shape;31;p11"/>
          <p:cNvSpPr txBox="1"/>
          <p:nvPr>
            <p:ph idx="2" type="subTitle"/>
          </p:nvPr>
        </p:nvSpPr>
        <p:spPr>
          <a:xfrm>
            <a:off x="534403" y="3304441"/>
            <a:ext cx="9623400" cy="951000"/>
          </a:xfrm>
          <a:prstGeom prst="rect">
            <a:avLst/>
          </a:prstGeom>
          <a:noFill/>
          <a:ln>
            <a:noFill/>
          </a:ln>
        </p:spPr>
        <p:txBody>
          <a:bodyPr anchorCtr="0" anchor="t" bIns="87050" lIns="87050" spcFirstLastPara="1" rIns="87050" wrap="square" tIns="87050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 sz="1900"/>
            </a:lvl1pPr>
            <a:lvl2pPr lv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 sz="1900"/>
            </a:lvl2pPr>
            <a:lvl3pPr lvl="2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 sz="1900"/>
            </a:lvl3pPr>
            <a:lvl4pPr lvl="3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 sz="1900"/>
            </a:lvl4pPr>
            <a:lvl5pPr lvl="4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 sz="1900"/>
            </a:lvl5pPr>
            <a:lvl6pPr lvl="5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 sz="1900"/>
            </a:lvl6pPr>
            <a:lvl7pPr lvl="6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 sz="1900"/>
            </a:lvl7pPr>
            <a:lvl8pPr lvl="7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 sz="1900"/>
            </a:lvl8pPr>
            <a:lvl9pPr lvl="8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 sz="1900"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2"/>
          <p:cNvSpPr txBox="1"/>
          <p:nvPr>
            <p:ph type="ctrTitle"/>
          </p:nvPr>
        </p:nvSpPr>
        <p:spPr>
          <a:xfrm>
            <a:off x="531772" y="1277913"/>
            <a:ext cx="9628500" cy="966300"/>
          </a:xfrm>
          <a:prstGeom prst="rect">
            <a:avLst/>
          </a:prstGeom>
          <a:noFill/>
          <a:ln>
            <a:noFill/>
          </a:ln>
        </p:spPr>
        <p:txBody>
          <a:bodyPr anchorCtr="0" anchor="t" bIns="87050" lIns="87050" spcFirstLastPara="1" rIns="87050" wrap="square" tIns="8705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3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6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6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6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6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6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6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6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6600"/>
            </a:lvl9pPr>
          </a:lstStyle>
          <a:p/>
        </p:txBody>
      </p:sp>
      <p:sp>
        <p:nvSpPr>
          <p:cNvPr id="34" name="Google Shape;34;p12"/>
          <p:cNvSpPr txBox="1"/>
          <p:nvPr>
            <p:ph idx="1" type="subTitle"/>
          </p:nvPr>
        </p:nvSpPr>
        <p:spPr>
          <a:xfrm>
            <a:off x="531574" y="831457"/>
            <a:ext cx="9628500" cy="446400"/>
          </a:xfrm>
          <a:prstGeom prst="rect">
            <a:avLst/>
          </a:prstGeom>
          <a:noFill/>
          <a:ln>
            <a:noFill/>
          </a:ln>
        </p:spPr>
        <p:txBody>
          <a:bodyPr anchorCtr="0" anchor="t" bIns="87050" lIns="87050" spcFirstLastPara="1" rIns="87050" wrap="square" tIns="8705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Font typeface="Public Sans"/>
              <a:buNone/>
              <a:defRPr b="1" sz="1900">
                <a:latin typeface="Public Sans"/>
                <a:ea typeface="Public Sans"/>
                <a:cs typeface="Public Sans"/>
                <a:sym typeface="Public Sans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9pPr>
          </a:lstStyle>
          <a:p/>
        </p:txBody>
      </p:sp>
      <p:sp>
        <p:nvSpPr>
          <p:cNvPr id="35" name="Google Shape;35;p12"/>
          <p:cNvSpPr txBox="1"/>
          <p:nvPr>
            <p:ph idx="2" type="subTitle"/>
          </p:nvPr>
        </p:nvSpPr>
        <p:spPr>
          <a:xfrm>
            <a:off x="534403" y="3304441"/>
            <a:ext cx="9623400" cy="951000"/>
          </a:xfrm>
          <a:prstGeom prst="rect">
            <a:avLst/>
          </a:prstGeom>
          <a:noFill/>
          <a:ln>
            <a:noFill/>
          </a:ln>
        </p:spPr>
        <p:txBody>
          <a:bodyPr anchorCtr="0" anchor="t" bIns="87050" lIns="87050" spcFirstLastPara="1" rIns="87050" wrap="square" tIns="87050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 sz="1900"/>
            </a:lvl1pPr>
            <a:lvl2pPr lv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orient="horz" pos="4286">
          <p15:clr>
            <a:srgbClr val="FA7B17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3"/>
          <p:cNvSpPr txBox="1"/>
          <p:nvPr>
            <p:ph type="title"/>
          </p:nvPr>
        </p:nvSpPr>
        <p:spPr>
          <a:xfrm>
            <a:off x="531794" y="1267744"/>
            <a:ext cx="96285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t" bIns="87050" lIns="87050" spcFirstLastPara="1" rIns="87050" wrap="square" tIns="8705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/>
            </a:lvl9pPr>
          </a:lstStyle>
          <a:p/>
        </p:txBody>
      </p:sp>
      <p:sp>
        <p:nvSpPr>
          <p:cNvPr id="38" name="Google Shape;38;p13"/>
          <p:cNvSpPr txBox="1"/>
          <p:nvPr>
            <p:ph idx="1" type="subTitle"/>
          </p:nvPr>
        </p:nvSpPr>
        <p:spPr>
          <a:xfrm>
            <a:off x="531574" y="831457"/>
            <a:ext cx="9628500" cy="446400"/>
          </a:xfrm>
          <a:prstGeom prst="rect">
            <a:avLst/>
          </a:prstGeom>
          <a:noFill/>
          <a:ln>
            <a:noFill/>
          </a:ln>
        </p:spPr>
        <p:txBody>
          <a:bodyPr anchorCtr="0" anchor="t" bIns="87050" lIns="87050" spcFirstLastPara="1" rIns="87050" wrap="square" tIns="8705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Font typeface="Public Sans"/>
              <a:buNone/>
              <a:defRPr b="1" sz="1900">
                <a:latin typeface="Public Sans"/>
                <a:ea typeface="Public Sans"/>
                <a:cs typeface="Public Sans"/>
                <a:sym typeface="Public Sans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4"/>
          <p:cNvSpPr txBox="1"/>
          <p:nvPr>
            <p:ph type="title"/>
          </p:nvPr>
        </p:nvSpPr>
        <p:spPr>
          <a:xfrm>
            <a:off x="531794" y="822114"/>
            <a:ext cx="96285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t" bIns="87050" lIns="87050" spcFirstLastPara="1" rIns="87050" wrap="square" tIns="8705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300"/>
              <a:buFont typeface="Public Sans"/>
              <a:buNone/>
              <a:defRPr b="1" i="0" sz="4300" u="none" cap="none" strike="noStrike">
                <a:solidFill>
                  <a:schemeClr val="dk1"/>
                </a:solidFill>
                <a:latin typeface="Public Sans"/>
                <a:ea typeface="Public Sans"/>
                <a:cs typeface="Public Sans"/>
                <a:sym typeface="Public San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  <a:defRPr b="0" i="0" sz="2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  <a:defRPr b="0" i="0" sz="2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  <a:defRPr b="0" i="0" sz="2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  <a:defRPr b="0" i="0" sz="2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  <a:defRPr b="0" i="0" sz="2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  <a:defRPr b="0" i="0" sz="2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  <a:defRPr b="0" i="0" sz="2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  <a:defRPr b="0" i="0" sz="2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4"/>
          <p:cNvSpPr txBox="1"/>
          <p:nvPr>
            <p:ph idx="1" type="body"/>
          </p:nvPr>
        </p:nvSpPr>
        <p:spPr>
          <a:xfrm>
            <a:off x="531772" y="2604441"/>
            <a:ext cx="9628500" cy="41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87050" lIns="87050" spcFirstLastPara="1" rIns="87050" wrap="square" tIns="87050">
            <a:noAutofit/>
          </a:bodyPr>
          <a:lstStyle>
            <a:lvl1pPr indent="-3238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Public Sans Light"/>
              <a:buChar char="●"/>
              <a:defRPr b="0" i="0" sz="1500" u="none" cap="none" strike="noStrike">
                <a:solidFill>
                  <a:schemeClr val="dk1"/>
                </a:solidFill>
                <a:latin typeface="Public Sans Light"/>
                <a:ea typeface="Public Sans Light"/>
                <a:cs typeface="Public Sans Light"/>
                <a:sym typeface="Public Sans Light"/>
              </a:defRPr>
            </a:lvl1pPr>
            <a:lvl2pPr indent="-32385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Public Sans Light"/>
              <a:buChar char="○"/>
              <a:defRPr b="0" i="0" sz="1500" u="none" cap="none" strike="noStrike">
                <a:solidFill>
                  <a:schemeClr val="dk1"/>
                </a:solidFill>
                <a:latin typeface="Public Sans Light"/>
                <a:ea typeface="Public Sans Light"/>
                <a:cs typeface="Public Sans Light"/>
                <a:sym typeface="Public Sans Light"/>
              </a:defRPr>
            </a:lvl2pPr>
            <a:lvl3pPr indent="-32385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Public Sans Light"/>
              <a:buChar char="■"/>
              <a:defRPr b="0" i="0" sz="1500" u="none" cap="none" strike="noStrike">
                <a:solidFill>
                  <a:schemeClr val="dk1"/>
                </a:solidFill>
                <a:latin typeface="Public Sans Light"/>
                <a:ea typeface="Public Sans Light"/>
                <a:cs typeface="Public Sans Light"/>
                <a:sym typeface="Public Sans Light"/>
              </a:defRPr>
            </a:lvl3pPr>
            <a:lvl4pPr indent="-32385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Public Sans Light"/>
              <a:buChar char="●"/>
              <a:defRPr b="0" i="0" sz="1500" u="none" cap="none" strike="noStrike">
                <a:solidFill>
                  <a:schemeClr val="dk1"/>
                </a:solidFill>
                <a:latin typeface="Public Sans Light"/>
                <a:ea typeface="Public Sans Light"/>
                <a:cs typeface="Public Sans Light"/>
                <a:sym typeface="Public Sans Light"/>
              </a:defRPr>
            </a:lvl4pPr>
            <a:lvl5pPr indent="-32385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Public Sans Light"/>
              <a:buChar char="○"/>
              <a:defRPr b="0" i="0" sz="1500" u="none" cap="none" strike="noStrike">
                <a:solidFill>
                  <a:schemeClr val="dk1"/>
                </a:solidFill>
                <a:latin typeface="Public Sans Light"/>
                <a:ea typeface="Public Sans Light"/>
                <a:cs typeface="Public Sans Light"/>
                <a:sym typeface="Public Sans Light"/>
              </a:defRPr>
            </a:lvl5pPr>
            <a:lvl6pPr indent="-32385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Public Sans Light"/>
              <a:buChar char="■"/>
              <a:defRPr b="0" i="0" sz="1500" u="none" cap="none" strike="noStrike">
                <a:solidFill>
                  <a:schemeClr val="dk1"/>
                </a:solidFill>
                <a:latin typeface="Public Sans Light"/>
                <a:ea typeface="Public Sans Light"/>
                <a:cs typeface="Public Sans Light"/>
                <a:sym typeface="Public Sans Light"/>
              </a:defRPr>
            </a:lvl6pPr>
            <a:lvl7pPr indent="-32385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Public Sans Light"/>
              <a:buChar char="●"/>
              <a:defRPr b="0" i="0" sz="1500" u="none" cap="none" strike="noStrike">
                <a:solidFill>
                  <a:schemeClr val="dk1"/>
                </a:solidFill>
                <a:latin typeface="Public Sans Light"/>
                <a:ea typeface="Public Sans Light"/>
                <a:cs typeface="Public Sans Light"/>
                <a:sym typeface="Public Sans Light"/>
              </a:defRPr>
            </a:lvl7pPr>
            <a:lvl8pPr indent="-32385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Public Sans Light"/>
              <a:buChar char="○"/>
              <a:defRPr b="0" i="0" sz="1500" u="none" cap="none" strike="noStrike">
                <a:solidFill>
                  <a:schemeClr val="dk1"/>
                </a:solidFill>
                <a:latin typeface="Public Sans Light"/>
                <a:ea typeface="Public Sans Light"/>
                <a:cs typeface="Public Sans Light"/>
                <a:sym typeface="Public Sans Light"/>
              </a:defRPr>
            </a:lvl8pPr>
            <a:lvl9pPr indent="-32385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Public Sans Light"/>
              <a:buChar char="■"/>
              <a:defRPr b="0" i="0" sz="1500" u="none" cap="none" strike="noStrike">
                <a:solidFill>
                  <a:schemeClr val="dk1"/>
                </a:solidFill>
                <a:latin typeface="Public Sans Light"/>
                <a:ea typeface="Public Sans Light"/>
                <a:cs typeface="Public Sans Light"/>
                <a:sym typeface="Public Sans Light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>
        <p15:guide id="1" orient="horz" pos="288">
          <p15:clr>
            <a:srgbClr val="EA4335"/>
          </p15:clr>
        </p15:guide>
        <p15:guide id="2" pos="288">
          <p15:clr>
            <a:srgbClr val="EA4335"/>
          </p15:clr>
        </p15:guide>
        <p15:guide id="3" pos="6444">
          <p15:clr>
            <a:srgbClr val="EA4335"/>
          </p15:clr>
        </p15:guide>
        <p15:guide id="4" orient="horz" pos="4474">
          <p15:clr>
            <a:srgbClr val="EA4335"/>
          </p15:clr>
        </p15:guide>
        <p15:guide id="5" orient="horz" pos="648">
          <p15:clr>
            <a:srgbClr val="EA4335"/>
          </p15:clr>
        </p15:guide>
      </p15:sldGuideLst>
    </p:ext>
  </p:extLst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s://aus01.safelinks.protection.outlook.com/?url=http%3A%2F%2Fcreativecommons.org%2Flicenses%2Fby%2F4.0%2F&amp;data=05%7C01%7Cittenders%40det.nsw.edu.au%7C77e6c4538a734585669908dac848862d%7C05a0e69a418a47c19c259387261bf991%7C0%7C0%7C638042511091365656%7CUnknown%7CTWFpbGZsb3d8eyJWIjoiMC4wLjAwMDAiLCJQIjoiV2luMzIiLCJBTiI6Ik1haWwiLCJXVCI6Mn0%3D%7C3000%7C%7C%7C&amp;sdata=LCBHPl5ivf%2FtEqP6fc2pJfICLy%2B2l6G7vR31wtTdVIo%3D&amp;reserved=0" TargetMode="External"/><Relationship Id="rId4" Type="http://schemas.openxmlformats.org/officeDocument/2006/relationships/image" Target="../media/image6.png"/><Relationship Id="rId5" Type="http://schemas.openxmlformats.org/officeDocument/2006/relationships/image" Target="../media/image2.png"/><Relationship Id="rId6" Type="http://schemas.openxmlformats.org/officeDocument/2006/relationships/image" Target="../media/image5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aus01.safelinks.protection.outlook.com/?url=http%3A%2F%2Fcreativecommons.org%2Flicenses%2Fby%2F4.0%2F&amp;data=05%7C01%7Cittenders%40det.nsw.edu.au%7C77e6c4538a734585669908dac848862d%7C05a0e69a418a47c19c259387261bf991%7C0%7C0%7C638042511091365656%7CUnknown%7CTWFpbGZsb3d8eyJWIjoiMC4wLjAwMDAiLCJQIjoiV2luMzIiLCJBTiI6Ik1haWwiLCJXVCI6Mn0%3D%7C3000%7C%7C%7C&amp;sdata=LCBHPl5ivf%2FtEqP6fc2pJfICLy%2B2l6G7vR31wtTdVIo%3D&amp;reserved=0" TargetMode="External"/><Relationship Id="rId4" Type="http://schemas.openxmlformats.org/officeDocument/2006/relationships/image" Target="../media/image6.png"/><Relationship Id="rId9" Type="http://schemas.openxmlformats.org/officeDocument/2006/relationships/image" Target="../media/image5.png"/><Relationship Id="rId5" Type="http://schemas.openxmlformats.org/officeDocument/2006/relationships/image" Target="../media/image4.png"/><Relationship Id="rId6" Type="http://schemas.openxmlformats.org/officeDocument/2006/relationships/image" Target="../media/image1.png"/><Relationship Id="rId7" Type="http://schemas.openxmlformats.org/officeDocument/2006/relationships/image" Target="../media/image10.png"/><Relationship Id="rId8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8.png"/><Relationship Id="rId4" Type="http://schemas.openxmlformats.org/officeDocument/2006/relationships/hyperlink" Target="https://aus01.safelinks.protection.outlook.com/?url=http%3A%2F%2Fcreativecommons.org%2Flicenses%2Fby%2F4.0%2F&amp;data=05%7C01%7Cittenders%40det.nsw.edu.au%7C77e6c4538a734585669908dac848862d%7C05a0e69a418a47c19c259387261bf991%7C0%7C0%7C638042511091365656%7CUnknown%7CTWFpbGZsb3d8eyJWIjoiMC4wLjAwMDAiLCJQIjoiV2luMzIiLCJBTiI6Ik1haWwiLCJXVCI6Mn0%3D%7C3000%7C%7C%7C&amp;sdata=LCBHPl5ivf%2FtEqP6fc2pJfICLy%2B2l6G7vR31wtTdVIo%3D&amp;reserved=0" TargetMode="External"/><Relationship Id="rId9" Type="http://schemas.openxmlformats.org/officeDocument/2006/relationships/image" Target="../media/image7.png"/><Relationship Id="rId5" Type="http://schemas.openxmlformats.org/officeDocument/2006/relationships/image" Target="../media/image6.png"/><Relationship Id="rId6" Type="http://schemas.openxmlformats.org/officeDocument/2006/relationships/image" Target="../media/image5.png"/><Relationship Id="rId7" Type="http://schemas.openxmlformats.org/officeDocument/2006/relationships/image" Target="../media/image1.png"/><Relationship Id="rId8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g22ba0dabff4_0_0"/>
          <p:cNvSpPr txBox="1"/>
          <p:nvPr/>
        </p:nvSpPr>
        <p:spPr>
          <a:xfrm>
            <a:off x="754300" y="7273900"/>
            <a:ext cx="9988200" cy="3912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87050" lIns="87050" spcFirstLastPara="1" rIns="87050" wrap="square" tIns="870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en" sz="700" u="none" cap="none" strike="noStrik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© State of New South Wales (Department of Education), 2023. Except for the Department of Education logo, other logos and trademark-protected material, this resource is licensed under the </a:t>
            </a:r>
            <a:r>
              <a:rPr b="0" i="0" lang="en" sz="700" u="sng" cap="none" strike="noStrike">
                <a:solidFill>
                  <a:schemeClr val="hlink"/>
                </a:solidFill>
                <a:latin typeface="Roboto"/>
                <a:ea typeface="Roboto"/>
                <a:cs typeface="Roboto"/>
                <a:sym typeface="Roboto"/>
                <a:hlinkClick r:id="rId3"/>
              </a:rPr>
              <a:t>Creative Commons Attribution 4.0 International Licence</a:t>
            </a:r>
            <a:endParaRPr b="0" i="0" sz="700" u="none" cap="none" strike="noStrike">
              <a:solidFill>
                <a:srgbClr val="000000"/>
              </a:solidFill>
              <a:latin typeface="Public Sans Light"/>
              <a:ea typeface="Public Sans Light"/>
              <a:cs typeface="Public Sans Light"/>
              <a:sym typeface="Public Sans Light"/>
            </a:endParaRPr>
          </a:p>
        </p:txBody>
      </p:sp>
      <p:pic>
        <p:nvPicPr>
          <p:cNvPr id="51" name="Google Shape;51;g22ba0dabff4_0_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6813" y="7346302"/>
            <a:ext cx="758952" cy="146304"/>
          </a:xfrm>
          <a:prstGeom prst="rect">
            <a:avLst/>
          </a:prstGeom>
          <a:noFill/>
          <a:ln>
            <a:noFill/>
          </a:ln>
        </p:spPr>
      </p:pic>
      <p:sp>
        <p:nvSpPr>
          <p:cNvPr id="52" name="Google Shape;52;g22ba0dabff4_0_0"/>
          <p:cNvSpPr txBox="1"/>
          <p:nvPr/>
        </p:nvSpPr>
        <p:spPr>
          <a:xfrm>
            <a:off x="457200" y="822960"/>
            <a:ext cx="9772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87050" lIns="87050" spcFirstLastPara="1" rIns="87050" wrap="square" tIns="87050">
            <a:no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b="0" i="0" lang="en" sz="1600" u="none" cap="none" strike="noStrike">
                <a:solidFill>
                  <a:srgbClr val="000000"/>
                </a:solidFill>
                <a:latin typeface="Public Sans Light"/>
                <a:ea typeface="Public Sans Light"/>
                <a:cs typeface="Public Sans Light"/>
                <a:sym typeface="Public Sans Light"/>
              </a:rPr>
              <a:t>Colour the boxes that have the letter</a:t>
            </a:r>
            <a:r>
              <a:rPr b="0" i="0" lang="en" sz="2200" u="none" cap="none" strike="noStrike">
                <a:solidFill>
                  <a:srgbClr val="000000"/>
                </a:solidFill>
                <a:latin typeface="Public Sans Light"/>
                <a:ea typeface="Public Sans Light"/>
                <a:cs typeface="Public Sans Light"/>
                <a:sym typeface="Public Sans Light"/>
              </a:rPr>
              <a:t> </a:t>
            </a:r>
            <a:r>
              <a:rPr b="1" lang="en" sz="2200">
                <a:solidFill>
                  <a:schemeClr val="dk1"/>
                </a:solidFill>
                <a:latin typeface="Public Sans"/>
                <a:ea typeface="Public Sans"/>
                <a:cs typeface="Public Sans"/>
                <a:sym typeface="Public Sans"/>
              </a:rPr>
              <a:t>o</a:t>
            </a:r>
            <a:r>
              <a:rPr b="1" i="0" lang="en" sz="2200" u="none" cap="none" strike="noStrike">
                <a:solidFill>
                  <a:srgbClr val="000000"/>
                </a:solidFill>
                <a:latin typeface="Public Sans"/>
                <a:ea typeface="Public Sans"/>
                <a:cs typeface="Public Sans"/>
                <a:sym typeface="Public Sans"/>
              </a:rPr>
              <a:t> </a:t>
            </a:r>
            <a:r>
              <a:rPr b="0" i="0" lang="en" sz="1600" u="none" cap="none" strike="noStrike">
                <a:solidFill>
                  <a:srgbClr val="000000"/>
                </a:solidFill>
                <a:latin typeface="Public Sans Light"/>
                <a:ea typeface="Public Sans Light"/>
                <a:cs typeface="Public Sans Light"/>
                <a:sym typeface="Public Sans Light"/>
              </a:rPr>
              <a:t>and p</a:t>
            </a:r>
            <a:r>
              <a:rPr b="0" i="0" lang="en" sz="1600" u="none" cap="none" strike="noStrike">
                <a:solidFill>
                  <a:srgbClr val="000000"/>
                </a:solidFill>
                <a:highlight>
                  <a:srgbClr val="FFFFFF"/>
                </a:highlight>
                <a:latin typeface="Public Sans Light"/>
                <a:ea typeface="Public Sans Light"/>
                <a:cs typeface="Public Sans Light"/>
                <a:sym typeface="Public Sans Light"/>
              </a:rPr>
              <a:t>ractise making the sound. </a:t>
            </a:r>
            <a:endParaRPr b="0" i="0" sz="1600" u="none" cap="none" strike="noStrike">
              <a:solidFill>
                <a:srgbClr val="000000"/>
              </a:solidFill>
              <a:latin typeface="Public Sans Light"/>
              <a:ea typeface="Public Sans Light"/>
              <a:cs typeface="Public Sans Light"/>
              <a:sym typeface="Public Sans Light"/>
            </a:endParaRPr>
          </a:p>
        </p:txBody>
      </p:sp>
      <p:sp>
        <p:nvSpPr>
          <p:cNvPr id="53" name="Google Shape;53;g22ba0dabff4_0_0"/>
          <p:cNvSpPr/>
          <p:nvPr/>
        </p:nvSpPr>
        <p:spPr>
          <a:xfrm>
            <a:off x="512497" y="2130552"/>
            <a:ext cx="1806900" cy="2028600"/>
          </a:xfrm>
          <a:prstGeom prst="roundRect">
            <a:avLst>
              <a:gd fmla="val 16667" name="adj"/>
            </a:avLst>
          </a:prstGeom>
          <a:noFill/>
          <a:ln cap="flat" cmpd="sng" w="28575">
            <a:solidFill>
              <a:srgbClr val="4B55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87050" lIns="87050" spcFirstLastPara="1" rIns="87050" wrap="square" tIns="870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lang="en" sz="10000">
                <a:latin typeface="Edu NSW ACT Foundation"/>
                <a:ea typeface="Edu NSW ACT Foundation"/>
                <a:cs typeface="Edu NSW ACT Foundation"/>
                <a:sym typeface="Edu NSW ACT Foundation"/>
              </a:rPr>
              <a:t>o</a:t>
            </a:r>
            <a:endParaRPr b="0" i="0" sz="10000" u="none" cap="none" strike="noStrike">
              <a:solidFill>
                <a:srgbClr val="000000"/>
              </a:solidFill>
              <a:latin typeface="Edu NSW ACT Foundation"/>
              <a:ea typeface="Edu NSW ACT Foundation"/>
              <a:cs typeface="Edu NSW ACT Foundation"/>
              <a:sym typeface="Edu NSW ACT Foundation"/>
            </a:endParaRPr>
          </a:p>
        </p:txBody>
      </p:sp>
      <p:sp>
        <p:nvSpPr>
          <p:cNvPr id="54" name="Google Shape;54;g22ba0dabff4_0_0"/>
          <p:cNvSpPr/>
          <p:nvPr/>
        </p:nvSpPr>
        <p:spPr>
          <a:xfrm>
            <a:off x="512497" y="4354626"/>
            <a:ext cx="1806900" cy="2028600"/>
          </a:xfrm>
          <a:prstGeom prst="roundRect">
            <a:avLst>
              <a:gd fmla="val 16667" name="adj"/>
            </a:avLst>
          </a:prstGeom>
          <a:noFill/>
          <a:ln cap="flat" cmpd="sng" w="28575">
            <a:solidFill>
              <a:srgbClr val="4B55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87050" lIns="87050" spcFirstLastPara="1" rIns="87050" wrap="square" tIns="870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0"/>
              <a:buFont typeface="Arial"/>
              <a:buNone/>
            </a:pPr>
            <a:r>
              <a:rPr b="0" i="0" lang="en" sz="10000" u="none" cap="none" strike="noStrike">
                <a:solidFill>
                  <a:srgbClr val="000000"/>
                </a:solidFill>
                <a:latin typeface="Edu NSW ACT Foundation"/>
                <a:ea typeface="Edu NSW ACT Foundation"/>
                <a:cs typeface="Edu NSW ACT Foundation"/>
                <a:sym typeface="Edu NSW ACT Foundation"/>
              </a:rPr>
              <a:t>p</a:t>
            </a:r>
            <a:endParaRPr b="0" i="0" sz="10000" u="none" cap="none" strike="noStrike">
              <a:solidFill>
                <a:srgbClr val="000000"/>
              </a:solidFill>
              <a:latin typeface="Edu NSW ACT Foundation"/>
              <a:ea typeface="Edu NSW ACT Foundation"/>
              <a:cs typeface="Edu NSW ACT Foundation"/>
              <a:sym typeface="Edu NSW ACT Foundation"/>
            </a:endParaRPr>
          </a:p>
        </p:txBody>
      </p:sp>
      <p:sp>
        <p:nvSpPr>
          <p:cNvPr id="55" name="Google Shape;55;g22ba0dabff4_0_0"/>
          <p:cNvSpPr/>
          <p:nvPr/>
        </p:nvSpPr>
        <p:spPr>
          <a:xfrm>
            <a:off x="2477527" y="2130552"/>
            <a:ext cx="1806900" cy="2028600"/>
          </a:xfrm>
          <a:prstGeom prst="roundRect">
            <a:avLst>
              <a:gd fmla="val 16667" name="adj"/>
            </a:avLst>
          </a:prstGeom>
          <a:noFill/>
          <a:ln cap="flat" cmpd="sng" w="28575">
            <a:solidFill>
              <a:srgbClr val="4B55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87050" lIns="87050" spcFirstLastPara="1" rIns="87050" wrap="square" tIns="870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" sz="10000">
                <a:latin typeface="Edu NSW ACT Foundation"/>
                <a:ea typeface="Edu NSW ACT Foundation"/>
                <a:cs typeface="Edu NSW ACT Foundation"/>
                <a:sym typeface="Edu NSW ACT Foundation"/>
              </a:rPr>
              <a:t>o</a:t>
            </a:r>
            <a:endParaRPr b="0" i="0" sz="10000" u="none" cap="none" strike="noStrike">
              <a:solidFill>
                <a:srgbClr val="000000"/>
              </a:solidFill>
              <a:latin typeface="Edu NSW ACT Foundation"/>
              <a:ea typeface="Edu NSW ACT Foundation"/>
              <a:cs typeface="Edu NSW ACT Foundation"/>
              <a:sym typeface="Edu NSW ACT Foundation"/>
            </a:endParaRPr>
          </a:p>
        </p:txBody>
      </p:sp>
      <p:sp>
        <p:nvSpPr>
          <p:cNvPr id="56" name="Google Shape;56;g22ba0dabff4_0_0"/>
          <p:cNvSpPr/>
          <p:nvPr/>
        </p:nvSpPr>
        <p:spPr>
          <a:xfrm>
            <a:off x="2477527" y="4354626"/>
            <a:ext cx="1806900" cy="2028600"/>
          </a:xfrm>
          <a:prstGeom prst="roundRect">
            <a:avLst>
              <a:gd fmla="val 16667" name="adj"/>
            </a:avLst>
          </a:prstGeom>
          <a:noFill/>
          <a:ln cap="flat" cmpd="sng" w="28575">
            <a:solidFill>
              <a:srgbClr val="4B55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87050" lIns="87050" spcFirstLastPara="1" rIns="87050" wrap="square" tIns="870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0"/>
              <a:buFont typeface="Arial"/>
              <a:buNone/>
            </a:pPr>
            <a:r>
              <a:rPr b="0" i="0" lang="en" sz="10000" u="none" cap="none" strike="noStrike">
                <a:solidFill>
                  <a:srgbClr val="000000"/>
                </a:solidFill>
                <a:latin typeface="Edu NSW ACT Foundation"/>
                <a:ea typeface="Edu NSW ACT Foundation"/>
                <a:cs typeface="Edu NSW ACT Foundation"/>
                <a:sym typeface="Edu NSW ACT Foundation"/>
              </a:rPr>
              <a:t>o</a:t>
            </a:r>
            <a:endParaRPr b="1" i="0" sz="10000" u="none" cap="none" strike="noStrike">
              <a:solidFill>
                <a:srgbClr val="000000"/>
              </a:solidFill>
              <a:latin typeface="Edu NSW ACT Foundation"/>
              <a:ea typeface="Edu NSW ACT Foundation"/>
              <a:cs typeface="Edu NSW ACT Foundation"/>
              <a:sym typeface="Edu NSW ACT Foundation"/>
            </a:endParaRPr>
          </a:p>
        </p:txBody>
      </p:sp>
      <p:sp>
        <p:nvSpPr>
          <p:cNvPr id="57" name="Google Shape;57;g22ba0dabff4_0_0"/>
          <p:cNvSpPr/>
          <p:nvPr/>
        </p:nvSpPr>
        <p:spPr>
          <a:xfrm>
            <a:off x="4442558" y="2130552"/>
            <a:ext cx="1806900" cy="2028600"/>
          </a:xfrm>
          <a:prstGeom prst="roundRect">
            <a:avLst>
              <a:gd fmla="val 16667" name="adj"/>
            </a:avLst>
          </a:prstGeom>
          <a:noFill/>
          <a:ln cap="flat" cmpd="sng" w="28575">
            <a:solidFill>
              <a:srgbClr val="4B55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87050" lIns="87050" spcFirstLastPara="1" rIns="87050" wrap="square" tIns="870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0"/>
              <a:buFont typeface="Arial"/>
              <a:buNone/>
            </a:pPr>
            <a:r>
              <a:rPr lang="en" sz="10000">
                <a:latin typeface="Edu NSW ACT Foundation"/>
                <a:ea typeface="Edu NSW ACT Foundation"/>
                <a:cs typeface="Edu NSW ACT Foundation"/>
                <a:sym typeface="Edu NSW ACT Foundation"/>
              </a:rPr>
              <a:t>d</a:t>
            </a:r>
            <a:endParaRPr b="1" i="0" sz="10000" u="none" cap="none" strike="noStrike">
              <a:solidFill>
                <a:srgbClr val="000000"/>
              </a:solidFill>
              <a:latin typeface="Edu NSW ACT Foundation"/>
              <a:ea typeface="Edu NSW ACT Foundation"/>
              <a:cs typeface="Edu NSW ACT Foundation"/>
              <a:sym typeface="Edu NSW ACT Foundation"/>
            </a:endParaRPr>
          </a:p>
        </p:txBody>
      </p:sp>
      <p:sp>
        <p:nvSpPr>
          <p:cNvPr id="58" name="Google Shape;58;g22ba0dabff4_0_0"/>
          <p:cNvSpPr/>
          <p:nvPr/>
        </p:nvSpPr>
        <p:spPr>
          <a:xfrm>
            <a:off x="4442558" y="4354626"/>
            <a:ext cx="1806900" cy="2028600"/>
          </a:xfrm>
          <a:prstGeom prst="roundRect">
            <a:avLst>
              <a:gd fmla="val 16667" name="adj"/>
            </a:avLst>
          </a:prstGeom>
          <a:noFill/>
          <a:ln cap="flat" cmpd="sng" w="28575">
            <a:solidFill>
              <a:srgbClr val="4B55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87050" lIns="87050" spcFirstLastPara="1" rIns="87050" wrap="square" tIns="870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0"/>
              <a:buFont typeface="Arial"/>
              <a:buNone/>
            </a:pPr>
            <a:r>
              <a:rPr b="0" i="0" lang="en" sz="10000" u="none" cap="none" strike="noStrike">
                <a:solidFill>
                  <a:srgbClr val="000000"/>
                </a:solidFill>
                <a:latin typeface="Edu NSW ACT Foundation"/>
                <a:ea typeface="Edu NSW ACT Foundation"/>
                <a:cs typeface="Edu NSW ACT Foundation"/>
                <a:sym typeface="Edu NSW ACT Foundation"/>
              </a:rPr>
              <a:t>t</a:t>
            </a:r>
            <a:endParaRPr b="1" i="0" sz="10000" u="none" cap="none" strike="noStrike">
              <a:solidFill>
                <a:srgbClr val="000000"/>
              </a:solidFill>
              <a:latin typeface="Edu NSW ACT Foundation"/>
              <a:ea typeface="Edu NSW ACT Foundation"/>
              <a:cs typeface="Edu NSW ACT Foundation"/>
              <a:sym typeface="Edu NSW ACT Foundation"/>
            </a:endParaRPr>
          </a:p>
        </p:txBody>
      </p:sp>
      <p:sp>
        <p:nvSpPr>
          <p:cNvPr descr="&#10;" id="59" name="Google Shape;59;g22ba0dabff4_0_0"/>
          <p:cNvSpPr/>
          <p:nvPr/>
        </p:nvSpPr>
        <p:spPr>
          <a:xfrm>
            <a:off x="6407576" y="2130552"/>
            <a:ext cx="1806900" cy="2028600"/>
          </a:xfrm>
          <a:prstGeom prst="roundRect">
            <a:avLst>
              <a:gd fmla="val 16667" name="adj"/>
            </a:avLst>
          </a:prstGeom>
          <a:noFill/>
          <a:ln cap="flat" cmpd="sng" w="28575">
            <a:solidFill>
              <a:srgbClr val="4B55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87050" lIns="87050" spcFirstLastPara="1" rIns="87050" wrap="square" tIns="870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0"/>
              <a:buFont typeface="Arial"/>
              <a:buNone/>
            </a:pPr>
            <a:r>
              <a:rPr lang="en" sz="10000">
                <a:latin typeface="Edu NSW ACT Foundation"/>
                <a:ea typeface="Edu NSW ACT Foundation"/>
                <a:cs typeface="Edu NSW ACT Foundation"/>
                <a:sym typeface="Edu NSW ACT Foundation"/>
              </a:rPr>
              <a:t>o</a:t>
            </a:r>
            <a:endParaRPr b="1" i="0" sz="10000" u="none" cap="none" strike="noStrike">
              <a:solidFill>
                <a:srgbClr val="000000"/>
              </a:solidFill>
              <a:latin typeface="Edu NSW ACT Foundation"/>
              <a:ea typeface="Edu NSW ACT Foundation"/>
              <a:cs typeface="Edu NSW ACT Foundation"/>
              <a:sym typeface="Edu NSW ACT Foundation"/>
            </a:endParaRPr>
          </a:p>
        </p:txBody>
      </p:sp>
      <p:sp>
        <p:nvSpPr>
          <p:cNvPr id="60" name="Google Shape;60;g22ba0dabff4_0_0"/>
          <p:cNvSpPr/>
          <p:nvPr/>
        </p:nvSpPr>
        <p:spPr>
          <a:xfrm>
            <a:off x="6407588" y="4354626"/>
            <a:ext cx="1806900" cy="2028600"/>
          </a:xfrm>
          <a:prstGeom prst="roundRect">
            <a:avLst>
              <a:gd fmla="val 16667" name="adj"/>
            </a:avLst>
          </a:prstGeom>
          <a:noFill/>
          <a:ln cap="flat" cmpd="sng" w="28575">
            <a:solidFill>
              <a:srgbClr val="4B55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87050" lIns="87050" spcFirstLastPara="1" rIns="87050" wrap="square" tIns="870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0"/>
              <a:buFont typeface="Arial"/>
              <a:buNone/>
            </a:pPr>
            <a:r>
              <a:rPr lang="en" sz="10000">
                <a:latin typeface="Edu NSW ACT Foundation"/>
                <a:ea typeface="Edu NSW ACT Foundation"/>
                <a:cs typeface="Edu NSW ACT Foundation"/>
                <a:sym typeface="Edu NSW ACT Foundation"/>
              </a:rPr>
              <a:t>i</a:t>
            </a:r>
            <a:endParaRPr b="1" i="0" sz="10000" u="none" cap="none" strike="noStrike">
              <a:solidFill>
                <a:srgbClr val="000000"/>
              </a:solidFill>
              <a:latin typeface="Edu NSW ACT Foundation"/>
              <a:ea typeface="Edu NSW ACT Foundation"/>
              <a:cs typeface="Edu NSW ACT Foundation"/>
              <a:sym typeface="Edu NSW ACT Foundation"/>
            </a:endParaRPr>
          </a:p>
        </p:txBody>
      </p:sp>
      <p:sp>
        <p:nvSpPr>
          <p:cNvPr id="61" name="Google Shape;61;g22ba0dabff4_0_0"/>
          <p:cNvSpPr/>
          <p:nvPr/>
        </p:nvSpPr>
        <p:spPr>
          <a:xfrm>
            <a:off x="8372619" y="2130552"/>
            <a:ext cx="1806900" cy="2028600"/>
          </a:xfrm>
          <a:prstGeom prst="roundRect">
            <a:avLst>
              <a:gd fmla="val 16667" name="adj"/>
            </a:avLst>
          </a:prstGeom>
          <a:noFill/>
          <a:ln cap="flat" cmpd="sng" w="28575">
            <a:solidFill>
              <a:srgbClr val="4B55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87050" lIns="87050" spcFirstLastPara="1" rIns="87050" wrap="square" tIns="870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0"/>
              <a:buFont typeface="Arial"/>
              <a:buNone/>
            </a:pPr>
            <a:r>
              <a:rPr b="0" i="0" lang="en" sz="10000" u="none" cap="none" strike="noStrike">
                <a:solidFill>
                  <a:srgbClr val="000000"/>
                </a:solidFill>
                <a:latin typeface="Edu NSW ACT Foundation"/>
                <a:ea typeface="Edu NSW ACT Foundation"/>
                <a:cs typeface="Edu NSW ACT Foundation"/>
                <a:sym typeface="Edu NSW ACT Foundation"/>
                <a:extLst>
                  <a:ext uri="http://customooxmlschemas.google.com/">
                    <go:slidesCustomData xmlns:go="http://customooxmlschemas.google.com/" textRoundtripDataId="0"/>
                  </a:ext>
                </a:extLst>
              </a:rPr>
              <a:t>a</a:t>
            </a:r>
            <a:endParaRPr b="1" i="0" sz="10000" u="none" cap="none" strike="noStrike">
              <a:solidFill>
                <a:srgbClr val="000000"/>
              </a:solidFill>
              <a:latin typeface="Edu NSW ACT Foundation"/>
              <a:ea typeface="Edu NSW ACT Foundation"/>
              <a:cs typeface="Edu NSW ACT Foundation"/>
              <a:sym typeface="Edu NSW ACT Foundation"/>
            </a:endParaRPr>
          </a:p>
        </p:txBody>
      </p:sp>
      <p:sp>
        <p:nvSpPr>
          <p:cNvPr id="62" name="Google Shape;62;g22ba0dabff4_0_0"/>
          <p:cNvSpPr/>
          <p:nvPr/>
        </p:nvSpPr>
        <p:spPr>
          <a:xfrm>
            <a:off x="8372619" y="4354626"/>
            <a:ext cx="1806900" cy="2028600"/>
          </a:xfrm>
          <a:prstGeom prst="roundRect">
            <a:avLst>
              <a:gd fmla="val 16667" name="adj"/>
            </a:avLst>
          </a:prstGeom>
          <a:noFill/>
          <a:ln cap="flat" cmpd="sng" w="28575">
            <a:solidFill>
              <a:srgbClr val="4B55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87050" lIns="87050" spcFirstLastPara="1" rIns="87050" wrap="square" tIns="870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0"/>
              <a:buFont typeface="Arial"/>
              <a:buNone/>
            </a:pPr>
            <a:r>
              <a:rPr lang="en" sz="10000">
                <a:latin typeface="Edu NSW ACT Foundation"/>
                <a:ea typeface="Edu NSW ACT Foundation"/>
                <a:cs typeface="Edu NSW ACT Foundation"/>
                <a:sym typeface="Edu NSW ACT Foundation"/>
              </a:rPr>
              <a:t>o</a:t>
            </a:r>
            <a:endParaRPr b="1" i="0" sz="10000" u="none" cap="none" strike="noStrike">
              <a:solidFill>
                <a:srgbClr val="000000"/>
              </a:solidFill>
              <a:latin typeface="Edu NSW ACT Foundation"/>
              <a:ea typeface="Edu NSW ACT Foundation"/>
              <a:cs typeface="Edu NSW ACT Foundation"/>
              <a:sym typeface="Edu NSW ACT Foundation"/>
            </a:endParaRPr>
          </a:p>
        </p:txBody>
      </p:sp>
      <p:pic>
        <p:nvPicPr>
          <p:cNvPr descr="A talking lips icon showing that this activity includes speaking." id="63" name="Google Shape;63;g22ba0dabff4_0_0" title="A talking lips icon showing that this activity includes speaking.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9747504" y="146304"/>
            <a:ext cx="777240" cy="77724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A coloured pencil icon showing that this activity includes colouring in." id="64" name="Google Shape;64;g22ba0dabff4_0_0" title="A coloured pencil icon showing that this activity includes colouring in."/>
          <p:cNvPicPr preferRelativeResize="0"/>
          <p:nvPr/>
        </p:nvPicPr>
        <p:blipFill rotWithShape="1">
          <a:blip r:embed="rId6">
            <a:alphaModFix/>
          </a:blip>
          <a:srcRect b="2015" l="0" r="0" t="2015"/>
          <a:stretch/>
        </p:blipFill>
        <p:spPr>
          <a:xfrm>
            <a:off x="8925330" y="146304"/>
            <a:ext cx="824621" cy="822959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g22ba0dabff4_0_0"/>
          <p:cNvSpPr txBox="1"/>
          <p:nvPr/>
        </p:nvSpPr>
        <p:spPr>
          <a:xfrm>
            <a:off x="457200" y="269275"/>
            <a:ext cx="9772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b="1" lang="en" sz="2100">
                <a:highlight>
                  <a:schemeClr val="lt1"/>
                </a:highlight>
                <a:latin typeface="Public Sans"/>
                <a:ea typeface="Public Sans"/>
                <a:cs typeface="Public Sans"/>
                <a:sym typeface="Public Sans"/>
              </a:rPr>
              <a:t>Phonics: o as in on</a:t>
            </a:r>
            <a:endParaRPr b="1" sz="2100">
              <a:solidFill>
                <a:schemeClr val="dk1"/>
              </a:solidFill>
              <a:highlight>
                <a:srgbClr val="FFFF00"/>
              </a:highlight>
              <a:latin typeface="Public Sans"/>
              <a:ea typeface="Public Sans"/>
              <a:cs typeface="Public Sans"/>
              <a:sym typeface="Public San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t/>
            </a:r>
            <a:endParaRPr b="1" sz="2100">
              <a:highlight>
                <a:srgbClr val="FFFFFF"/>
              </a:highlight>
              <a:latin typeface="Public Sans"/>
              <a:ea typeface="Public Sans"/>
              <a:cs typeface="Public Sans"/>
              <a:sym typeface="Public San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22ba0dabff4_0_19"/>
          <p:cNvSpPr txBox="1"/>
          <p:nvPr/>
        </p:nvSpPr>
        <p:spPr>
          <a:xfrm>
            <a:off x="754300" y="7273900"/>
            <a:ext cx="9988200" cy="3912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87050" lIns="87050" spcFirstLastPara="1" rIns="87050" wrap="square" tIns="870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en" sz="700" u="none" cap="none" strike="noStrik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© State of New South Wales (Department of Education), 2023. Except for the Department of Education logo, other logos and trademark-protected material, this resource is licensed under the </a:t>
            </a:r>
            <a:r>
              <a:rPr b="0" i="0" lang="en" sz="700" u="sng" cap="none" strike="noStrike">
                <a:solidFill>
                  <a:schemeClr val="hlink"/>
                </a:solidFill>
                <a:latin typeface="Roboto"/>
                <a:ea typeface="Roboto"/>
                <a:cs typeface="Roboto"/>
                <a:sym typeface="Roboto"/>
                <a:hlinkClick r:id="rId3"/>
              </a:rPr>
              <a:t>Creative Commons Attribution 4.0 International Licence</a:t>
            </a:r>
            <a:endParaRPr b="0" i="0" sz="700" u="none" cap="none" strike="noStrike">
              <a:solidFill>
                <a:srgbClr val="000000"/>
              </a:solidFill>
              <a:latin typeface="Public Sans Light"/>
              <a:ea typeface="Public Sans Light"/>
              <a:cs typeface="Public Sans Light"/>
              <a:sym typeface="Public Sans Light"/>
            </a:endParaRPr>
          </a:p>
        </p:txBody>
      </p:sp>
      <p:pic>
        <p:nvPicPr>
          <p:cNvPr id="71" name="Google Shape;71;g22ba0dabff4_0_1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6813" y="7346302"/>
            <a:ext cx="758952" cy="146304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72" name="Google Shape;72;g22ba0dabff4_0_19"/>
          <p:cNvGrpSpPr/>
          <p:nvPr/>
        </p:nvGrpSpPr>
        <p:grpSpPr>
          <a:xfrm>
            <a:off x="492875" y="4160520"/>
            <a:ext cx="9657213" cy="2500500"/>
            <a:chOff x="492875" y="2103120"/>
            <a:chExt cx="9657213" cy="2500500"/>
          </a:xfrm>
        </p:grpSpPr>
        <p:sp>
          <p:nvSpPr>
            <p:cNvPr descr="Box outline for adding pictures within" id="73" name="Google Shape;73;g22ba0dabff4_0_19" title="Box outline for adding pictures within"/>
            <p:cNvSpPr/>
            <p:nvPr/>
          </p:nvSpPr>
          <p:spPr>
            <a:xfrm>
              <a:off x="492875" y="2103120"/>
              <a:ext cx="2041200" cy="2500500"/>
            </a:xfrm>
            <a:prstGeom prst="roundRect">
              <a:avLst>
                <a:gd fmla="val 16667" name="adj"/>
              </a:avLst>
            </a:prstGeom>
            <a:noFill/>
            <a:ln cap="flat" cmpd="sng" w="28575">
              <a:solidFill>
                <a:srgbClr val="4B555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87050" lIns="87050" spcFirstLastPara="1" rIns="87050" wrap="square" tIns="870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00"/>
                <a:buFont typeface="Arial"/>
                <a:buNone/>
              </a:pPr>
              <a:r>
                <a:t/>
              </a:r>
              <a:endParaRPr b="0" i="0" sz="13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descr="Box outline for adding pictures within" id="74" name="Google Shape;74;g22ba0dabff4_0_19" title="Box outline for adding pictures within"/>
            <p:cNvSpPr/>
            <p:nvPr/>
          </p:nvSpPr>
          <p:spPr>
            <a:xfrm>
              <a:off x="3031546" y="2103120"/>
              <a:ext cx="2041200" cy="2500500"/>
            </a:xfrm>
            <a:prstGeom prst="roundRect">
              <a:avLst>
                <a:gd fmla="val 16667" name="adj"/>
              </a:avLst>
            </a:prstGeom>
            <a:noFill/>
            <a:ln cap="flat" cmpd="sng" w="28575">
              <a:solidFill>
                <a:srgbClr val="4B555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87050" lIns="87050" spcFirstLastPara="1" rIns="87050" wrap="square" tIns="870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00"/>
                <a:buFont typeface="Arial"/>
                <a:buNone/>
              </a:pPr>
              <a:r>
                <a:t/>
              </a:r>
              <a:endParaRPr b="0" i="0" sz="1300" u="none" cap="none" strike="noStrike">
                <a:solidFill>
                  <a:srgbClr val="000000"/>
                </a:solidFill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descr="Box outline for adding pictures within" id="75" name="Google Shape;75;g22ba0dabff4_0_19" title="Box outline for adding pictures within"/>
            <p:cNvSpPr/>
            <p:nvPr/>
          </p:nvSpPr>
          <p:spPr>
            <a:xfrm>
              <a:off x="5570217" y="2103120"/>
              <a:ext cx="2041200" cy="2500500"/>
            </a:xfrm>
            <a:prstGeom prst="roundRect">
              <a:avLst>
                <a:gd fmla="val 16667" name="adj"/>
              </a:avLst>
            </a:prstGeom>
            <a:noFill/>
            <a:ln cap="flat" cmpd="sng" w="28575">
              <a:solidFill>
                <a:srgbClr val="4B555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87050" lIns="87050" spcFirstLastPara="1" rIns="87050" wrap="square" tIns="870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00"/>
                <a:buFont typeface="Arial"/>
                <a:buNone/>
              </a:pPr>
              <a:r>
                <a:t/>
              </a:r>
              <a:endParaRPr b="0" i="0" sz="13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descr="Box outline for adding pictures within" id="76" name="Google Shape;76;g22ba0dabff4_0_19" title="Box outline for adding pictures within"/>
            <p:cNvSpPr/>
            <p:nvPr/>
          </p:nvSpPr>
          <p:spPr>
            <a:xfrm>
              <a:off x="8108888" y="2103120"/>
              <a:ext cx="2041200" cy="2500500"/>
            </a:xfrm>
            <a:prstGeom prst="roundRect">
              <a:avLst>
                <a:gd fmla="val 16667" name="adj"/>
              </a:avLst>
            </a:prstGeom>
            <a:noFill/>
            <a:ln cap="flat" cmpd="sng" w="28575">
              <a:solidFill>
                <a:srgbClr val="4B555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87050" lIns="87050" spcFirstLastPara="1" rIns="87050" wrap="square" tIns="8705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00"/>
                <a:buFont typeface="Arial"/>
                <a:buNone/>
              </a:pPr>
              <a:r>
                <a:t/>
              </a:r>
              <a:endParaRPr b="1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77" name="Google Shape;77;g22ba0dabff4_0_19"/>
          <p:cNvSpPr txBox="1"/>
          <p:nvPr/>
        </p:nvSpPr>
        <p:spPr>
          <a:xfrm>
            <a:off x="0" y="975350"/>
            <a:ext cx="10692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87050" lIns="87050" spcFirstLastPara="1" rIns="87050" wrap="square" tIns="87050">
            <a:no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lang="en" sz="1600">
                <a:latin typeface="Public Sans Light"/>
                <a:ea typeface="Public Sans Light"/>
                <a:cs typeface="Public Sans Light"/>
                <a:sym typeface="Public Sans Light"/>
              </a:rPr>
              <a:t>          Colour the words that have the letter </a:t>
            </a:r>
            <a:r>
              <a:rPr b="1" lang="en" sz="2200">
                <a:latin typeface="Public Sans"/>
                <a:ea typeface="Public Sans"/>
                <a:cs typeface="Public Sans"/>
                <a:sym typeface="Public Sans"/>
              </a:rPr>
              <a:t>o</a:t>
            </a:r>
            <a:r>
              <a:rPr b="1" lang="en" sz="1600">
                <a:latin typeface="Public Sans"/>
                <a:ea typeface="Public Sans"/>
                <a:cs typeface="Public Sans"/>
                <a:sym typeface="Public Sans"/>
              </a:rPr>
              <a:t> </a:t>
            </a:r>
            <a:r>
              <a:rPr lang="en" sz="1600">
                <a:latin typeface="Public Sans Light"/>
                <a:ea typeface="Public Sans Light"/>
                <a:cs typeface="Public Sans Light"/>
                <a:sym typeface="Public Sans Light"/>
              </a:rPr>
              <a:t>and and practice making the sound.</a:t>
            </a:r>
            <a:endParaRPr sz="1600">
              <a:latin typeface="Public Sans Light"/>
              <a:ea typeface="Public Sans Light"/>
              <a:cs typeface="Public Sans Light"/>
              <a:sym typeface="Public Sans Light"/>
            </a:endParaRPr>
          </a:p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Public Sans Light"/>
              <a:ea typeface="Public Sans Light"/>
              <a:cs typeface="Public Sans Light"/>
              <a:sym typeface="Public Sans Light"/>
            </a:endParaRPr>
          </a:p>
        </p:txBody>
      </p:sp>
      <p:sp>
        <p:nvSpPr>
          <p:cNvPr id="78" name="Google Shape;78;g22ba0dabff4_0_19"/>
          <p:cNvSpPr/>
          <p:nvPr/>
        </p:nvSpPr>
        <p:spPr>
          <a:xfrm>
            <a:off x="5616225" y="1804425"/>
            <a:ext cx="1122000" cy="955800"/>
          </a:xfrm>
          <a:prstGeom prst="roundRect">
            <a:avLst>
              <a:gd fmla="val 16667" name="adj"/>
            </a:avLst>
          </a:prstGeom>
          <a:noFill/>
          <a:ln cap="flat" cmpd="sng" w="28575">
            <a:solidFill>
              <a:srgbClr val="4B55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274300" lIns="87050" spcFirstLastPara="1" rIns="87050" wrap="square" tIns="870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5000">
                <a:latin typeface="Edu NSW ACT Foundation"/>
                <a:ea typeface="Edu NSW ACT Foundation"/>
                <a:cs typeface="Edu NSW ACT Foundation"/>
                <a:sym typeface="Edu NSW ACT Foundation"/>
              </a:rPr>
              <a:t>sat</a:t>
            </a:r>
            <a:endParaRPr b="0" i="0" sz="5000" u="none" cap="none" strike="noStrike">
              <a:solidFill>
                <a:srgbClr val="000000"/>
              </a:solidFill>
              <a:latin typeface="Edu NSW ACT Foundation"/>
              <a:ea typeface="Edu NSW ACT Foundation"/>
              <a:cs typeface="Edu NSW ACT Foundation"/>
              <a:sym typeface="Edu NSW ACT Foundation"/>
            </a:endParaRPr>
          </a:p>
        </p:txBody>
      </p:sp>
      <p:sp>
        <p:nvSpPr>
          <p:cNvPr id="79" name="Google Shape;79;g22ba0dabff4_0_19"/>
          <p:cNvSpPr/>
          <p:nvPr/>
        </p:nvSpPr>
        <p:spPr>
          <a:xfrm>
            <a:off x="645450" y="1804425"/>
            <a:ext cx="1261500" cy="955800"/>
          </a:xfrm>
          <a:prstGeom prst="roundRect">
            <a:avLst>
              <a:gd fmla="val 16667" name="adj"/>
            </a:avLst>
          </a:prstGeom>
          <a:noFill/>
          <a:ln cap="flat" cmpd="sng" w="28575">
            <a:solidFill>
              <a:srgbClr val="4B55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274300" lIns="87050" spcFirstLastPara="1" rIns="87050" wrap="square" tIns="870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5000">
                <a:latin typeface="Edu NSW ACT Foundation"/>
                <a:ea typeface="Edu NSW ACT Foundation"/>
                <a:cs typeface="Edu NSW ACT Foundation"/>
                <a:sym typeface="Edu NSW ACT Foundation"/>
              </a:rPr>
              <a:t>not</a:t>
            </a:r>
            <a:endParaRPr b="0" i="0" sz="5000" u="none" cap="none" strike="noStrike">
              <a:solidFill>
                <a:srgbClr val="000000"/>
              </a:solidFill>
              <a:latin typeface="Edu NSW ACT Foundation"/>
              <a:ea typeface="Edu NSW ACT Foundation"/>
              <a:cs typeface="Edu NSW ACT Foundation"/>
              <a:sym typeface="Edu NSW ACT Foundation"/>
            </a:endParaRPr>
          </a:p>
        </p:txBody>
      </p:sp>
      <p:sp>
        <p:nvSpPr>
          <p:cNvPr id="80" name="Google Shape;80;g22ba0dabff4_0_19"/>
          <p:cNvSpPr/>
          <p:nvPr/>
        </p:nvSpPr>
        <p:spPr>
          <a:xfrm>
            <a:off x="2302375" y="1804425"/>
            <a:ext cx="1261500" cy="955800"/>
          </a:xfrm>
          <a:prstGeom prst="roundRect">
            <a:avLst>
              <a:gd fmla="val 16667" name="adj"/>
            </a:avLst>
          </a:prstGeom>
          <a:noFill/>
          <a:ln cap="flat" cmpd="sng" w="28575">
            <a:solidFill>
              <a:srgbClr val="4B55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274300" lIns="87050" spcFirstLastPara="1" rIns="87050" wrap="square" tIns="870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5000">
                <a:latin typeface="Edu NSW ACT Foundation"/>
                <a:ea typeface="Edu NSW ACT Foundation"/>
                <a:cs typeface="Edu NSW ACT Foundation"/>
                <a:sym typeface="Edu NSW ACT Foundation"/>
              </a:rPr>
              <a:t>ca</a:t>
            </a:r>
            <a:r>
              <a:rPr b="0" i="0" lang="en" sz="5000" u="none" cap="none" strike="noStrike">
                <a:solidFill>
                  <a:srgbClr val="000000"/>
                </a:solidFill>
                <a:latin typeface="Edu NSW ACT Foundation"/>
                <a:ea typeface="Edu NSW ACT Foundation"/>
                <a:cs typeface="Edu NSW ACT Foundation"/>
                <a:sym typeface="Edu NSW ACT Foundation"/>
              </a:rPr>
              <a:t>t</a:t>
            </a:r>
            <a:endParaRPr b="0" i="0" sz="5000" u="none" cap="none" strike="noStrike">
              <a:solidFill>
                <a:srgbClr val="000000"/>
              </a:solidFill>
              <a:latin typeface="Edu NSW ACT Foundation"/>
              <a:ea typeface="Edu NSW ACT Foundation"/>
              <a:cs typeface="Edu NSW ACT Foundation"/>
              <a:sym typeface="Edu NSW ACT Foundation"/>
            </a:endParaRPr>
          </a:p>
        </p:txBody>
      </p:sp>
      <p:sp>
        <p:nvSpPr>
          <p:cNvPr id="81" name="Google Shape;81;g22ba0dabff4_0_19"/>
          <p:cNvSpPr/>
          <p:nvPr/>
        </p:nvSpPr>
        <p:spPr>
          <a:xfrm>
            <a:off x="7133650" y="1804425"/>
            <a:ext cx="1261500" cy="955800"/>
          </a:xfrm>
          <a:prstGeom prst="roundRect">
            <a:avLst>
              <a:gd fmla="val 16667" name="adj"/>
            </a:avLst>
          </a:prstGeom>
          <a:noFill/>
          <a:ln cap="flat" cmpd="sng" w="28575">
            <a:solidFill>
              <a:srgbClr val="4B55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274300" lIns="87050" spcFirstLastPara="1" rIns="87050" wrap="square" tIns="870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5000">
                <a:latin typeface="Edu NSW ACT Foundation"/>
                <a:ea typeface="Edu NSW ACT Foundation"/>
                <a:cs typeface="Edu NSW ACT Foundation"/>
                <a:sym typeface="Edu NSW ACT Foundation"/>
              </a:rPr>
              <a:t>got</a:t>
            </a:r>
            <a:endParaRPr b="0" i="0" sz="5000" u="none" cap="none" strike="noStrike">
              <a:solidFill>
                <a:srgbClr val="000000"/>
              </a:solidFill>
              <a:latin typeface="Edu NSW ACT Foundation"/>
              <a:ea typeface="Edu NSW ACT Foundation"/>
              <a:cs typeface="Edu NSW ACT Foundation"/>
              <a:sym typeface="Edu NSW ACT Foundation"/>
            </a:endParaRPr>
          </a:p>
        </p:txBody>
      </p:sp>
      <p:sp>
        <p:nvSpPr>
          <p:cNvPr id="82" name="Google Shape;82;g22ba0dabff4_0_19"/>
          <p:cNvSpPr/>
          <p:nvPr/>
        </p:nvSpPr>
        <p:spPr>
          <a:xfrm>
            <a:off x="8790575" y="1804425"/>
            <a:ext cx="1027200" cy="955800"/>
          </a:xfrm>
          <a:prstGeom prst="roundRect">
            <a:avLst>
              <a:gd fmla="val 16667" name="adj"/>
            </a:avLst>
          </a:prstGeom>
          <a:noFill/>
          <a:ln cap="flat" cmpd="sng" w="28575">
            <a:solidFill>
              <a:srgbClr val="4B55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274300" lIns="87050" spcFirstLastPara="1" rIns="87050" wrap="square" tIns="870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5000">
                <a:latin typeface="Edu NSW ACT Foundation"/>
                <a:ea typeface="Edu NSW ACT Foundation"/>
                <a:cs typeface="Edu NSW ACT Foundation"/>
                <a:sym typeface="Edu NSW ACT Foundation"/>
              </a:rPr>
              <a:t>on</a:t>
            </a:r>
            <a:endParaRPr b="0" i="0" sz="5000" u="none" cap="none" strike="noStrike">
              <a:solidFill>
                <a:srgbClr val="000000"/>
              </a:solidFill>
              <a:latin typeface="Edu NSW ACT Foundation"/>
              <a:ea typeface="Edu NSW ACT Foundation"/>
              <a:cs typeface="Edu NSW ACT Foundation"/>
              <a:sym typeface="Edu NSW ACT Foundation"/>
            </a:endParaRPr>
          </a:p>
        </p:txBody>
      </p:sp>
      <p:sp>
        <p:nvSpPr>
          <p:cNvPr id="83" name="Google Shape;83;g22ba0dabff4_0_19"/>
          <p:cNvSpPr txBox="1"/>
          <p:nvPr/>
        </p:nvSpPr>
        <p:spPr>
          <a:xfrm>
            <a:off x="457200" y="269275"/>
            <a:ext cx="9772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b="1" lang="en" sz="2100">
                <a:highlight>
                  <a:srgbClr val="FFFFFF"/>
                </a:highlight>
                <a:latin typeface="Public Sans"/>
                <a:ea typeface="Public Sans"/>
                <a:cs typeface="Public Sans"/>
                <a:sym typeface="Public Sans"/>
              </a:rPr>
              <a:t>Phonics: o as in on</a:t>
            </a:r>
            <a:endParaRPr b="1" i="0" sz="2100" u="none" cap="none" strike="noStrike">
              <a:solidFill>
                <a:srgbClr val="292F33"/>
              </a:solidFill>
              <a:highlight>
                <a:srgbClr val="FFFF00"/>
              </a:highlight>
              <a:latin typeface="Public Sans"/>
              <a:ea typeface="Public Sans"/>
              <a:cs typeface="Public Sans"/>
              <a:sym typeface="Public San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t/>
            </a:r>
            <a:endParaRPr b="1" i="0" sz="2100" u="none" cap="none" strike="noStrike">
              <a:solidFill>
                <a:srgbClr val="292F33"/>
              </a:solidFill>
              <a:latin typeface="Public Sans"/>
              <a:ea typeface="Public Sans"/>
              <a:cs typeface="Public Sans"/>
              <a:sym typeface="Public Sans"/>
            </a:endParaRPr>
          </a:p>
        </p:txBody>
      </p:sp>
      <p:pic>
        <p:nvPicPr>
          <p:cNvPr descr="An octopus" id="84" name="Google Shape;84;g22ba0dabff4_0_19" title="An octopus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064213" y="4421613"/>
            <a:ext cx="1978324" cy="1978324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g22ba0dabff4_0_19"/>
          <p:cNvSpPr txBox="1"/>
          <p:nvPr/>
        </p:nvSpPr>
        <p:spPr>
          <a:xfrm>
            <a:off x="0" y="3337550"/>
            <a:ext cx="10692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87050" lIns="87050" spcFirstLastPara="1" rIns="87050" wrap="square" tIns="87050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lang="en" sz="1700">
                <a:latin typeface="Public Sans Light"/>
                <a:ea typeface="Public Sans Light"/>
                <a:cs typeface="Public Sans Light"/>
                <a:sym typeface="Public Sans Light"/>
              </a:rPr>
              <a:t>         Colour in the pictures that use the </a:t>
            </a:r>
            <a:r>
              <a:rPr b="1" lang="en" sz="1700">
                <a:latin typeface="Public Sans"/>
                <a:ea typeface="Public Sans"/>
                <a:cs typeface="Public Sans"/>
                <a:sym typeface="Public Sans"/>
              </a:rPr>
              <a:t>o</a:t>
            </a:r>
            <a:r>
              <a:rPr lang="en" sz="1700">
                <a:latin typeface="Public Sans Light"/>
                <a:ea typeface="Public Sans Light"/>
                <a:cs typeface="Public Sans Light"/>
                <a:sym typeface="Public Sans Light"/>
              </a:rPr>
              <a:t> sound</a:t>
            </a:r>
            <a:endParaRPr sz="1700">
              <a:latin typeface="Public Sans Light"/>
              <a:ea typeface="Public Sans Light"/>
              <a:cs typeface="Public Sans Light"/>
              <a:sym typeface="Public Sans Light"/>
            </a:endParaRPr>
          </a:p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Public Sans Light"/>
              <a:ea typeface="Public Sans Light"/>
              <a:cs typeface="Public Sans Light"/>
              <a:sym typeface="Public Sans Light"/>
            </a:endParaRPr>
          </a:p>
        </p:txBody>
      </p:sp>
      <p:pic>
        <p:nvPicPr>
          <p:cNvPr descr="A dog" id="86" name="Google Shape;86;g22ba0dabff4_0_19" title="A dog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57192" y="4390179"/>
            <a:ext cx="2041199" cy="204119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A cat" id="87" name="Google Shape;87;g22ba0dabff4_0_19" title="A cat"/>
          <p:cNvPicPr preferRelativeResize="0"/>
          <p:nvPr/>
        </p:nvPicPr>
        <p:blipFill rotWithShape="1">
          <a:blip r:embed="rId7">
            <a:alphaModFix/>
          </a:blip>
          <a:srcRect b="-4384" l="0" r="0" t="0"/>
          <a:stretch/>
        </p:blipFill>
        <p:spPr>
          <a:xfrm>
            <a:off x="5608350" y="4425606"/>
            <a:ext cx="1978327" cy="206504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A frog" id="88" name="Google Shape;88;g22ba0dabff4_0_19" title="A frog"/>
          <p:cNvPicPr preferRelativeResize="0"/>
          <p:nvPr/>
        </p:nvPicPr>
        <p:blipFill rotWithShape="1">
          <a:blip r:embed="rId8">
            <a:alphaModFix/>
          </a:blip>
          <a:srcRect b="0" l="2098" r="2098" t="0"/>
          <a:stretch/>
        </p:blipFill>
        <p:spPr>
          <a:xfrm>
            <a:off x="8168175" y="4421613"/>
            <a:ext cx="1895247" cy="1978327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g22ba0dabff4_0_19"/>
          <p:cNvSpPr/>
          <p:nvPr/>
        </p:nvSpPr>
        <p:spPr>
          <a:xfrm>
            <a:off x="3959300" y="1804425"/>
            <a:ext cx="1261500" cy="955800"/>
          </a:xfrm>
          <a:prstGeom prst="roundRect">
            <a:avLst>
              <a:gd fmla="val 16667" name="adj"/>
            </a:avLst>
          </a:prstGeom>
          <a:noFill/>
          <a:ln cap="flat" cmpd="sng" w="28575">
            <a:solidFill>
              <a:srgbClr val="4B55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274300" lIns="87050" spcFirstLastPara="1" rIns="87050" wrap="square" tIns="870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5000">
                <a:latin typeface="Edu NSW ACT Foundation"/>
                <a:ea typeface="Edu NSW ACT Foundation"/>
                <a:cs typeface="Edu NSW ACT Foundation"/>
                <a:sym typeface="Edu NSW ACT Foundation"/>
              </a:rPr>
              <a:t>pop</a:t>
            </a:r>
            <a:endParaRPr b="0" i="0" sz="5000" u="none" cap="none" strike="noStrike">
              <a:solidFill>
                <a:srgbClr val="000000"/>
              </a:solidFill>
              <a:latin typeface="Edu NSW ACT Foundation"/>
              <a:ea typeface="Edu NSW ACT Foundation"/>
              <a:cs typeface="Edu NSW ACT Foundation"/>
              <a:sym typeface="Edu NSW ACT Foundation"/>
            </a:endParaRPr>
          </a:p>
        </p:txBody>
      </p:sp>
      <p:pic>
        <p:nvPicPr>
          <p:cNvPr descr="A coloured pencil icon showing that this activity includes colouring in and drawing." id="90" name="Google Shape;90;g22ba0dabff4_0_19" title="A coloured pencil icon showing that this activity includes colouring in and drawing."/>
          <p:cNvPicPr preferRelativeResize="0"/>
          <p:nvPr/>
        </p:nvPicPr>
        <p:blipFill rotWithShape="1">
          <a:blip r:embed="rId9">
            <a:alphaModFix/>
          </a:blip>
          <a:srcRect b="2015" l="0" r="0" t="2015"/>
          <a:stretch/>
        </p:blipFill>
        <p:spPr>
          <a:xfrm>
            <a:off x="9611130" y="146304"/>
            <a:ext cx="824621" cy="82295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g22ba0dabff4_0_4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17012" y="1345500"/>
            <a:ext cx="1999674" cy="2079449"/>
          </a:xfrm>
          <a:prstGeom prst="rect">
            <a:avLst/>
          </a:prstGeom>
          <a:noFill/>
          <a:ln>
            <a:noFill/>
          </a:ln>
        </p:spPr>
      </p:pic>
      <p:sp>
        <p:nvSpPr>
          <p:cNvPr descr="A man on top of a hill" id="96" name="Google Shape;96;g22ba0dabff4_0_43" title="A man on top of a hill"/>
          <p:cNvSpPr/>
          <p:nvPr/>
        </p:nvSpPr>
        <p:spPr>
          <a:xfrm>
            <a:off x="5596245" y="1253075"/>
            <a:ext cx="2041200" cy="2161500"/>
          </a:xfrm>
          <a:prstGeom prst="roundRect">
            <a:avLst>
              <a:gd fmla="val 16667" name="adj"/>
            </a:avLst>
          </a:prstGeom>
          <a:noFill/>
          <a:ln cap="flat" cmpd="sng" w="28575">
            <a:solidFill>
              <a:srgbClr val="4B55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87050" lIns="87050" spcFirstLastPara="1" rIns="87050" wrap="square" tIns="870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t/>
            </a:r>
            <a:endParaRPr b="0" i="0" sz="13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g22ba0dabff4_0_43"/>
          <p:cNvSpPr txBox="1"/>
          <p:nvPr/>
        </p:nvSpPr>
        <p:spPr>
          <a:xfrm>
            <a:off x="754300" y="7273900"/>
            <a:ext cx="9988200" cy="3912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87050" lIns="87050" spcFirstLastPara="1" rIns="87050" wrap="square" tIns="870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en" sz="700" u="none" cap="none" strike="noStrik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© State of New South Wales (Department of Education), 2023. Except for the Department of Education logo, other logos and trademark-protected material, this resource is licensed under the </a:t>
            </a:r>
            <a:r>
              <a:rPr b="0" i="0" lang="en" sz="700" u="sng" cap="none" strike="noStrike">
                <a:solidFill>
                  <a:schemeClr val="hlink"/>
                </a:solidFill>
                <a:latin typeface="Roboto"/>
                <a:ea typeface="Roboto"/>
                <a:cs typeface="Roboto"/>
                <a:sym typeface="Roboto"/>
                <a:hlinkClick r:id="rId4"/>
              </a:rPr>
              <a:t>Creative Commons Attribution 4.0 International Licence</a:t>
            </a:r>
            <a:endParaRPr b="0" i="0" sz="700" u="none" cap="none" strike="noStrike">
              <a:solidFill>
                <a:srgbClr val="000000"/>
              </a:solidFill>
              <a:latin typeface="Public Sans Light"/>
              <a:ea typeface="Public Sans Light"/>
              <a:cs typeface="Public Sans Light"/>
              <a:sym typeface="Public Sans Light"/>
            </a:endParaRPr>
          </a:p>
        </p:txBody>
      </p:sp>
      <p:pic>
        <p:nvPicPr>
          <p:cNvPr id="98" name="Google Shape;98;g22ba0dabff4_0_4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6813" y="7346302"/>
            <a:ext cx="758952" cy="14630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A coloured pencil icon showing that this activity includes colouring in and drawing." id="99" name="Google Shape;99;g22ba0dabff4_0_43" title="A coloured pencil icon showing that this activity includes colouring in and drawing."/>
          <p:cNvPicPr preferRelativeResize="0"/>
          <p:nvPr/>
        </p:nvPicPr>
        <p:blipFill rotWithShape="1">
          <a:blip r:embed="rId6">
            <a:alphaModFix/>
          </a:blip>
          <a:srcRect b="2015" l="0" r="0" t="2015"/>
          <a:stretch/>
        </p:blipFill>
        <p:spPr>
          <a:xfrm>
            <a:off x="9611130" y="146304"/>
            <a:ext cx="824621" cy="822959"/>
          </a:xfrm>
          <a:prstGeom prst="rect">
            <a:avLst/>
          </a:prstGeom>
          <a:noFill/>
          <a:ln>
            <a:noFill/>
          </a:ln>
        </p:spPr>
      </p:pic>
      <p:sp>
        <p:nvSpPr>
          <p:cNvPr descr="Box outline for adding pictures within" id="100" name="Google Shape;100;g22ba0dabff4_0_43" title="Box outline for adding pictures within"/>
          <p:cNvSpPr/>
          <p:nvPr/>
        </p:nvSpPr>
        <p:spPr>
          <a:xfrm rot="-5400000">
            <a:off x="4251100" y="1203425"/>
            <a:ext cx="2104500" cy="9853200"/>
          </a:xfrm>
          <a:prstGeom prst="roundRect">
            <a:avLst>
              <a:gd fmla="val 16667" name="adj"/>
            </a:avLst>
          </a:prstGeom>
          <a:noFill/>
          <a:ln cap="flat" cmpd="sng" w="28575">
            <a:solidFill>
              <a:srgbClr val="4B55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87050" lIns="87050" spcFirstLastPara="1" rIns="87050" wrap="square" tIns="870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t/>
            </a:r>
            <a:endParaRPr b="0" i="0" sz="13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g22ba0dabff4_0_43"/>
          <p:cNvSpPr txBox="1"/>
          <p:nvPr/>
        </p:nvSpPr>
        <p:spPr>
          <a:xfrm>
            <a:off x="2170950" y="5105400"/>
            <a:ext cx="63501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" sz="1600" u="none" cap="none" strike="noStrike">
                <a:solidFill>
                  <a:srgbClr val="000000"/>
                </a:solidFill>
                <a:latin typeface="Public Sans Light"/>
                <a:ea typeface="Public Sans Light"/>
                <a:cs typeface="Public Sans Light"/>
                <a:sym typeface="Public Sans Light"/>
              </a:rPr>
              <a:t>Draw your own pictures that start with the</a:t>
            </a:r>
            <a:r>
              <a:rPr b="0" i="0" lang="en" sz="2200" u="none" cap="none" strike="noStrike">
                <a:solidFill>
                  <a:srgbClr val="000000"/>
                </a:solidFill>
                <a:latin typeface="Public Sans"/>
                <a:ea typeface="Public Sans"/>
                <a:cs typeface="Public Sans"/>
                <a:sym typeface="Public Sans"/>
                <a:extLst>
                  <a:ext uri="http://customooxmlschemas.google.com/">
                    <go:slidesCustomData xmlns:go="http://customooxmlschemas.google.com/" textRoundtripDataId="1"/>
                  </a:ext>
                </a:extLst>
              </a:rPr>
              <a:t> </a:t>
            </a:r>
            <a:r>
              <a:rPr b="1" lang="en" sz="2200">
                <a:latin typeface="Public Sans"/>
                <a:ea typeface="Public Sans"/>
                <a:cs typeface="Public Sans"/>
                <a:sym typeface="Public Sans"/>
              </a:rPr>
              <a:t>o</a:t>
            </a:r>
            <a:r>
              <a:rPr b="0" i="0" lang="en" sz="1600" u="none" cap="none" strike="noStrike">
                <a:solidFill>
                  <a:srgbClr val="000000"/>
                </a:solidFill>
                <a:latin typeface="Public Sans Light"/>
                <a:ea typeface="Public Sans Light"/>
                <a:cs typeface="Public Sans Light"/>
                <a:sym typeface="Public Sans Light"/>
              </a:rPr>
              <a:t> sound.</a:t>
            </a:r>
            <a:endParaRPr b="0" i="0" sz="1600" u="none" cap="none" strike="noStrike">
              <a:solidFill>
                <a:srgbClr val="000000"/>
              </a:solidFill>
              <a:latin typeface="Public Sans Light"/>
              <a:ea typeface="Public Sans Light"/>
              <a:cs typeface="Public Sans Light"/>
              <a:sym typeface="Public Sans Light"/>
            </a:endParaRPr>
          </a:p>
        </p:txBody>
      </p:sp>
      <p:sp>
        <p:nvSpPr>
          <p:cNvPr id="102" name="Google Shape;102;g22ba0dabff4_0_43"/>
          <p:cNvSpPr txBox="1"/>
          <p:nvPr/>
        </p:nvSpPr>
        <p:spPr>
          <a:xfrm>
            <a:off x="457200" y="269275"/>
            <a:ext cx="9772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b="1" lang="en" sz="2200">
                <a:highlight>
                  <a:schemeClr val="lt1"/>
                </a:highlight>
                <a:latin typeface="Public Sans"/>
                <a:ea typeface="Public Sans"/>
                <a:cs typeface="Public Sans"/>
                <a:sym typeface="Public Sans"/>
              </a:rPr>
              <a:t>Phonics: o as in on</a:t>
            </a:r>
            <a:endParaRPr b="1" sz="2200">
              <a:solidFill>
                <a:schemeClr val="dk1"/>
              </a:solidFill>
              <a:highlight>
                <a:srgbClr val="FFFF00"/>
              </a:highlight>
              <a:latin typeface="Public Sans"/>
              <a:ea typeface="Public Sans"/>
              <a:cs typeface="Public Sans"/>
              <a:sym typeface="Public San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t/>
            </a:r>
            <a:endParaRPr b="1" sz="2100">
              <a:highlight>
                <a:srgbClr val="FFFFFF"/>
              </a:highlight>
              <a:latin typeface="Public Sans"/>
              <a:ea typeface="Public Sans"/>
              <a:cs typeface="Public Sans"/>
              <a:sym typeface="Public San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t/>
            </a:r>
            <a:endParaRPr b="1" sz="2100">
              <a:solidFill>
                <a:srgbClr val="292F33"/>
              </a:solidFill>
              <a:highlight>
                <a:srgbClr val="FFFFFF"/>
              </a:highlight>
              <a:latin typeface="Public Sans"/>
              <a:ea typeface="Public Sans"/>
              <a:cs typeface="Public Sans"/>
              <a:sym typeface="Public San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t/>
            </a:r>
            <a:endParaRPr b="1" i="0" sz="2100" u="none" cap="none" strike="noStrike">
              <a:solidFill>
                <a:srgbClr val="292F33"/>
              </a:solidFill>
              <a:latin typeface="Public Sans"/>
              <a:ea typeface="Public Sans"/>
              <a:cs typeface="Public Sans"/>
              <a:sym typeface="Public Sans"/>
            </a:endParaRPr>
          </a:p>
        </p:txBody>
      </p:sp>
      <p:sp>
        <p:nvSpPr>
          <p:cNvPr id="103" name="Google Shape;103;g22ba0dabff4_0_43"/>
          <p:cNvSpPr txBox="1"/>
          <p:nvPr/>
        </p:nvSpPr>
        <p:spPr>
          <a:xfrm>
            <a:off x="457200" y="660935"/>
            <a:ext cx="9772800" cy="5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87050" lIns="87050" spcFirstLastPara="1" rIns="87050" wrap="square" tIns="87050">
            <a:sp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b="0" i="0" lang="en" sz="1600" u="none" cap="none" strike="noStrike">
                <a:solidFill>
                  <a:srgbClr val="000000"/>
                </a:solidFill>
                <a:latin typeface="Public Sans Light"/>
                <a:ea typeface="Public Sans Light"/>
                <a:cs typeface="Public Sans Light"/>
                <a:sym typeface="Public Sans Light"/>
              </a:rPr>
              <a:t>Colour </a:t>
            </a:r>
            <a:r>
              <a:rPr lang="en" sz="1600">
                <a:latin typeface="Public Sans Light"/>
                <a:ea typeface="Public Sans Light"/>
                <a:cs typeface="Public Sans Light"/>
                <a:sym typeface="Public Sans Light"/>
              </a:rPr>
              <a:t>in the</a:t>
            </a:r>
            <a:r>
              <a:rPr b="0" i="0" lang="en" sz="1600" u="none" cap="none" strike="noStrike">
                <a:solidFill>
                  <a:srgbClr val="000000"/>
                </a:solidFill>
                <a:latin typeface="Public Sans Light"/>
                <a:ea typeface="Public Sans Light"/>
                <a:cs typeface="Public Sans Light"/>
                <a:sym typeface="Public Sans Light"/>
              </a:rPr>
              <a:t> </a:t>
            </a:r>
            <a:r>
              <a:rPr b="1" lang="en" sz="2200">
                <a:solidFill>
                  <a:srgbClr val="212121"/>
                </a:solidFill>
                <a:latin typeface="Public Sans"/>
                <a:ea typeface="Public Sans"/>
                <a:cs typeface="Public Sans"/>
                <a:sym typeface="Public Sans"/>
              </a:rPr>
              <a:t>o</a:t>
            </a:r>
            <a:r>
              <a:rPr b="1" i="0" lang="en" sz="2200" u="none" cap="none" strike="noStrike">
                <a:solidFill>
                  <a:srgbClr val="000000"/>
                </a:solidFill>
                <a:latin typeface="Public Sans"/>
                <a:ea typeface="Public Sans"/>
                <a:cs typeface="Public Sans"/>
                <a:sym typeface="Public Sans"/>
              </a:rPr>
              <a:t> </a:t>
            </a:r>
            <a:r>
              <a:rPr b="0" i="0" lang="en" sz="1600" u="none" cap="none" strike="noStrike">
                <a:solidFill>
                  <a:srgbClr val="000000"/>
                </a:solidFill>
                <a:latin typeface="Public Sans Light"/>
                <a:ea typeface="Public Sans Light"/>
                <a:cs typeface="Public Sans Light"/>
                <a:sym typeface="Public Sans Light"/>
              </a:rPr>
              <a:t>sound in </a:t>
            </a:r>
            <a:r>
              <a:rPr lang="en" sz="1600">
                <a:latin typeface="Public Sans Light"/>
                <a:ea typeface="Public Sans Light"/>
                <a:cs typeface="Public Sans Light"/>
                <a:sym typeface="Public Sans Light"/>
              </a:rPr>
              <a:t>each </a:t>
            </a:r>
            <a:r>
              <a:rPr b="0" i="0" lang="en" sz="1600" u="none" cap="none" strike="noStrike">
                <a:solidFill>
                  <a:srgbClr val="000000"/>
                </a:solidFill>
                <a:latin typeface="Public Sans Light"/>
                <a:ea typeface="Public Sans Light"/>
                <a:cs typeface="Public Sans Light"/>
                <a:sym typeface="Public Sans Light"/>
              </a:rPr>
              <a:t>word.</a:t>
            </a:r>
            <a:endParaRPr b="0" i="0" sz="1600" u="none" cap="none" strike="noStrike">
              <a:solidFill>
                <a:srgbClr val="000000"/>
              </a:solidFill>
              <a:latin typeface="Public Sans Light"/>
              <a:ea typeface="Public Sans Light"/>
              <a:cs typeface="Public Sans Light"/>
              <a:sym typeface="Public Sans Light"/>
            </a:endParaRPr>
          </a:p>
        </p:txBody>
      </p:sp>
      <p:sp>
        <p:nvSpPr>
          <p:cNvPr descr="Box outline for adding pictures within" id="104" name="Google Shape;104;g22ba0dabff4_0_43" title="Box outline for adding pictures within"/>
          <p:cNvSpPr/>
          <p:nvPr/>
        </p:nvSpPr>
        <p:spPr>
          <a:xfrm>
            <a:off x="497781" y="1253075"/>
            <a:ext cx="2041200" cy="2161500"/>
          </a:xfrm>
          <a:prstGeom prst="roundRect">
            <a:avLst>
              <a:gd fmla="val 16667" name="adj"/>
            </a:avLst>
          </a:prstGeom>
          <a:noFill/>
          <a:ln cap="flat" cmpd="sng" w="28575">
            <a:solidFill>
              <a:srgbClr val="4B55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87050" lIns="87050" spcFirstLastPara="1" rIns="87050" wrap="square" tIns="870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t/>
            </a:r>
            <a:endParaRPr b="0" i="0" sz="13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descr="Box outline for adding pictures within" id="105" name="Google Shape;105;g22ba0dabff4_0_43" title="Box outline for adding pictures within"/>
          <p:cNvSpPr/>
          <p:nvPr/>
        </p:nvSpPr>
        <p:spPr>
          <a:xfrm>
            <a:off x="3047013" y="1253075"/>
            <a:ext cx="2041200" cy="2161500"/>
          </a:xfrm>
          <a:prstGeom prst="roundRect">
            <a:avLst>
              <a:gd fmla="val 16667" name="adj"/>
            </a:avLst>
          </a:prstGeom>
          <a:noFill/>
          <a:ln cap="flat" cmpd="sng" w="28575">
            <a:solidFill>
              <a:srgbClr val="4B55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87050" lIns="87050" spcFirstLastPara="1" rIns="87050" wrap="square" tIns="870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t/>
            </a:r>
            <a:endParaRPr b="0" i="0" sz="13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descr="Box outline for adding pictures within" id="106" name="Google Shape;106;g22ba0dabff4_0_43" title="Box outline for adding pictures within"/>
          <p:cNvSpPr/>
          <p:nvPr/>
        </p:nvSpPr>
        <p:spPr>
          <a:xfrm>
            <a:off x="8145477" y="1253075"/>
            <a:ext cx="2041200" cy="2161500"/>
          </a:xfrm>
          <a:prstGeom prst="roundRect">
            <a:avLst>
              <a:gd fmla="val 16667" name="adj"/>
            </a:avLst>
          </a:prstGeom>
          <a:noFill/>
          <a:ln cap="flat" cmpd="sng" w="28575">
            <a:solidFill>
              <a:srgbClr val="4B55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87050" lIns="87050" spcFirstLastPara="1" rIns="87050" wrap="square" tIns="870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07" name="Google Shape;107;g22ba0dabff4_0_43"/>
          <p:cNvGrpSpPr/>
          <p:nvPr/>
        </p:nvGrpSpPr>
        <p:grpSpPr>
          <a:xfrm>
            <a:off x="3024918" y="3595036"/>
            <a:ext cx="2097076" cy="1106518"/>
            <a:chOff x="3024909" y="4800541"/>
            <a:chExt cx="2097076" cy="1280100"/>
          </a:xfrm>
        </p:grpSpPr>
        <p:sp>
          <p:nvSpPr>
            <p:cNvPr descr="The letter s" id="108" name="Google Shape;108;g22ba0dabff4_0_43" title="The letter s"/>
            <p:cNvSpPr/>
            <p:nvPr/>
          </p:nvSpPr>
          <p:spPr>
            <a:xfrm>
              <a:off x="3024909" y="4800541"/>
              <a:ext cx="618000" cy="1280100"/>
            </a:xfrm>
            <a:prstGeom prst="roundRect">
              <a:avLst>
                <a:gd fmla="val 16667" name="adj"/>
              </a:avLst>
            </a:prstGeom>
            <a:noFill/>
            <a:ln cap="flat" cmpd="sng" w="28575">
              <a:solidFill>
                <a:srgbClr val="4B555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274300" lIns="87050" spcFirstLastPara="1" rIns="87050" wrap="square" tIns="8705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" sz="6400">
                  <a:latin typeface="Edu NSW ACT Foundation"/>
                  <a:ea typeface="Edu NSW ACT Foundation"/>
                  <a:cs typeface="Edu NSW ACT Foundation"/>
                  <a:sym typeface="Edu NSW ACT Foundation"/>
                </a:rPr>
                <a:t>d</a:t>
              </a:r>
              <a:endParaRPr b="0" i="0" sz="6400" u="none" cap="none" strike="noStrike">
                <a:solidFill>
                  <a:srgbClr val="000000"/>
                </a:solidFill>
                <a:latin typeface="Edu NSW ACT Foundation"/>
                <a:ea typeface="Edu NSW ACT Foundation"/>
                <a:cs typeface="Edu NSW ACT Foundation"/>
                <a:sym typeface="Edu NSW ACT Foundation"/>
              </a:endParaRPr>
            </a:p>
          </p:txBody>
        </p:sp>
        <p:sp>
          <p:nvSpPr>
            <p:cNvPr descr="The letter t" id="109" name="Google Shape;109;g22ba0dabff4_0_43" title="The letter t"/>
            <p:cNvSpPr/>
            <p:nvPr/>
          </p:nvSpPr>
          <p:spPr>
            <a:xfrm>
              <a:off x="3764447" y="4800541"/>
              <a:ext cx="618000" cy="1280100"/>
            </a:xfrm>
            <a:prstGeom prst="roundRect">
              <a:avLst>
                <a:gd fmla="val 16667" name="adj"/>
              </a:avLst>
            </a:prstGeom>
            <a:noFill/>
            <a:ln cap="flat" cmpd="sng" w="28575">
              <a:solidFill>
                <a:srgbClr val="4B555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274300" lIns="87050" spcFirstLastPara="1" rIns="87050" wrap="square" tIns="8705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" sz="6400">
                  <a:latin typeface="Edu NSW ACT Foundation"/>
                  <a:ea typeface="Edu NSW ACT Foundation"/>
                  <a:cs typeface="Edu NSW ACT Foundation"/>
                  <a:sym typeface="Edu NSW ACT Foundation"/>
                </a:rPr>
                <a:t>o</a:t>
              </a:r>
              <a:endParaRPr b="0" i="0" sz="6400" u="none" cap="none" strike="noStrike">
                <a:solidFill>
                  <a:srgbClr val="000000"/>
                </a:solidFill>
                <a:latin typeface="Edu NSW ACT Foundation"/>
                <a:ea typeface="Edu NSW ACT Foundation"/>
                <a:cs typeface="Edu NSW ACT Foundation"/>
                <a:sym typeface="Edu NSW ACT Foundation"/>
              </a:endParaRPr>
            </a:p>
          </p:txBody>
        </p:sp>
        <p:sp>
          <p:nvSpPr>
            <p:cNvPr descr="The letter a" id="110" name="Google Shape;110;g22ba0dabff4_0_43" title="The letter a"/>
            <p:cNvSpPr/>
            <p:nvPr/>
          </p:nvSpPr>
          <p:spPr>
            <a:xfrm>
              <a:off x="4503985" y="4800541"/>
              <a:ext cx="618000" cy="1280100"/>
            </a:xfrm>
            <a:prstGeom prst="roundRect">
              <a:avLst>
                <a:gd fmla="val 16667" name="adj"/>
              </a:avLst>
            </a:prstGeom>
            <a:noFill/>
            <a:ln cap="flat" cmpd="sng" w="28575">
              <a:solidFill>
                <a:srgbClr val="4B555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274300" lIns="87050" spcFirstLastPara="1" rIns="87050" wrap="square" tIns="8705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" sz="6400">
                  <a:latin typeface="Edu NSW ACT Foundation"/>
                  <a:ea typeface="Edu NSW ACT Foundation"/>
                  <a:cs typeface="Edu NSW ACT Foundation"/>
                  <a:sym typeface="Edu NSW ACT Foundation"/>
                </a:rPr>
                <a:t>g</a:t>
              </a:r>
              <a:endParaRPr b="0" i="0" sz="6400" u="none" cap="none" strike="noStrike">
                <a:solidFill>
                  <a:srgbClr val="000000"/>
                </a:solidFill>
                <a:latin typeface="Edu NSW ACT Foundation"/>
                <a:ea typeface="Edu NSW ACT Foundation"/>
                <a:cs typeface="Edu NSW ACT Foundation"/>
                <a:sym typeface="Edu NSW ACT Foundation"/>
              </a:endParaRPr>
            </a:p>
          </p:txBody>
        </p:sp>
      </p:grpSp>
      <p:grpSp>
        <p:nvGrpSpPr>
          <p:cNvPr id="111" name="Google Shape;111;g22ba0dabff4_0_43"/>
          <p:cNvGrpSpPr/>
          <p:nvPr/>
        </p:nvGrpSpPr>
        <p:grpSpPr>
          <a:xfrm>
            <a:off x="458176" y="3595036"/>
            <a:ext cx="2120413" cy="1106518"/>
            <a:chOff x="458166" y="4800541"/>
            <a:chExt cx="2120413" cy="1280100"/>
          </a:xfrm>
        </p:grpSpPr>
        <p:sp>
          <p:nvSpPr>
            <p:cNvPr descr="The letter s" id="112" name="Google Shape;112;g22ba0dabff4_0_43" title="The letter s"/>
            <p:cNvSpPr/>
            <p:nvPr/>
          </p:nvSpPr>
          <p:spPr>
            <a:xfrm>
              <a:off x="458166" y="4800541"/>
              <a:ext cx="618000" cy="1280100"/>
            </a:xfrm>
            <a:prstGeom prst="roundRect">
              <a:avLst>
                <a:gd fmla="val 16667" name="adj"/>
              </a:avLst>
            </a:prstGeom>
            <a:noFill/>
            <a:ln cap="flat" cmpd="sng" w="28575">
              <a:solidFill>
                <a:srgbClr val="4B555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274300" lIns="87050" spcFirstLastPara="1" rIns="87050" wrap="square" tIns="8705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" sz="6400">
                  <a:latin typeface="Edu NSW ACT Foundation"/>
                  <a:ea typeface="Edu NSW ACT Foundation"/>
                  <a:cs typeface="Edu NSW ACT Foundation"/>
                  <a:sym typeface="Edu NSW ACT Foundation"/>
                </a:rPr>
                <a:t>p</a:t>
              </a:r>
              <a:endParaRPr b="0" i="0" sz="6400" u="none" cap="none" strike="noStrike">
                <a:solidFill>
                  <a:srgbClr val="000000"/>
                </a:solidFill>
                <a:latin typeface="Edu NSW ACT Foundation"/>
                <a:ea typeface="Edu NSW ACT Foundation"/>
                <a:cs typeface="Edu NSW ACT Foundation"/>
                <a:sym typeface="Edu NSW ACT Foundation"/>
              </a:endParaRPr>
            </a:p>
          </p:txBody>
        </p:sp>
        <p:sp>
          <p:nvSpPr>
            <p:cNvPr descr="The letter a" id="113" name="Google Shape;113;g22ba0dabff4_0_43" title="The letter a"/>
            <p:cNvSpPr/>
            <p:nvPr/>
          </p:nvSpPr>
          <p:spPr>
            <a:xfrm>
              <a:off x="1209373" y="4800541"/>
              <a:ext cx="618000" cy="1280100"/>
            </a:xfrm>
            <a:prstGeom prst="roundRect">
              <a:avLst>
                <a:gd fmla="val 16667" name="adj"/>
              </a:avLst>
            </a:prstGeom>
            <a:noFill/>
            <a:ln cap="flat" cmpd="sng" w="28575">
              <a:solidFill>
                <a:srgbClr val="4B555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274300" lIns="87050" spcFirstLastPara="1" rIns="87050" wrap="square" tIns="8705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" sz="6400">
                  <a:latin typeface="Edu NSW ACT Foundation"/>
                  <a:ea typeface="Edu NSW ACT Foundation"/>
                  <a:cs typeface="Edu NSW ACT Foundation"/>
                  <a:sym typeface="Edu NSW ACT Foundation"/>
                </a:rPr>
                <a:t>o</a:t>
              </a:r>
              <a:endParaRPr b="0" i="0" sz="6400" u="none" cap="none" strike="noStrike">
                <a:solidFill>
                  <a:srgbClr val="000000"/>
                </a:solidFill>
                <a:latin typeface="Edu NSW ACT Foundation"/>
                <a:ea typeface="Edu NSW ACT Foundation"/>
                <a:cs typeface="Edu NSW ACT Foundation"/>
                <a:sym typeface="Edu NSW ACT Foundation"/>
              </a:endParaRPr>
            </a:p>
          </p:txBody>
        </p:sp>
        <p:sp>
          <p:nvSpPr>
            <p:cNvPr descr="The letter t" id="114" name="Google Shape;114;g22ba0dabff4_0_43" title="The letter t"/>
            <p:cNvSpPr/>
            <p:nvPr/>
          </p:nvSpPr>
          <p:spPr>
            <a:xfrm>
              <a:off x="1960579" y="4800541"/>
              <a:ext cx="618000" cy="1280100"/>
            </a:xfrm>
            <a:prstGeom prst="roundRect">
              <a:avLst>
                <a:gd fmla="val 16667" name="adj"/>
              </a:avLst>
            </a:prstGeom>
            <a:noFill/>
            <a:ln cap="flat" cmpd="sng" w="28575">
              <a:solidFill>
                <a:srgbClr val="4B555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274300" lIns="87050" spcFirstLastPara="1" rIns="87050" wrap="square" tIns="8705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" sz="6400">
                  <a:latin typeface="Edu NSW ACT Foundation"/>
                  <a:ea typeface="Edu NSW ACT Foundation"/>
                  <a:cs typeface="Edu NSW ACT Foundation"/>
                  <a:sym typeface="Edu NSW ACT Foundation"/>
                </a:rPr>
                <a:t>p</a:t>
              </a:r>
              <a:endParaRPr b="0" i="0" sz="6400" u="none" cap="none" strike="noStrike">
                <a:solidFill>
                  <a:srgbClr val="000000"/>
                </a:solidFill>
                <a:latin typeface="Edu NSW ACT Foundation"/>
                <a:ea typeface="Edu NSW ACT Foundation"/>
                <a:cs typeface="Edu NSW ACT Foundation"/>
                <a:sym typeface="Edu NSW ACT Foundation"/>
              </a:endParaRPr>
            </a:p>
          </p:txBody>
        </p:sp>
      </p:grpSp>
      <p:grpSp>
        <p:nvGrpSpPr>
          <p:cNvPr id="115" name="Google Shape;115;g22ba0dabff4_0_43"/>
          <p:cNvGrpSpPr/>
          <p:nvPr/>
        </p:nvGrpSpPr>
        <p:grpSpPr>
          <a:xfrm>
            <a:off x="5568346" y="3595036"/>
            <a:ext cx="2079438" cy="1106518"/>
            <a:chOff x="5568336" y="4800541"/>
            <a:chExt cx="2079438" cy="1280100"/>
          </a:xfrm>
        </p:grpSpPr>
        <p:sp>
          <p:nvSpPr>
            <p:cNvPr descr="The letter t" id="116" name="Google Shape;116;g22ba0dabff4_0_43" title="The letter t"/>
            <p:cNvSpPr/>
            <p:nvPr/>
          </p:nvSpPr>
          <p:spPr>
            <a:xfrm>
              <a:off x="5568336" y="4800541"/>
              <a:ext cx="618000" cy="1280100"/>
            </a:xfrm>
            <a:prstGeom prst="roundRect">
              <a:avLst>
                <a:gd fmla="val 16667" name="adj"/>
              </a:avLst>
            </a:prstGeom>
            <a:noFill/>
            <a:ln cap="flat" cmpd="sng" w="28575">
              <a:solidFill>
                <a:srgbClr val="4B555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274300" lIns="87050" spcFirstLastPara="1" rIns="87050" wrap="square" tIns="8705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0" i="0" lang="en" sz="6400" u="none" cap="none" strike="noStrike">
                  <a:solidFill>
                    <a:srgbClr val="000000"/>
                  </a:solidFill>
                  <a:latin typeface="Edu NSW ACT Foundation"/>
                  <a:ea typeface="Edu NSW ACT Foundation"/>
                  <a:cs typeface="Edu NSW ACT Foundation"/>
                  <a:sym typeface="Edu NSW ACT Foundation"/>
                </a:rPr>
                <a:t>t</a:t>
              </a:r>
              <a:endParaRPr b="0" i="0" sz="6400" u="none" cap="none" strike="noStrike">
                <a:solidFill>
                  <a:srgbClr val="000000"/>
                </a:solidFill>
                <a:latin typeface="Edu NSW ACT Foundation"/>
                <a:ea typeface="Edu NSW ACT Foundation"/>
                <a:cs typeface="Edu NSW ACT Foundation"/>
                <a:sym typeface="Edu NSW ACT Foundation"/>
              </a:endParaRPr>
            </a:p>
          </p:txBody>
        </p:sp>
        <p:sp>
          <p:nvSpPr>
            <p:cNvPr descr="The letter a" id="117" name="Google Shape;117;g22ba0dabff4_0_43" title="The letter a"/>
            <p:cNvSpPr/>
            <p:nvPr/>
          </p:nvSpPr>
          <p:spPr>
            <a:xfrm>
              <a:off x="6299055" y="4800541"/>
              <a:ext cx="618000" cy="1280100"/>
            </a:xfrm>
            <a:prstGeom prst="roundRect">
              <a:avLst>
                <a:gd fmla="val 16667" name="adj"/>
              </a:avLst>
            </a:prstGeom>
            <a:noFill/>
            <a:ln cap="flat" cmpd="sng" w="28575">
              <a:solidFill>
                <a:srgbClr val="4B555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274300" lIns="87050" spcFirstLastPara="1" rIns="87050" wrap="square" tIns="8705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" sz="6400">
                  <a:latin typeface="Edu NSW ACT Foundation"/>
                  <a:ea typeface="Edu NSW ACT Foundation"/>
                  <a:cs typeface="Edu NSW ACT Foundation"/>
                  <a:sym typeface="Edu NSW ACT Foundation"/>
                </a:rPr>
                <a:t>o</a:t>
              </a:r>
              <a:endParaRPr b="0" i="0" sz="6400" u="none" cap="none" strike="noStrike">
                <a:solidFill>
                  <a:srgbClr val="000000"/>
                </a:solidFill>
                <a:latin typeface="Edu NSW ACT Foundation"/>
                <a:ea typeface="Edu NSW ACT Foundation"/>
                <a:cs typeface="Edu NSW ACT Foundation"/>
                <a:sym typeface="Edu NSW ACT Foundation"/>
              </a:endParaRPr>
            </a:p>
          </p:txBody>
        </p:sp>
        <p:sp>
          <p:nvSpPr>
            <p:cNvPr descr="The letter s" id="118" name="Google Shape;118;g22ba0dabff4_0_43" title="The letter s"/>
            <p:cNvSpPr/>
            <p:nvPr/>
          </p:nvSpPr>
          <p:spPr>
            <a:xfrm>
              <a:off x="7029774" y="4800541"/>
              <a:ext cx="618000" cy="1280100"/>
            </a:xfrm>
            <a:prstGeom prst="roundRect">
              <a:avLst>
                <a:gd fmla="val 16667" name="adj"/>
              </a:avLst>
            </a:prstGeom>
            <a:noFill/>
            <a:ln cap="flat" cmpd="sng" w="28575">
              <a:solidFill>
                <a:srgbClr val="4B555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274300" lIns="87050" spcFirstLastPara="1" rIns="87050" wrap="square" tIns="8705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0" i="0" lang="en" sz="6400" u="none" cap="none" strike="noStrike">
                  <a:solidFill>
                    <a:srgbClr val="000000"/>
                  </a:solidFill>
                  <a:latin typeface="Edu NSW ACT Foundation"/>
                  <a:ea typeface="Edu NSW ACT Foundation"/>
                  <a:cs typeface="Edu NSW ACT Foundation"/>
                  <a:sym typeface="Edu NSW ACT Foundation"/>
                </a:rPr>
                <a:t>p</a:t>
              </a:r>
              <a:endParaRPr b="0" i="0" sz="6400" u="none" cap="none" strike="noStrike">
                <a:solidFill>
                  <a:srgbClr val="000000"/>
                </a:solidFill>
                <a:latin typeface="Edu NSW ACT Foundation"/>
                <a:ea typeface="Edu NSW ACT Foundation"/>
                <a:cs typeface="Edu NSW ACT Foundation"/>
                <a:sym typeface="Edu NSW ACT Foundation"/>
              </a:endParaRPr>
            </a:p>
          </p:txBody>
        </p:sp>
      </p:grpSp>
      <p:grpSp>
        <p:nvGrpSpPr>
          <p:cNvPr id="119" name="Google Shape;119;g22ba0dabff4_0_43"/>
          <p:cNvGrpSpPr/>
          <p:nvPr/>
        </p:nvGrpSpPr>
        <p:grpSpPr>
          <a:xfrm>
            <a:off x="8126364" y="3595036"/>
            <a:ext cx="2079450" cy="1106518"/>
            <a:chOff x="8126354" y="4800541"/>
            <a:chExt cx="2079450" cy="1280100"/>
          </a:xfrm>
        </p:grpSpPr>
        <p:sp>
          <p:nvSpPr>
            <p:cNvPr descr="The letter t" id="120" name="Google Shape;120;g22ba0dabff4_0_43" title="The letter t"/>
            <p:cNvSpPr/>
            <p:nvPr/>
          </p:nvSpPr>
          <p:spPr>
            <a:xfrm>
              <a:off x="8126354" y="4800541"/>
              <a:ext cx="618000" cy="1280100"/>
            </a:xfrm>
            <a:prstGeom prst="roundRect">
              <a:avLst>
                <a:gd fmla="val 16667" name="adj"/>
              </a:avLst>
            </a:prstGeom>
            <a:noFill/>
            <a:ln cap="flat" cmpd="sng" w="28575">
              <a:solidFill>
                <a:srgbClr val="4B555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274300" lIns="87050" spcFirstLastPara="1" rIns="87050" wrap="square" tIns="8705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0" i="0" lang="en" sz="6400" u="none" cap="none" strike="noStrike">
                  <a:solidFill>
                    <a:srgbClr val="000000"/>
                  </a:solidFill>
                  <a:latin typeface="Edu NSW ACT Foundation"/>
                  <a:ea typeface="Edu NSW ACT Foundation"/>
                  <a:cs typeface="Edu NSW ACT Foundation"/>
                  <a:sym typeface="Edu NSW ACT Foundation"/>
                </a:rPr>
                <a:t>p</a:t>
              </a:r>
              <a:endParaRPr b="0" i="0" sz="6400" u="none" cap="none" strike="noStrike">
                <a:solidFill>
                  <a:srgbClr val="000000"/>
                </a:solidFill>
                <a:latin typeface="Edu NSW ACT Foundation"/>
                <a:ea typeface="Edu NSW ACT Foundation"/>
                <a:cs typeface="Edu NSW ACT Foundation"/>
                <a:sym typeface="Edu NSW ACT Foundation"/>
              </a:endParaRPr>
            </a:p>
          </p:txBody>
        </p:sp>
        <p:sp>
          <p:nvSpPr>
            <p:cNvPr descr="The letter s" id="121" name="Google Shape;121;g22ba0dabff4_0_43" title="The letter s"/>
            <p:cNvSpPr/>
            <p:nvPr/>
          </p:nvSpPr>
          <p:spPr>
            <a:xfrm>
              <a:off x="8857079" y="4800541"/>
              <a:ext cx="618000" cy="1280100"/>
            </a:xfrm>
            <a:prstGeom prst="roundRect">
              <a:avLst>
                <a:gd fmla="val 16667" name="adj"/>
              </a:avLst>
            </a:prstGeom>
            <a:noFill/>
            <a:ln cap="flat" cmpd="sng" w="28575">
              <a:solidFill>
                <a:srgbClr val="4B555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274300" lIns="87050" spcFirstLastPara="1" rIns="87050" wrap="square" tIns="8705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" sz="6400">
                  <a:latin typeface="Edu NSW ACT Foundation"/>
                  <a:ea typeface="Edu NSW ACT Foundation"/>
                  <a:cs typeface="Edu NSW ACT Foundation"/>
                  <a:sym typeface="Edu NSW ACT Foundation"/>
                </a:rPr>
                <a:t>o</a:t>
              </a:r>
              <a:endParaRPr b="0" i="0" sz="6400" u="none" cap="none" strike="noStrike">
                <a:solidFill>
                  <a:srgbClr val="000000"/>
                </a:solidFill>
                <a:latin typeface="Edu NSW ACT Foundation"/>
                <a:ea typeface="Edu NSW ACT Foundation"/>
                <a:cs typeface="Edu NSW ACT Foundation"/>
                <a:sym typeface="Edu NSW ACT Foundation"/>
              </a:endParaRPr>
            </a:p>
          </p:txBody>
        </p:sp>
        <p:sp>
          <p:nvSpPr>
            <p:cNvPr descr="The letter a" id="122" name="Google Shape;122;g22ba0dabff4_0_43" title="The letter a"/>
            <p:cNvSpPr/>
            <p:nvPr/>
          </p:nvSpPr>
          <p:spPr>
            <a:xfrm>
              <a:off x="9587804" y="4800541"/>
              <a:ext cx="618000" cy="1280100"/>
            </a:xfrm>
            <a:prstGeom prst="roundRect">
              <a:avLst>
                <a:gd fmla="val 16667" name="adj"/>
              </a:avLst>
            </a:prstGeom>
            <a:noFill/>
            <a:ln cap="flat" cmpd="sng" w="28575">
              <a:solidFill>
                <a:srgbClr val="4B555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274300" lIns="87050" spcFirstLastPara="1" rIns="87050" wrap="square" tIns="8705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0" i="0" lang="en" sz="6400" u="none" cap="none" strike="noStrike">
                  <a:solidFill>
                    <a:srgbClr val="000000"/>
                  </a:solidFill>
                  <a:latin typeface="Edu NSW ACT Foundation"/>
                  <a:ea typeface="Edu NSW ACT Foundation"/>
                  <a:cs typeface="Edu NSW ACT Foundation"/>
                  <a:sym typeface="Edu NSW ACT Foundation"/>
                </a:rPr>
                <a:t>t</a:t>
              </a:r>
              <a:endParaRPr b="0" i="0" sz="6400" u="none" cap="none" strike="noStrike">
                <a:solidFill>
                  <a:srgbClr val="000000"/>
                </a:solidFill>
                <a:latin typeface="Edu NSW ACT Foundation"/>
                <a:ea typeface="Edu NSW ACT Foundation"/>
                <a:cs typeface="Edu NSW ACT Foundation"/>
                <a:sym typeface="Edu NSW ACT Foundation"/>
              </a:endParaRPr>
            </a:p>
          </p:txBody>
        </p:sp>
      </p:grpSp>
      <p:pic>
        <p:nvPicPr>
          <p:cNvPr descr="A dog" id="123" name="Google Shape;123;g22ba0dabff4_0_43" title="A dog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3114824" y="1381037"/>
            <a:ext cx="1905574" cy="190557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A pot" id="124" name="Google Shape;124;g22ba0dabff4_0_43" title="A pot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8145475" y="1384663"/>
            <a:ext cx="1999679" cy="200111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A balloon popping" id="125" name="Google Shape;125;g22ba0dabff4_0_43" title="A balloon popping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376750" y="1163224"/>
            <a:ext cx="2493575" cy="2493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NSW DoE Interactive Lesson Template-01">
  <a:themeElements>
    <a:clrScheme name="Simple Light">
      <a:dk1>
        <a:srgbClr val="292F33"/>
      </a:dk1>
      <a:lt1>
        <a:srgbClr val="FFFFFF"/>
      </a:lt1>
      <a:dk2>
        <a:srgbClr val="4B555E"/>
      </a:dk2>
      <a:lt2>
        <a:srgbClr val="EEEEEE"/>
      </a:lt2>
      <a:accent1>
        <a:srgbClr val="0A7A52"/>
      </a:accent1>
      <a:accent2>
        <a:srgbClr val="1A71D8"/>
      </a:accent2>
      <a:accent3>
        <a:srgbClr val="8549DB"/>
      </a:accent3>
      <a:accent4>
        <a:srgbClr val="CC239C"/>
      </a:accent4>
      <a:accent5>
        <a:srgbClr val="D81813"/>
      </a:accent5>
      <a:accent6>
        <a:srgbClr val="F2CB2A"/>
      </a:accent6>
      <a:hlink>
        <a:srgbClr val="0A7A52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