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7560000" cx="10692000"/>
  <p:notesSz cx="7560000" cy="10692000"/>
  <p:embeddedFontLst>
    <p:embeddedFont>
      <p:font typeface="Edu NSW ACT Foundation"/>
      <p:regular r:id="rId9"/>
      <p:bold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Public Sans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3" roundtripDataSignature="AMtx7mhBDq7rwm8MTBO8oCFtnjaf3hRf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11" Type="http://schemas.openxmlformats.org/officeDocument/2006/relationships/font" Target="fonts/Roboto-regular.fntdata"/><Relationship Id="rId22" Type="http://schemas.openxmlformats.org/officeDocument/2006/relationships/font" Target="fonts/PublicSansLight-boldItalic.fntdata"/><Relationship Id="rId10" Type="http://schemas.openxmlformats.org/officeDocument/2006/relationships/font" Target="fonts/EduNSWACTFoundation-bold.fntdata"/><Relationship Id="rId21" Type="http://schemas.openxmlformats.org/officeDocument/2006/relationships/font" Target="fonts/PublicSansLight-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EduNSWACTFoundation-regular.fntdata"/><Relationship Id="rId15" Type="http://schemas.openxmlformats.org/officeDocument/2006/relationships/font" Target="fonts/PublicSans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PublicSans-italic.fntdata"/><Relationship Id="rId16" Type="http://schemas.openxmlformats.org/officeDocument/2006/relationships/font" Target="fonts/PublicSa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ublicSansLight-regular.fntdata"/><Relationship Id="rId6" Type="http://schemas.openxmlformats.org/officeDocument/2006/relationships/slide" Target="slides/slide1.xml"/><Relationship Id="rId18" Type="http://schemas.openxmlformats.org/officeDocument/2006/relationships/font" Target="fonts/Public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2ba0dabff4_0_0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22ba0dabf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2ba0dabff4_0_19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22ba0dabff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2ba0dabff4_0_43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22ba0dabff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1" name="Google Shape;11;p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7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9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10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10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11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11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1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1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10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9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2ba0dabff4_0_0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51" name="Google Shape;51;g22ba0dabff4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22ba0dabff4_0_0"/>
          <p:cNvSpPr txBox="1"/>
          <p:nvPr/>
        </p:nvSpPr>
        <p:spPr>
          <a:xfrm>
            <a:off x="457200" y="822960"/>
            <a:ext cx="97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Colour the boxes that have the letter</a:t>
            </a:r>
            <a:r>
              <a:rPr b="0" i="0" lang="en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o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and p</a:t>
            </a: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Public Sans Light"/>
                <a:ea typeface="Public Sans Light"/>
                <a:cs typeface="Public Sans Light"/>
                <a:sym typeface="Public Sans Light"/>
              </a:rPr>
              <a:t>ractise making the sound. 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53" name="Google Shape;53;g22ba0dabff4_0_0"/>
          <p:cNvSpPr/>
          <p:nvPr/>
        </p:nvSpPr>
        <p:spPr>
          <a:xfrm>
            <a:off x="512497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</a:t>
            </a:r>
            <a:endParaRPr b="0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4" name="Google Shape;54;g22ba0dabff4_0_0"/>
          <p:cNvSpPr/>
          <p:nvPr/>
        </p:nvSpPr>
        <p:spPr>
          <a:xfrm>
            <a:off x="512497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0" i="0" lang="en" sz="10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</a:t>
            </a:r>
            <a:endParaRPr b="0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5" name="Google Shape;55;g22ba0dabff4_0_0"/>
          <p:cNvSpPr/>
          <p:nvPr/>
        </p:nvSpPr>
        <p:spPr>
          <a:xfrm>
            <a:off x="2477527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</a:t>
            </a:r>
            <a:endParaRPr b="0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6" name="Google Shape;56;g22ba0dabff4_0_0"/>
          <p:cNvSpPr/>
          <p:nvPr/>
        </p:nvSpPr>
        <p:spPr>
          <a:xfrm>
            <a:off x="2477527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0" i="0" lang="en" sz="10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7" name="Google Shape;57;g22ba0dabff4_0_0"/>
          <p:cNvSpPr/>
          <p:nvPr/>
        </p:nvSpPr>
        <p:spPr>
          <a:xfrm>
            <a:off x="444255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d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8" name="Google Shape;58;g22ba0dabff4_0_0"/>
          <p:cNvSpPr/>
          <p:nvPr/>
        </p:nvSpPr>
        <p:spPr>
          <a:xfrm>
            <a:off x="444255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0" i="0" lang="en" sz="10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&#10;" id="59" name="Google Shape;59;g22ba0dabff4_0_0"/>
          <p:cNvSpPr/>
          <p:nvPr/>
        </p:nvSpPr>
        <p:spPr>
          <a:xfrm>
            <a:off x="6407576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0" name="Google Shape;60;g22ba0dabff4_0_0"/>
          <p:cNvSpPr/>
          <p:nvPr/>
        </p:nvSpPr>
        <p:spPr>
          <a:xfrm>
            <a:off x="640758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i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1" name="Google Shape;61;g22ba0dabff4_0_0"/>
          <p:cNvSpPr/>
          <p:nvPr/>
        </p:nvSpPr>
        <p:spPr>
          <a:xfrm>
            <a:off x="8372619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0" i="0" lang="en" sz="10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2" name="Google Shape;62;g22ba0dabff4_0_0"/>
          <p:cNvSpPr/>
          <p:nvPr/>
        </p:nvSpPr>
        <p:spPr>
          <a:xfrm>
            <a:off x="8372619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" sz="10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</a:t>
            </a:r>
            <a:endParaRPr b="1" i="0" sz="10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pic>
        <p:nvPicPr>
          <p:cNvPr descr="A talking lips icon showing that this activity includes speaking." id="63" name="Google Shape;63;g22ba0dabff4_0_0" title="A talking lips icon showing that this activity includes speaking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" id="64" name="Google Shape;64;g22ba0dabff4_0_0" title="A coloured pencil icon showing that this activity includes colouring in."/>
          <p:cNvPicPr preferRelativeResize="0"/>
          <p:nvPr/>
        </p:nvPicPr>
        <p:blipFill rotWithShape="1">
          <a:blip r:embed="rId6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22ba0dabff4_0_0"/>
          <p:cNvSpPr txBox="1"/>
          <p:nvPr/>
        </p:nvSpPr>
        <p:spPr>
          <a:xfrm>
            <a:off x="457200" y="269275"/>
            <a:ext cx="97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" sz="2100">
                <a:highlight>
                  <a:schemeClr val="lt1"/>
                </a:highlight>
                <a:latin typeface="Public Sans"/>
                <a:ea typeface="Public Sans"/>
                <a:cs typeface="Public Sans"/>
                <a:sym typeface="Public Sans"/>
              </a:rPr>
              <a:t>Phonics: o as in on</a:t>
            </a:r>
            <a:endParaRPr b="1" sz="2100">
              <a:solidFill>
                <a:schemeClr val="dk1"/>
              </a:solidFill>
              <a:highlight>
                <a:srgbClr val="FFFF00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highlight>
                <a:srgbClr val="FFFFFF"/>
              </a:highlight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2ba0dabff4_0_19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71" name="Google Shape;71;g22ba0dabff4_0_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" name="Google Shape;72;g22ba0dabff4_0_19"/>
          <p:cNvGrpSpPr/>
          <p:nvPr/>
        </p:nvGrpSpPr>
        <p:grpSpPr>
          <a:xfrm>
            <a:off x="492875" y="4160520"/>
            <a:ext cx="9657213" cy="2500500"/>
            <a:chOff x="492875" y="2103120"/>
            <a:chExt cx="9657213" cy="2500500"/>
          </a:xfrm>
        </p:grpSpPr>
        <p:sp>
          <p:nvSpPr>
            <p:cNvPr descr="Box outline for adding pictures within" id="73" name="Google Shape;73;g22ba0dabff4_0_19" title="Box outline for adding pictures within"/>
            <p:cNvSpPr/>
            <p:nvPr/>
          </p:nvSpPr>
          <p:spPr>
            <a:xfrm>
              <a:off x="492875" y="2103120"/>
              <a:ext cx="2041200" cy="25005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Box outline for adding pictures within" id="74" name="Google Shape;74;g22ba0dabff4_0_19" title="Box outline for adding pictures within"/>
            <p:cNvSpPr/>
            <p:nvPr/>
          </p:nvSpPr>
          <p:spPr>
            <a:xfrm>
              <a:off x="3031546" y="2103120"/>
              <a:ext cx="2041200" cy="25005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Box outline for adding pictures within" id="75" name="Google Shape;75;g22ba0dabff4_0_19" title="Box outline for adding pictures within"/>
            <p:cNvSpPr/>
            <p:nvPr/>
          </p:nvSpPr>
          <p:spPr>
            <a:xfrm>
              <a:off x="5570217" y="2103120"/>
              <a:ext cx="2041200" cy="25005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Box outline for adding pictures within" id="76" name="Google Shape;76;g22ba0dabff4_0_19" title="Box outline for adding pictures within"/>
            <p:cNvSpPr/>
            <p:nvPr/>
          </p:nvSpPr>
          <p:spPr>
            <a:xfrm>
              <a:off x="8108888" y="2103120"/>
              <a:ext cx="2041200" cy="25005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g22ba0dabff4_0_19"/>
          <p:cNvSpPr txBox="1"/>
          <p:nvPr/>
        </p:nvSpPr>
        <p:spPr>
          <a:xfrm>
            <a:off x="0" y="97535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         Colour the words that have the letter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o</a:t>
            </a:r>
            <a:r>
              <a:rPr b="1" lang="en" sz="160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and and practice making the 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78" name="Google Shape;78;g22ba0dabff4_0_19"/>
          <p:cNvSpPr/>
          <p:nvPr/>
        </p:nvSpPr>
        <p:spPr>
          <a:xfrm>
            <a:off x="5616225" y="1804425"/>
            <a:ext cx="11220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sat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79" name="Google Shape;79;g22ba0dabff4_0_19"/>
          <p:cNvSpPr/>
          <p:nvPr/>
        </p:nvSpPr>
        <p:spPr>
          <a:xfrm>
            <a:off x="645450" y="1804425"/>
            <a:ext cx="12615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not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0" name="Google Shape;80;g22ba0dabff4_0_19"/>
          <p:cNvSpPr/>
          <p:nvPr/>
        </p:nvSpPr>
        <p:spPr>
          <a:xfrm>
            <a:off x="2302375" y="1804425"/>
            <a:ext cx="12615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ca</a:t>
            </a:r>
            <a:r>
              <a:rPr b="0" i="0" lang="en" sz="50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1" name="Google Shape;81;g22ba0dabff4_0_19"/>
          <p:cNvSpPr/>
          <p:nvPr/>
        </p:nvSpPr>
        <p:spPr>
          <a:xfrm>
            <a:off x="7133650" y="1804425"/>
            <a:ext cx="12615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got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2" name="Google Shape;82;g22ba0dabff4_0_19"/>
          <p:cNvSpPr/>
          <p:nvPr/>
        </p:nvSpPr>
        <p:spPr>
          <a:xfrm>
            <a:off x="8790575" y="1804425"/>
            <a:ext cx="10272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on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3" name="Google Shape;83;g22ba0dabff4_0_19"/>
          <p:cNvSpPr txBox="1"/>
          <p:nvPr/>
        </p:nvSpPr>
        <p:spPr>
          <a:xfrm>
            <a:off x="457200" y="269275"/>
            <a:ext cx="97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" sz="2100">
                <a:highlight>
                  <a:srgbClr val="FFFFFF"/>
                </a:highlight>
                <a:latin typeface="Public Sans"/>
                <a:ea typeface="Public Sans"/>
                <a:cs typeface="Public Sans"/>
                <a:sym typeface="Public Sans"/>
              </a:rPr>
              <a:t>Phonics: o as in on</a:t>
            </a:r>
            <a:endParaRPr b="1" i="0" sz="2100" u="none" cap="none" strike="noStrike">
              <a:solidFill>
                <a:srgbClr val="292F33"/>
              </a:solidFill>
              <a:highlight>
                <a:srgbClr val="FFFF00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descr="An octopus" id="84" name="Google Shape;84;g22ba0dabff4_0_19" title="An octopu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64213" y="4421613"/>
            <a:ext cx="1978324" cy="197832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22ba0dabff4_0_19"/>
          <p:cNvSpPr txBox="1"/>
          <p:nvPr/>
        </p:nvSpPr>
        <p:spPr>
          <a:xfrm>
            <a:off x="0" y="333755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700">
                <a:latin typeface="Public Sans Light"/>
                <a:ea typeface="Public Sans Light"/>
                <a:cs typeface="Public Sans Light"/>
                <a:sym typeface="Public Sans Light"/>
              </a:rPr>
              <a:t>         Colour in the pictures that use the </a:t>
            </a:r>
            <a:r>
              <a:rPr b="1" lang="en" sz="1700">
                <a:latin typeface="Public Sans"/>
                <a:ea typeface="Public Sans"/>
                <a:cs typeface="Public Sans"/>
                <a:sym typeface="Public Sans"/>
              </a:rPr>
              <a:t>o</a:t>
            </a:r>
            <a:r>
              <a:rPr lang="en" sz="1700">
                <a:latin typeface="Public Sans Light"/>
                <a:ea typeface="Public Sans Light"/>
                <a:cs typeface="Public Sans Light"/>
                <a:sym typeface="Public Sans Light"/>
              </a:rPr>
              <a:t> sound</a:t>
            </a:r>
            <a:endParaRPr sz="1700"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descr="A dog" id="86" name="Google Shape;86;g22ba0dabff4_0_19" title="A do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192" y="4390179"/>
            <a:ext cx="2041199" cy="2041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t" id="87" name="Google Shape;87;g22ba0dabff4_0_19" title="A cat"/>
          <p:cNvPicPr preferRelativeResize="0"/>
          <p:nvPr/>
        </p:nvPicPr>
        <p:blipFill rotWithShape="1">
          <a:blip r:embed="rId7">
            <a:alphaModFix/>
          </a:blip>
          <a:srcRect b="-4384" l="0" r="0" t="0"/>
          <a:stretch/>
        </p:blipFill>
        <p:spPr>
          <a:xfrm>
            <a:off x="5608350" y="4425606"/>
            <a:ext cx="1978327" cy="206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frog" id="88" name="Google Shape;88;g22ba0dabff4_0_19" title="A frog"/>
          <p:cNvPicPr preferRelativeResize="0"/>
          <p:nvPr/>
        </p:nvPicPr>
        <p:blipFill rotWithShape="1">
          <a:blip r:embed="rId8">
            <a:alphaModFix/>
          </a:blip>
          <a:srcRect b="0" l="2098" r="2098" t="0"/>
          <a:stretch/>
        </p:blipFill>
        <p:spPr>
          <a:xfrm>
            <a:off x="8168175" y="4421613"/>
            <a:ext cx="1895247" cy="197832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22ba0dabff4_0_19"/>
          <p:cNvSpPr/>
          <p:nvPr/>
        </p:nvSpPr>
        <p:spPr>
          <a:xfrm>
            <a:off x="3959300" y="1804425"/>
            <a:ext cx="1261500" cy="955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30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5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pop</a:t>
            </a:r>
            <a:endParaRPr b="0" i="0" sz="50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pic>
        <p:nvPicPr>
          <p:cNvPr descr="A coloured pencil icon showing that this activity includes colouring in and drawing." id="90" name="Google Shape;90;g22ba0dabff4_0_19" title="A coloured pencil icon showing that this activity includes colouring in and drawing."/>
          <p:cNvPicPr preferRelativeResize="0"/>
          <p:nvPr/>
        </p:nvPicPr>
        <p:blipFill rotWithShape="1">
          <a:blip r:embed="rId9">
            <a:alphaModFix/>
          </a:blip>
          <a:srcRect b="2015" l="0" r="0" t="2015"/>
          <a:stretch/>
        </p:blipFill>
        <p:spPr>
          <a:xfrm>
            <a:off x="96111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2ba0dabff4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012" y="1345500"/>
            <a:ext cx="1999674" cy="2079449"/>
          </a:xfrm>
          <a:prstGeom prst="rect">
            <a:avLst/>
          </a:prstGeom>
          <a:noFill/>
          <a:ln>
            <a:noFill/>
          </a:ln>
        </p:spPr>
      </p:pic>
      <p:sp>
        <p:nvSpPr>
          <p:cNvPr descr="A man on top of a hill" id="96" name="Google Shape;96;g22ba0dabff4_0_43" title="A man on top of a hill"/>
          <p:cNvSpPr/>
          <p:nvPr/>
        </p:nvSpPr>
        <p:spPr>
          <a:xfrm>
            <a:off x="5596245" y="12530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2ba0dabff4_0_43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98" name="Google Shape;98;g22ba0dabff4_0_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 and drawing." id="99" name="Google Shape;99;g22ba0dabff4_0_43" title="A coloured pencil icon showing that this activity includes colouring in and drawing."/>
          <p:cNvPicPr preferRelativeResize="0"/>
          <p:nvPr/>
        </p:nvPicPr>
        <p:blipFill rotWithShape="1">
          <a:blip r:embed="rId6">
            <a:alphaModFix/>
          </a:blip>
          <a:srcRect b="2015" l="0" r="0" t="2015"/>
          <a:stretch/>
        </p:blipFill>
        <p:spPr>
          <a:xfrm>
            <a:off x="96111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00" name="Google Shape;100;g22ba0dabff4_0_43" title="Box outline for adding pictures within"/>
          <p:cNvSpPr/>
          <p:nvPr/>
        </p:nvSpPr>
        <p:spPr>
          <a:xfrm rot="-5400000">
            <a:off x="4251100" y="1203425"/>
            <a:ext cx="2104500" cy="985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22ba0dabff4_0_43"/>
          <p:cNvSpPr txBox="1"/>
          <p:nvPr/>
        </p:nvSpPr>
        <p:spPr>
          <a:xfrm>
            <a:off x="2170950" y="5105400"/>
            <a:ext cx="6350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Draw your own pictures that start with the</a:t>
            </a:r>
            <a:r>
              <a:rPr b="0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o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02" name="Google Shape;102;g22ba0dabff4_0_43"/>
          <p:cNvSpPr txBox="1"/>
          <p:nvPr/>
        </p:nvSpPr>
        <p:spPr>
          <a:xfrm>
            <a:off x="457200" y="269275"/>
            <a:ext cx="97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" sz="2200">
                <a:highlight>
                  <a:schemeClr val="lt1"/>
                </a:highlight>
                <a:latin typeface="Public Sans"/>
                <a:ea typeface="Public Sans"/>
                <a:cs typeface="Public Sans"/>
                <a:sym typeface="Public Sans"/>
              </a:rPr>
              <a:t>Phonics: o as in on</a:t>
            </a:r>
            <a:endParaRPr b="1" sz="2200">
              <a:solidFill>
                <a:schemeClr val="dk1"/>
              </a:solidFill>
              <a:highlight>
                <a:srgbClr val="FFFF00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highlight>
                <a:srgbClr val="FFFFFF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solidFill>
                <a:srgbClr val="292F33"/>
              </a:solidFill>
              <a:highlight>
                <a:srgbClr val="FFFFFF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03" name="Google Shape;103;g22ba0dabff4_0_43"/>
          <p:cNvSpPr txBox="1"/>
          <p:nvPr/>
        </p:nvSpPr>
        <p:spPr>
          <a:xfrm>
            <a:off x="457200" y="660935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Colour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in the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solidFill>
                  <a:srgbClr val="212121"/>
                </a:solidFill>
                <a:latin typeface="Public Sans"/>
                <a:ea typeface="Public Sans"/>
                <a:cs typeface="Public Sans"/>
                <a:sym typeface="Public Sans"/>
              </a:rPr>
              <a:t>o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sound in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each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word.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Box outline for adding pictures within" id="104" name="Google Shape;104;g22ba0dabff4_0_43" title="Box outline for adding pictures within"/>
          <p:cNvSpPr/>
          <p:nvPr/>
        </p:nvSpPr>
        <p:spPr>
          <a:xfrm>
            <a:off x="497781" y="12530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5" name="Google Shape;105;g22ba0dabff4_0_43" title="Box outline for adding pictures within"/>
          <p:cNvSpPr/>
          <p:nvPr/>
        </p:nvSpPr>
        <p:spPr>
          <a:xfrm>
            <a:off x="3047013" y="12530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6" name="Google Shape;106;g22ba0dabff4_0_43" title="Box outline for adding pictures within"/>
          <p:cNvSpPr/>
          <p:nvPr/>
        </p:nvSpPr>
        <p:spPr>
          <a:xfrm>
            <a:off x="8145477" y="12530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" name="Google Shape;107;g22ba0dabff4_0_43"/>
          <p:cNvGrpSpPr/>
          <p:nvPr/>
        </p:nvGrpSpPr>
        <p:grpSpPr>
          <a:xfrm>
            <a:off x="3024918" y="3595036"/>
            <a:ext cx="2097076" cy="1106518"/>
            <a:chOff x="3024909" y="4800541"/>
            <a:chExt cx="2097076" cy="1280100"/>
          </a:xfrm>
        </p:grpSpPr>
        <p:sp>
          <p:nvSpPr>
            <p:cNvPr descr="The letter s" id="108" name="Google Shape;108;g22ba0dabff4_0_43" title="The letter s"/>
            <p:cNvSpPr/>
            <p:nvPr/>
          </p:nvSpPr>
          <p:spPr>
            <a:xfrm>
              <a:off x="3024909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d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t" id="109" name="Google Shape;109;g22ba0dabff4_0_43" title="The letter t"/>
            <p:cNvSpPr/>
            <p:nvPr/>
          </p:nvSpPr>
          <p:spPr>
            <a:xfrm>
              <a:off x="3764447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o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10" name="Google Shape;110;g22ba0dabff4_0_43" title="The letter a"/>
            <p:cNvSpPr/>
            <p:nvPr/>
          </p:nvSpPr>
          <p:spPr>
            <a:xfrm>
              <a:off x="4503985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g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grpSp>
        <p:nvGrpSpPr>
          <p:cNvPr id="111" name="Google Shape;111;g22ba0dabff4_0_43"/>
          <p:cNvGrpSpPr/>
          <p:nvPr/>
        </p:nvGrpSpPr>
        <p:grpSpPr>
          <a:xfrm>
            <a:off x="458176" y="3595036"/>
            <a:ext cx="2120413" cy="1106518"/>
            <a:chOff x="458166" y="4800541"/>
            <a:chExt cx="2120413" cy="1280100"/>
          </a:xfrm>
        </p:grpSpPr>
        <p:sp>
          <p:nvSpPr>
            <p:cNvPr descr="The letter s" id="112" name="Google Shape;112;g22ba0dabff4_0_43" title="The letter s"/>
            <p:cNvSpPr/>
            <p:nvPr/>
          </p:nvSpPr>
          <p:spPr>
            <a:xfrm>
              <a:off x="458166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13" name="Google Shape;113;g22ba0dabff4_0_43" title="The letter a"/>
            <p:cNvSpPr/>
            <p:nvPr/>
          </p:nvSpPr>
          <p:spPr>
            <a:xfrm>
              <a:off x="1209373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o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t" id="114" name="Google Shape;114;g22ba0dabff4_0_43" title="The letter t"/>
            <p:cNvSpPr/>
            <p:nvPr/>
          </p:nvSpPr>
          <p:spPr>
            <a:xfrm>
              <a:off x="1960579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grpSp>
        <p:nvGrpSpPr>
          <p:cNvPr id="115" name="Google Shape;115;g22ba0dabff4_0_43"/>
          <p:cNvGrpSpPr/>
          <p:nvPr/>
        </p:nvGrpSpPr>
        <p:grpSpPr>
          <a:xfrm>
            <a:off x="5568346" y="3595036"/>
            <a:ext cx="2079438" cy="1106518"/>
            <a:chOff x="5568336" y="4800541"/>
            <a:chExt cx="2079438" cy="1280100"/>
          </a:xfrm>
        </p:grpSpPr>
        <p:sp>
          <p:nvSpPr>
            <p:cNvPr descr="The letter t" id="116" name="Google Shape;116;g22ba0dabff4_0_43" title="The letter t"/>
            <p:cNvSpPr/>
            <p:nvPr/>
          </p:nvSpPr>
          <p:spPr>
            <a:xfrm>
              <a:off x="5568336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t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17" name="Google Shape;117;g22ba0dabff4_0_43" title="The letter a"/>
            <p:cNvSpPr/>
            <p:nvPr/>
          </p:nvSpPr>
          <p:spPr>
            <a:xfrm>
              <a:off x="6299055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o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s" id="118" name="Google Shape;118;g22ba0dabff4_0_43" title="The letter s"/>
            <p:cNvSpPr/>
            <p:nvPr/>
          </p:nvSpPr>
          <p:spPr>
            <a:xfrm>
              <a:off x="7029774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grpSp>
        <p:nvGrpSpPr>
          <p:cNvPr id="119" name="Google Shape;119;g22ba0dabff4_0_43"/>
          <p:cNvGrpSpPr/>
          <p:nvPr/>
        </p:nvGrpSpPr>
        <p:grpSpPr>
          <a:xfrm>
            <a:off x="8126364" y="3595036"/>
            <a:ext cx="2079450" cy="1106518"/>
            <a:chOff x="8126354" y="4800541"/>
            <a:chExt cx="2079450" cy="1280100"/>
          </a:xfrm>
        </p:grpSpPr>
        <p:sp>
          <p:nvSpPr>
            <p:cNvPr descr="The letter t" id="120" name="Google Shape;120;g22ba0dabff4_0_43" title="The letter t"/>
            <p:cNvSpPr/>
            <p:nvPr/>
          </p:nvSpPr>
          <p:spPr>
            <a:xfrm>
              <a:off x="8126354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s" id="121" name="Google Shape;121;g22ba0dabff4_0_43" title="The letter s"/>
            <p:cNvSpPr/>
            <p:nvPr/>
          </p:nvSpPr>
          <p:spPr>
            <a:xfrm>
              <a:off x="8857079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o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22" name="Google Shape;122;g22ba0dabff4_0_43" title="The letter a"/>
            <p:cNvSpPr/>
            <p:nvPr/>
          </p:nvSpPr>
          <p:spPr>
            <a:xfrm>
              <a:off x="9587804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6400" u="none" cap="none" strike="noStrike">
                  <a:solidFill>
                    <a:srgbClr val="000000"/>
                  </a:solidFill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t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pic>
        <p:nvPicPr>
          <p:cNvPr descr="A dog" id="123" name="Google Shape;123;g22ba0dabff4_0_43" title="A do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14824" y="1381037"/>
            <a:ext cx="1905574" cy="19055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ot" id="124" name="Google Shape;124;g22ba0dabff4_0_43" title="A pot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45475" y="1384663"/>
            <a:ext cx="1999679" cy="2001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alloon popping" id="125" name="Google Shape;125;g22ba0dabff4_0_43" title="A balloon poppi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6750" y="1163224"/>
            <a:ext cx="2493575" cy="249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