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4FC6A43D-C114-4430-87EC-F9A50F20BE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6692F37F-48C9-4F85-9CB1-28F39BBDA1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191FD2AA-050D-42C3-8262-FBC6E2033B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2019-09-17T10:54:27Z</dcterms:modified>
</cp:coreProperties>
</file>