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13716000" cx="24387025"/>
  <p:notesSz cx="13716000" cy="24387025"/>
  <p:embeddedFontLst>
    <p:embeddedFont>
      <p:font typeface="Marcellus"/>
      <p:regular r:id="rId25"/>
    </p:embeddedFont>
    <p:embeddedFont>
      <p:font typeface="Lato"/>
      <p:bold r:id="rId26"/>
      <p:boldItalic r:id="rId27"/>
    </p:embeddedFont>
    <p:embeddedFont>
      <p:font typeface="Inter"/>
      <p:regular r:id="rId28"/>
      <p:bold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j39SnZIMkQ2KHmR5neEz7NcEg3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bold.fntdata"/><Relationship Id="rId25" Type="http://schemas.openxmlformats.org/officeDocument/2006/relationships/font" Target="fonts/Marcellus-regular.fntdata"/><Relationship Id="rId28" Type="http://schemas.openxmlformats.org/officeDocument/2006/relationships/font" Target="fonts/Inter-regular.fntdata"/><Relationship Id="rId27" Type="http://schemas.openxmlformats.org/officeDocument/2006/relationships/font" Target="fonts/Lato-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bold.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229851fd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229851fd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229851fd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b229851fd9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2b229851fd9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2b229851fd9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b229851fd9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2b229851fd9_0_2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2b229851fd9_0_2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b229851fd9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2b229851fd9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g2b229851fd9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b229851fd9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2b229851fd9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g2b229851fd9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b229851fd9_0_3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2b229851fd9_0_3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2b229851fd9_0_3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b229851fd9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2b229851fd9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b229851fd9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b229851fd9_0_3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g2b229851fd9_0_3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g2b229851fd9_0_3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b229851fd9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b229851fd9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b229851fd9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b229851fd9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b229851fd9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b229851fd9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b229851fd9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2b229851fd9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2b229851fd9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b229851fd9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b229851fd9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b229851fd9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b229851fd9_0_5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2b229851fd9_0_5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2b229851fd9_0_5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b229851fd9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b229851fd9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b229851fd9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b229851fd9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2b229851fd9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2b229851fd9_0_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b229851fd9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b229851fd9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b229851fd9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b229851fd9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2b229851fd9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2b229851fd9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b229851fd9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b229851fd9_0_1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b229851fd9_0_1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b229851fd9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2b229851fd9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2b229851fd9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b229851fd9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b229851fd9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b229851fd9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68.png"/><Relationship Id="rId10" Type="http://schemas.openxmlformats.org/officeDocument/2006/relationships/image" Target="../media/image70.png"/><Relationship Id="rId9" Type="http://schemas.openxmlformats.org/officeDocument/2006/relationships/image" Target="../media/image67.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81.png"/><Relationship Id="rId10" Type="http://schemas.openxmlformats.org/officeDocument/2006/relationships/image" Target="../media/image75.png"/><Relationship Id="rId9" Type="http://schemas.openxmlformats.org/officeDocument/2006/relationships/image" Target="../media/image69.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14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 Id="rId11" Type="http://schemas.openxmlformats.org/officeDocument/2006/relationships/image" Target="../media/image82.png"/><Relationship Id="rId10" Type="http://schemas.openxmlformats.org/officeDocument/2006/relationships/image" Target="../media/image80.png"/><Relationship Id="rId12" Type="http://schemas.openxmlformats.org/officeDocument/2006/relationships/image" Target="../media/image133.png"/><Relationship Id="rId9" Type="http://schemas.openxmlformats.org/officeDocument/2006/relationships/image" Target="../media/image79.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9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95.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9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1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130.png"/><Relationship Id="rId9" Type="http://schemas.openxmlformats.org/officeDocument/2006/relationships/image" Target="../media/image114.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1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141.png"/><Relationship Id="rId9" Type="http://schemas.openxmlformats.org/officeDocument/2006/relationships/image" Target="../media/image142.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138.png"/></Relationships>
</file>

<file path=ppt/slides/_rels/slide19.xml.rels><?xml version="1.0" encoding="UTF-8" standalone="yes"?><Relationships xmlns="http://schemas.openxmlformats.org/package/2006/relationships"><Relationship Id="rId11" Type="http://schemas.openxmlformats.org/officeDocument/2006/relationships/image" Target="../media/image159.png"/><Relationship Id="rId10" Type="http://schemas.openxmlformats.org/officeDocument/2006/relationships/image" Target="../media/image143.png"/><Relationship Id="rId13" Type="http://schemas.openxmlformats.org/officeDocument/2006/relationships/image" Target="../media/image152.png"/><Relationship Id="rId12" Type="http://schemas.openxmlformats.org/officeDocument/2006/relationships/image" Target="../media/image148.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56.png"/><Relationship Id="rId15" Type="http://schemas.openxmlformats.org/officeDocument/2006/relationships/image" Target="../media/image156.png"/><Relationship Id="rId14" Type="http://schemas.openxmlformats.org/officeDocument/2006/relationships/image" Target="../media/image154.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1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158.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png"/><Relationship Id="rId10" Type="http://schemas.openxmlformats.org/officeDocument/2006/relationships/image" Target="../media/image38.png"/><Relationship Id="rId9" Type="http://schemas.openxmlformats.org/officeDocument/2006/relationships/image" Target="../media/image35.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29.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78.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4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49.png"/><Relationship Id="rId8"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49.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57.png"/><Relationship Id="rId8"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15" name="Shape 15"/>
        <p:cNvGrpSpPr/>
        <p:nvPr/>
      </p:nvGrpSpPr>
      <p:grpSpPr>
        <a:xfrm>
          <a:off x="0" y="0"/>
          <a:ext cx="0" cy="0"/>
          <a:chOff x="0" y="0"/>
          <a:chExt cx="0" cy="0"/>
        </a:xfrm>
      </p:grpSpPr>
      <p:pic>
        <p:nvPicPr>
          <p:cNvPr descr=" " id="16" name="Google Shape;16;g2b229851fd9_0_0"/>
          <p:cNvPicPr preferRelativeResize="0"/>
          <p:nvPr/>
        </p:nvPicPr>
        <p:blipFill rotWithShape="1">
          <a:blip r:embed="rId3">
            <a:alphaModFix/>
          </a:blip>
          <a:srcRect b="0" l="0" r="0" t="0"/>
          <a:stretch/>
        </p:blipFill>
        <p:spPr>
          <a:xfrm>
            <a:off x="367445" y="474587"/>
            <a:ext cx="3923279" cy="1743849"/>
          </a:xfrm>
          <a:prstGeom prst="rect">
            <a:avLst/>
          </a:prstGeom>
          <a:noFill/>
          <a:ln>
            <a:noFill/>
          </a:ln>
        </p:spPr>
      </p:pic>
      <p:pic>
        <p:nvPicPr>
          <p:cNvPr descr=" " id="17" name="Google Shape;17;g2b229851fd9_0_0"/>
          <p:cNvPicPr preferRelativeResize="0"/>
          <p:nvPr/>
        </p:nvPicPr>
        <p:blipFill rotWithShape="1">
          <a:blip r:embed="rId4">
            <a:alphaModFix/>
          </a:blip>
          <a:srcRect b="0" l="0" r="0" t="0"/>
          <a:stretch/>
        </p:blipFill>
        <p:spPr>
          <a:xfrm>
            <a:off x="20077780" y="11505312"/>
            <a:ext cx="3923280" cy="1743722"/>
          </a:xfrm>
          <a:prstGeom prst="rect">
            <a:avLst/>
          </a:prstGeom>
          <a:noFill/>
          <a:ln>
            <a:noFill/>
          </a:ln>
        </p:spPr>
      </p:pic>
      <p:pic>
        <p:nvPicPr>
          <p:cNvPr descr=" " id="18" name="Google Shape;18;g2b229851fd9_0_0"/>
          <p:cNvPicPr preferRelativeResize="0"/>
          <p:nvPr/>
        </p:nvPicPr>
        <p:blipFill rotWithShape="1">
          <a:blip r:embed="rId5">
            <a:alphaModFix/>
          </a:blip>
          <a:srcRect b="0" l="0" r="0" t="0"/>
          <a:stretch/>
        </p:blipFill>
        <p:spPr>
          <a:xfrm>
            <a:off x="22269951" y="456299"/>
            <a:ext cx="1744068" cy="3922788"/>
          </a:xfrm>
          <a:prstGeom prst="rect">
            <a:avLst/>
          </a:prstGeom>
          <a:noFill/>
          <a:ln>
            <a:noFill/>
          </a:ln>
        </p:spPr>
      </p:pic>
      <p:pic>
        <p:nvPicPr>
          <p:cNvPr descr=" " id="19" name="Google Shape;19;g2b229851fd9_0_0"/>
          <p:cNvPicPr preferRelativeResize="0"/>
          <p:nvPr/>
        </p:nvPicPr>
        <p:blipFill rotWithShape="1">
          <a:blip r:embed="rId6">
            <a:alphaModFix/>
          </a:blip>
          <a:srcRect b="0" l="0" r="0" t="0"/>
          <a:stretch/>
        </p:blipFill>
        <p:spPr>
          <a:xfrm>
            <a:off x="378497" y="9338564"/>
            <a:ext cx="1743939" cy="3922788"/>
          </a:xfrm>
          <a:prstGeom prst="rect">
            <a:avLst/>
          </a:prstGeom>
          <a:noFill/>
          <a:ln>
            <a:noFill/>
          </a:ln>
        </p:spPr>
      </p:pic>
      <p:sp>
        <p:nvSpPr>
          <p:cNvPr id="20" name="Google Shape;20;g2b229851fd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b229851fd9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 name="Google Shape;22;g2b229851fd9_0_0"/>
          <p:cNvSpPr/>
          <p:nvPr/>
        </p:nvSpPr>
        <p:spPr>
          <a:xfrm>
            <a:off x="5639505" y="7924800"/>
            <a:ext cx="1339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FREE PRESENTATION TEMPLATE</a:t>
            </a:r>
            <a:endParaRPr b="0" i="0" sz="6400" u="none" cap="none" strike="noStrike">
              <a:solidFill>
                <a:schemeClr val="dk1"/>
              </a:solidFill>
              <a:latin typeface="Calibri"/>
              <a:ea typeface="Calibri"/>
              <a:cs typeface="Calibri"/>
              <a:sym typeface="Calibri"/>
            </a:endParaRPr>
          </a:p>
        </p:txBody>
      </p:sp>
      <p:sp>
        <p:nvSpPr>
          <p:cNvPr id="23" name="Google Shape;23;g2b229851fd9_0_0"/>
          <p:cNvSpPr/>
          <p:nvPr/>
        </p:nvSpPr>
        <p:spPr>
          <a:xfrm>
            <a:off x="7201800" y="2527300"/>
            <a:ext cx="11012400"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24000"/>
              <a:buFont typeface="Marcellus"/>
              <a:buNone/>
            </a:pPr>
            <a:r>
              <a:rPr b="0" i="0" lang="en-US" sz="24000" u="none" cap="none" strike="noStrike">
                <a:solidFill>
                  <a:srgbClr val="DFCFC0"/>
                </a:solidFill>
                <a:latin typeface="Marcellus"/>
                <a:ea typeface="Marcellus"/>
                <a:cs typeface="Marcellus"/>
                <a:sym typeface="Marcellus"/>
              </a:rPr>
              <a:t>Funeral </a:t>
            </a:r>
            <a:endParaRPr b="0" i="0" sz="24000" u="none" cap="none" strike="noStrike">
              <a:solidFill>
                <a:schemeClr val="dk1"/>
              </a:solidFill>
              <a:latin typeface="Calibri"/>
              <a:ea typeface="Calibri"/>
              <a:cs typeface="Calibri"/>
              <a:sym typeface="Calibri"/>
            </a:endParaRPr>
          </a:p>
        </p:txBody>
      </p:sp>
      <p:pic>
        <p:nvPicPr>
          <p:cNvPr descr=" " id="24" name="Google Shape;24;g2b229851fd9_0_0"/>
          <p:cNvPicPr preferRelativeResize="0"/>
          <p:nvPr/>
        </p:nvPicPr>
        <p:blipFill rotWithShape="1">
          <a:blip r:embed="rId8">
            <a:alphaModFix/>
          </a:blip>
          <a:srcRect b="0" l="0" r="0" t="0"/>
          <a:stretch/>
        </p:blipFill>
        <p:spPr>
          <a:xfrm>
            <a:off x="12393143" y="6350000"/>
            <a:ext cx="2937673" cy="1111152"/>
          </a:xfrm>
          <a:prstGeom prst="rect">
            <a:avLst/>
          </a:prstGeom>
          <a:noFill/>
          <a:ln>
            <a:noFill/>
          </a:ln>
        </p:spPr>
      </p:pic>
      <p:pic>
        <p:nvPicPr>
          <p:cNvPr descr=" " id="25" name="Google Shape;25;g2b229851fd9_0_0"/>
          <p:cNvPicPr preferRelativeResize="0"/>
          <p:nvPr/>
        </p:nvPicPr>
        <p:blipFill rotWithShape="1">
          <a:blip r:embed="rId9">
            <a:alphaModFix/>
          </a:blip>
          <a:srcRect b="0" l="0" r="0" t="0"/>
          <a:stretch/>
        </p:blipFill>
        <p:spPr>
          <a:xfrm>
            <a:off x="9068933" y="6350000"/>
            <a:ext cx="2937673" cy="111115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197" name="Shape 197"/>
        <p:cNvGrpSpPr/>
        <p:nvPr/>
      </p:nvGrpSpPr>
      <p:grpSpPr>
        <a:xfrm>
          <a:off x="0" y="0"/>
          <a:ext cx="0" cy="0"/>
          <a:chOff x="0" y="0"/>
          <a:chExt cx="0" cy="0"/>
        </a:xfrm>
      </p:grpSpPr>
      <p:pic>
        <p:nvPicPr>
          <p:cNvPr descr=" " id="198" name="Google Shape;198;g2b229851fd9_0_173"/>
          <p:cNvPicPr preferRelativeResize="0"/>
          <p:nvPr/>
        </p:nvPicPr>
        <p:blipFill rotWithShape="1">
          <a:blip r:embed="rId3">
            <a:alphaModFix/>
          </a:blip>
          <a:srcRect b="0" l="0" r="0" t="0"/>
          <a:stretch/>
        </p:blipFill>
        <p:spPr>
          <a:xfrm>
            <a:off x="367445" y="474588"/>
            <a:ext cx="3923279" cy="1743856"/>
          </a:xfrm>
          <a:prstGeom prst="rect">
            <a:avLst/>
          </a:prstGeom>
          <a:noFill/>
          <a:ln>
            <a:noFill/>
          </a:ln>
        </p:spPr>
      </p:pic>
      <p:pic>
        <p:nvPicPr>
          <p:cNvPr descr=" " id="199" name="Google Shape;199;g2b229851fd9_0_173"/>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200" name="Google Shape;200;g2b229851fd9_0_173"/>
          <p:cNvPicPr preferRelativeResize="0"/>
          <p:nvPr/>
        </p:nvPicPr>
        <p:blipFill rotWithShape="1">
          <a:blip r:embed="rId5">
            <a:alphaModFix/>
          </a:blip>
          <a:srcRect b="0" l="0" r="0" t="0"/>
          <a:stretch/>
        </p:blipFill>
        <p:spPr>
          <a:xfrm>
            <a:off x="22269951" y="456295"/>
            <a:ext cx="1744068" cy="3922787"/>
          </a:xfrm>
          <a:prstGeom prst="rect">
            <a:avLst/>
          </a:prstGeom>
          <a:noFill/>
          <a:ln>
            <a:noFill/>
          </a:ln>
        </p:spPr>
      </p:pic>
      <p:pic>
        <p:nvPicPr>
          <p:cNvPr descr=" " id="201" name="Google Shape;201;g2b229851fd9_0_173"/>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202" name="Google Shape;202;g2b229851fd9_0_173"/>
          <p:cNvSpPr/>
          <p:nvPr/>
        </p:nvSpPr>
        <p:spPr>
          <a:xfrm>
            <a:off x="9640505" y="1397000"/>
            <a:ext cx="5457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His interest</a:t>
            </a:r>
            <a:endParaRPr b="0" i="0" sz="8000" u="none" cap="none" strike="noStrike">
              <a:solidFill>
                <a:schemeClr val="dk1"/>
              </a:solidFill>
              <a:latin typeface="Calibri"/>
              <a:ea typeface="Calibri"/>
              <a:cs typeface="Calibri"/>
              <a:sym typeface="Calibri"/>
            </a:endParaRPr>
          </a:p>
        </p:txBody>
      </p:sp>
      <p:sp>
        <p:nvSpPr>
          <p:cNvPr id="203" name="Google Shape;203;g2b229851fd9_0_173"/>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b229851fd9_0_173"/>
          <p:cNvSpPr/>
          <p:nvPr/>
        </p:nvSpPr>
        <p:spPr>
          <a:xfrm>
            <a:off x="14200375" y="4406900"/>
            <a:ext cx="8205300" cy="8204100"/>
          </a:xfrm>
          <a:prstGeom prst="ellipse">
            <a:avLst/>
          </a:prstGeom>
          <a:noFill/>
          <a:ln cap="flat" cmpd="sng" w="50800">
            <a:solidFill>
              <a:srgbClr val="DFC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b229851fd9_0_173"/>
          <p:cNvSpPr/>
          <p:nvPr/>
        </p:nvSpPr>
        <p:spPr>
          <a:xfrm>
            <a:off x="15229203" y="6299200"/>
            <a:ext cx="6160200" cy="6159600"/>
          </a:xfrm>
          <a:prstGeom prst="ellipse">
            <a:avLst/>
          </a:prstGeom>
          <a:noFill/>
          <a:ln cap="flat" cmpd="sng" w="50800">
            <a:solidFill>
              <a:srgbClr val="DFC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b229851fd9_0_173"/>
          <p:cNvSpPr/>
          <p:nvPr/>
        </p:nvSpPr>
        <p:spPr>
          <a:xfrm>
            <a:off x="16258032" y="8178800"/>
            <a:ext cx="4089900" cy="4089300"/>
          </a:xfrm>
          <a:prstGeom prst="ellipse">
            <a:avLst/>
          </a:prstGeom>
          <a:noFill/>
          <a:ln cap="flat" cmpd="sng" w="50800">
            <a:solidFill>
              <a:srgbClr val="DFC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b229851fd9_0_173"/>
          <p:cNvSpPr/>
          <p:nvPr/>
        </p:nvSpPr>
        <p:spPr>
          <a:xfrm>
            <a:off x="17490086" y="49276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FCFC0"/>
              </a:buClr>
              <a:buSzPts val="4800"/>
              <a:buFont typeface="Marcellus"/>
              <a:buNone/>
            </a:pPr>
            <a:r>
              <a:rPr b="0" i="0" lang="en-US" sz="4800" u="none" cap="none" strike="noStrike">
                <a:solidFill>
                  <a:srgbClr val="DFCFC0"/>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208" name="Google Shape;208;g2b229851fd9_0_173"/>
          <p:cNvSpPr/>
          <p:nvPr/>
        </p:nvSpPr>
        <p:spPr>
          <a:xfrm>
            <a:off x="17515489" y="9740900"/>
            <a:ext cx="1587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FCFC0"/>
              </a:buClr>
              <a:buSzPts val="4800"/>
              <a:buFont typeface="Marcellus"/>
              <a:buNone/>
            </a:pPr>
            <a:r>
              <a:rPr b="0" i="0" lang="en-US" sz="4800" u="none" cap="none" strike="noStrike">
                <a:solidFill>
                  <a:srgbClr val="DFCFC0"/>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209" name="Google Shape;209;g2b229851fd9_0_173"/>
          <p:cNvSpPr/>
          <p:nvPr/>
        </p:nvSpPr>
        <p:spPr>
          <a:xfrm>
            <a:off x="17477384" y="6807200"/>
            <a:ext cx="1651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FCFC0"/>
              </a:buClr>
              <a:buSzPts val="4800"/>
              <a:buFont typeface="Marcellus"/>
              <a:buNone/>
            </a:pPr>
            <a:r>
              <a:rPr b="0" i="0" lang="en-US" sz="4800" u="none" cap="none" strike="noStrike">
                <a:solidFill>
                  <a:srgbClr val="DFCFC0"/>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210" name="Google Shape;210;g2b229851fd9_0_1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b229851fd9_0_1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12" name="Google Shape;212;g2b229851fd9_0_173"/>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b229851fd9_0_173"/>
          <p:cNvSpPr/>
          <p:nvPr/>
        </p:nvSpPr>
        <p:spPr>
          <a:xfrm>
            <a:off x="3734267"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b229851fd9_0_173"/>
          <p:cNvPicPr preferRelativeResize="0"/>
          <p:nvPr/>
        </p:nvPicPr>
        <p:blipFill rotWithShape="1">
          <a:blip r:embed="rId8">
            <a:alphaModFix/>
          </a:blip>
          <a:srcRect b="0" l="0" r="0" t="0"/>
          <a:stretch/>
        </p:blipFill>
        <p:spPr>
          <a:xfrm>
            <a:off x="3734267" y="3594100"/>
            <a:ext cx="1016127" cy="1016000"/>
          </a:xfrm>
          <a:prstGeom prst="rect">
            <a:avLst/>
          </a:prstGeom>
          <a:noFill/>
          <a:ln>
            <a:noFill/>
          </a:ln>
        </p:spPr>
      </p:pic>
      <p:pic>
        <p:nvPicPr>
          <p:cNvPr descr=" " id="215" name="Google Shape;215;g2b229851fd9_0_173"/>
          <p:cNvPicPr preferRelativeResize="0"/>
          <p:nvPr/>
        </p:nvPicPr>
        <p:blipFill rotWithShape="1">
          <a:blip r:embed="rId9">
            <a:alphaModFix/>
          </a:blip>
          <a:srcRect b="0" l="0" r="0" t="0"/>
          <a:stretch/>
        </p:blipFill>
        <p:spPr>
          <a:xfrm>
            <a:off x="3896014" y="3689350"/>
            <a:ext cx="693626" cy="825537"/>
          </a:xfrm>
          <a:prstGeom prst="rect">
            <a:avLst/>
          </a:prstGeom>
          <a:noFill/>
          <a:ln>
            <a:noFill/>
          </a:ln>
        </p:spPr>
      </p:pic>
      <p:sp>
        <p:nvSpPr>
          <p:cNvPr id="216" name="Google Shape;216;g2b229851fd9_0_173"/>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b229851fd9_0_173"/>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8" name="Google Shape;218;g2b229851fd9_0_173"/>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b229851fd9_0_173"/>
          <p:cNvSpPr/>
          <p:nvPr/>
        </p:nvSpPr>
        <p:spPr>
          <a:xfrm>
            <a:off x="3734267"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b229851fd9_0_173"/>
          <p:cNvPicPr preferRelativeResize="0"/>
          <p:nvPr/>
        </p:nvPicPr>
        <p:blipFill rotWithShape="1">
          <a:blip r:embed="rId8">
            <a:alphaModFix/>
          </a:blip>
          <a:srcRect b="0" l="0" r="0" t="0"/>
          <a:stretch/>
        </p:blipFill>
        <p:spPr>
          <a:xfrm>
            <a:off x="3734267" y="6946900"/>
            <a:ext cx="1016127" cy="1016000"/>
          </a:xfrm>
          <a:prstGeom prst="rect">
            <a:avLst/>
          </a:prstGeom>
          <a:noFill/>
          <a:ln>
            <a:noFill/>
          </a:ln>
        </p:spPr>
      </p:pic>
      <p:pic>
        <p:nvPicPr>
          <p:cNvPr descr=" " id="221" name="Google Shape;221;g2b229851fd9_0_173"/>
          <p:cNvPicPr preferRelativeResize="0"/>
          <p:nvPr/>
        </p:nvPicPr>
        <p:blipFill rotWithShape="1">
          <a:blip r:embed="rId10">
            <a:alphaModFix/>
          </a:blip>
          <a:srcRect b="0" l="0" r="0" t="0"/>
          <a:stretch/>
        </p:blipFill>
        <p:spPr>
          <a:xfrm>
            <a:off x="3829529" y="7089775"/>
            <a:ext cx="777972" cy="762000"/>
          </a:xfrm>
          <a:prstGeom prst="rect">
            <a:avLst/>
          </a:prstGeom>
          <a:noFill/>
          <a:ln>
            <a:noFill/>
          </a:ln>
        </p:spPr>
      </p:pic>
      <p:sp>
        <p:nvSpPr>
          <p:cNvPr id="222" name="Google Shape;222;g2b229851fd9_0_173"/>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b229851fd9_0_173"/>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4" name="Google Shape;224;g2b229851fd9_0_173"/>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229851fd9_0_173"/>
          <p:cNvSpPr/>
          <p:nvPr/>
        </p:nvSpPr>
        <p:spPr>
          <a:xfrm>
            <a:off x="3734267"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b229851fd9_0_173"/>
          <p:cNvPicPr preferRelativeResize="0"/>
          <p:nvPr/>
        </p:nvPicPr>
        <p:blipFill rotWithShape="1">
          <a:blip r:embed="rId8">
            <a:alphaModFix/>
          </a:blip>
          <a:srcRect b="0" l="0" r="0" t="0"/>
          <a:stretch/>
        </p:blipFill>
        <p:spPr>
          <a:xfrm>
            <a:off x="3734267" y="10299700"/>
            <a:ext cx="1016127" cy="1016000"/>
          </a:xfrm>
          <a:prstGeom prst="rect">
            <a:avLst/>
          </a:prstGeom>
          <a:noFill/>
          <a:ln>
            <a:noFill/>
          </a:ln>
        </p:spPr>
      </p:pic>
      <p:pic>
        <p:nvPicPr>
          <p:cNvPr descr=" " id="227" name="Google Shape;227;g2b229851fd9_0_173"/>
          <p:cNvPicPr preferRelativeResize="0"/>
          <p:nvPr/>
        </p:nvPicPr>
        <p:blipFill rotWithShape="1">
          <a:blip r:embed="rId11">
            <a:alphaModFix/>
          </a:blip>
          <a:srcRect b="0" l="0" r="0" t="0"/>
          <a:stretch/>
        </p:blipFill>
        <p:spPr>
          <a:xfrm>
            <a:off x="3877160" y="10442575"/>
            <a:ext cx="730341" cy="730250"/>
          </a:xfrm>
          <a:prstGeom prst="rect">
            <a:avLst/>
          </a:prstGeom>
          <a:noFill/>
          <a:ln>
            <a:noFill/>
          </a:ln>
        </p:spPr>
      </p:pic>
      <p:sp>
        <p:nvSpPr>
          <p:cNvPr id="228" name="Google Shape;228;g2b229851fd9_0_173"/>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b229851fd9_0_173"/>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234" name="Shape 234"/>
        <p:cNvGrpSpPr/>
        <p:nvPr/>
      </p:nvGrpSpPr>
      <p:grpSpPr>
        <a:xfrm>
          <a:off x="0" y="0"/>
          <a:ext cx="0" cy="0"/>
          <a:chOff x="0" y="0"/>
          <a:chExt cx="0" cy="0"/>
        </a:xfrm>
      </p:grpSpPr>
      <p:pic>
        <p:nvPicPr>
          <p:cNvPr descr=" " id="235" name="Google Shape;235;g2b229851fd9_0_209"/>
          <p:cNvPicPr preferRelativeResize="0"/>
          <p:nvPr/>
        </p:nvPicPr>
        <p:blipFill rotWithShape="1">
          <a:blip r:embed="rId3">
            <a:alphaModFix/>
          </a:blip>
          <a:srcRect b="0" l="0" r="0" t="0"/>
          <a:stretch/>
        </p:blipFill>
        <p:spPr>
          <a:xfrm>
            <a:off x="367445" y="474588"/>
            <a:ext cx="3923279" cy="1743856"/>
          </a:xfrm>
          <a:prstGeom prst="rect">
            <a:avLst/>
          </a:prstGeom>
          <a:noFill/>
          <a:ln>
            <a:noFill/>
          </a:ln>
        </p:spPr>
      </p:pic>
      <p:pic>
        <p:nvPicPr>
          <p:cNvPr descr=" " id="236" name="Google Shape;236;g2b229851fd9_0_209"/>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237" name="Google Shape;237;g2b229851fd9_0_209"/>
          <p:cNvPicPr preferRelativeResize="0"/>
          <p:nvPr/>
        </p:nvPicPr>
        <p:blipFill rotWithShape="1">
          <a:blip r:embed="rId5">
            <a:alphaModFix/>
          </a:blip>
          <a:srcRect b="0" l="0" r="0" t="0"/>
          <a:stretch/>
        </p:blipFill>
        <p:spPr>
          <a:xfrm>
            <a:off x="22269951" y="456295"/>
            <a:ext cx="1744068" cy="3922787"/>
          </a:xfrm>
          <a:prstGeom prst="rect">
            <a:avLst/>
          </a:prstGeom>
          <a:noFill/>
          <a:ln>
            <a:noFill/>
          </a:ln>
        </p:spPr>
      </p:pic>
      <p:pic>
        <p:nvPicPr>
          <p:cNvPr descr=" " id="238" name="Google Shape;238;g2b229851fd9_0_209"/>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239" name="Google Shape;239;g2b229851fd9_0_2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b229851fd9_0_20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41" name="Google Shape;241;g2b229851fd9_0_209"/>
          <p:cNvSpPr/>
          <p:nvPr/>
        </p:nvSpPr>
        <p:spPr>
          <a:xfrm>
            <a:off x="7540509" y="1244600"/>
            <a:ext cx="93060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Beautiful Memories</a:t>
            </a:r>
            <a:endParaRPr b="0" i="0" sz="8000" u="none" cap="none" strike="noStrike">
              <a:solidFill>
                <a:schemeClr val="dk1"/>
              </a:solidFill>
              <a:latin typeface="Calibri"/>
              <a:ea typeface="Calibri"/>
              <a:cs typeface="Calibri"/>
              <a:sym typeface="Calibri"/>
            </a:endParaRPr>
          </a:p>
        </p:txBody>
      </p:sp>
      <p:sp>
        <p:nvSpPr>
          <p:cNvPr id="242" name="Google Shape;242;g2b229851fd9_0_209"/>
          <p:cNvSpPr/>
          <p:nvPr/>
        </p:nvSpPr>
        <p:spPr>
          <a:xfrm>
            <a:off x="1778222" y="3632200"/>
            <a:ext cx="20843400" cy="721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229851fd9_0_209"/>
          <p:cNvSpPr/>
          <p:nvPr/>
        </p:nvSpPr>
        <p:spPr>
          <a:xfrm>
            <a:off x="1778225" y="3632200"/>
            <a:ext cx="6439800" cy="8015700"/>
          </a:xfrm>
          <a:prstGeom prst="rect">
            <a:avLst/>
          </a:prstGeom>
          <a:noFill/>
          <a:ln cap="flat" cmpd="sng" w="50800">
            <a:solidFill>
              <a:srgbClr val="D6C0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b229851fd9_0_209"/>
          <p:cNvSpPr/>
          <p:nvPr/>
        </p:nvSpPr>
        <p:spPr>
          <a:xfrm>
            <a:off x="4185173" y="4089400"/>
            <a:ext cx="1625700" cy="1625700"/>
          </a:xfrm>
          <a:prstGeom prst="roundRect">
            <a:avLst>
              <a:gd fmla="val 78188" name="adj"/>
            </a:avLst>
          </a:prstGeom>
          <a:noFill/>
          <a:ln cap="flat" cmpd="sng" w="50800">
            <a:solidFill>
              <a:srgbClr val="DFC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b229851fd9_0_209"/>
          <p:cNvPicPr preferRelativeResize="0"/>
          <p:nvPr/>
        </p:nvPicPr>
        <p:blipFill rotWithShape="1">
          <a:blip r:embed="rId8">
            <a:alphaModFix/>
          </a:blip>
          <a:srcRect b="0" l="0" r="0" t="0"/>
          <a:stretch/>
        </p:blipFill>
        <p:spPr>
          <a:xfrm>
            <a:off x="4490011" y="4394200"/>
            <a:ext cx="1016127" cy="1016000"/>
          </a:xfrm>
          <a:prstGeom prst="rect">
            <a:avLst/>
          </a:prstGeom>
          <a:noFill/>
          <a:ln>
            <a:noFill/>
          </a:ln>
        </p:spPr>
      </p:pic>
      <p:pic>
        <p:nvPicPr>
          <p:cNvPr descr=" " id="246" name="Google Shape;246;g2b229851fd9_0_209"/>
          <p:cNvPicPr preferRelativeResize="0"/>
          <p:nvPr/>
        </p:nvPicPr>
        <p:blipFill rotWithShape="1">
          <a:blip r:embed="rId9">
            <a:alphaModFix/>
          </a:blip>
          <a:srcRect b="0" l="0" r="0" t="0"/>
          <a:stretch/>
        </p:blipFill>
        <p:spPr>
          <a:xfrm>
            <a:off x="4640843" y="4545013"/>
            <a:ext cx="714464" cy="714375"/>
          </a:xfrm>
          <a:prstGeom prst="rect">
            <a:avLst/>
          </a:prstGeom>
          <a:noFill/>
          <a:ln>
            <a:noFill/>
          </a:ln>
        </p:spPr>
      </p:pic>
      <p:sp>
        <p:nvSpPr>
          <p:cNvPr id="247" name="Google Shape;247;g2b229851fd9_0_209"/>
          <p:cNvSpPr/>
          <p:nvPr/>
        </p:nvSpPr>
        <p:spPr>
          <a:xfrm>
            <a:off x="4229629" y="6019800"/>
            <a:ext cx="153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48" name="Google Shape;248;g2b229851fd9_0_209"/>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9" name="Google Shape;249;g2b229851fd9_0_209"/>
          <p:cNvSpPr/>
          <p:nvPr/>
        </p:nvSpPr>
        <p:spPr>
          <a:xfrm>
            <a:off x="8980025" y="3632200"/>
            <a:ext cx="6439800" cy="8015700"/>
          </a:xfrm>
          <a:prstGeom prst="rect">
            <a:avLst/>
          </a:prstGeom>
          <a:noFill/>
          <a:ln cap="flat" cmpd="sng" w="50800">
            <a:solidFill>
              <a:srgbClr val="D6C0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229851fd9_0_209"/>
          <p:cNvSpPr/>
          <p:nvPr/>
        </p:nvSpPr>
        <p:spPr>
          <a:xfrm>
            <a:off x="11386973" y="4089400"/>
            <a:ext cx="1625700" cy="1625700"/>
          </a:xfrm>
          <a:prstGeom prst="roundRect">
            <a:avLst>
              <a:gd fmla="val 78188" name="adj"/>
            </a:avLst>
          </a:prstGeom>
          <a:noFill/>
          <a:ln cap="flat" cmpd="sng" w="50800">
            <a:solidFill>
              <a:srgbClr val="DFC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b229851fd9_0_209"/>
          <p:cNvPicPr preferRelativeResize="0"/>
          <p:nvPr/>
        </p:nvPicPr>
        <p:blipFill rotWithShape="1">
          <a:blip r:embed="rId8">
            <a:alphaModFix/>
          </a:blip>
          <a:srcRect b="0" l="0" r="0" t="0"/>
          <a:stretch/>
        </p:blipFill>
        <p:spPr>
          <a:xfrm>
            <a:off x="11691811" y="4394200"/>
            <a:ext cx="1016127" cy="1016000"/>
          </a:xfrm>
          <a:prstGeom prst="rect">
            <a:avLst/>
          </a:prstGeom>
          <a:noFill/>
          <a:ln>
            <a:noFill/>
          </a:ln>
        </p:spPr>
      </p:pic>
      <p:pic>
        <p:nvPicPr>
          <p:cNvPr descr=" " id="252" name="Google Shape;252;g2b229851fd9_0_209"/>
          <p:cNvPicPr preferRelativeResize="0"/>
          <p:nvPr/>
        </p:nvPicPr>
        <p:blipFill rotWithShape="1">
          <a:blip r:embed="rId10">
            <a:alphaModFix/>
          </a:blip>
          <a:srcRect b="0" l="0" r="0" t="0"/>
          <a:stretch/>
        </p:blipFill>
        <p:spPr>
          <a:xfrm>
            <a:off x="11815354" y="4505325"/>
            <a:ext cx="769041" cy="781844"/>
          </a:xfrm>
          <a:prstGeom prst="rect">
            <a:avLst/>
          </a:prstGeom>
          <a:noFill/>
          <a:ln>
            <a:noFill/>
          </a:ln>
        </p:spPr>
      </p:pic>
      <p:sp>
        <p:nvSpPr>
          <p:cNvPr id="253" name="Google Shape;253;g2b229851fd9_0_209"/>
          <p:cNvSpPr/>
          <p:nvPr/>
        </p:nvSpPr>
        <p:spPr>
          <a:xfrm>
            <a:off x="11513989" y="6019800"/>
            <a:ext cx="137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54" name="Google Shape;254;g2b229851fd9_0_209"/>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55" name="Google Shape;255;g2b229851fd9_0_209"/>
          <p:cNvSpPr/>
          <p:nvPr/>
        </p:nvSpPr>
        <p:spPr>
          <a:xfrm>
            <a:off x="16181825" y="3632200"/>
            <a:ext cx="6439800" cy="8015700"/>
          </a:xfrm>
          <a:prstGeom prst="rect">
            <a:avLst/>
          </a:prstGeom>
          <a:noFill/>
          <a:ln cap="flat" cmpd="sng" w="50800">
            <a:solidFill>
              <a:srgbClr val="D6C0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229851fd9_0_209"/>
          <p:cNvSpPr/>
          <p:nvPr/>
        </p:nvSpPr>
        <p:spPr>
          <a:xfrm>
            <a:off x="18588773" y="4089400"/>
            <a:ext cx="1625700" cy="1625700"/>
          </a:xfrm>
          <a:prstGeom prst="roundRect">
            <a:avLst>
              <a:gd fmla="val 78188" name="adj"/>
            </a:avLst>
          </a:prstGeom>
          <a:noFill/>
          <a:ln cap="flat" cmpd="sng" w="50800">
            <a:solidFill>
              <a:srgbClr val="DFCF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7" name="Google Shape;257;g2b229851fd9_0_209"/>
          <p:cNvPicPr preferRelativeResize="0"/>
          <p:nvPr/>
        </p:nvPicPr>
        <p:blipFill rotWithShape="1">
          <a:blip r:embed="rId8">
            <a:alphaModFix/>
          </a:blip>
          <a:srcRect b="0" l="0" r="0" t="0"/>
          <a:stretch/>
        </p:blipFill>
        <p:spPr>
          <a:xfrm>
            <a:off x="18893611" y="4394200"/>
            <a:ext cx="1016127" cy="1016000"/>
          </a:xfrm>
          <a:prstGeom prst="rect">
            <a:avLst/>
          </a:prstGeom>
          <a:noFill/>
          <a:ln>
            <a:noFill/>
          </a:ln>
        </p:spPr>
      </p:pic>
      <p:pic>
        <p:nvPicPr>
          <p:cNvPr descr=" " id="258" name="Google Shape;258;g2b229851fd9_0_209"/>
          <p:cNvPicPr preferRelativeResize="0"/>
          <p:nvPr/>
        </p:nvPicPr>
        <p:blipFill rotWithShape="1">
          <a:blip r:embed="rId11">
            <a:alphaModFix/>
          </a:blip>
          <a:srcRect b="0" l="0" r="0" t="0"/>
          <a:stretch/>
        </p:blipFill>
        <p:spPr>
          <a:xfrm>
            <a:off x="19076197" y="4457700"/>
            <a:ext cx="650956" cy="889000"/>
          </a:xfrm>
          <a:prstGeom prst="rect">
            <a:avLst/>
          </a:prstGeom>
          <a:noFill/>
          <a:ln>
            <a:noFill/>
          </a:ln>
        </p:spPr>
      </p:pic>
      <p:sp>
        <p:nvSpPr>
          <p:cNvPr id="259" name="Google Shape;259;g2b229851fd9_0_209"/>
          <p:cNvSpPr/>
          <p:nvPr/>
        </p:nvSpPr>
        <p:spPr>
          <a:xfrm>
            <a:off x="17858432" y="6019800"/>
            <a:ext cx="308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60" name="Google Shape;260;g2b229851fd9_0_209"/>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265" name="Shape 265"/>
        <p:cNvGrpSpPr/>
        <p:nvPr/>
      </p:nvGrpSpPr>
      <p:grpSpPr>
        <a:xfrm>
          <a:off x="0" y="0"/>
          <a:ext cx="0" cy="0"/>
          <a:chOff x="0" y="0"/>
          <a:chExt cx="0" cy="0"/>
        </a:xfrm>
      </p:grpSpPr>
      <p:pic>
        <p:nvPicPr>
          <p:cNvPr descr=" " id="266" name="Google Shape;266;g2b229851fd9_0_239"/>
          <p:cNvPicPr preferRelativeResize="0"/>
          <p:nvPr/>
        </p:nvPicPr>
        <p:blipFill rotWithShape="1">
          <a:blip r:embed="rId3">
            <a:alphaModFix/>
          </a:blip>
          <a:srcRect b="0" l="0" r="0" t="0"/>
          <a:stretch/>
        </p:blipFill>
        <p:spPr>
          <a:xfrm>
            <a:off x="367445" y="474588"/>
            <a:ext cx="3923279" cy="1743856"/>
          </a:xfrm>
          <a:prstGeom prst="rect">
            <a:avLst/>
          </a:prstGeom>
          <a:noFill/>
          <a:ln>
            <a:noFill/>
          </a:ln>
        </p:spPr>
      </p:pic>
      <p:pic>
        <p:nvPicPr>
          <p:cNvPr descr=" " id="267" name="Google Shape;267;g2b229851fd9_0_239"/>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268" name="Google Shape;268;g2b229851fd9_0_239"/>
          <p:cNvPicPr preferRelativeResize="0"/>
          <p:nvPr/>
        </p:nvPicPr>
        <p:blipFill rotWithShape="1">
          <a:blip r:embed="rId5">
            <a:alphaModFix/>
          </a:blip>
          <a:srcRect b="0" l="0" r="0" t="0"/>
          <a:stretch/>
        </p:blipFill>
        <p:spPr>
          <a:xfrm>
            <a:off x="22269951" y="456295"/>
            <a:ext cx="1744068" cy="3922787"/>
          </a:xfrm>
          <a:prstGeom prst="rect">
            <a:avLst/>
          </a:prstGeom>
          <a:noFill/>
          <a:ln>
            <a:noFill/>
          </a:ln>
        </p:spPr>
      </p:pic>
      <p:pic>
        <p:nvPicPr>
          <p:cNvPr descr=" " id="269" name="Google Shape;269;g2b229851fd9_0_239"/>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270" name="Google Shape;270;g2b229851fd9_0_2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1" name="Google Shape;271;g2b229851fd9_0_23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72" name="Google Shape;272;g2b229851fd9_0_239"/>
          <p:cNvSpPr/>
          <p:nvPr/>
        </p:nvSpPr>
        <p:spPr>
          <a:xfrm>
            <a:off x="1905238" y="4133850"/>
            <a:ext cx="4382100" cy="65277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229851fd9_0_239"/>
          <p:cNvSpPr/>
          <p:nvPr/>
        </p:nvSpPr>
        <p:spPr>
          <a:xfrm>
            <a:off x="2210076" y="4438650"/>
            <a:ext cx="37725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229851fd9_0_239"/>
          <p:cNvSpPr/>
          <p:nvPr/>
        </p:nvSpPr>
        <p:spPr>
          <a:xfrm>
            <a:off x="2210076" y="44386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229851fd9_0_239"/>
          <p:cNvSpPr/>
          <p:nvPr/>
        </p:nvSpPr>
        <p:spPr>
          <a:xfrm>
            <a:off x="2210076" y="44386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229851fd9_0_239"/>
          <p:cNvSpPr/>
          <p:nvPr/>
        </p:nvSpPr>
        <p:spPr>
          <a:xfrm>
            <a:off x="2133867" y="4438650"/>
            <a:ext cx="3924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77" name="Google Shape;277;g2b229851fd9_0_239"/>
          <p:cNvSpPr/>
          <p:nvPr/>
        </p:nvSpPr>
        <p:spPr>
          <a:xfrm>
            <a:off x="2142334" y="5213350"/>
            <a:ext cx="39078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8" name="Google Shape;278;g2b229851fd9_0_239"/>
          <p:cNvPicPr preferRelativeResize="0"/>
          <p:nvPr/>
        </p:nvPicPr>
        <p:blipFill rotWithShape="1">
          <a:blip r:embed="rId8">
            <a:alphaModFix/>
          </a:blip>
          <a:srcRect b="0" l="0" r="0" t="0"/>
          <a:stretch/>
        </p:blipFill>
        <p:spPr>
          <a:xfrm>
            <a:off x="3283360" y="6584950"/>
            <a:ext cx="1625803" cy="1625600"/>
          </a:xfrm>
          <a:prstGeom prst="rect">
            <a:avLst/>
          </a:prstGeom>
          <a:noFill/>
          <a:ln>
            <a:noFill/>
          </a:ln>
        </p:spPr>
      </p:pic>
      <p:pic>
        <p:nvPicPr>
          <p:cNvPr descr=" " id="279" name="Google Shape;279;g2b229851fd9_0_239"/>
          <p:cNvPicPr preferRelativeResize="0"/>
          <p:nvPr/>
        </p:nvPicPr>
        <p:blipFill rotWithShape="1">
          <a:blip r:embed="rId9">
            <a:alphaModFix/>
          </a:blip>
          <a:srcRect b="0" l="0" r="0" t="0"/>
          <a:stretch/>
        </p:blipFill>
        <p:spPr>
          <a:xfrm>
            <a:off x="3368048" y="6669633"/>
            <a:ext cx="1456422" cy="1456246"/>
          </a:xfrm>
          <a:prstGeom prst="rect">
            <a:avLst/>
          </a:prstGeom>
          <a:noFill/>
          <a:ln>
            <a:noFill/>
          </a:ln>
        </p:spPr>
      </p:pic>
      <p:sp>
        <p:nvSpPr>
          <p:cNvPr id="280" name="Google Shape;280;g2b229851fd9_0_239"/>
          <p:cNvSpPr/>
          <p:nvPr/>
        </p:nvSpPr>
        <p:spPr>
          <a:xfrm>
            <a:off x="2210076" y="86169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229851fd9_0_239"/>
          <p:cNvSpPr/>
          <p:nvPr/>
        </p:nvSpPr>
        <p:spPr>
          <a:xfrm>
            <a:off x="2210076" y="86169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b229851fd9_0_239"/>
          <p:cNvSpPr/>
          <p:nvPr/>
        </p:nvSpPr>
        <p:spPr>
          <a:xfrm>
            <a:off x="2133867" y="8616950"/>
            <a:ext cx="3924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83" name="Google Shape;283;g2b229851fd9_0_239"/>
          <p:cNvSpPr/>
          <p:nvPr/>
        </p:nvSpPr>
        <p:spPr>
          <a:xfrm>
            <a:off x="2142334" y="9391650"/>
            <a:ext cx="39078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4" name="Google Shape;284;g2b229851fd9_0_239"/>
          <p:cNvSpPr/>
          <p:nvPr/>
        </p:nvSpPr>
        <p:spPr>
          <a:xfrm>
            <a:off x="7303413" y="4133850"/>
            <a:ext cx="4382100" cy="65277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229851fd9_0_239"/>
          <p:cNvSpPr/>
          <p:nvPr/>
        </p:nvSpPr>
        <p:spPr>
          <a:xfrm>
            <a:off x="7608251" y="4438650"/>
            <a:ext cx="37725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b229851fd9_0_239"/>
          <p:cNvSpPr/>
          <p:nvPr/>
        </p:nvSpPr>
        <p:spPr>
          <a:xfrm>
            <a:off x="7608251" y="44386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229851fd9_0_239"/>
          <p:cNvSpPr/>
          <p:nvPr/>
        </p:nvSpPr>
        <p:spPr>
          <a:xfrm>
            <a:off x="7608251" y="44386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b229851fd9_0_239"/>
          <p:cNvSpPr/>
          <p:nvPr/>
        </p:nvSpPr>
        <p:spPr>
          <a:xfrm>
            <a:off x="7532041" y="4438650"/>
            <a:ext cx="3924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89" name="Google Shape;289;g2b229851fd9_0_239"/>
          <p:cNvSpPr/>
          <p:nvPr/>
        </p:nvSpPr>
        <p:spPr>
          <a:xfrm>
            <a:off x="7540509" y="5213350"/>
            <a:ext cx="39078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0" name="Google Shape;290;g2b229851fd9_0_239"/>
          <p:cNvPicPr preferRelativeResize="0"/>
          <p:nvPr/>
        </p:nvPicPr>
        <p:blipFill rotWithShape="1">
          <a:blip r:embed="rId8">
            <a:alphaModFix/>
          </a:blip>
          <a:srcRect b="0" l="0" r="0" t="0"/>
          <a:stretch/>
        </p:blipFill>
        <p:spPr>
          <a:xfrm>
            <a:off x="8681535" y="6584950"/>
            <a:ext cx="1625803" cy="1625600"/>
          </a:xfrm>
          <a:prstGeom prst="rect">
            <a:avLst/>
          </a:prstGeom>
          <a:noFill/>
          <a:ln>
            <a:noFill/>
          </a:ln>
        </p:spPr>
      </p:pic>
      <p:pic>
        <p:nvPicPr>
          <p:cNvPr descr=" " id="291" name="Google Shape;291;g2b229851fd9_0_239"/>
          <p:cNvPicPr preferRelativeResize="0"/>
          <p:nvPr/>
        </p:nvPicPr>
        <p:blipFill rotWithShape="1">
          <a:blip r:embed="rId10">
            <a:alphaModFix/>
          </a:blip>
          <a:srcRect b="0" l="0" r="0" t="0"/>
          <a:stretch/>
        </p:blipFill>
        <p:spPr>
          <a:xfrm>
            <a:off x="8884760" y="6788150"/>
            <a:ext cx="1192256" cy="1190414"/>
          </a:xfrm>
          <a:prstGeom prst="rect">
            <a:avLst/>
          </a:prstGeom>
          <a:noFill/>
          <a:ln>
            <a:noFill/>
          </a:ln>
        </p:spPr>
      </p:pic>
      <p:sp>
        <p:nvSpPr>
          <p:cNvPr id="292" name="Google Shape;292;g2b229851fd9_0_239"/>
          <p:cNvSpPr/>
          <p:nvPr/>
        </p:nvSpPr>
        <p:spPr>
          <a:xfrm>
            <a:off x="7608251" y="86169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229851fd9_0_239"/>
          <p:cNvSpPr/>
          <p:nvPr/>
        </p:nvSpPr>
        <p:spPr>
          <a:xfrm>
            <a:off x="7608251" y="86169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229851fd9_0_239"/>
          <p:cNvSpPr/>
          <p:nvPr/>
        </p:nvSpPr>
        <p:spPr>
          <a:xfrm>
            <a:off x="7532041" y="8616950"/>
            <a:ext cx="3924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95" name="Google Shape;295;g2b229851fd9_0_239"/>
          <p:cNvSpPr/>
          <p:nvPr/>
        </p:nvSpPr>
        <p:spPr>
          <a:xfrm>
            <a:off x="7540509" y="9391650"/>
            <a:ext cx="39078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6" name="Google Shape;296;g2b229851fd9_0_239"/>
          <p:cNvSpPr/>
          <p:nvPr/>
        </p:nvSpPr>
        <p:spPr>
          <a:xfrm>
            <a:off x="12701588" y="4133850"/>
            <a:ext cx="4382100" cy="65277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229851fd9_0_239"/>
          <p:cNvSpPr/>
          <p:nvPr/>
        </p:nvSpPr>
        <p:spPr>
          <a:xfrm>
            <a:off x="13006426" y="4438650"/>
            <a:ext cx="37725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229851fd9_0_239"/>
          <p:cNvSpPr/>
          <p:nvPr/>
        </p:nvSpPr>
        <p:spPr>
          <a:xfrm>
            <a:off x="13006426" y="44386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b229851fd9_0_239"/>
          <p:cNvSpPr/>
          <p:nvPr/>
        </p:nvSpPr>
        <p:spPr>
          <a:xfrm>
            <a:off x="13006426" y="44386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229851fd9_0_239"/>
          <p:cNvSpPr/>
          <p:nvPr/>
        </p:nvSpPr>
        <p:spPr>
          <a:xfrm>
            <a:off x="12930216" y="4438650"/>
            <a:ext cx="3924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01" name="Google Shape;301;g2b229851fd9_0_239"/>
          <p:cNvSpPr/>
          <p:nvPr/>
        </p:nvSpPr>
        <p:spPr>
          <a:xfrm>
            <a:off x="12938684" y="5213350"/>
            <a:ext cx="39078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2" name="Google Shape;302;g2b229851fd9_0_239"/>
          <p:cNvPicPr preferRelativeResize="0"/>
          <p:nvPr/>
        </p:nvPicPr>
        <p:blipFill rotWithShape="1">
          <a:blip r:embed="rId8">
            <a:alphaModFix/>
          </a:blip>
          <a:srcRect b="0" l="0" r="0" t="0"/>
          <a:stretch/>
        </p:blipFill>
        <p:spPr>
          <a:xfrm>
            <a:off x="14079710" y="6584950"/>
            <a:ext cx="1625803" cy="1625600"/>
          </a:xfrm>
          <a:prstGeom prst="rect">
            <a:avLst/>
          </a:prstGeom>
          <a:noFill/>
          <a:ln>
            <a:noFill/>
          </a:ln>
        </p:spPr>
      </p:pic>
      <p:pic>
        <p:nvPicPr>
          <p:cNvPr descr=" " id="303" name="Google Shape;303;g2b229851fd9_0_239"/>
          <p:cNvPicPr preferRelativeResize="0"/>
          <p:nvPr/>
        </p:nvPicPr>
        <p:blipFill rotWithShape="1">
          <a:blip r:embed="rId11">
            <a:alphaModFix/>
          </a:blip>
          <a:srcRect b="0" l="0" r="0" t="0"/>
          <a:stretch/>
        </p:blipFill>
        <p:spPr>
          <a:xfrm>
            <a:off x="14181298" y="6589713"/>
            <a:ext cx="1519452" cy="1519262"/>
          </a:xfrm>
          <a:prstGeom prst="rect">
            <a:avLst/>
          </a:prstGeom>
          <a:noFill/>
          <a:ln>
            <a:noFill/>
          </a:ln>
        </p:spPr>
      </p:pic>
      <p:sp>
        <p:nvSpPr>
          <p:cNvPr id="304" name="Google Shape;304;g2b229851fd9_0_239"/>
          <p:cNvSpPr/>
          <p:nvPr/>
        </p:nvSpPr>
        <p:spPr>
          <a:xfrm>
            <a:off x="13006426" y="86169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b229851fd9_0_239"/>
          <p:cNvSpPr/>
          <p:nvPr/>
        </p:nvSpPr>
        <p:spPr>
          <a:xfrm>
            <a:off x="13006426" y="86169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b229851fd9_0_239"/>
          <p:cNvSpPr/>
          <p:nvPr/>
        </p:nvSpPr>
        <p:spPr>
          <a:xfrm>
            <a:off x="12930216" y="8616950"/>
            <a:ext cx="3924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07" name="Google Shape;307;g2b229851fd9_0_239"/>
          <p:cNvSpPr/>
          <p:nvPr/>
        </p:nvSpPr>
        <p:spPr>
          <a:xfrm>
            <a:off x="12938684" y="9391650"/>
            <a:ext cx="39078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08" name="Google Shape;308;g2b229851fd9_0_239"/>
          <p:cNvSpPr/>
          <p:nvPr/>
        </p:nvSpPr>
        <p:spPr>
          <a:xfrm>
            <a:off x="18099762" y="4133850"/>
            <a:ext cx="4382100" cy="65277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b229851fd9_0_239"/>
          <p:cNvSpPr/>
          <p:nvPr/>
        </p:nvSpPr>
        <p:spPr>
          <a:xfrm>
            <a:off x="18404600" y="4438650"/>
            <a:ext cx="37725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b229851fd9_0_239"/>
          <p:cNvSpPr/>
          <p:nvPr/>
        </p:nvSpPr>
        <p:spPr>
          <a:xfrm>
            <a:off x="18404600" y="44386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b229851fd9_0_239"/>
          <p:cNvSpPr/>
          <p:nvPr/>
        </p:nvSpPr>
        <p:spPr>
          <a:xfrm>
            <a:off x="18404600" y="44386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b229851fd9_0_239"/>
          <p:cNvSpPr/>
          <p:nvPr/>
        </p:nvSpPr>
        <p:spPr>
          <a:xfrm>
            <a:off x="18328391" y="4438650"/>
            <a:ext cx="3924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313" name="Google Shape;313;g2b229851fd9_0_239"/>
          <p:cNvSpPr/>
          <p:nvPr/>
        </p:nvSpPr>
        <p:spPr>
          <a:xfrm>
            <a:off x="18336858" y="5213350"/>
            <a:ext cx="39078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4" name="Google Shape;314;g2b229851fd9_0_239"/>
          <p:cNvPicPr preferRelativeResize="0"/>
          <p:nvPr/>
        </p:nvPicPr>
        <p:blipFill rotWithShape="1">
          <a:blip r:embed="rId8">
            <a:alphaModFix/>
          </a:blip>
          <a:srcRect b="0" l="0" r="0" t="0"/>
          <a:stretch/>
        </p:blipFill>
        <p:spPr>
          <a:xfrm>
            <a:off x="19477884" y="6584950"/>
            <a:ext cx="1625803" cy="1625600"/>
          </a:xfrm>
          <a:prstGeom prst="rect">
            <a:avLst/>
          </a:prstGeom>
          <a:noFill/>
          <a:ln>
            <a:noFill/>
          </a:ln>
        </p:spPr>
      </p:pic>
      <p:pic>
        <p:nvPicPr>
          <p:cNvPr descr=" " id="315" name="Google Shape;315;g2b229851fd9_0_239"/>
          <p:cNvPicPr preferRelativeResize="0"/>
          <p:nvPr/>
        </p:nvPicPr>
        <p:blipFill rotWithShape="1">
          <a:blip r:embed="rId12">
            <a:alphaModFix/>
          </a:blip>
          <a:srcRect b="0" l="0" r="0" t="0"/>
          <a:stretch/>
        </p:blipFill>
        <p:spPr>
          <a:xfrm>
            <a:off x="19545628" y="6584950"/>
            <a:ext cx="1490319" cy="1625600"/>
          </a:xfrm>
          <a:prstGeom prst="rect">
            <a:avLst/>
          </a:prstGeom>
          <a:noFill/>
          <a:ln>
            <a:noFill/>
          </a:ln>
        </p:spPr>
      </p:pic>
      <p:sp>
        <p:nvSpPr>
          <p:cNvPr id="316" name="Google Shape;316;g2b229851fd9_0_239"/>
          <p:cNvSpPr/>
          <p:nvPr/>
        </p:nvSpPr>
        <p:spPr>
          <a:xfrm>
            <a:off x="18404600" y="86169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229851fd9_0_239"/>
          <p:cNvSpPr/>
          <p:nvPr/>
        </p:nvSpPr>
        <p:spPr>
          <a:xfrm>
            <a:off x="18404600" y="8616950"/>
            <a:ext cx="37725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229851fd9_0_239"/>
          <p:cNvSpPr/>
          <p:nvPr/>
        </p:nvSpPr>
        <p:spPr>
          <a:xfrm>
            <a:off x="18328391" y="8616950"/>
            <a:ext cx="3924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319" name="Google Shape;319;g2b229851fd9_0_239"/>
          <p:cNvSpPr/>
          <p:nvPr/>
        </p:nvSpPr>
        <p:spPr>
          <a:xfrm>
            <a:off x="18336858" y="9391650"/>
            <a:ext cx="39078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20" name="Google Shape;320;g2b229851fd9_0_239"/>
          <p:cNvSpPr/>
          <p:nvPr/>
        </p:nvSpPr>
        <p:spPr>
          <a:xfrm>
            <a:off x="7540509" y="1244600"/>
            <a:ext cx="93060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Beautiful Memories</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325" name="Shape 325"/>
        <p:cNvGrpSpPr/>
        <p:nvPr/>
      </p:nvGrpSpPr>
      <p:grpSpPr>
        <a:xfrm>
          <a:off x="0" y="0"/>
          <a:ext cx="0" cy="0"/>
          <a:chOff x="0" y="0"/>
          <a:chExt cx="0" cy="0"/>
        </a:xfrm>
      </p:grpSpPr>
      <p:pic>
        <p:nvPicPr>
          <p:cNvPr descr=" " id="326" name="Google Shape;326;g2b229851fd9_0_298"/>
          <p:cNvPicPr preferRelativeResize="0"/>
          <p:nvPr/>
        </p:nvPicPr>
        <p:blipFill rotWithShape="1">
          <a:blip r:embed="rId3">
            <a:alphaModFix/>
          </a:blip>
          <a:srcRect b="0" l="0" r="0" t="0"/>
          <a:stretch/>
        </p:blipFill>
        <p:spPr>
          <a:xfrm>
            <a:off x="367445" y="474588"/>
            <a:ext cx="3923279" cy="1743856"/>
          </a:xfrm>
          <a:prstGeom prst="rect">
            <a:avLst/>
          </a:prstGeom>
          <a:noFill/>
          <a:ln>
            <a:noFill/>
          </a:ln>
        </p:spPr>
      </p:pic>
      <p:pic>
        <p:nvPicPr>
          <p:cNvPr descr=" " id="327" name="Google Shape;327;g2b229851fd9_0_298"/>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328" name="Google Shape;328;g2b229851fd9_0_298"/>
          <p:cNvPicPr preferRelativeResize="0"/>
          <p:nvPr/>
        </p:nvPicPr>
        <p:blipFill rotWithShape="1">
          <a:blip r:embed="rId5">
            <a:alphaModFix/>
          </a:blip>
          <a:srcRect b="0" l="0" r="0" t="0"/>
          <a:stretch/>
        </p:blipFill>
        <p:spPr>
          <a:xfrm>
            <a:off x="22269951" y="456295"/>
            <a:ext cx="1744068" cy="3922787"/>
          </a:xfrm>
          <a:prstGeom prst="rect">
            <a:avLst/>
          </a:prstGeom>
          <a:noFill/>
          <a:ln>
            <a:noFill/>
          </a:ln>
        </p:spPr>
      </p:pic>
      <p:pic>
        <p:nvPicPr>
          <p:cNvPr descr=" " id="329" name="Google Shape;329;g2b229851fd9_0_298"/>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330" name="Google Shape;330;g2b229851fd9_0_2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g2b229851fd9_0_29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32" name="Google Shape;332;g2b229851fd9_0_298"/>
          <p:cNvPicPr preferRelativeResize="0"/>
          <p:nvPr/>
        </p:nvPicPr>
        <p:blipFill rotWithShape="1">
          <a:blip r:embed="rId8">
            <a:alphaModFix/>
          </a:blip>
          <a:srcRect b="0" l="0" r="0" t="0"/>
          <a:stretch/>
        </p:blipFill>
        <p:spPr>
          <a:xfrm>
            <a:off x="16740692" y="1892300"/>
            <a:ext cx="6084060" cy="9931400"/>
          </a:xfrm>
          <a:prstGeom prst="rect">
            <a:avLst/>
          </a:prstGeom>
          <a:noFill/>
          <a:ln>
            <a:noFill/>
          </a:ln>
        </p:spPr>
      </p:pic>
      <p:pic>
        <p:nvPicPr>
          <p:cNvPr descr=" " id="333" name="Google Shape;333;g2b229851fd9_0_298"/>
          <p:cNvPicPr preferRelativeResize="0"/>
          <p:nvPr/>
        </p:nvPicPr>
        <p:blipFill rotWithShape="1">
          <a:blip r:embed="rId9">
            <a:alphaModFix/>
          </a:blip>
          <a:srcRect b="0" l="0" r="0" t="0"/>
          <a:stretch/>
        </p:blipFill>
        <p:spPr>
          <a:xfrm>
            <a:off x="965321" y="1892300"/>
            <a:ext cx="6084060" cy="9931400"/>
          </a:xfrm>
          <a:prstGeom prst="rect">
            <a:avLst/>
          </a:prstGeom>
          <a:noFill/>
          <a:ln>
            <a:noFill/>
          </a:ln>
        </p:spPr>
      </p:pic>
      <p:sp>
        <p:nvSpPr>
          <p:cNvPr id="334" name="Google Shape;334;g2b229851fd9_0_298"/>
          <p:cNvSpPr/>
          <p:nvPr/>
        </p:nvSpPr>
        <p:spPr>
          <a:xfrm>
            <a:off x="7900387" y="1790700"/>
            <a:ext cx="6486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Big Moments</a:t>
            </a:r>
            <a:endParaRPr b="0" i="0" sz="8000" u="none" cap="none" strike="noStrike">
              <a:solidFill>
                <a:schemeClr val="dk1"/>
              </a:solidFill>
              <a:latin typeface="Calibri"/>
              <a:ea typeface="Calibri"/>
              <a:cs typeface="Calibri"/>
              <a:sym typeface="Calibri"/>
            </a:endParaRPr>
          </a:p>
        </p:txBody>
      </p:sp>
      <p:sp>
        <p:nvSpPr>
          <p:cNvPr id="335" name="Google Shape;335;g2b229851fd9_0_298"/>
          <p:cNvSpPr/>
          <p:nvPr/>
        </p:nvSpPr>
        <p:spPr>
          <a:xfrm>
            <a:off x="7900387" y="4635500"/>
            <a:ext cx="85737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229851fd9_0_298"/>
          <p:cNvSpPr/>
          <p:nvPr/>
        </p:nvSpPr>
        <p:spPr>
          <a:xfrm>
            <a:off x="7900387" y="46355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b229851fd9_0_298"/>
          <p:cNvSpPr/>
          <p:nvPr/>
        </p:nvSpPr>
        <p:spPr>
          <a:xfrm>
            <a:off x="7900387" y="4635500"/>
            <a:ext cx="3734400" cy="18795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229851fd9_0_298"/>
          <p:cNvSpPr/>
          <p:nvPr/>
        </p:nvSpPr>
        <p:spPr>
          <a:xfrm>
            <a:off x="8662483" y="4940300"/>
            <a:ext cx="254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339" name="Google Shape;339;g2b229851fd9_0_298"/>
          <p:cNvSpPr/>
          <p:nvPr/>
        </p:nvSpPr>
        <p:spPr>
          <a:xfrm>
            <a:off x="11837880" y="4756150"/>
            <a:ext cx="46362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b229851fd9_0_298"/>
          <p:cNvSpPr/>
          <p:nvPr/>
        </p:nvSpPr>
        <p:spPr>
          <a:xfrm>
            <a:off x="11837880" y="4756150"/>
            <a:ext cx="478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341" name="Google Shape;341;g2b229851fd9_0_298"/>
          <p:cNvSpPr/>
          <p:nvPr/>
        </p:nvSpPr>
        <p:spPr>
          <a:xfrm>
            <a:off x="11837880" y="5429250"/>
            <a:ext cx="47715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42" name="Google Shape;342;g2b229851fd9_0_298"/>
          <p:cNvSpPr/>
          <p:nvPr/>
        </p:nvSpPr>
        <p:spPr>
          <a:xfrm>
            <a:off x="7900387" y="71247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229851fd9_0_298"/>
          <p:cNvSpPr/>
          <p:nvPr/>
        </p:nvSpPr>
        <p:spPr>
          <a:xfrm>
            <a:off x="7900387" y="7289800"/>
            <a:ext cx="3797700" cy="18795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b229851fd9_0_298"/>
          <p:cNvSpPr/>
          <p:nvPr/>
        </p:nvSpPr>
        <p:spPr>
          <a:xfrm>
            <a:off x="8662483" y="75946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345" name="Google Shape;345;g2b229851fd9_0_298"/>
          <p:cNvSpPr/>
          <p:nvPr/>
        </p:nvSpPr>
        <p:spPr>
          <a:xfrm>
            <a:off x="11901387" y="7124700"/>
            <a:ext cx="4572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229851fd9_0_298"/>
          <p:cNvSpPr/>
          <p:nvPr/>
        </p:nvSpPr>
        <p:spPr>
          <a:xfrm>
            <a:off x="11901387" y="71247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347" name="Google Shape;347;g2b229851fd9_0_298"/>
          <p:cNvSpPr/>
          <p:nvPr/>
        </p:nvSpPr>
        <p:spPr>
          <a:xfrm>
            <a:off x="11901387" y="836930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48" name="Google Shape;348;g2b229851fd9_0_298"/>
          <p:cNvSpPr/>
          <p:nvPr/>
        </p:nvSpPr>
        <p:spPr>
          <a:xfrm>
            <a:off x="7900387" y="99441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229851fd9_0_298"/>
          <p:cNvSpPr/>
          <p:nvPr/>
        </p:nvSpPr>
        <p:spPr>
          <a:xfrm>
            <a:off x="7900387" y="9944100"/>
            <a:ext cx="3797700" cy="18795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b229851fd9_0_298"/>
          <p:cNvSpPr/>
          <p:nvPr/>
        </p:nvSpPr>
        <p:spPr>
          <a:xfrm>
            <a:off x="8662483" y="102489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51" name="Google Shape;351;g2b229851fd9_0_298"/>
          <p:cNvSpPr/>
          <p:nvPr/>
        </p:nvSpPr>
        <p:spPr>
          <a:xfrm>
            <a:off x="11901387" y="10064750"/>
            <a:ext cx="457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b229851fd9_0_298"/>
          <p:cNvSpPr/>
          <p:nvPr/>
        </p:nvSpPr>
        <p:spPr>
          <a:xfrm>
            <a:off x="11901387" y="100647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53" name="Google Shape;353;g2b229851fd9_0_298"/>
          <p:cNvSpPr/>
          <p:nvPr/>
        </p:nvSpPr>
        <p:spPr>
          <a:xfrm>
            <a:off x="11901387" y="107378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358" name="Shape 358"/>
        <p:cNvGrpSpPr/>
        <p:nvPr/>
      </p:nvGrpSpPr>
      <p:grpSpPr>
        <a:xfrm>
          <a:off x="0" y="0"/>
          <a:ext cx="0" cy="0"/>
          <a:chOff x="0" y="0"/>
          <a:chExt cx="0" cy="0"/>
        </a:xfrm>
      </p:grpSpPr>
      <p:pic>
        <p:nvPicPr>
          <p:cNvPr descr=" " id="359" name="Google Shape;359;g2b229851fd9_0_330"/>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360" name="Google Shape;360;g2b229851fd9_0_330"/>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361" name="Google Shape;361;g2b229851fd9_0_330"/>
          <p:cNvPicPr preferRelativeResize="0"/>
          <p:nvPr/>
        </p:nvPicPr>
        <p:blipFill rotWithShape="1">
          <a:blip r:embed="rId5">
            <a:alphaModFix/>
          </a:blip>
          <a:srcRect b="0" l="0" r="0" t="0"/>
          <a:stretch/>
        </p:blipFill>
        <p:spPr>
          <a:xfrm>
            <a:off x="22269951" y="456307"/>
            <a:ext cx="1744068" cy="3922787"/>
          </a:xfrm>
          <a:prstGeom prst="rect">
            <a:avLst/>
          </a:prstGeom>
          <a:noFill/>
          <a:ln>
            <a:noFill/>
          </a:ln>
        </p:spPr>
      </p:pic>
      <p:pic>
        <p:nvPicPr>
          <p:cNvPr descr=" " id="362" name="Google Shape;362;g2b229851fd9_0_330"/>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363" name="Google Shape;363;g2b229851fd9_0_3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4" name="Google Shape;364;g2b229851fd9_0_3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5" name="Google Shape;365;g2b229851fd9_0_330"/>
          <p:cNvSpPr/>
          <p:nvPr/>
        </p:nvSpPr>
        <p:spPr>
          <a:xfrm>
            <a:off x="4305838" y="3403600"/>
            <a:ext cx="15762600" cy="637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b229851fd9_0_330"/>
          <p:cNvSpPr/>
          <p:nvPr/>
        </p:nvSpPr>
        <p:spPr>
          <a:xfrm>
            <a:off x="4305838" y="3403600"/>
            <a:ext cx="15762600" cy="500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b229851fd9_0_330"/>
          <p:cNvSpPr/>
          <p:nvPr/>
        </p:nvSpPr>
        <p:spPr>
          <a:xfrm>
            <a:off x="4496362" y="3403600"/>
            <a:ext cx="16397700"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24000"/>
              <a:buFont typeface="Marcellus"/>
              <a:buNone/>
            </a:pPr>
            <a:r>
              <a:rPr b="0" i="0" lang="en-US" sz="24000" u="none" cap="none" strike="noStrike">
                <a:solidFill>
                  <a:srgbClr val="DFCFC0"/>
                </a:solidFill>
                <a:latin typeface="Marcellus"/>
                <a:ea typeface="Marcellus"/>
                <a:cs typeface="Marcellus"/>
                <a:sym typeface="Marcellus"/>
              </a:rPr>
              <a:t>1940-2024</a:t>
            </a:r>
            <a:endParaRPr b="0" i="0" sz="24000" u="none" cap="none" strike="noStrike">
              <a:solidFill>
                <a:schemeClr val="dk1"/>
              </a:solidFill>
              <a:latin typeface="Calibri"/>
              <a:ea typeface="Calibri"/>
              <a:cs typeface="Calibri"/>
              <a:sym typeface="Calibri"/>
            </a:endParaRPr>
          </a:p>
        </p:txBody>
      </p:sp>
      <p:sp>
        <p:nvSpPr>
          <p:cNvPr id="368" name="Google Shape;368;g2b229851fd9_0_330"/>
          <p:cNvSpPr/>
          <p:nvPr/>
        </p:nvSpPr>
        <p:spPr>
          <a:xfrm>
            <a:off x="4170355" y="74295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69" name="Google Shape;369;g2b229851fd9_0_330"/>
          <p:cNvSpPr/>
          <p:nvPr/>
        </p:nvSpPr>
        <p:spPr>
          <a:xfrm>
            <a:off x="7483352" y="88138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374" name="Shape 374"/>
        <p:cNvGrpSpPr/>
        <p:nvPr/>
      </p:nvGrpSpPr>
      <p:grpSpPr>
        <a:xfrm>
          <a:off x="0" y="0"/>
          <a:ext cx="0" cy="0"/>
          <a:chOff x="0" y="0"/>
          <a:chExt cx="0" cy="0"/>
        </a:xfrm>
      </p:grpSpPr>
      <p:pic>
        <p:nvPicPr>
          <p:cNvPr descr=" " id="375" name="Google Shape;375;g2b229851fd9_0_345"/>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376" name="Google Shape;376;g2b229851fd9_0_345"/>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377" name="Google Shape;377;g2b229851fd9_0_345"/>
          <p:cNvPicPr preferRelativeResize="0"/>
          <p:nvPr/>
        </p:nvPicPr>
        <p:blipFill rotWithShape="1">
          <a:blip r:embed="rId5">
            <a:alphaModFix/>
          </a:blip>
          <a:srcRect b="0" l="0" r="0" t="0"/>
          <a:stretch/>
        </p:blipFill>
        <p:spPr>
          <a:xfrm>
            <a:off x="22269951" y="456307"/>
            <a:ext cx="1744068" cy="3922787"/>
          </a:xfrm>
          <a:prstGeom prst="rect">
            <a:avLst/>
          </a:prstGeom>
          <a:noFill/>
          <a:ln>
            <a:noFill/>
          </a:ln>
        </p:spPr>
      </p:pic>
      <p:pic>
        <p:nvPicPr>
          <p:cNvPr descr=" " id="378" name="Google Shape;378;g2b229851fd9_0_345"/>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379" name="Google Shape;379;g2b229851fd9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2b229851fd9_0_34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1" name="Google Shape;381;g2b229851fd9_0_345"/>
          <p:cNvSpPr/>
          <p:nvPr/>
        </p:nvSpPr>
        <p:spPr>
          <a:xfrm>
            <a:off x="339132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b229851fd9_0_345"/>
          <p:cNvSpPr/>
          <p:nvPr/>
        </p:nvSpPr>
        <p:spPr>
          <a:xfrm>
            <a:off x="4769446" y="2476500"/>
            <a:ext cx="5118600" cy="26544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b229851fd9_0_345"/>
          <p:cNvSpPr/>
          <p:nvPr/>
        </p:nvSpPr>
        <p:spPr>
          <a:xfrm>
            <a:off x="4989607" y="2781300"/>
            <a:ext cx="41364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FCFC0"/>
              </a:buClr>
              <a:buSzPts val="12800"/>
              <a:buFont typeface="Marcellus"/>
              <a:buNone/>
            </a:pPr>
            <a:r>
              <a:rPr b="0" i="0" lang="en-US" sz="12800" u="none" cap="none" strike="noStrike">
                <a:solidFill>
                  <a:srgbClr val="DFCFC0"/>
                </a:solidFill>
                <a:latin typeface="Marcellus"/>
                <a:ea typeface="Marcellus"/>
                <a:cs typeface="Marcellus"/>
                <a:sym typeface="Marcellus"/>
              </a:rPr>
              <a:t>1940</a:t>
            </a:r>
            <a:endParaRPr b="0" i="0" sz="12800" u="none" cap="none" strike="noStrike">
              <a:solidFill>
                <a:schemeClr val="dk1"/>
              </a:solidFill>
              <a:latin typeface="Calibri"/>
              <a:ea typeface="Calibri"/>
              <a:cs typeface="Calibri"/>
              <a:sym typeface="Calibri"/>
            </a:endParaRPr>
          </a:p>
        </p:txBody>
      </p:sp>
      <p:sp>
        <p:nvSpPr>
          <p:cNvPr id="384" name="Google Shape;384;g2b229851fd9_0_345"/>
          <p:cNvSpPr/>
          <p:nvPr/>
        </p:nvSpPr>
        <p:spPr>
          <a:xfrm>
            <a:off x="339132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b229851fd9_0_345"/>
          <p:cNvSpPr/>
          <p:nvPr/>
        </p:nvSpPr>
        <p:spPr>
          <a:xfrm>
            <a:off x="332358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86" name="Google Shape;386;g2b229851fd9_0_345"/>
          <p:cNvSpPr/>
          <p:nvPr/>
        </p:nvSpPr>
        <p:spPr>
          <a:xfrm>
            <a:off x="339132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b229851fd9_0_345"/>
          <p:cNvSpPr/>
          <p:nvPr/>
        </p:nvSpPr>
        <p:spPr>
          <a:xfrm>
            <a:off x="4166121" y="7226300"/>
            <a:ext cx="6325500" cy="26544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b229851fd9_0_345"/>
          <p:cNvSpPr/>
          <p:nvPr/>
        </p:nvSpPr>
        <p:spPr>
          <a:xfrm>
            <a:off x="4386282" y="7531100"/>
            <a:ext cx="53430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FCFC0"/>
              </a:buClr>
              <a:buSzPts val="12800"/>
              <a:buFont typeface="Marcellus"/>
              <a:buNone/>
            </a:pPr>
            <a:r>
              <a:rPr b="0" i="0" lang="en-US" sz="12800" u="none" cap="none" strike="noStrike">
                <a:solidFill>
                  <a:srgbClr val="DFCFC0"/>
                </a:solidFill>
                <a:latin typeface="Marcellus"/>
                <a:ea typeface="Marcellus"/>
                <a:cs typeface="Marcellus"/>
                <a:sym typeface="Marcellus"/>
              </a:rPr>
              <a:t>2000</a:t>
            </a:r>
            <a:endParaRPr b="0" i="0" sz="12800" u="none" cap="none" strike="noStrike">
              <a:solidFill>
                <a:schemeClr val="dk1"/>
              </a:solidFill>
              <a:latin typeface="Calibri"/>
              <a:ea typeface="Calibri"/>
              <a:cs typeface="Calibri"/>
              <a:sym typeface="Calibri"/>
            </a:endParaRPr>
          </a:p>
        </p:txBody>
      </p:sp>
      <p:sp>
        <p:nvSpPr>
          <p:cNvPr id="389" name="Google Shape;389;g2b229851fd9_0_345"/>
          <p:cNvSpPr/>
          <p:nvPr/>
        </p:nvSpPr>
        <p:spPr>
          <a:xfrm>
            <a:off x="339132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b229851fd9_0_345"/>
          <p:cNvSpPr/>
          <p:nvPr/>
        </p:nvSpPr>
        <p:spPr>
          <a:xfrm>
            <a:off x="332358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91" name="Google Shape;391;g2b229851fd9_0_345"/>
          <p:cNvSpPr/>
          <p:nvPr/>
        </p:nvSpPr>
        <p:spPr>
          <a:xfrm>
            <a:off x="1355259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b229851fd9_0_345"/>
          <p:cNvSpPr/>
          <p:nvPr/>
        </p:nvSpPr>
        <p:spPr>
          <a:xfrm>
            <a:off x="14930716" y="2476500"/>
            <a:ext cx="5118600" cy="26544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b229851fd9_0_345"/>
          <p:cNvSpPr/>
          <p:nvPr/>
        </p:nvSpPr>
        <p:spPr>
          <a:xfrm>
            <a:off x="15150877" y="2781300"/>
            <a:ext cx="41364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FCFC0"/>
              </a:buClr>
              <a:buSzPts val="12800"/>
              <a:buFont typeface="Marcellus"/>
              <a:buNone/>
            </a:pPr>
            <a:r>
              <a:rPr b="0" i="0" lang="en-US" sz="12800" u="none" cap="none" strike="noStrike">
                <a:solidFill>
                  <a:srgbClr val="DFCFC0"/>
                </a:solidFill>
                <a:latin typeface="Marcellus"/>
                <a:ea typeface="Marcellus"/>
                <a:cs typeface="Marcellus"/>
                <a:sym typeface="Marcellus"/>
              </a:rPr>
              <a:t>1960</a:t>
            </a:r>
            <a:endParaRPr b="0" i="0" sz="12800" u="none" cap="none" strike="noStrike">
              <a:solidFill>
                <a:schemeClr val="dk1"/>
              </a:solidFill>
              <a:latin typeface="Calibri"/>
              <a:ea typeface="Calibri"/>
              <a:cs typeface="Calibri"/>
              <a:sym typeface="Calibri"/>
            </a:endParaRPr>
          </a:p>
        </p:txBody>
      </p:sp>
      <p:sp>
        <p:nvSpPr>
          <p:cNvPr id="394" name="Google Shape;394;g2b229851fd9_0_345"/>
          <p:cNvSpPr/>
          <p:nvPr/>
        </p:nvSpPr>
        <p:spPr>
          <a:xfrm>
            <a:off x="1355259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b229851fd9_0_345"/>
          <p:cNvSpPr/>
          <p:nvPr/>
        </p:nvSpPr>
        <p:spPr>
          <a:xfrm>
            <a:off x="1348485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96" name="Google Shape;396;g2b229851fd9_0_345"/>
          <p:cNvSpPr/>
          <p:nvPr/>
        </p:nvSpPr>
        <p:spPr>
          <a:xfrm>
            <a:off x="1355259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b229851fd9_0_345"/>
          <p:cNvSpPr/>
          <p:nvPr/>
        </p:nvSpPr>
        <p:spPr>
          <a:xfrm>
            <a:off x="14581422" y="7226300"/>
            <a:ext cx="5817300" cy="26544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229851fd9_0_345"/>
          <p:cNvSpPr/>
          <p:nvPr/>
        </p:nvSpPr>
        <p:spPr>
          <a:xfrm>
            <a:off x="14801583" y="7531100"/>
            <a:ext cx="48351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FCFC0"/>
              </a:buClr>
              <a:buSzPts val="12800"/>
              <a:buFont typeface="Marcellus"/>
              <a:buNone/>
            </a:pPr>
            <a:r>
              <a:rPr b="0" i="0" lang="en-US" sz="12800" u="none" cap="none" strike="noStrike">
                <a:solidFill>
                  <a:srgbClr val="DFCFC0"/>
                </a:solidFill>
                <a:latin typeface="Marcellus"/>
                <a:ea typeface="Marcellus"/>
                <a:cs typeface="Marcellus"/>
                <a:sym typeface="Marcellus"/>
              </a:rPr>
              <a:t>2007</a:t>
            </a:r>
            <a:endParaRPr b="0" i="0" sz="12800" u="none" cap="none" strike="noStrike">
              <a:solidFill>
                <a:schemeClr val="dk1"/>
              </a:solidFill>
              <a:latin typeface="Calibri"/>
              <a:ea typeface="Calibri"/>
              <a:cs typeface="Calibri"/>
              <a:sym typeface="Calibri"/>
            </a:endParaRPr>
          </a:p>
        </p:txBody>
      </p:sp>
      <p:sp>
        <p:nvSpPr>
          <p:cNvPr id="399" name="Google Shape;399;g2b229851fd9_0_345"/>
          <p:cNvSpPr/>
          <p:nvPr/>
        </p:nvSpPr>
        <p:spPr>
          <a:xfrm>
            <a:off x="1355259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b229851fd9_0_345"/>
          <p:cNvSpPr/>
          <p:nvPr/>
        </p:nvSpPr>
        <p:spPr>
          <a:xfrm>
            <a:off x="1348485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405" name="Shape 405"/>
        <p:cNvGrpSpPr/>
        <p:nvPr/>
      </p:nvGrpSpPr>
      <p:grpSpPr>
        <a:xfrm>
          <a:off x="0" y="0"/>
          <a:ext cx="0" cy="0"/>
          <a:chOff x="0" y="0"/>
          <a:chExt cx="0" cy="0"/>
        </a:xfrm>
      </p:grpSpPr>
      <p:pic>
        <p:nvPicPr>
          <p:cNvPr descr=" " id="406" name="Google Shape;406;g2b229851fd9_0_375"/>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407" name="Google Shape;407;g2b229851fd9_0_375"/>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408" name="Google Shape;408;g2b229851fd9_0_375"/>
          <p:cNvPicPr preferRelativeResize="0"/>
          <p:nvPr/>
        </p:nvPicPr>
        <p:blipFill rotWithShape="1">
          <a:blip r:embed="rId5">
            <a:alphaModFix/>
          </a:blip>
          <a:srcRect b="0" l="0" r="0" t="0"/>
          <a:stretch/>
        </p:blipFill>
        <p:spPr>
          <a:xfrm>
            <a:off x="22269951" y="456307"/>
            <a:ext cx="1744068" cy="3922787"/>
          </a:xfrm>
          <a:prstGeom prst="rect">
            <a:avLst/>
          </a:prstGeom>
          <a:noFill/>
          <a:ln>
            <a:noFill/>
          </a:ln>
        </p:spPr>
      </p:pic>
      <p:pic>
        <p:nvPicPr>
          <p:cNvPr descr=" " id="409" name="Google Shape;409;g2b229851fd9_0_375"/>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410" name="Google Shape;410;g2b229851fd9_0_3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1" name="Google Shape;411;g2b229851fd9_0_3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412" name="Google Shape;412;g2b229851fd9_0_375"/>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413" name="Google Shape;413;g2b229851fd9_0_375"/>
          <p:cNvSpPr/>
          <p:nvPr/>
        </p:nvSpPr>
        <p:spPr>
          <a:xfrm>
            <a:off x="6338092" y="1250950"/>
            <a:ext cx="12049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Travel Around The World</a:t>
            </a:r>
            <a:endParaRPr b="0" i="0" sz="8000" u="none" cap="none" strike="noStrike">
              <a:solidFill>
                <a:schemeClr val="dk1"/>
              </a:solidFill>
              <a:latin typeface="Calibri"/>
              <a:ea typeface="Calibri"/>
              <a:cs typeface="Calibri"/>
              <a:sym typeface="Calibri"/>
            </a:endParaRPr>
          </a:p>
        </p:txBody>
      </p:sp>
      <p:sp>
        <p:nvSpPr>
          <p:cNvPr id="414" name="Google Shape;414;g2b229851fd9_0_375"/>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b229851fd9_0_375"/>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b229851fd9_0_375"/>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417" name="Google Shape;417;g2b229851fd9_0_375"/>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18" name="Google Shape;418;g2b229851fd9_0_375"/>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229851fd9_0_375"/>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b229851fd9_0_375"/>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421" name="Google Shape;421;g2b229851fd9_0_375"/>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22" name="Google Shape;422;g2b229851fd9_0_375"/>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b229851fd9_0_375"/>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b229851fd9_0_375"/>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425" name="Google Shape;425;g2b229851fd9_0_375"/>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430" name="Shape 430"/>
        <p:cNvGrpSpPr/>
        <p:nvPr/>
      </p:nvGrpSpPr>
      <p:grpSpPr>
        <a:xfrm>
          <a:off x="0" y="0"/>
          <a:ext cx="0" cy="0"/>
          <a:chOff x="0" y="0"/>
          <a:chExt cx="0" cy="0"/>
        </a:xfrm>
      </p:grpSpPr>
      <p:pic>
        <p:nvPicPr>
          <p:cNvPr descr=" " id="431" name="Google Shape;431;g2b229851fd9_0_399"/>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432" name="Google Shape;432;g2b229851fd9_0_399"/>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433" name="Google Shape;433;g2b229851fd9_0_399"/>
          <p:cNvPicPr preferRelativeResize="0"/>
          <p:nvPr/>
        </p:nvPicPr>
        <p:blipFill rotWithShape="1">
          <a:blip r:embed="rId5">
            <a:alphaModFix/>
          </a:blip>
          <a:srcRect b="0" l="0" r="0" t="0"/>
          <a:stretch/>
        </p:blipFill>
        <p:spPr>
          <a:xfrm>
            <a:off x="22269951" y="456307"/>
            <a:ext cx="1744068" cy="3922787"/>
          </a:xfrm>
          <a:prstGeom prst="rect">
            <a:avLst/>
          </a:prstGeom>
          <a:noFill/>
          <a:ln>
            <a:noFill/>
          </a:ln>
        </p:spPr>
      </p:pic>
      <p:pic>
        <p:nvPicPr>
          <p:cNvPr descr=" " id="434" name="Google Shape;434;g2b229851fd9_0_399"/>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435" name="Google Shape;435;g2b229851fd9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b229851fd9_0_39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7" name="Google Shape;437;g2b229851fd9_0_399"/>
          <p:cNvSpPr/>
          <p:nvPr/>
        </p:nvSpPr>
        <p:spPr>
          <a:xfrm>
            <a:off x="8484660" y="908050"/>
            <a:ext cx="7769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His Life Timeline</a:t>
            </a:r>
            <a:endParaRPr b="0" i="0" sz="8000" u="none" cap="none" strike="noStrike">
              <a:solidFill>
                <a:schemeClr val="dk1"/>
              </a:solidFill>
              <a:latin typeface="Calibri"/>
              <a:ea typeface="Calibri"/>
              <a:cs typeface="Calibri"/>
              <a:sym typeface="Calibri"/>
            </a:endParaRPr>
          </a:p>
        </p:txBody>
      </p:sp>
      <p:pic>
        <p:nvPicPr>
          <p:cNvPr descr=" " id="438" name="Google Shape;438;g2b229851fd9_0_399"/>
          <p:cNvPicPr preferRelativeResize="0"/>
          <p:nvPr/>
        </p:nvPicPr>
        <p:blipFill rotWithShape="1">
          <a:blip r:embed="rId8">
            <a:alphaModFix/>
          </a:blip>
          <a:srcRect b="0" l="0" r="0" t="0"/>
          <a:stretch/>
        </p:blipFill>
        <p:spPr>
          <a:xfrm>
            <a:off x="927216" y="3594100"/>
            <a:ext cx="22532616" cy="7251700"/>
          </a:xfrm>
          <a:prstGeom prst="rect">
            <a:avLst/>
          </a:prstGeom>
          <a:noFill/>
          <a:ln>
            <a:noFill/>
          </a:ln>
        </p:spPr>
      </p:pic>
      <p:sp>
        <p:nvSpPr>
          <p:cNvPr id="439" name="Google Shape;439;g2b229851fd9_0_399"/>
          <p:cNvSpPr/>
          <p:nvPr/>
        </p:nvSpPr>
        <p:spPr>
          <a:xfrm>
            <a:off x="3035679" y="63246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0" name="Google Shape;440;g2b229851fd9_0_399"/>
          <p:cNvPicPr preferRelativeResize="0"/>
          <p:nvPr/>
        </p:nvPicPr>
        <p:blipFill rotWithShape="1">
          <a:blip r:embed="rId9">
            <a:alphaModFix/>
          </a:blip>
          <a:srcRect b="0" l="0" r="0" t="0"/>
          <a:stretch/>
        </p:blipFill>
        <p:spPr>
          <a:xfrm>
            <a:off x="3035679" y="6324600"/>
            <a:ext cx="1625803" cy="1625600"/>
          </a:xfrm>
          <a:prstGeom prst="rect">
            <a:avLst/>
          </a:prstGeom>
          <a:noFill/>
          <a:ln>
            <a:noFill/>
          </a:ln>
        </p:spPr>
      </p:pic>
      <p:sp>
        <p:nvSpPr>
          <p:cNvPr id="441" name="Google Shape;441;g2b229851fd9_0_399"/>
          <p:cNvSpPr/>
          <p:nvPr/>
        </p:nvSpPr>
        <p:spPr>
          <a:xfrm>
            <a:off x="3035679" y="6324600"/>
            <a:ext cx="1625700" cy="1625700"/>
          </a:xfrm>
          <a:prstGeom prst="roundRect">
            <a:avLst>
              <a:gd fmla="val 781313" name="adj"/>
            </a:avLst>
          </a:prstGeom>
          <a:noFill/>
          <a:ln cap="flat" cmpd="sng" w="50800">
            <a:solidFill>
              <a:srgbClr val="D6C0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b229851fd9_0_399"/>
          <p:cNvSpPr/>
          <p:nvPr/>
        </p:nvSpPr>
        <p:spPr>
          <a:xfrm>
            <a:off x="3010276" y="6654800"/>
            <a:ext cx="1676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2022</a:t>
            </a:r>
            <a:endParaRPr b="0" i="0" sz="4800" u="none" cap="none" strike="noStrike">
              <a:solidFill>
                <a:schemeClr val="dk1"/>
              </a:solidFill>
              <a:latin typeface="Calibri"/>
              <a:ea typeface="Calibri"/>
              <a:cs typeface="Calibri"/>
              <a:sym typeface="Calibri"/>
            </a:endParaRPr>
          </a:p>
        </p:txBody>
      </p:sp>
      <p:sp>
        <p:nvSpPr>
          <p:cNvPr id="443" name="Google Shape;443;g2b229851fd9_0_399"/>
          <p:cNvSpPr/>
          <p:nvPr/>
        </p:nvSpPr>
        <p:spPr>
          <a:xfrm>
            <a:off x="4661483" y="71374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b229851fd9_0_399"/>
          <p:cNvPicPr preferRelativeResize="0"/>
          <p:nvPr/>
        </p:nvPicPr>
        <p:blipFill rotWithShape="1">
          <a:blip r:embed="rId10">
            <a:alphaModFix/>
          </a:blip>
          <a:srcRect b="0" l="0" r="0" t="0"/>
          <a:stretch/>
        </p:blipFill>
        <p:spPr>
          <a:xfrm>
            <a:off x="4661483" y="7099300"/>
            <a:ext cx="3861283" cy="38100"/>
          </a:xfrm>
          <a:prstGeom prst="rect">
            <a:avLst/>
          </a:prstGeom>
          <a:noFill/>
          <a:ln>
            <a:noFill/>
          </a:ln>
        </p:spPr>
      </p:pic>
      <p:pic>
        <p:nvPicPr>
          <p:cNvPr descr=" " id="445" name="Google Shape;445;g2b229851fd9_0_399"/>
          <p:cNvPicPr preferRelativeResize="0"/>
          <p:nvPr/>
        </p:nvPicPr>
        <p:blipFill rotWithShape="1">
          <a:blip r:embed="rId9">
            <a:alphaModFix/>
          </a:blip>
          <a:srcRect b="0" l="0" r="0" t="0"/>
          <a:stretch/>
        </p:blipFill>
        <p:spPr>
          <a:xfrm>
            <a:off x="8522765" y="6324600"/>
            <a:ext cx="1625803" cy="1625600"/>
          </a:xfrm>
          <a:prstGeom prst="rect">
            <a:avLst/>
          </a:prstGeom>
          <a:noFill/>
          <a:ln>
            <a:noFill/>
          </a:ln>
        </p:spPr>
      </p:pic>
      <p:sp>
        <p:nvSpPr>
          <p:cNvPr id="446" name="Google Shape;446;g2b229851fd9_0_399"/>
          <p:cNvSpPr/>
          <p:nvPr/>
        </p:nvSpPr>
        <p:spPr>
          <a:xfrm>
            <a:off x="8522765" y="6324600"/>
            <a:ext cx="1625700" cy="1625700"/>
          </a:xfrm>
          <a:prstGeom prst="roundRect">
            <a:avLst>
              <a:gd fmla="val 781313" name="adj"/>
            </a:avLst>
          </a:prstGeom>
          <a:noFill/>
          <a:ln cap="flat" cmpd="sng" w="50800">
            <a:solidFill>
              <a:srgbClr val="D6C0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b229851fd9_0_399"/>
          <p:cNvSpPr/>
          <p:nvPr/>
        </p:nvSpPr>
        <p:spPr>
          <a:xfrm>
            <a:off x="8510064" y="6654800"/>
            <a:ext cx="1651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2023</a:t>
            </a:r>
            <a:endParaRPr b="0" i="0" sz="4800" u="none" cap="none" strike="noStrike">
              <a:solidFill>
                <a:schemeClr val="dk1"/>
              </a:solidFill>
              <a:latin typeface="Calibri"/>
              <a:ea typeface="Calibri"/>
              <a:cs typeface="Calibri"/>
              <a:sym typeface="Calibri"/>
            </a:endParaRPr>
          </a:p>
        </p:txBody>
      </p:sp>
      <p:sp>
        <p:nvSpPr>
          <p:cNvPr id="448" name="Google Shape;448;g2b229851fd9_0_399"/>
          <p:cNvSpPr/>
          <p:nvPr/>
        </p:nvSpPr>
        <p:spPr>
          <a:xfrm>
            <a:off x="10148568" y="71374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2b229851fd9_0_399"/>
          <p:cNvPicPr preferRelativeResize="0"/>
          <p:nvPr/>
        </p:nvPicPr>
        <p:blipFill rotWithShape="1">
          <a:blip r:embed="rId10">
            <a:alphaModFix/>
          </a:blip>
          <a:srcRect b="0" l="0" r="0" t="0"/>
          <a:stretch/>
        </p:blipFill>
        <p:spPr>
          <a:xfrm>
            <a:off x="10148568" y="7099300"/>
            <a:ext cx="3861283" cy="38100"/>
          </a:xfrm>
          <a:prstGeom prst="rect">
            <a:avLst/>
          </a:prstGeom>
          <a:noFill/>
          <a:ln>
            <a:noFill/>
          </a:ln>
        </p:spPr>
      </p:pic>
      <p:pic>
        <p:nvPicPr>
          <p:cNvPr descr=" " id="450" name="Google Shape;450;g2b229851fd9_0_399"/>
          <p:cNvPicPr preferRelativeResize="0"/>
          <p:nvPr/>
        </p:nvPicPr>
        <p:blipFill rotWithShape="1">
          <a:blip r:embed="rId9">
            <a:alphaModFix/>
          </a:blip>
          <a:srcRect b="0" l="0" r="0" t="0"/>
          <a:stretch/>
        </p:blipFill>
        <p:spPr>
          <a:xfrm>
            <a:off x="14009851" y="6324600"/>
            <a:ext cx="1625803" cy="1625600"/>
          </a:xfrm>
          <a:prstGeom prst="rect">
            <a:avLst/>
          </a:prstGeom>
          <a:noFill/>
          <a:ln>
            <a:noFill/>
          </a:ln>
        </p:spPr>
      </p:pic>
      <p:sp>
        <p:nvSpPr>
          <p:cNvPr id="451" name="Google Shape;451;g2b229851fd9_0_399"/>
          <p:cNvSpPr/>
          <p:nvPr/>
        </p:nvSpPr>
        <p:spPr>
          <a:xfrm>
            <a:off x="14009851" y="6324600"/>
            <a:ext cx="1625700" cy="1625700"/>
          </a:xfrm>
          <a:prstGeom prst="roundRect">
            <a:avLst>
              <a:gd fmla="val 781313" name="adj"/>
            </a:avLst>
          </a:prstGeom>
          <a:noFill/>
          <a:ln cap="flat" cmpd="sng" w="50800">
            <a:solidFill>
              <a:srgbClr val="D6C0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b229851fd9_0_399"/>
          <p:cNvSpPr/>
          <p:nvPr/>
        </p:nvSpPr>
        <p:spPr>
          <a:xfrm>
            <a:off x="13978097" y="6654800"/>
            <a:ext cx="1689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2024</a:t>
            </a:r>
            <a:endParaRPr b="0" i="0" sz="4800" u="none" cap="none" strike="noStrike">
              <a:solidFill>
                <a:schemeClr val="dk1"/>
              </a:solidFill>
              <a:latin typeface="Calibri"/>
              <a:ea typeface="Calibri"/>
              <a:cs typeface="Calibri"/>
              <a:sym typeface="Calibri"/>
            </a:endParaRPr>
          </a:p>
        </p:txBody>
      </p:sp>
      <p:sp>
        <p:nvSpPr>
          <p:cNvPr id="453" name="Google Shape;453;g2b229851fd9_0_399"/>
          <p:cNvSpPr/>
          <p:nvPr/>
        </p:nvSpPr>
        <p:spPr>
          <a:xfrm>
            <a:off x="15635654" y="71374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b229851fd9_0_399"/>
          <p:cNvPicPr preferRelativeResize="0"/>
          <p:nvPr/>
        </p:nvPicPr>
        <p:blipFill rotWithShape="1">
          <a:blip r:embed="rId10">
            <a:alphaModFix/>
          </a:blip>
          <a:srcRect b="0" l="0" r="0" t="0"/>
          <a:stretch/>
        </p:blipFill>
        <p:spPr>
          <a:xfrm>
            <a:off x="15635654" y="7099300"/>
            <a:ext cx="3861283" cy="38100"/>
          </a:xfrm>
          <a:prstGeom prst="rect">
            <a:avLst/>
          </a:prstGeom>
          <a:noFill/>
          <a:ln>
            <a:noFill/>
          </a:ln>
        </p:spPr>
      </p:pic>
      <p:pic>
        <p:nvPicPr>
          <p:cNvPr descr=" " id="455" name="Google Shape;455;g2b229851fd9_0_399"/>
          <p:cNvPicPr preferRelativeResize="0"/>
          <p:nvPr/>
        </p:nvPicPr>
        <p:blipFill rotWithShape="1">
          <a:blip r:embed="rId9">
            <a:alphaModFix/>
          </a:blip>
          <a:srcRect b="0" l="0" r="0" t="0"/>
          <a:stretch/>
        </p:blipFill>
        <p:spPr>
          <a:xfrm>
            <a:off x="19496937" y="6324600"/>
            <a:ext cx="1625803" cy="1625600"/>
          </a:xfrm>
          <a:prstGeom prst="rect">
            <a:avLst/>
          </a:prstGeom>
          <a:noFill/>
          <a:ln>
            <a:noFill/>
          </a:ln>
        </p:spPr>
      </p:pic>
      <p:sp>
        <p:nvSpPr>
          <p:cNvPr id="456" name="Google Shape;456;g2b229851fd9_0_399"/>
          <p:cNvSpPr/>
          <p:nvPr/>
        </p:nvSpPr>
        <p:spPr>
          <a:xfrm>
            <a:off x="19496937" y="6324600"/>
            <a:ext cx="1625700" cy="1625700"/>
          </a:xfrm>
          <a:prstGeom prst="roundRect">
            <a:avLst>
              <a:gd fmla="val 781313" name="adj"/>
            </a:avLst>
          </a:prstGeom>
          <a:noFill/>
          <a:ln cap="flat" cmpd="sng" w="50800">
            <a:solidFill>
              <a:srgbClr val="D6C0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b229851fd9_0_399"/>
          <p:cNvSpPr/>
          <p:nvPr/>
        </p:nvSpPr>
        <p:spPr>
          <a:xfrm>
            <a:off x="19490586" y="6654800"/>
            <a:ext cx="1638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2025</a:t>
            </a:r>
            <a:endParaRPr b="0" i="0" sz="4800" u="none" cap="none" strike="noStrike">
              <a:solidFill>
                <a:schemeClr val="dk1"/>
              </a:solidFill>
              <a:latin typeface="Calibri"/>
              <a:ea typeface="Calibri"/>
              <a:cs typeface="Calibri"/>
              <a:sym typeface="Calibri"/>
            </a:endParaRPr>
          </a:p>
        </p:txBody>
      </p:sp>
      <p:sp>
        <p:nvSpPr>
          <p:cNvPr id="458" name="Google Shape;458;g2b229851fd9_0_399"/>
          <p:cNvSpPr/>
          <p:nvPr/>
        </p:nvSpPr>
        <p:spPr>
          <a:xfrm>
            <a:off x="927216" y="3797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b229851fd9_0_399"/>
          <p:cNvSpPr/>
          <p:nvPr/>
        </p:nvSpPr>
        <p:spPr>
          <a:xfrm>
            <a:off x="927216" y="3797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b229851fd9_0_399"/>
          <p:cNvSpPr/>
          <p:nvPr/>
        </p:nvSpPr>
        <p:spPr>
          <a:xfrm>
            <a:off x="825603" y="37973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461" name="Google Shape;461;g2b229851fd9_0_399"/>
          <p:cNvSpPr/>
          <p:nvPr/>
        </p:nvSpPr>
        <p:spPr>
          <a:xfrm>
            <a:off x="859474" y="46609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First dragon was successfully tamed</a:t>
            </a:r>
            <a:endParaRPr b="0" i="0" sz="3200" u="none" cap="none" strike="noStrike">
              <a:solidFill>
                <a:schemeClr val="dk1"/>
              </a:solidFill>
              <a:latin typeface="Calibri"/>
              <a:ea typeface="Calibri"/>
              <a:cs typeface="Calibri"/>
              <a:sym typeface="Calibri"/>
            </a:endParaRPr>
          </a:p>
        </p:txBody>
      </p:sp>
      <p:sp>
        <p:nvSpPr>
          <p:cNvPr id="462" name="Google Shape;462;g2b229851fd9_0_399"/>
          <p:cNvSpPr/>
          <p:nvPr/>
        </p:nvSpPr>
        <p:spPr>
          <a:xfrm>
            <a:off x="11926791" y="3797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b229851fd9_0_399"/>
          <p:cNvSpPr/>
          <p:nvPr/>
        </p:nvSpPr>
        <p:spPr>
          <a:xfrm>
            <a:off x="11926791" y="3797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b229851fd9_0_399"/>
          <p:cNvSpPr/>
          <p:nvPr/>
        </p:nvSpPr>
        <p:spPr>
          <a:xfrm>
            <a:off x="11825178" y="37973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Migration</a:t>
            </a:r>
            <a:endParaRPr b="0" i="0" sz="4800" u="none" cap="none" strike="noStrike">
              <a:solidFill>
                <a:schemeClr val="dk1"/>
              </a:solidFill>
              <a:latin typeface="Calibri"/>
              <a:ea typeface="Calibri"/>
              <a:cs typeface="Calibri"/>
              <a:sym typeface="Calibri"/>
            </a:endParaRPr>
          </a:p>
        </p:txBody>
      </p:sp>
      <p:sp>
        <p:nvSpPr>
          <p:cNvPr id="465" name="Google Shape;465;g2b229851fd9_0_399"/>
          <p:cNvSpPr/>
          <p:nvPr/>
        </p:nvSpPr>
        <p:spPr>
          <a:xfrm>
            <a:off x="11859049" y="46609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466" name="Google Shape;466;g2b229851fd9_0_399"/>
          <p:cNvSpPr/>
          <p:nvPr/>
        </p:nvSpPr>
        <p:spPr>
          <a:xfrm>
            <a:off x="17363070" y="88138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b229851fd9_0_399"/>
          <p:cNvSpPr/>
          <p:nvPr/>
        </p:nvSpPr>
        <p:spPr>
          <a:xfrm>
            <a:off x="17363070" y="88138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b229851fd9_0_399"/>
          <p:cNvSpPr/>
          <p:nvPr/>
        </p:nvSpPr>
        <p:spPr>
          <a:xfrm>
            <a:off x="17261457" y="88138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Rainbow Sightings</a:t>
            </a:r>
            <a:endParaRPr b="0" i="0" sz="4800" u="none" cap="none" strike="noStrike">
              <a:solidFill>
                <a:schemeClr val="dk1"/>
              </a:solidFill>
              <a:latin typeface="Calibri"/>
              <a:ea typeface="Calibri"/>
              <a:cs typeface="Calibri"/>
              <a:sym typeface="Calibri"/>
            </a:endParaRPr>
          </a:p>
        </p:txBody>
      </p:sp>
      <p:sp>
        <p:nvSpPr>
          <p:cNvPr id="469" name="Google Shape;469;g2b229851fd9_0_399"/>
          <p:cNvSpPr/>
          <p:nvPr/>
        </p:nvSpPr>
        <p:spPr>
          <a:xfrm>
            <a:off x="17295328" y="96774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470" name="Google Shape;470;g2b229851fd9_0_399"/>
          <p:cNvSpPr/>
          <p:nvPr/>
        </p:nvSpPr>
        <p:spPr>
          <a:xfrm>
            <a:off x="6490511" y="88138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b229851fd9_0_399"/>
          <p:cNvSpPr/>
          <p:nvPr/>
        </p:nvSpPr>
        <p:spPr>
          <a:xfrm>
            <a:off x="6490511" y="88138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b229851fd9_0_399"/>
          <p:cNvSpPr/>
          <p:nvPr/>
        </p:nvSpPr>
        <p:spPr>
          <a:xfrm>
            <a:off x="6388899" y="88138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Enchanted Pool</a:t>
            </a:r>
            <a:endParaRPr b="0" i="0" sz="4800" u="none" cap="none" strike="noStrike">
              <a:solidFill>
                <a:schemeClr val="dk1"/>
              </a:solidFill>
              <a:latin typeface="Calibri"/>
              <a:ea typeface="Calibri"/>
              <a:cs typeface="Calibri"/>
              <a:sym typeface="Calibri"/>
            </a:endParaRPr>
          </a:p>
        </p:txBody>
      </p:sp>
      <p:sp>
        <p:nvSpPr>
          <p:cNvPr id="473" name="Google Shape;473;g2b229851fd9_0_399"/>
          <p:cNvSpPr/>
          <p:nvPr/>
        </p:nvSpPr>
        <p:spPr>
          <a:xfrm>
            <a:off x="6422769" y="9677400"/>
            <a:ext cx="6232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478" name="Shape 478"/>
        <p:cNvGrpSpPr/>
        <p:nvPr/>
      </p:nvGrpSpPr>
      <p:grpSpPr>
        <a:xfrm>
          <a:off x="0" y="0"/>
          <a:ext cx="0" cy="0"/>
          <a:chOff x="0" y="0"/>
          <a:chExt cx="0" cy="0"/>
        </a:xfrm>
      </p:grpSpPr>
      <p:pic>
        <p:nvPicPr>
          <p:cNvPr descr=" " id="479" name="Google Shape;479;g2b229851fd9_0_446"/>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480" name="Google Shape;480;g2b229851fd9_0_446"/>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481" name="Google Shape;481;g2b229851fd9_0_446"/>
          <p:cNvPicPr preferRelativeResize="0"/>
          <p:nvPr/>
        </p:nvPicPr>
        <p:blipFill rotWithShape="1">
          <a:blip r:embed="rId5">
            <a:alphaModFix/>
          </a:blip>
          <a:srcRect b="0" l="0" r="0" t="0"/>
          <a:stretch/>
        </p:blipFill>
        <p:spPr>
          <a:xfrm>
            <a:off x="22269951" y="456307"/>
            <a:ext cx="1744068" cy="3922787"/>
          </a:xfrm>
          <a:prstGeom prst="rect">
            <a:avLst/>
          </a:prstGeom>
          <a:noFill/>
          <a:ln>
            <a:noFill/>
          </a:ln>
        </p:spPr>
      </p:pic>
      <p:pic>
        <p:nvPicPr>
          <p:cNvPr descr=" " id="482" name="Google Shape;482;g2b229851fd9_0_446"/>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483" name="Google Shape;483;g2b229851fd9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b229851fd9_0_44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5" name="Google Shape;485;g2b229851fd9_0_446"/>
          <p:cNvSpPr/>
          <p:nvPr/>
        </p:nvSpPr>
        <p:spPr>
          <a:xfrm>
            <a:off x="9894537" y="1536700"/>
            <a:ext cx="4847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His Family</a:t>
            </a:r>
            <a:endParaRPr b="0" i="0" sz="8000" u="none" cap="none" strike="noStrike">
              <a:solidFill>
                <a:schemeClr val="dk1"/>
              </a:solidFill>
              <a:latin typeface="Calibri"/>
              <a:ea typeface="Calibri"/>
              <a:cs typeface="Calibri"/>
              <a:sym typeface="Calibri"/>
            </a:endParaRPr>
          </a:p>
        </p:txBody>
      </p:sp>
      <p:sp>
        <p:nvSpPr>
          <p:cNvPr id="486" name="Google Shape;486;g2b229851fd9_0_446"/>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b229851fd9_0_446"/>
          <p:cNvPicPr preferRelativeResize="0"/>
          <p:nvPr/>
        </p:nvPicPr>
        <p:blipFill rotWithShape="1">
          <a:blip r:embed="rId8">
            <a:alphaModFix/>
          </a:blip>
          <a:srcRect b="0" l="0" r="0" t="0"/>
          <a:stretch/>
        </p:blipFill>
        <p:spPr>
          <a:xfrm>
            <a:off x="2070359" y="3962400"/>
            <a:ext cx="6096762" cy="6096000"/>
          </a:xfrm>
          <a:prstGeom prst="rect">
            <a:avLst/>
          </a:prstGeom>
          <a:noFill/>
          <a:ln>
            <a:noFill/>
          </a:ln>
        </p:spPr>
      </p:pic>
      <p:sp>
        <p:nvSpPr>
          <p:cNvPr id="488" name="Google Shape;488;g2b229851fd9_0_446"/>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b229851fd9_0_446"/>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b229851fd9_0_446"/>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491" name="Google Shape;491;g2b229851fd9_0_446"/>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492" name="Google Shape;492;g2b229851fd9_0_446"/>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b229851fd9_0_446"/>
          <p:cNvPicPr preferRelativeResize="0"/>
          <p:nvPr/>
        </p:nvPicPr>
        <p:blipFill rotWithShape="1">
          <a:blip r:embed="rId9">
            <a:alphaModFix/>
          </a:blip>
          <a:srcRect b="0" l="0" r="0" t="0"/>
          <a:stretch/>
        </p:blipFill>
        <p:spPr>
          <a:xfrm>
            <a:off x="9145143" y="3962400"/>
            <a:ext cx="6096762" cy="6096000"/>
          </a:xfrm>
          <a:prstGeom prst="rect">
            <a:avLst/>
          </a:prstGeom>
          <a:noFill/>
          <a:ln>
            <a:noFill/>
          </a:ln>
        </p:spPr>
      </p:pic>
      <p:sp>
        <p:nvSpPr>
          <p:cNvPr id="494" name="Google Shape;494;g2b229851fd9_0_446"/>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229851fd9_0_446"/>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229851fd9_0_446"/>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497" name="Google Shape;497;g2b229851fd9_0_446"/>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498" name="Google Shape;498;g2b229851fd9_0_446"/>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b229851fd9_0_446"/>
          <p:cNvPicPr preferRelativeResize="0"/>
          <p:nvPr/>
        </p:nvPicPr>
        <p:blipFill rotWithShape="1">
          <a:blip r:embed="rId10">
            <a:alphaModFix/>
          </a:blip>
          <a:srcRect b="0" l="0" r="0" t="0"/>
          <a:stretch/>
        </p:blipFill>
        <p:spPr>
          <a:xfrm>
            <a:off x="16219927" y="3962400"/>
            <a:ext cx="6096762" cy="6096000"/>
          </a:xfrm>
          <a:prstGeom prst="rect">
            <a:avLst/>
          </a:prstGeom>
          <a:noFill/>
          <a:ln>
            <a:noFill/>
          </a:ln>
        </p:spPr>
      </p:pic>
      <p:sp>
        <p:nvSpPr>
          <p:cNvPr id="500" name="Google Shape;500;g2b229851fd9_0_446"/>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b229851fd9_0_446"/>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b229851fd9_0_446"/>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503" name="Google Shape;503;g2b229851fd9_0_446"/>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508" name="Shape 508"/>
        <p:cNvGrpSpPr/>
        <p:nvPr/>
      </p:nvGrpSpPr>
      <p:grpSpPr>
        <a:xfrm>
          <a:off x="0" y="0"/>
          <a:ext cx="0" cy="0"/>
          <a:chOff x="0" y="0"/>
          <a:chExt cx="0" cy="0"/>
        </a:xfrm>
      </p:grpSpPr>
      <p:pic>
        <p:nvPicPr>
          <p:cNvPr descr=" " id="509" name="Google Shape;509;g2b229851fd9_0_475"/>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510" name="Google Shape;510;g2b229851fd9_0_475"/>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511" name="Google Shape;511;g2b229851fd9_0_475"/>
          <p:cNvPicPr preferRelativeResize="0"/>
          <p:nvPr/>
        </p:nvPicPr>
        <p:blipFill rotWithShape="1">
          <a:blip r:embed="rId5">
            <a:alphaModFix/>
          </a:blip>
          <a:srcRect b="0" l="0" r="0" t="0"/>
          <a:stretch/>
        </p:blipFill>
        <p:spPr>
          <a:xfrm>
            <a:off x="22269951" y="456307"/>
            <a:ext cx="1744068" cy="3922787"/>
          </a:xfrm>
          <a:prstGeom prst="rect">
            <a:avLst/>
          </a:prstGeom>
          <a:noFill/>
          <a:ln>
            <a:noFill/>
          </a:ln>
        </p:spPr>
      </p:pic>
      <p:pic>
        <p:nvPicPr>
          <p:cNvPr descr=" " id="512" name="Google Shape;512;g2b229851fd9_0_475"/>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513" name="Google Shape;513;g2b229851fd9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b229851fd9_0_4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5" name="Google Shape;515;g2b229851fd9_0_475"/>
          <p:cNvPicPr preferRelativeResize="0"/>
          <p:nvPr/>
        </p:nvPicPr>
        <p:blipFill rotWithShape="1">
          <a:blip r:embed="rId8">
            <a:alphaModFix/>
          </a:blip>
          <a:srcRect b="0" l="0" r="0" t="0"/>
          <a:stretch/>
        </p:blipFill>
        <p:spPr>
          <a:xfrm>
            <a:off x="1867133" y="1333500"/>
            <a:ext cx="7125591" cy="11061700"/>
          </a:xfrm>
          <a:prstGeom prst="rect">
            <a:avLst/>
          </a:prstGeom>
          <a:noFill/>
          <a:ln>
            <a:noFill/>
          </a:ln>
        </p:spPr>
      </p:pic>
      <p:sp>
        <p:nvSpPr>
          <p:cNvPr id="516" name="Google Shape;516;g2b229851fd9_0_475"/>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b229851fd9_0_475"/>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b229851fd9_0_475"/>
          <p:cNvPicPr preferRelativeResize="0"/>
          <p:nvPr/>
        </p:nvPicPr>
        <p:blipFill rotWithShape="1">
          <a:blip r:embed="rId9">
            <a:alphaModFix/>
          </a:blip>
          <a:srcRect b="0" l="0" r="0" t="0"/>
          <a:stretch/>
        </p:blipFill>
        <p:spPr>
          <a:xfrm>
            <a:off x="9767521" y="2108200"/>
            <a:ext cx="1016127" cy="1016000"/>
          </a:xfrm>
          <a:prstGeom prst="rect">
            <a:avLst/>
          </a:prstGeom>
          <a:noFill/>
          <a:ln>
            <a:noFill/>
          </a:ln>
        </p:spPr>
      </p:pic>
      <p:pic>
        <p:nvPicPr>
          <p:cNvPr descr=" " id="519" name="Google Shape;519;g2b229851fd9_0_475"/>
          <p:cNvPicPr preferRelativeResize="0"/>
          <p:nvPr/>
        </p:nvPicPr>
        <p:blipFill rotWithShape="1">
          <a:blip r:embed="rId10">
            <a:alphaModFix/>
          </a:blip>
          <a:srcRect b="0" l="0" r="0" t="0"/>
          <a:stretch/>
        </p:blipFill>
        <p:spPr>
          <a:xfrm>
            <a:off x="9883621" y="2285802"/>
            <a:ext cx="793849" cy="660797"/>
          </a:xfrm>
          <a:prstGeom prst="rect">
            <a:avLst/>
          </a:prstGeom>
          <a:noFill/>
          <a:ln>
            <a:noFill/>
          </a:ln>
        </p:spPr>
      </p:pic>
      <p:pic>
        <p:nvPicPr>
          <p:cNvPr descr=" " id="520" name="Google Shape;520;g2b229851fd9_0_475"/>
          <p:cNvPicPr preferRelativeResize="0"/>
          <p:nvPr/>
        </p:nvPicPr>
        <p:blipFill rotWithShape="1">
          <a:blip r:embed="rId11">
            <a:alphaModFix/>
          </a:blip>
          <a:srcRect b="0" l="0" r="0" t="0"/>
          <a:stretch/>
        </p:blipFill>
        <p:spPr>
          <a:xfrm>
            <a:off x="10237480" y="3429000"/>
            <a:ext cx="38105" cy="1625600"/>
          </a:xfrm>
          <a:prstGeom prst="rect">
            <a:avLst/>
          </a:prstGeom>
          <a:noFill/>
          <a:ln>
            <a:noFill/>
          </a:ln>
        </p:spPr>
      </p:pic>
      <p:sp>
        <p:nvSpPr>
          <p:cNvPr id="521" name="Google Shape;521;g2b229851fd9_0_475"/>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b229851fd9_0_475"/>
          <p:cNvPicPr preferRelativeResize="0"/>
          <p:nvPr/>
        </p:nvPicPr>
        <p:blipFill rotWithShape="1">
          <a:blip r:embed="rId9">
            <a:alphaModFix/>
          </a:blip>
          <a:srcRect b="0" l="0" r="0" t="0"/>
          <a:stretch/>
        </p:blipFill>
        <p:spPr>
          <a:xfrm>
            <a:off x="9767521" y="5359400"/>
            <a:ext cx="1016127" cy="1016000"/>
          </a:xfrm>
          <a:prstGeom prst="rect">
            <a:avLst/>
          </a:prstGeom>
          <a:noFill/>
          <a:ln>
            <a:noFill/>
          </a:ln>
        </p:spPr>
      </p:pic>
      <p:pic>
        <p:nvPicPr>
          <p:cNvPr descr=" " id="523" name="Google Shape;523;g2b229851fd9_0_475"/>
          <p:cNvPicPr preferRelativeResize="0"/>
          <p:nvPr/>
        </p:nvPicPr>
        <p:blipFill rotWithShape="1">
          <a:blip r:embed="rId12">
            <a:alphaModFix/>
          </a:blip>
          <a:srcRect b="0" l="0" r="0" t="0"/>
          <a:stretch/>
        </p:blipFill>
        <p:spPr>
          <a:xfrm>
            <a:off x="9831029" y="5581650"/>
            <a:ext cx="889111" cy="571500"/>
          </a:xfrm>
          <a:prstGeom prst="rect">
            <a:avLst/>
          </a:prstGeom>
          <a:noFill/>
          <a:ln>
            <a:noFill/>
          </a:ln>
        </p:spPr>
      </p:pic>
      <p:pic>
        <p:nvPicPr>
          <p:cNvPr descr=" " id="524" name="Google Shape;524;g2b229851fd9_0_475"/>
          <p:cNvPicPr preferRelativeResize="0"/>
          <p:nvPr/>
        </p:nvPicPr>
        <p:blipFill rotWithShape="1">
          <a:blip r:embed="rId11">
            <a:alphaModFix/>
          </a:blip>
          <a:srcRect b="0" l="0" r="0" t="0"/>
          <a:stretch/>
        </p:blipFill>
        <p:spPr>
          <a:xfrm>
            <a:off x="10237480" y="6680200"/>
            <a:ext cx="38105" cy="1625600"/>
          </a:xfrm>
          <a:prstGeom prst="rect">
            <a:avLst/>
          </a:prstGeom>
          <a:noFill/>
          <a:ln>
            <a:noFill/>
          </a:ln>
        </p:spPr>
      </p:pic>
      <p:sp>
        <p:nvSpPr>
          <p:cNvPr id="525" name="Google Shape;525;g2b229851fd9_0_475"/>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b229851fd9_0_475"/>
          <p:cNvPicPr preferRelativeResize="0"/>
          <p:nvPr/>
        </p:nvPicPr>
        <p:blipFill rotWithShape="1">
          <a:blip r:embed="rId9">
            <a:alphaModFix/>
          </a:blip>
          <a:srcRect b="0" l="0" r="0" t="0"/>
          <a:stretch/>
        </p:blipFill>
        <p:spPr>
          <a:xfrm>
            <a:off x="9767521" y="8610600"/>
            <a:ext cx="1016127" cy="1016000"/>
          </a:xfrm>
          <a:prstGeom prst="rect">
            <a:avLst/>
          </a:prstGeom>
          <a:noFill/>
          <a:ln>
            <a:noFill/>
          </a:ln>
        </p:spPr>
      </p:pic>
      <p:pic>
        <p:nvPicPr>
          <p:cNvPr descr=" " id="527" name="Google Shape;527;g2b229851fd9_0_475"/>
          <p:cNvPicPr preferRelativeResize="0"/>
          <p:nvPr/>
        </p:nvPicPr>
        <p:blipFill rotWithShape="1">
          <a:blip r:embed="rId13">
            <a:alphaModFix/>
          </a:blip>
          <a:srcRect b="0" l="0" r="0" t="0"/>
          <a:stretch/>
        </p:blipFill>
        <p:spPr>
          <a:xfrm>
            <a:off x="9938198" y="8709819"/>
            <a:ext cx="674772" cy="817662"/>
          </a:xfrm>
          <a:prstGeom prst="rect">
            <a:avLst/>
          </a:prstGeom>
          <a:noFill/>
          <a:ln>
            <a:noFill/>
          </a:ln>
        </p:spPr>
      </p:pic>
      <p:pic>
        <p:nvPicPr>
          <p:cNvPr descr=" " id="528" name="Google Shape;528;g2b229851fd9_0_475"/>
          <p:cNvPicPr preferRelativeResize="0"/>
          <p:nvPr/>
        </p:nvPicPr>
        <p:blipFill rotWithShape="1">
          <a:blip r:embed="rId11">
            <a:alphaModFix/>
          </a:blip>
          <a:srcRect b="0" l="0" r="0" t="0"/>
          <a:stretch/>
        </p:blipFill>
        <p:spPr>
          <a:xfrm>
            <a:off x="10237480" y="9931400"/>
            <a:ext cx="38105" cy="1625600"/>
          </a:xfrm>
          <a:prstGeom prst="rect">
            <a:avLst/>
          </a:prstGeom>
          <a:noFill/>
          <a:ln>
            <a:noFill/>
          </a:ln>
        </p:spPr>
      </p:pic>
      <p:sp>
        <p:nvSpPr>
          <p:cNvPr id="529" name="Google Shape;529;g2b229851fd9_0_475"/>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b229851fd9_0_475"/>
          <p:cNvPicPr preferRelativeResize="0"/>
          <p:nvPr/>
        </p:nvPicPr>
        <p:blipFill rotWithShape="1">
          <a:blip r:embed="rId9">
            <a:alphaModFix/>
          </a:blip>
          <a:srcRect b="0" l="0" r="0" t="0"/>
          <a:stretch/>
        </p:blipFill>
        <p:spPr>
          <a:xfrm>
            <a:off x="9767521" y="11861800"/>
            <a:ext cx="1016127" cy="1016000"/>
          </a:xfrm>
          <a:prstGeom prst="rect">
            <a:avLst/>
          </a:prstGeom>
          <a:noFill/>
          <a:ln>
            <a:noFill/>
          </a:ln>
        </p:spPr>
      </p:pic>
      <p:pic>
        <p:nvPicPr>
          <p:cNvPr descr=" " id="531" name="Google Shape;531;g2b229851fd9_0_475"/>
          <p:cNvPicPr preferRelativeResize="0"/>
          <p:nvPr/>
        </p:nvPicPr>
        <p:blipFill rotWithShape="1">
          <a:blip r:embed="rId14">
            <a:alphaModFix/>
          </a:blip>
          <a:srcRect b="0" l="0" r="0" t="0"/>
          <a:stretch/>
        </p:blipFill>
        <p:spPr>
          <a:xfrm>
            <a:off x="10061245" y="11925300"/>
            <a:ext cx="428679" cy="214313"/>
          </a:xfrm>
          <a:prstGeom prst="rect">
            <a:avLst/>
          </a:prstGeom>
          <a:noFill/>
          <a:ln>
            <a:noFill/>
          </a:ln>
        </p:spPr>
      </p:pic>
      <p:pic>
        <p:nvPicPr>
          <p:cNvPr descr=" " id="532" name="Google Shape;532;g2b229851fd9_0_475"/>
          <p:cNvPicPr preferRelativeResize="0"/>
          <p:nvPr/>
        </p:nvPicPr>
        <p:blipFill rotWithShape="1">
          <a:blip r:embed="rId15">
            <a:alphaModFix/>
          </a:blip>
          <a:srcRect b="0" l="0" r="0" t="0"/>
          <a:stretch/>
        </p:blipFill>
        <p:spPr>
          <a:xfrm>
            <a:off x="9842936" y="12124730"/>
            <a:ext cx="865296" cy="689570"/>
          </a:xfrm>
          <a:prstGeom prst="rect">
            <a:avLst/>
          </a:prstGeom>
          <a:noFill/>
          <a:ln>
            <a:noFill/>
          </a:ln>
        </p:spPr>
      </p:pic>
      <p:sp>
        <p:nvSpPr>
          <p:cNvPr id="533" name="Google Shape;533;g2b229851fd9_0_475"/>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34" name="Google Shape;534;g2b229851fd9_0_475"/>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35" name="Google Shape;535;g2b229851fd9_0_475"/>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36" name="Google Shape;536;g2b229851fd9_0_475"/>
          <p:cNvSpPr/>
          <p:nvPr/>
        </p:nvSpPr>
        <p:spPr>
          <a:xfrm>
            <a:off x="14225778" y="692150"/>
            <a:ext cx="8150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Family Memories</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30" name="Shape 30"/>
        <p:cNvGrpSpPr/>
        <p:nvPr/>
      </p:nvGrpSpPr>
      <p:grpSpPr>
        <a:xfrm>
          <a:off x="0" y="0"/>
          <a:ext cx="0" cy="0"/>
          <a:chOff x="0" y="0"/>
          <a:chExt cx="0" cy="0"/>
        </a:xfrm>
      </p:grpSpPr>
      <p:pic>
        <p:nvPicPr>
          <p:cNvPr descr=" " id="31" name="Google Shape;31;g2b229851fd9_0_14"/>
          <p:cNvPicPr preferRelativeResize="0"/>
          <p:nvPr/>
        </p:nvPicPr>
        <p:blipFill rotWithShape="1">
          <a:blip r:embed="rId3">
            <a:alphaModFix/>
          </a:blip>
          <a:srcRect b="0" l="0" r="0" t="0"/>
          <a:stretch/>
        </p:blipFill>
        <p:spPr>
          <a:xfrm>
            <a:off x="367445" y="474587"/>
            <a:ext cx="3923279" cy="1743849"/>
          </a:xfrm>
          <a:prstGeom prst="rect">
            <a:avLst/>
          </a:prstGeom>
          <a:noFill/>
          <a:ln>
            <a:noFill/>
          </a:ln>
        </p:spPr>
      </p:pic>
      <p:pic>
        <p:nvPicPr>
          <p:cNvPr descr=" " id="32" name="Google Shape;32;g2b229851fd9_0_14"/>
          <p:cNvPicPr preferRelativeResize="0"/>
          <p:nvPr/>
        </p:nvPicPr>
        <p:blipFill rotWithShape="1">
          <a:blip r:embed="rId4">
            <a:alphaModFix/>
          </a:blip>
          <a:srcRect b="0" l="0" r="0" t="0"/>
          <a:stretch/>
        </p:blipFill>
        <p:spPr>
          <a:xfrm>
            <a:off x="20077780" y="11505312"/>
            <a:ext cx="3923280" cy="1743721"/>
          </a:xfrm>
          <a:prstGeom prst="rect">
            <a:avLst/>
          </a:prstGeom>
          <a:noFill/>
          <a:ln>
            <a:noFill/>
          </a:ln>
        </p:spPr>
      </p:pic>
      <p:pic>
        <p:nvPicPr>
          <p:cNvPr descr=" " id="33" name="Google Shape;33;g2b229851fd9_0_14"/>
          <p:cNvPicPr preferRelativeResize="0"/>
          <p:nvPr/>
        </p:nvPicPr>
        <p:blipFill rotWithShape="1">
          <a:blip r:embed="rId5">
            <a:alphaModFix/>
          </a:blip>
          <a:srcRect b="0" l="0" r="0" t="0"/>
          <a:stretch/>
        </p:blipFill>
        <p:spPr>
          <a:xfrm>
            <a:off x="22269951" y="456299"/>
            <a:ext cx="1744068" cy="3922788"/>
          </a:xfrm>
          <a:prstGeom prst="rect">
            <a:avLst/>
          </a:prstGeom>
          <a:noFill/>
          <a:ln>
            <a:noFill/>
          </a:ln>
        </p:spPr>
      </p:pic>
      <p:pic>
        <p:nvPicPr>
          <p:cNvPr descr=" " id="34" name="Google Shape;34;g2b229851fd9_0_14"/>
          <p:cNvPicPr preferRelativeResize="0"/>
          <p:nvPr/>
        </p:nvPicPr>
        <p:blipFill rotWithShape="1">
          <a:blip r:embed="rId6">
            <a:alphaModFix/>
          </a:blip>
          <a:srcRect b="0" l="0" r="0" t="0"/>
          <a:stretch/>
        </p:blipFill>
        <p:spPr>
          <a:xfrm>
            <a:off x="378497" y="9338565"/>
            <a:ext cx="1743939" cy="3922788"/>
          </a:xfrm>
          <a:prstGeom prst="rect">
            <a:avLst/>
          </a:prstGeom>
          <a:noFill/>
          <a:ln>
            <a:noFill/>
          </a:ln>
        </p:spPr>
      </p:pic>
      <p:sp>
        <p:nvSpPr>
          <p:cNvPr id="35" name="Google Shape;35;g2b229851fd9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g2b229851fd9_0_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 name="Google Shape;37;g2b229851fd9_0_14"/>
          <p:cNvSpPr/>
          <p:nvPr/>
        </p:nvSpPr>
        <p:spPr>
          <a:xfrm>
            <a:off x="13273159" y="3962400"/>
            <a:ext cx="34380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12800"/>
              <a:buFont typeface="Marcellus"/>
              <a:buNone/>
            </a:pPr>
            <a:r>
              <a:rPr b="0" i="0" lang="en-US" sz="12800" u="none" cap="none" strike="noStrike">
                <a:solidFill>
                  <a:srgbClr val="DFCFC0"/>
                </a:solidFill>
                <a:latin typeface="Marcellus"/>
                <a:ea typeface="Marcellus"/>
                <a:cs typeface="Marcellus"/>
                <a:sym typeface="Marcellus"/>
              </a:rPr>
              <a:t>R.I.P</a:t>
            </a:r>
            <a:endParaRPr b="0" i="0" sz="12800" u="none" cap="none" strike="noStrike">
              <a:solidFill>
                <a:schemeClr val="dk1"/>
              </a:solidFill>
              <a:latin typeface="Calibri"/>
              <a:ea typeface="Calibri"/>
              <a:cs typeface="Calibri"/>
              <a:sym typeface="Calibri"/>
            </a:endParaRPr>
          </a:p>
        </p:txBody>
      </p:sp>
      <p:sp>
        <p:nvSpPr>
          <p:cNvPr id="38" name="Google Shape;38;g2b229851fd9_0_14"/>
          <p:cNvSpPr/>
          <p:nvPr/>
        </p:nvSpPr>
        <p:spPr>
          <a:xfrm>
            <a:off x="13273159" y="6959600"/>
            <a:ext cx="6943500" cy="351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9" name="Google Shape;39;g2b229851fd9_0_14"/>
          <p:cNvPicPr preferRelativeResize="0"/>
          <p:nvPr/>
        </p:nvPicPr>
        <p:blipFill rotWithShape="1">
          <a:blip r:embed="rId8">
            <a:alphaModFix/>
          </a:blip>
          <a:srcRect b="0" l="0" r="0" t="0"/>
          <a:stretch/>
        </p:blipFill>
        <p:spPr>
          <a:xfrm>
            <a:off x="3302413" y="2209800"/>
            <a:ext cx="8891111" cy="9296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541" name="Shape 541"/>
        <p:cNvGrpSpPr/>
        <p:nvPr/>
      </p:nvGrpSpPr>
      <p:grpSpPr>
        <a:xfrm>
          <a:off x="0" y="0"/>
          <a:ext cx="0" cy="0"/>
          <a:chOff x="0" y="0"/>
          <a:chExt cx="0" cy="0"/>
        </a:xfrm>
      </p:grpSpPr>
      <p:pic>
        <p:nvPicPr>
          <p:cNvPr descr=" " id="542" name="Google Shape;542;g2b229851fd9_0_507"/>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543" name="Google Shape;543;g2b229851fd9_0_507"/>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544" name="Google Shape;544;g2b229851fd9_0_507"/>
          <p:cNvPicPr preferRelativeResize="0"/>
          <p:nvPr/>
        </p:nvPicPr>
        <p:blipFill rotWithShape="1">
          <a:blip r:embed="rId5">
            <a:alphaModFix/>
          </a:blip>
          <a:srcRect b="0" l="0" r="0" t="0"/>
          <a:stretch/>
        </p:blipFill>
        <p:spPr>
          <a:xfrm>
            <a:off x="22269951" y="456307"/>
            <a:ext cx="1744068" cy="3922787"/>
          </a:xfrm>
          <a:prstGeom prst="rect">
            <a:avLst/>
          </a:prstGeom>
          <a:noFill/>
          <a:ln>
            <a:noFill/>
          </a:ln>
        </p:spPr>
      </p:pic>
      <p:pic>
        <p:nvPicPr>
          <p:cNvPr descr=" " id="545" name="Google Shape;545;g2b229851fd9_0_507"/>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546" name="Google Shape;546;g2b229851fd9_0_5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b229851fd9_0_50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48" name="Google Shape;548;g2b229851fd9_0_507"/>
          <p:cNvSpPr/>
          <p:nvPr/>
        </p:nvSpPr>
        <p:spPr>
          <a:xfrm>
            <a:off x="4293137" y="3467100"/>
            <a:ext cx="8315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549" name="Google Shape;549;g2b229851fd9_0_507"/>
          <p:cNvSpPr/>
          <p:nvPr/>
        </p:nvSpPr>
        <p:spPr>
          <a:xfrm>
            <a:off x="4293137"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50" name="Google Shape;550;g2b229851fd9_0_507"/>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51" name="Google Shape;551;g2b229851fd9_0_507"/>
          <p:cNvPicPr preferRelativeResize="0"/>
          <p:nvPr/>
        </p:nvPicPr>
        <p:blipFill rotWithShape="1">
          <a:blip r:embed="rId9">
            <a:alphaModFix/>
          </a:blip>
          <a:srcRect b="0" l="0" r="0" t="0"/>
          <a:stretch/>
        </p:blipFill>
        <p:spPr>
          <a:xfrm>
            <a:off x="14943455" y="3435350"/>
            <a:ext cx="5167608" cy="75962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44" name="Shape 44"/>
        <p:cNvGrpSpPr/>
        <p:nvPr/>
      </p:nvGrpSpPr>
      <p:grpSpPr>
        <a:xfrm>
          <a:off x="0" y="0"/>
          <a:ext cx="0" cy="0"/>
          <a:chOff x="0" y="0"/>
          <a:chExt cx="0" cy="0"/>
        </a:xfrm>
      </p:grpSpPr>
      <p:pic>
        <p:nvPicPr>
          <p:cNvPr descr=" " id="45" name="Google Shape;45;g2b229851fd9_0_27"/>
          <p:cNvPicPr preferRelativeResize="0"/>
          <p:nvPr/>
        </p:nvPicPr>
        <p:blipFill rotWithShape="1">
          <a:blip r:embed="rId3">
            <a:alphaModFix/>
          </a:blip>
          <a:srcRect b="0" l="0" r="0" t="0"/>
          <a:stretch/>
        </p:blipFill>
        <p:spPr>
          <a:xfrm>
            <a:off x="367445" y="474585"/>
            <a:ext cx="3923279" cy="1743850"/>
          </a:xfrm>
          <a:prstGeom prst="rect">
            <a:avLst/>
          </a:prstGeom>
          <a:noFill/>
          <a:ln>
            <a:noFill/>
          </a:ln>
        </p:spPr>
      </p:pic>
      <p:pic>
        <p:nvPicPr>
          <p:cNvPr descr=" " id="46" name="Google Shape;46;g2b229851fd9_0_27"/>
          <p:cNvPicPr preferRelativeResize="0"/>
          <p:nvPr/>
        </p:nvPicPr>
        <p:blipFill rotWithShape="1">
          <a:blip r:embed="rId4">
            <a:alphaModFix/>
          </a:blip>
          <a:srcRect b="0" l="0" r="0" t="0"/>
          <a:stretch/>
        </p:blipFill>
        <p:spPr>
          <a:xfrm>
            <a:off x="20077780" y="11505313"/>
            <a:ext cx="3923280" cy="1743723"/>
          </a:xfrm>
          <a:prstGeom prst="rect">
            <a:avLst/>
          </a:prstGeom>
          <a:noFill/>
          <a:ln>
            <a:noFill/>
          </a:ln>
        </p:spPr>
      </p:pic>
      <p:pic>
        <p:nvPicPr>
          <p:cNvPr descr=" " id="47" name="Google Shape;47;g2b229851fd9_0_27"/>
          <p:cNvPicPr preferRelativeResize="0"/>
          <p:nvPr/>
        </p:nvPicPr>
        <p:blipFill rotWithShape="1">
          <a:blip r:embed="rId5">
            <a:alphaModFix/>
          </a:blip>
          <a:srcRect b="0" l="0" r="0" t="0"/>
          <a:stretch/>
        </p:blipFill>
        <p:spPr>
          <a:xfrm>
            <a:off x="22269951" y="456298"/>
            <a:ext cx="1744068" cy="3922790"/>
          </a:xfrm>
          <a:prstGeom prst="rect">
            <a:avLst/>
          </a:prstGeom>
          <a:noFill/>
          <a:ln>
            <a:noFill/>
          </a:ln>
        </p:spPr>
      </p:pic>
      <p:pic>
        <p:nvPicPr>
          <p:cNvPr descr=" " id="48" name="Google Shape;48;g2b229851fd9_0_27"/>
          <p:cNvPicPr preferRelativeResize="0"/>
          <p:nvPr/>
        </p:nvPicPr>
        <p:blipFill rotWithShape="1">
          <a:blip r:embed="rId6">
            <a:alphaModFix/>
          </a:blip>
          <a:srcRect b="0" l="0" r="0" t="0"/>
          <a:stretch/>
        </p:blipFill>
        <p:spPr>
          <a:xfrm>
            <a:off x="378497" y="9338565"/>
            <a:ext cx="1743939" cy="3922787"/>
          </a:xfrm>
          <a:prstGeom prst="rect">
            <a:avLst/>
          </a:prstGeom>
          <a:noFill/>
          <a:ln>
            <a:noFill/>
          </a:ln>
        </p:spPr>
      </p:pic>
      <p:sp>
        <p:nvSpPr>
          <p:cNvPr id="49" name="Google Shape;49;g2b229851fd9_0_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b229851fd9_0_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 name="Google Shape;51;g2b229851fd9_0_27"/>
          <p:cNvSpPr/>
          <p:nvPr/>
        </p:nvSpPr>
        <p:spPr>
          <a:xfrm>
            <a:off x="5696662" y="920750"/>
            <a:ext cx="135483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12800"/>
              <a:buFont typeface="Marcellus"/>
              <a:buNone/>
            </a:pPr>
            <a:r>
              <a:rPr b="0" i="0" lang="en-US" sz="12800" u="none" cap="none" strike="noStrike">
                <a:solidFill>
                  <a:srgbClr val="DFCFC0"/>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sp>
        <p:nvSpPr>
          <p:cNvPr id="52" name="Google Shape;52;g2b229851fd9_0_27"/>
          <p:cNvSpPr/>
          <p:nvPr/>
        </p:nvSpPr>
        <p:spPr>
          <a:xfrm>
            <a:off x="8738692" y="43053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b229851fd9_0_27"/>
          <p:cNvSpPr/>
          <p:nvPr/>
        </p:nvSpPr>
        <p:spPr>
          <a:xfrm>
            <a:off x="8738692" y="4305300"/>
            <a:ext cx="1625700" cy="1625700"/>
          </a:xfrm>
          <a:prstGeom prst="roundRect">
            <a:avLst>
              <a:gd fmla="val 781313" name="adj"/>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b229851fd9_0_27"/>
          <p:cNvSpPr/>
          <p:nvPr/>
        </p:nvSpPr>
        <p:spPr>
          <a:xfrm>
            <a:off x="9113389" y="46355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55" name="Google Shape;55;g2b229851fd9_0_27"/>
          <p:cNvSpPr/>
          <p:nvPr/>
        </p:nvSpPr>
        <p:spPr>
          <a:xfrm>
            <a:off x="8738692" y="61341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229851fd9_0_27"/>
          <p:cNvSpPr/>
          <p:nvPr/>
        </p:nvSpPr>
        <p:spPr>
          <a:xfrm>
            <a:off x="8738692" y="61341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About Him</a:t>
            </a:r>
            <a:endParaRPr b="0" i="0" sz="4800" u="none" cap="none" strike="noStrike">
              <a:solidFill>
                <a:schemeClr val="dk1"/>
              </a:solidFill>
              <a:latin typeface="Calibri"/>
              <a:ea typeface="Calibri"/>
              <a:cs typeface="Calibri"/>
              <a:sym typeface="Calibri"/>
            </a:endParaRPr>
          </a:p>
        </p:txBody>
      </p:sp>
      <p:sp>
        <p:nvSpPr>
          <p:cNvPr id="57" name="Google Shape;57;g2b229851fd9_0_27"/>
          <p:cNvSpPr/>
          <p:nvPr/>
        </p:nvSpPr>
        <p:spPr>
          <a:xfrm>
            <a:off x="8738692" y="6997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8" name="Google Shape;58;g2b229851fd9_0_27"/>
          <p:cNvSpPr/>
          <p:nvPr/>
        </p:nvSpPr>
        <p:spPr>
          <a:xfrm>
            <a:off x="8738692" y="89408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b229851fd9_0_27"/>
          <p:cNvSpPr/>
          <p:nvPr/>
        </p:nvSpPr>
        <p:spPr>
          <a:xfrm>
            <a:off x="8738692" y="8940800"/>
            <a:ext cx="1625700" cy="16257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b229851fd9_0_27"/>
          <p:cNvSpPr/>
          <p:nvPr/>
        </p:nvSpPr>
        <p:spPr>
          <a:xfrm>
            <a:off x="9037180" y="92710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61" name="Google Shape;61;g2b229851fd9_0_27"/>
          <p:cNvSpPr/>
          <p:nvPr/>
        </p:nvSpPr>
        <p:spPr>
          <a:xfrm>
            <a:off x="8738692" y="107696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229851fd9_0_27"/>
          <p:cNvSpPr/>
          <p:nvPr/>
        </p:nvSpPr>
        <p:spPr>
          <a:xfrm>
            <a:off x="8738692" y="107696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Memories</a:t>
            </a:r>
            <a:endParaRPr b="0" i="0" sz="4800" u="none" cap="none" strike="noStrike">
              <a:solidFill>
                <a:schemeClr val="dk1"/>
              </a:solidFill>
              <a:latin typeface="Calibri"/>
              <a:ea typeface="Calibri"/>
              <a:cs typeface="Calibri"/>
              <a:sym typeface="Calibri"/>
            </a:endParaRPr>
          </a:p>
        </p:txBody>
      </p:sp>
      <p:sp>
        <p:nvSpPr>
          <p:cNvPr id="63" name="Google Shape;63;g2b229851fd9_0_27"/>
          <p:cNvSpPr/>
          <p:nvPr/>
        </p:nvSpPr>
        <p:spPr>
          <a:xfrm>
            <a:off x="8738692" y="11633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4" name="Google Shape;64;g2b229851fd9_0_27"/>
          <p:cNvSpPr/>
          <p:nvPr/>
        </p:nvSpPr>
        <p:spPr>
          <a:xfrm>
            <a:off x="16054807" y="43053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b229851fd9_0_27"/>
          <p:cNvSpPr/>
          <p:nvPr/>
        </p:nvSpPr>
        <p:spPr>
          <a:xfrm>
            <a:off x="16054807" y="4305300"/>
            <a:ext cx="1625700" cy="16257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229851fd9_0_27"/>
          <p:cNvSpPr/>
          <p:nvPr/>
        </p:nvSpPr>
        <p:spPr>
          <a:xfrm>
            <a:off x="16365995" y="46355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67" name="Google Shape;67;g2b229851fd9_0_27"/>
          <p:cNvSpPr/>
          <p:nvPr/>
        </p:nvSpPr>
        <p:spPr>
          <a:xfrm>
            <a:off x="16054807" y="61341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229851fd9_0_27"/>
          <p:cNvSpPr/>
          <p:nvPr/>
        </p:nvSpPr>
        <p:spPr>
          <a:xfrm>
            <a:off x="16054807" y="61341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Achievements</a:t>
            </a:r>
            <a:endParaRPr b="0" i="0" sz="4800" u="none" cap="none" strike="noStrike">
              <a:solidFill>
                <a:schemeClr val="dk1"/>
              </a:solidFill>
              <a:latin typeface="Calibri"/>
              <a:ea typeface="Calibri"/>
              <a:cs typeface="Calibri"/>
              <a:sym typeface="Calibri"/>
            </a:endParaRPr>
          </a:p>
        </p:txBody>
      </p:sp>
      <p:sp>
        <p:nvSpPr>
          <p:cNvPr id="69" name="Google Shape;69;g2b229851fd9_0_27"/>
          <p:cNvSpPr/>
          <p:nvPr/>
        </p:nvSpPr>
        <p:spPr>
          <a:xfrm>
            <a:off x="16054807" y="6997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70" name="Google Shape;70;g2b229851fd9_0_27"/>
          <p:cNvSpPr/>
          <p:nvPr/>
        </p:nvSpPr>
        <p:spPr>
          <a:xfrm>
            <a:off x="16054807" y="89408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b229851fd9_0_27"/>
          <p:cNvSpPr/>
          <p:nvPr/>
        </p:nvSpPr>
        <p:spPr>
          <a:xfrm>
            <a:off x="16054807" y="8940800"/>
            <a:ext cx="1625700" cy="1625700"/>
          </a:xfrm>
          <a:prstGeom prst="roundRect">
            <a:avLst>
              <a:gd fmla="val 781313" name="adj"/>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229851fd9_0_27"/>
          <p:cNvSpPr/>
          <p:nvPr/>
        </p:nvSpPr>
        <p:spPr>
          <a:xfrm>
            <a:off x="16340592" y="92710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6C0AF"/>
              </a:buClr>
              <a:buSzPts val="4800"/>
              <a:buFont typeface="Marcellus"/>
              <a:buNone/>
            </a:pPr>
            <a:r>
              <a:rPr b="0" i="0" lang="en-US" sz="4800" u="none" cap="none" strike="noStrike">
                <a:solidFill>
                  <a:srgbClr val="D6C0AF"/>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73" name="Google Shape;73;g2b229851fd9_0_27"/>
          <p:cNvSpPr/>
          <p:nvPr/>
        </p:nvSpPr>
        <p:spPr>
          <a:xfrm>
            <a:off x="16054807" y="107696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229851fd9_0_27"/>
          <p:cNvSpPr/>
          <p:nvPr/>
        </p:nvSpPr>
        <p:spPr>
          <a:xfrm>
            <a:off x="16054807" y="107696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The family</a:t>
            </a:r>
            <a:endParaRPr b="0" i="0" sz="4800" u="none" cap="none" strike="noStrike">
              <a:solidFill>
                <a:schemeClr val="dk1"/>
              </a:solidFill>
              <a:latin typeface="Calibri"/>
              <a:ea typeface="Calibri"/>
              <a:cs typeface="Calibri"/>
              <a:sym typeface="Calibri"/>
            </a:endParaRPr>
          </a:p>
        </p:txBody>
      </p:sp>
      <p:sp>
        <p:nvSpPr>
          <p:cNvPr id="75" name="Google Shape;75;g2b229851fd9_0_27"/>
          <p:cNvSpPr/>
          <p:nvPr/>
        </p:nvSpPr>
        <p:spPr>
          <a:xfrm>
            <a:off x="16054807" y="11633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6" name="Google Shape;76;g2b229851fd9_0_27"/>
          <p:cNvPicPr preferRelativeResize="0"/>
          <p:nvPr/>
        </p:nvPicPr>
        <p:blipFill rotWithShape="1">
          <a:blip r:embed="rId8">
            <a:alphaModFix/>
          </a:blip>
          <a:srcRect b="0" l="0" r="0" t="0"/>
          <a:stretch/>
        </p:blipFill>
        <p:spPr>
          <a:xfrm>
            <a:off x="2337092" y="5118100"/>
            <a:ext cx="4547168" cy="5727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81" name="Shape 81"/>
        <p:cNvGrpSpPr/>
        <p:nvPr/>
      </p:nvGrpSpPr>
      <p:grpSpPr>
        <a:xfrm>
          <a:off x="0" y="0"/>
          <a:ext cx="0" cy="0"/>
          <a:chOff x="0" y="0"/>
          <a:chExt cx="0" cy="0"/>
        </a:xfrm>
      </p:grpSpPr>
      <p:pic>
        <p:nvPicPr>
          <p:cNvPr descr=" " id="82" name="Google Shape;82;g2b229851fd9_0_63"/>
          <p:cNvPicPr preferRelativeResize="0"/>
          <p:nvPr/>
        </p:nvPicPr>
        <p:blipFill rotWithShape="1">
          <a:blip r:embed="rId3">
            <a:alphaModFix/>
          </a:blip>
          <a:srcRect b="0" l="0" r="0" t="0"/>
          <a:stretch/>
        </p:blipFill>
        <p:spPr>
          <a:xfrm>
            <a:off x="367445" y="474585"/>
            <a:ext cx="3923279" cy="1743850"/>
          </a:xfrm>
          <a:prstGeom prst="rect">
            <a:avLst/>
          </a:prstGeom>
          <a:noFill/>
          <a:ln>
            <a:noFill/>
          </a:ln>
        </p:spPr>
      </p:pic>
      <p:pic>
        <p:nvPicPr>
          <p:cNvPr descr=" " id="83" name="Google Shape;83;g2b229851fd9_0_63"/>
          <p:cNvPicPr preferRelativeResize="0"/>
          <p:nvPr/>
        </p:nvPicPr>
        <p:blipFill rotWithShape="1">
          <a:blip r:embed="rId4">
            <a:alphaModFix/>
          </a:blip>
          <a:srcRect b="0" l="0" r="0" t="0"/>
          <a:stretch/>
        </p:blipFill>
        <p:spPr>
          <a:xfrm>
            <a:off x="20077780" y="11505313"/>
            <a:ext cx="3923280" cy="1743720"/>
          </a:xfrm>
          <a:prstGeom prst="rect">
            <a:avLst/>
          </a:prstGeom>
          <a:noFill/>
          <a:ln>
            <a:noFill/>
          </a:ln>
        </p:spPr>
      </p:pic>
      <p:pic>
        <p:nvPicPr>
          <p:cNvPr descr=" " id="84" name="Google Shape;84;g2b229851fd9_0_63"/>
          <p:cNvPicPr preferRelativeResize="0"/>
          <p:nvPr/>
        </p:nvPicPr>
        <p:blipFill rotWithShape="1">
          <a:blip r:embed="rId5">
            <a:alphaModFix/>
          </a:blip>
          <a:srcRect b="0" l="0" r="0" t="0"/>
          <a:stretch/>
        </p:blipFill>
        <p:spPr>
          <a:xfrm>
            <a:off x="22269951" y="456298"/>
            <a:ext cx="1744068" cy="3922790"/>
          </a:xfrm>
          <a:prstGeom prst="rect">
            <a:avLst/>
          </a:prstGeom>
          <a:noFill/>
          <a:ln>
            <a:noFill/>
          </a:ln>
        </p:spPr>
      </p:pic>
      <p:pic>
        <p:nvPicPr>
          <p:cNvPr descr=" " id="85" name="Google Shape;85;g2b229851fd9_0_63"/>
          <p:cNvPicPr preferRelativeResize="0"/>
          <p:nvPr/>
        </p:nvPicPr>
        <p:blipFill rotWithShape="1">
          <a:blip r:embed="rId6">
            <a:alphaModFix/>
          </a:blip>
          <a:srcRect b="0" l="0" r="0" t="0"/>
          <a:stretch/>
        </p:blipFill>
        <p:spPr>
          <a:xfrm>
            <a:off x="378497" y="9338562"/>
            <a:ext cx="1743939" cy="3922787"/>
          </a:xfrm>
          <a:prstGeom prst="rect">
            <a:avLst/>
          </a:prstGeom>
          <a:noFill/>
          <a:ln>
            <a:noFill/>
          </a:ln>
        </p:spPr>
      </p:pic>
      <p:sp>
        <p:nvSpPr>
          <p:cNvPr id="86" name="Google Shape;86;g2b229851fd9_0_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b229851fd9_0_6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88" name="Google Shape;88;g2b229851fd9_0_63"/>
          <p:cNvSpPr/>
          <p:nvPr/>
        </p:nvSpPr>
        <p:spPr>
          <a:xfrm>
            <a:off x="8160770" y="3937000"/>
            <a:ext cx="80781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b229851fd9_0_63"/>
          <p:cNvSpPr/>
          <p:nvPr/>
        </p:nvSpPr>
        <p:spPr>
          <a:xfrm>
            <a:off x="7889803" y="3937000"/>
            <a:ext cx="8620200" cy="463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FCFC0"/>
              </a:buClr>
              <a:buSzPts val="12800"/>
              <a:buFont typeface="Marcellus"/>
              <a:buNone/>
            </a:pPr>
            <a:r>
              <a:rPr b="0" i="0" lang="en-US" sz="12800" u="none" cap="none" strike="noStrike">
                <a:solidFill>
                  <a:srgbClr val="DFCFC0"/>
                </a:solidFill>
                <a:latin typeface="Marcellus"/>
                <a:ea typeface="Marcellus"/>
                <a:cs typeface="Marcellus"/>
                <a:sym typeface="Marcellus"/>
              </a:rPr>
              <a:t>01</a:t>
            </a:r>
            <a:endParaRPr b="0" i="0" sz="1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DFCFC0"/>
              </a:buClr>
              <a:buSzPts val="12800"/>
              <a:buFont typeface="Marcellus"/>
              <a:buNone/>
            </a:pPr>
            <a:r>
              <a:rPr b="0" i="0" lang="en-US" sz="12800" u="none" cap="none" strike="noStrike">
                <a:solidFill>
                  <a:srgbClr val="DFCFC0"/>
                </a:solidFill>
                <a:latin typeface="Marcellus"/>
                <a:ea typeface="Marcellus"/>
                <a:cs typeface="Marcellus"/>
                <a:sym typeface="Marcellus"/>
              </a:rPr>
              <a:t>About Him</a:t>
            </a:r>
            <a:endParaRPr b="0" i="0" sz="12800" u="none" cap="none" strike="noStrike">
              <a:solidFill>
                <a:schemeClr val="dk1"/>
              </a:solidFill>
              <a:latin typeface="Calibri"/>
              <a:ea typeface="Calibri"/>
              <a:cs typeface="Calibri"/>
              <a:sym typeface="Calibri"/>
            </a:endParaRPr>
          </a:p>
        </p:txBody>
      </p:sp>
      <p:sp>
        <p:nvSpPr>
          <p:cNvPr id="90" name="Google Shape;90;g2b229851fd9_0_63"/>
          <p:cNvSpPr/>
          <p:nvPr/>
        </p:nvSpPr>
        <p:spPr>
          <a:xfrm>
            <a:off x="8093028" y="8331200"/>
            <a:ext cx="8213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95" name="Shape 95"/>
        <p:cNvGrpSpPr/>
        <p:nvPr/>
      </p:nvGrpSpPr>
      <p:grpSpPr>
        <a:xfrm>
          <a:off x="0" y="0"/>
          <a:ext cx="0" cy="0"/>
          <a:chOff x="0" y="0"/>
          <a:chExt cx="0" cy="0"/>
        </a:xfrm>
      </p:grpSpPr>
      <p:pic>
        <p:nvPicPr>
          <p:cNvPr descr=" " id="96" name="Google Shape;96;g2b229851fd9_0_76"/>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97" name="Google Shape;97;g2b229851fd9_0_76"/>
          <p:cNvPicPr preferRelativeResize="0"/>
          <p:nvPr/>
        </p:nvPicPr>
        <p:blipFill rotWithShape="1">
          <a:blip r:embed="rId4">
            <a:alphaModFix/>
          </a:blip>
          <a:srcRect b="0" l="0" r="0" t="0"/>
          <a:stretch/>
        </p:blipFill>
        <p:spPr>
          <a:xfrm>
            <a:off x="20077780" y="11505313"/>
            <a:ext cx="3923280" cy="1743720"/>
          </a:xfrm>
          <a:prstGeom prst="rect">
            <a:avLst/>
          </a:prstGeom>
          <a:noFill/>
          <a:ln>
            <a:noFill/>
          </a:ln>
        </p:spPr>
      </p:pic>
      <p:pic>
        <p:nvPicPr>
          <p:cNvPr descr=" " id="98" name="Google Shape;98;g2b229851fd9_0_76"/>
          <p:cNvPicPr preferRelativeResize="0"/>
          <p:nvPr/>
        </p:nvPicPr>
        <p:blipFill rotWithShape="1">
          <a:blip r:embed="rId5">
            <a:alphaModFix/>
          </a:blip>
          <a:srcRect b="0" l="0" r="0" t="0"/>
          <a:stretch/>
        </p:blipFill>
        <p:spPr>
          <a:xfrm>
            <a:off x="22269951" y="456301"/>
            <a:ext cx="1744068" cy="3922787"/>
          </a:xfrm>
          <a:prstGeom prst="rect">
            <a:avLst/>
          </a:prstGeom>
          <a:noFill/>
          <a:ln>
            <a:noFill/>
          </a:ln>
        </p:spPr>
      </p:pic>
      <p:pic>
        <p:nvPicPr>
          <p:cNvPr descr=" " id="99" name="Google Shape;99;g2b229851fd9_0_76"/>
          <p:cNvPicPr preferRelativeResize="0"/>
          <p:nvPr/>
        </p:nvPicPr>
        <p:blipFill rotWithShape="1">
          <a:blip r:embed="rId6">
            <a:alphaModFix/>
          </a:blip>
          <a:srcRect b="0" l="0" r="0" t="0"/>
          <a:stretch/>
        </p:blipFill>
        <p:spPr>
          <a:xfrm>
            <a:off x="378497" y="9338562"/>
            <a:ext cx="1743939" cy="3922787"/>
          </a:xfrm>
          <a:prstGeom prst="rect">
            <a:avLst/>
          </a:prstGeom>
          <a:noFill/>
          <a:ln>
            <a:noFill/>
          </a:ln>
        </p:spPr>
      </p:pic>
      <p:sp>
        <p:nvSpPr>
          <p:cNvPr id="100" name="Google Shape;100;g2b229851fd9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b229851fd9_0_7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2" name="Google Shape;102;g2b229851fd9_0_76"/>
          <p:cNvSpPr/>
          <p:nvPr/>
        </p:nvSpPr>
        <p:spPr>
          <a:xfrm>
            <a:off x="2959470" y="2432050"/>
            <a:ext cx="1479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103" name="Google Shape;103;g2b229851fd9_0_7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4" name="Google Shape;104;g2b229851fd9_0_7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109" name="Shape 109"/>
        <p:cNvGrpSpPr/>
        <p:nvPr/>
      </p:nvGrpSpPr>
      <p:grpSpPr>
        <a:xfrm>
          <a:off x="0" y="0"/>
          <a:ext cx="0" cy="0"/>
          <a:chOff x="0" y="0"/>
          <a:chExt cx="0" cy="0"/>
        </a:xfrm>
      </p:grpSpPr>
      <p:pic>
        <p:nvPicPr>
          <p:cNvPr descr=" " id="110" name="Google Shape;110;g2b229851fd9_0_89"/>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111" name="Google Shape;111;g2b229851fd9_0_89"/>
          <p:cNvPicPr preferRelativeResize="0"/>
          <p:nvPr/>
        </p:nvPicPr>
        <p:blipFill rotWithShape="1">
          <a:blip r:embed="rId4">
            <a:alphaModFix/>
          </a:blip>
          <a:srcRect b="0" l="0" r="0" t="0"/>
          <a:stretch/>
        </p:blipFill>
        <p:spPr>
          <a:xfrm>
            <a:off x="20077780" y="11505313"/>
            <a:ext cx="3923280" cy="1743720"/>
          </a:xfrm>
          <a:prstGeom prst="rect">
            <a:avLst/>
          </a:prstGeom>
          <a:noFill/>
          <a:ln>
            <a:noFill/>
          </a:ln>
        </p:spPr>
      </p:pic>
      <p:pic>
        <p:nvPicPr>
          <p:cNvPr descr=" " id="112" name="Google Shape;112;g2b229851fd9_0_89"/>
          <p:cNvPicPr preferRelativeResize="0"/>
          <p:nvPr/>
        </p:nvPicPr>
        <p:blipFill rotWithShape="1">
          <a:blip r:embed="rId5">
            <a:alphaModFix/>
          </a:blip>
          <a:srcRect b="0" l="0" r="0" t="0"/>
          <a:stretch/>
        </p:blipFill>
        <p:spPr>
          <a:xfrm>
            <a:off x="22269951" y="456301"/>
            <a:ext cx="1744068" cy="3922787"/>
          </a:xfrm>
          <a:prstGeom prst="rect">
            <a:avLst/>
          </a:prstGeom>
          <a:noFill/>
          <a:ln>
            <a:noFill/>
          </a:ln>
        </p:spPr>
      </p:pic>
      <p:pic>
        <p:nvPicPr>
          <p:cNvPr descr=" " id="113" name="Google Shape;113;g2b229851fd9_0_89"/>
          <p:cNvPicPr preferRelativeResize="0"/>
          <p:nvPr/>
        </p:nvPicPr>
        <p:blipFill rotWithShape="1">
          <a:blip r:embed="rId6">
            <a:alphaModFix/>
          </a:blip>
          <a:srcRect b="0" l="0" r="0" t="0"/>
          <a:stretch/>
        </p:blipFill>
        <p:spPr>
          <a:xfrm>
            <a:off x="378497" y="9338562"/>
            <a:ext cx="1743939" cy="3922787"/>
          </a:xfrm>
          <a:prstGeom prst="rect">
            <a:avLst/>
          </a:prstGeom>
          <a:noFill/>
          <a:ln>
            <a:noFill/>
          </a:ln>
        </p:spPr>
      </p:pic>
      <p:pic>
        <p:nvPicPr>
          <p:cNvPr descr=" " id="114" name="Google Shape;114;g2b229851fd9_0_89"/>
          <p:cNvPicPr preferRelativeResize="0"/>
          <p:nvPr/>
        </p:nvPicPr>
        <p:blipFill rotWithShape="1">
          <a:blip r:embed="rId7">
            <a:alphaModFix/>
          </a:blip>
          <a:srcRect b="0" l="0" r="0" t="0"/>
          <a:stretch/>
        </p:blipFill>
        <p:spPr>
          <a:xfrm>
            <a:off x="23370921" y="10515600"/>
            <a:ext cx="1016127" cy="3200400"/>
          </a:xfrm>
          <a:prstGeom prst="rect">
            <a:avLst/>
          </a:prstGeom>
          <a:noFill/>
          <a:ln>
            <a:noFill/>
          </a:ln>
        </p:spPr>
      </p:pic>
      <p:sp>
        <p:nvSpPr>
          <p:cNvPr id="115" name="Google Shape;115;g2b229851fd9_0_89"/>
          <p:cNvSpPr/>
          <p:nvPr/>
        </p:nvSpPr>
        <p:spPr>
          <a:xfrm>
            <a:off x="1905238" y="5664200"/>
            <a:ext cx="9869100" cy="48513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b229851fd9_0_89"/>
          <p:cNvSpPr/>
          <p:nvPr/>
        </p:nvSpPr>
        <p:spPr>
          <a:xfrm>
            <a:off x="6026903" y="5969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b229851fd9_0_89"/>
          <p:cNvPicPr preferRelativeResize="0"/>
          <p:nvPr/>
        </p:nvPicPr>
        <p:blipFill rotWithShape="1">
          <a:blip r:embed="rId8">
            <a:alphaModFix/>
          </a:blip>
          <a:srcRect b="0" l="0" r="0" t="0"/>
          <a:stretch/>
        </p:blipFill>
        <p:spPr>
          <a:xfrm>
            <a:off x="6026903" y="5969000"/>
            <a:ext cx="1625803" cy="1625600"/>
          </a:xfrm>
          <a:prstGeom prst="rect">
            <a:avLst/>
          </a:prstGeom>
          <a:noFill/>
          <a:ln>
            <a:noFill/>
          </a:ln>
        </p:spPr>
      </p:pic>
      <p:pic>
        <p:nvPicPr>
          <p:cNvPr descr=" " id="118" name="Google Shape;118;g2b229851fd9_0_89"/>
          <p:cNvPicPr preferRelativeResize="0"/>
          <p:nvPr/>
        </p:nvPicPr>
        <p:blipFill rotWithShape="1">
          <a:blip r:embed="rId9">
            <a:alphaModFix/>
          </a:blip>
          <a:srcRect b="0" l="0" r="0" t="0"/>
          <a:stretch/>
        </p:blipFill>
        <p:spPr>
          <a:xfrm>
            <a:off x="6192145" y="6134261"/>
            <a:ext cx="1295481" cy="1294923"/>
          </a:xfrm>
          <a:prstGeom prst="rect">
            <a:avLst/>
          </a:prstGeom>
          <a:noFill/>
          <a:ln>
            <a:noFill/>
          </a:ln>
        </p:spPr>
      </p:pic>
      <p:sp>
        <p:nvSpPr>
          <p:cNvPr id="119" name="Google Shape;119;g2b229851fd9_0_89"/>
          <p:cNvSpPr/>
          <p:nvPr/>
        </p:nvSpPr>
        <p:spPr>
          <a:xfrm>
            <a:off x="2311689" y="78994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b229851fd9_0_89"/>
          <p:cNvSpPr/>
          <p:nvPr/>
        </p:nvSpPr>
        <p:spPr>
          <a:xfrm>
            <a:off x="2210076" y="78994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21" name="Google Shape;121;g2b229851fd9_0_89"/>
          <p:cNvSpPr/>
          <p:nvPr/>
        </p:nvSpPr>
        <p:spPr>
          <a:xfrm>
            <a:off x="2243947" y="8763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2" name="Google Shape;122;g2b229851fd9_0_89"/>
          <p:cNvSpPr/>
          <p:nvPr/>
        </p:nvSpPr>
        <p:spPr>
          <a:xfrm>
            <a:off x="12612676" y="5613400"/>
            <a:ext cx="9869100" cy="48513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b229851fd9_0_89"/>
          <p:cNvSpPr/>
          <p:nvPr/>
        </p:nvSpPr>
        <p:spPr>
          <a:xfrm>
            <a:off x="16734342" y="5918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b229851fd9_0_89"/>
          <p:cNvPicPr preferRelativeResize="0"/>
          <p:nvPr/>
        </p:nvPicPr>
        <p:blipFill rotWithShape="1">
          <a:blip r:embed="rId8">
            <a:alphaModFix/>
          </a:blip>
          <a:srcRect b="0" l="0" r="0" t="0"/>
          <a:stretch/>
        </p:blipFill>
        <p:spPr>
          <a:xfrm>
            <a:off x="16734342" y="5918200"/>
            <a:ext cx="1625803" cy="1625600"/>
          </a:xfrm>
          <a:prstGeom prst="rect">
            <a:avLst/>
          </a:prstGeom>
          <a:noFill/>
          <a:ln>
            <a:noFill/>
          </a:ln>
        </p:spPr>
      </p:pic>
      <p:pic>
        <p:nvPicPr>
          <p:cNvPr descr=" " id="125" name="Google Shape;125;g2b229851fd9_0_89"/>
          <p:cNvPicPr preferRelativeResize="0"/>
          <p:nvPr/>
        </p:nvPicPr>
        <p:blipFill rotWithShape="1">
          <a:blip r:embed="rId10">
            <a:alphaModFix/>
          </a:blip>
          <a:srcRect b="0" l="0" r="0" t="0"/>
          <a:stretch/>
        </p:blipFill>
        <p:spPr>
          <a:xfrm>
            <a:off x="16886761" y="6146800"/>
            <a:ext cx="1244756" cy="1219200"/>
          </a:xfrm>
          <a:prstGeom prst="rect">
            <a:avLst/>
          </a:prstGeom>
          <a:noFill/>
          <a:ln>
            <a:noFill/>
          </a:ln>
        </p:spPr>
      </p:pic>
      <p:sp>
        <p:nvSpPr>
          <p:cNvPr id="126" name="Google Shape;126;g2b229851fd9_0_89"/>
          <p:cNvSpPr/>
          <p:nvPr/>
        </p:nvSpPr>
        <p:spPr>
          <a:xfrm>
            <a:off x="13019127" y="7848600"/>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229851fd9_0_89"/>
          <p:cNvSpPr/>
          <p:nvPr/>
        </p:nvSpPr>
        <p:spPr>
          <a:xfrm>
            <a:off x="12917514" y="7848600"/>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28" name="Google Shape;128;g2b229851fd9_0_89"/>
          <p:cNvSpPr/>
          <p:nvPr/>
        </p:nvSpPr>
        <p:spPr>
          <a:xfrm>
            <a:off x="12951385" y="87122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
        <p:nvSpPr>
          <p:cNvPr id="129" name="Google Shape;129;g2b229851fd9_0_89"/>
          <p:cNvSpPr/>
          <p:nvPr/>
        </p:nvSpPr>
        <p:spPr>
          <a:xfrm>
            <a:off x="1905238" y="3111500"/>
            <a:ext cx="12633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8000"/>
              <a:buFont typeface="Marcellus"/>
              <a:buNone/>
            </a:pPr>
            <a:r>
              <a:rPr b="0" i="0" lang="en-US" sz="8000" u="none" cap="none" strike="noStrike">
                <a:solidFill>
                  <a:srgbClr val="DFCFC0"/>
                </a:solidFill>
                <a:latin typeface="Marcellus"/>
                <a:ea typeface="Marcellus"/>
                <a:cs typeface="Marcellus"/>
                <a:sym typeface="Marcellus"/>
              </a:rPr>
              <a:t>The most important things</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134" name="Shape 134"/>
        <p:cNvGrpSpPr/>
        <p:nvPr/>
      </p:nvGrpSpPr>
      <p:grpSpPr>
        <a:xfrm>
          <a:off x="0" y="0"/>
          <a:ext cx="0" cy="0"/>
          <a:chOff x="0" y="0"/>
          <a:chExt cx="0" cy="0"/>
        </a:xfrm>
      </p:grpSpPr>
      <p:pic>
        <p:nvPicPr>
          <p:cNvPr descr=" " id="135" name="Google Shape;135;g2b229851fd9_0_113"/>
          <p:cNvPicPr preferRelativeResize="0"/>
          <p:nvPr/>
        </p:nvPicPr>
        <p:blipFill rotWithShape="1">
          <a:blip r:embed="rId3">
            <a:alphaModFix/>
          </a:blip>
          <a:srcRect b="0" l="0" r="0" t="0"/>
          <a:stretch/>
        </p:blipFill>
        <p:spPr>
          <a:xfrm>
            <a:off x="367445" y="474588"/>
            <a:ext cx="3923279" cy="1743844"/>
          </a:xfrm>
          <a:prstGeom prst="rect">
            <a:avLst/>
          </a:prstGeom>
          <a:noFill/>
          <a:ln>
            <a:noFill/>
          </a:ln>
        </p:spPr>
      </p:pic>
      <p:pic>
        <p:nvPicPr>
          <p:cNvPr descr=" " id="136" name="Google Shape;136;g2b229851fd9_0_113"/>
          <p:cNvPicPr preferRelativeResize="0"/>
          <p:nvPr/>
        </p:nvPicPr>
        <p:blipFill rotWithShape="1">
          <a:blip r:embed="rId4">
            <a:alphaModFix/>
          </a:blip>
          <a:srcRect b="0" l="0" r="0" t="0"/>
          <a:stretch/>
        </p:blipFill>
        <p:spPr>
          <a:xfrm>
            <a:off x="20077780" y="11505313"/>
            <a:ext cx="3923280" cy="1743726"/>
          </a:xfrm>
          <a:prstGeom prst="rect">
            <a:avLst/>
          </a:prstGeom>
          <a:noFill/>
          <a:ln>
            <a:noFill/>
          </a:ln>
        </p:spPr>
      </p:pic>
      <p:pic>
        <p:nvPicPr>
          <p:cNvPr descr=" " id="137" name="Google Shape;137;g2b229851fd9_0_113"/>
          <p:cNvPicPr preferRelativeResize="0"/>
          <p:nvPr/>
        </p:nvPicPr>
        <p:blipFill rotWithShape="1">
          <a:blip r:embed="rId5">
            <a:alphaModFix/>
          </a:blip>
          <a:srcRect b="0" l="0" r="0" t="0"/>
          <a:stretch/>
        </p:blipFill>
        <p:spPr>
          <a:xfrm>
            <a:off x="22269951" y="456301"/>
            <a:ext cx="1744068" cy="3922787"/>
          </a:xfrm>
          <a:prstGeom prst="rect">
            <a:avLst/>
          </a:prstGeom>
          <a:noFill/>
          <a:ln>
            <a:noFill/>
          </a:ln>
        </p:spPr>
      </p:pic>
      <p:pic>
        <p:nvPicPr>
          <p:cNvPr descr=" " id="138" name="Google Shape;138;g2b229851fd9_0_113"/>
          <p:cNvPicPr preferRelativeResize="0"/>
          <p:nvPr/>
        </p:nvPicPr>
        <p:blipFill rotWithShape="1">
          <a:blip r:embed="rId6">
            <a:alphaModFix/>
          </a:blip>
          <a:srcRect b="0" l="0" r="0" t="0"/>
          <a:stretch/>
        </p:blipFill>
        <p:spPr>
          <a:xfrm>
            <a:off x="378497" y="9338562"/>
            <a:ext cx="1743939" cy="3922793"/>
          </a:xfrm>
          <a:prstGeom prst="rect">
            <a:avLst/>
          </a:prstGeom>
          <a:noFill/>
          <a:ln>
            <a:noFill/>
          </a:ln>
        </p:spPr>
      </p:pic>
      <p:sp>
        <p:nvSpPr>
          <p:cNvPr id="139" name="Google Shape;139;g2b229851fd9_0_1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b229851fd9_0_1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1" name="Google Shape;141;g2b229851fd9_0_11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b229851fd9_0_113"/>
          <p:cNvPicPr preferRelativeResize="0"/>
          <p:nvPr/>
        </p:nvPicPr>
        <p:blipFill rotWithShape="1">
          <a:blip r:embed="rId8">
            <a:alphaModFix/>
          </a:blip>
          <a:srcRect b="0" l="0" r="0" t="0"/>
          <a:stretch/>
        </p:blipFill>
        <p:spPr>
          <a:xfrm>
            <a:off x="2934067" y="1384300"/>
            <a:ext cx="8129016" cy="7658100"/>
          </a:xfrm>
          <a:prstGeom prst="rect">
            <a:avLst/>
          </a:prstGeom>
          <a:noFill/>
          <a:ln>
            <a:noFill/>
          </a:ln>
        </p:spPr>
      </p:pic>
      <p:sp>
        <p:nvSpPr>
          <p:cNvPr id="143" name="Google Shape;143;g2b229851fd9_0_113"/>
          <p:cNvSpPr/>
          <p:nvPr/>
        </p:nvSpPr>
        <p:spPr>
          <a:xfrm>
            <a:off x="2934067" y="9652000"/>
            <a:ext cx="8129100" cy="13716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b229851fd9_0_113"/>
          <p:cNvSpPr/>
          <p:nvPr/>
        </p:nvSpPr>
        <p:spPr>
          <a:xfrm>
            <a:off x="3696162" y="9956800"/>
            <a:ext cx="500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g2b229851fd9_0_11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b229851fd9_0_11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7" name="Google Shape;147;g2b229851fd9_0_11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2b229851fd9_0_113"/>
          <p:cNvPicPr preferRelativeResize="0"/>
          <p:nvPr/>
        </p:nvPicPr>
        <p:blipFill rotWithShape="1">
          <a:blip r:embed="rId9">
            <a:alphaModFix/>
          </a:blip>
          <a:srcRect b="0" l="0" r="0" t="0"/>
          <a:stretch/>
        </p:blipFill>
        <p:spPr>
          <a:xfrm>
            <a:off x="13323965" y="1384300"/>
            <a:ext cx="8129016" cy="7658100"/>
          </a:xfrm>
          <a:prstGeom prst="rect">
            <a:avLst/>
          </a:prstGeom>
          <a:noFill/>
          <a:ln>
            <a:noFill/>
          </a:ln>
        </p:spPr>
      </p:pic>
      <p:sp>
        <p:nvSpPr>
          <p:cNvPr id="149" name="Google Shape;149;g2b229851fd9_0_113"/>
          <p:cNvSpPr/>
          <p:nvPr/>
        </p:nvSpPr>
        <p:spPr>
          <a:xfrm>
            <a:off x="13323965" y="9652000"/>
            <a:ext cx="8129100" cy="13716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b229851fd9_0_113"/>
          <p:cNvSpPr/>
          <p:nvPr/>
        </p:nvSpPr>
        <p:spPr>
          <a:xfrm>
            <a:off x="14086061" y="99568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51" name="Google Shape;151;g2b229851fd9_0_11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b229851fd9_0_11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157" name="Shape 157"/>
        <p:cNvGrpSpPr/>
        <p:nvPr/>
      </p:nvGrpSpPr>
      <p:grpSpPr>
        <a:xfrm>
          <a:off x="0" y="0"/>
          <a:ext cx="0" cy="0"/>
          <a:chOff x="0" y="0"/>
          <a:chExt cx="0" cy="0"/>
        </a:xfrm>
      </p:grpSpPr>
      <p:pic>
        <p:nvPicPr>
          <p:cNvPr descr=" " id="158" name="Google Shape;158;g2b229851fd9_0_135"/>
          <p:cNvPicPr preferRelativeResize="0"/>
          <p:nvPr/>
        </p:nvPicPr>
        <p:blipFill rotWithShape="1">
          <a:blip r:embed="rId3">
            <a:alphaModFix/>
          </a:blip>
          <a:srcRect b="0" l="0" r="0" t="0"/>
          <a:stretch/>
        </p:blipFill>
        <p:spPr>
          <a:xfrm>
            <a:off x="367445" y="474588"/>
            <a:ext cx="3923279" cy="1743856"/>
          </a:xfrm>
          <a:prstGeom prst="rect">
            <a:avLst/>
          </a:prstGeom>
          <a:noFill/>
          <a:ln>
            <a:noFill/>
          </a:ln>
        </p:spPr>
      </p:pic>
      <p:pic>
        <p:nvPicPr>
          <p:cNvPr descr=" " id="159" name="Google Shape;159;g2b229851fd9_0_135"/>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160" name="Google Shape;160;g2b229851fd9_0_135"/>
          <p:cNvPicPr preferRelativeResize="0"/>
          <p:nvPr/>
        </p:nvPicPr>
        <p:blipFill rotWithShape="1">
          <a:blip r:embed="rId5">
            <a:alphaModFix/>
          </a:blip>
          <a:srcRect b="0" l="0" r="0" t="0"/>
          <a:stretch/>
        </p:blipFill>
        <p:spPr>
          <a:xfrm>
            <a:off x="22269951" y="456295"/>
            <a:ext cx="1744068" cy="3922787"/>
          </a:xfrm>
          <a:prstGeom prst="rect">
            <a:avLst/>
          </a:prstGeom>
          <a:noFill/>
          <a:ln>
            <a:noFill/>
          </a:ln>
        </p:spPr>
      </p:pic>
      <p:pic>
        <p:nvPicPr>
          <p:cNvPr descr=" " id="161" name="Google Shape;161;g2b229851fd9_0_135"/>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sp>
        <p:nvSpPr>
          <p:cNvPr id="162" name="Google Shape;162;g2b229851fd9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b229851fd9_0_1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64" name="Google Shape;164;g2b229851fd9_0_135"/>
          <p:cNvPicPr preferRelativeResize="0"/>
          <p:nvPr/>
        </p:nvPicPr>
        <p:blipFill rotWithShape="1">
          <a:blip r:embed="rId8">
            <a:alphaModFix/>
          </a:blip>
          <a:srcRect b="0" l="0" r="0" t="0"/>
          <a:stretch/>
        </p:blipFill>
        <p:spPr>
          <a:xfrm>
            <a:off x="914514" y="1384300"/>
            <a:ext cx="5966698" cy="4437893"/>
          </a:xfrm>
          <a:prstGeom prst="rect">
            <a:avLst/>
          </a:prstGeom>
          <a:noFill/>
          <a:ln>
            <a:noFill/>
          </a:ln>
        </p:spPr>
      </p:pic>
      <p:sp>
        <p:nvSpPr>
          <p:cNvPr id="165" name="Google Shape;165;g2b229851fd9_0_135"/>
          <p:cNvSpPr/>
          <p:nvPr/>
        </p:nvSpPr>
        <p:spPr>
          <a:xfrm>
            <a:off x="5842730" y="46990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b229851fd9_0_135"/>
          <p:cNvSpPr/>
          <p:nvPr/>
        </p:nvSpPr>
        <p:spPr>
          <a:xfrm>
            <a:off x="5842730" y="46990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ellus"/>
              <a:buNone/>
            </a:pPr>
            <a:r>
              <a:rPr b="0" i="0" lang="en-US" sz="4800" u="none" cap="none" strike="noStrike">
                <a:solidFill>
                  <a:srgbClr val="FFFFFF"/>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7" name="Google Shape;167;g2b229851fd9_0_135"/>
          <p:cNvSpPr/>
          <p:nvPr/>
        </p:nvSpPr>
        <p:spPr>
          <a:xfrm>
            <a:off x="15419727" y="8813800"/>
            <a:ext cx="4178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ellus"/>
              <a:buNone/>
            </a:pPr>
            <a:r>
              <a:rPr b="0" i="0" lang="en-US" sz="3600" u="none" cap="none" strike="noStrike">
                <a:solidFill>
                  <a:srgbClr val="FFFFFF"/>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30303"/>
        </a:solidFill>
      </p:bgPr>
    </p:bg>
    <p:spTree>
      <p:nvGrpSpPr>
        <p:cNvPr id="172" name="Shape 172"/>
        <p:cNvGrpSpPr/>
        <p:nvPr/>
      </p:nvGrpSpPr>
      <p:grpSpPr>
        <a:xfrm>
          <a:off x="0" y="0"/>
          <a:ext cx="0" cy="0"/>
          <a:chOff x="0" y="0"/>
          <a:chExt cx="0" cy="0"/>
        </a:xfrm>
      </p:grpSpPr>
      <p:pic>
        <p:nvPicPr>
          <p:cNvPr descr=" " id="173" name="Google Shape;173;g2b229851fd9_0_149"/>
          <p:cNvPicPr preferRelativeResize="0"/>
          <p:nvPr/>
        </p:nvPicPr>
        <p:blipFill rotWithShape="1">
          <a:blip r:embed="rId3">
            <a:alphaModFix/>
          </a:blip>
          <a:srcRect b="0" l="0" r="0" t="0"/>
          <a:stretch/>
        </p:blipFill>
        <p:spPr>
          <a:xfrm>
            <a:off x="367445" y="474588"/>
            <a:ext cx="3923279" cy="1743856"/>
          </a:xfrm>
          <a:prstGeom prst="rect">
            <a:avLst/>
          </a:prstGeom>
          <a:noFill/>
          <a:ln>
            <a:noFill/>
          </a:ln>
        </p:spPr>
      </p:pic>
      <p:pic>
        <p:nvPicPr>
          <p:cNvPr descr=" " id="174" name="Google Shape;174;g2b229851fd9_0_149"/>
          <p:cNvPicPr preferRelativeResize="0"/>
          <p:nvPr/>
        </p:nvPicPr>
        <p:blipFill rotWithShape="1">
          <a:blip r:embed="rId4">
            <a:alphaModFix/>
          </a:blip>
          <a:srcRect b="0" l="0" r="0" t="0"/>
          <a:stretch/>
        </p:blipFill>
        <p:spPr>
          <a:xfrm>
            <a:off x="20077780" y="11505307"/>
            <a:ext cx="3923280" cy="1743720"/>
          </a:xfrm>
          <a:prstGeom prst="rect">
            <a:avLst/>
          </a:prstGeom>
          <a:noFill/>
          <a:ln>
            <a:noFill/>
          </a:ln>
        </p:spPr>
      </p:pic>
      <p:pic>
        <p:nvPicPr>
          <p:cNvPr descr=" " id="175" name="Google Shape;175;g2b229851fd9_0_149"/>
          <p:cNvPicPr preferRelativeResize="0"/>
          <p:nvPr/>
        </p:nvPicPr>
        <p:blipFill rotWithShape="1">
          <a:blip r:embed="rId5">
            <a:alphaModFix/>
          </a:blip>
          <a:srcRect b="0" l="0" r="0" t="0"/>
          <a:stretch/>
        </p:blipFill>
        <p:spPr>
          <a:xfrm>
            <a:off x="22269951" y="456295"/>
            <a:ext cx="1744068" cy="3922787"/>
          </a:xfrm>
          <a:prstGeom prst="rect">
            <a:avLst/>
          </a:prstGeom>
          <a:noFill/>
          <a:ln>
            <a:noFill/>
          </a:ln>
        </p:spPr>
      </p:pic>
      <p:pic>
        <p:nvPicPr>
          <p:cNvPr descr=" " id="176" name="Google Shape;176;g2b229851fd9_0_149"/>
          <p:cNvPicPr preferRelativeResize="0"/>
          <p:nvPr/>
        </p:nvPicPr>
        <p:blipFill rotWithShape="1">
          <a:blip r:embed="rId6">
            <a:alphaModFix/>
          </a:blip>
          <a:srcRect b="0" l="0" r="0" t="0"/>
          <a:stretch/>
        </p:blipFill>
        <p:spPr>
          <a:xfrm>
            <a:off x="378497" y="9338568"/>
            <a:ext cx="1743939" cy="3922787"/>
          </a:xfrm>
          <a:prstGeom prst="rect">
            <a:avLst/>
          </a:prstGeom>
          <a:noFill/>
          <a:ln>
            <a:noFill/>
          </a:ln>
        </p:spPr>
      </p:pic>
      <p:pic>
        <p:nvPicPr>
          <p:cNvPr descr=" " id="177" name="Google Shape;177;g2b229851fd9_0_149"/>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78" name="Google Shape;178;g2b229851fd9_0_149"/>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79" name="Google Shape;179;g2b229851fd9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b229851fd9_0_14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81" name="Google Shape;181;g2b229851fd9_0_149"/>
          <p:cNvSpPr/>
          <p:nvPr/>
        </p:nvSpPr>
        <p:spPr>
          <a:xfrm>
            <a:off x="1079635"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229851fd9_0_149"/>
          <p:cNvSpPr/>
          <p:nvPr/>
        </p:nvSpPr>
        <p:spPr>
          <a:xfrm>
            <a:off x="1079635" y="2247900"/>
            <a:ext cx="7049400" cy="13716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229851fd9_0_149"/>
          <p:cNvSpPr/>
          <p:nvPr/>
        </p:nvSpPr>
        <p:spPr>
          <a:xfrm>
            <a:off x="1841730"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4800"/>
              <a:buFont typeface="Marcellus"/>
              <a:buNone/>
            </a:pPr>
            <a:r>
              <a:rPr b="0" i="0" lang="en-US" sz="4800" u="none" cap="none" strike="noStrike">
                <a:solidFill>
                  <a:srgbClr val="DFCFC0"/>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84" name="Google Shape;184;g2b229851fd9_0_149"/>
          <p:cNvSpPr/>
          <p:nvPr/>
        </p:nvSpPr>
        <p:spPr>
          <a:xfrm>
            <a:off x="1079635"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5" name="Google Shape;185;g2b229851fd9_0_149"/>
          <p:cNvSpPr/>
          <p:nvPr/>
        </p:nvSpPr>
        <p:spPr>
          <a:xfrm>
            <a:off x="867518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229851fd9_0_149"/>
          <p:cNvSpPr/>
          <p:nvPr/>
        </p:nvSpPr>
        <p:spPr>
          <a:xfrm>
            <a:off x="8675184" y="2247900"/>
            <a:ext cx="7049400" cy="13716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b229851fd9_0_149"/>
          <p:cNvSpPr/>
          <p:nvPr/>
        </p:nvSpPr>
        <p:spPr>
          <a:xfrm>
            <a:off x="9437280" y="2552700"/>
            <a:ext cx="543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4800"/>
              <a:buFont typeface="Marcellus"/>
              <a:buNone/>
            </a:pPr>
            <a:r>
              <a:rPr b="0" i="0" lang="en-US" sz="4800" u="none" cap="none" strike="noStrike">
                <a:solidFill>
                  <a:srgbClr val="DFCFC0"/>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88" name="Google Shape;188;g2b229851fd9_0_149"/>
          <p:cNvSpPr/>
          <p:nvPr/>
        </p:nvSpPr>
        <p:spPr>
          <a:xfrm>
            <a:off x="867518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9" name="Google Shape;189;g2b229851fd9_0_149"/>
          <p:cNvSpPr/>
          <p:nvPr/>
        </p:nvSpPr>
        <p:spPr>
          <a:xfrm>
            <a:off x="1627073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b229851fd9_0_149"/>
          <p:cNvSpPr/>
          <p:nvPr/>
        </p:nvSpPr>
        <p:spPr>
          <a:xfrm>
            <a:off x="16270734" y="2247900"/>
            <a:ext cx="7049400" cy="1371600"/>
          </a:xfrm>
          <a:prstGeom prst="rect">
            <a:avLst/>
          </a:prstGeom>
          <a:solidFill>
            <a:srgbClr val="52525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b229851fd9_0_149"/>
          <p:cNvSpPr/>
          <p:nvPr/>
        </p:nvSpPr>
        <p:spPr>
          <a:xfrm>
            <a:off x="17032829"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FCFC0"/>
              </a:buClr>
              <a:buSzPts val="4800"/>
              <a:buFont typeface="Marcellus"/>
              <a:buNone/>
            </a:pPr>
            <a:r>
              <a:rPr b="0" i="0" lang="en-US" sz="4800" u="none" cap="none" strike="noStrike">
                <a:solidFill>
                  <a:srgbClr val="DFCFC0"/>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92" name="Google Shape;192;g2b229851fd9_0_149"/>
          <p:cNvSpPr/>
          <p:nvPr/>
        </p:nvSpPr>
        <p:spPr>
          <a:xfrm>
            <a:off x="1627073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2024-01-23T02:17:57Z</dcterms:created>
  <dc:creator>PptxGenJS</dc:creator>
</cp:coreProperties>
</file>