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4" r:id="rId2"/>
    <p:sldMasterId id="2147483753" r:id="rId3"/>
    <p:sldMasterId id="2147483781" r:id="rId4"/>
    <p:sldMasterId id="2147483798" r:id="rId5"/>
  </p:sldMasterIdLst>
  <p:notesMasterIdLst>
    <p:notesMasterId r:id="rId60"/>
  </p:notesMasterIdLst>
  <p:handoutMasterIdLst>
    <p:handoutMasterId r:id="rId61"/>
  </p:handoutMasterIdLst>
  <p:sldIdLst>
    <p:sldId id="732" r:id="rId6"/>
    <p:sldId id="1029" r:id="rId7"/>
    <p:sldId id="705" r:id="rId8"/>
    <p:sldId id="847" r:id="rId9"/>
    <p:sldId id="728" r:id="rId10"/>
    <p:sldId id="738" r:id="rId11"/>
    <p:sldId id="841" r:id="rId12"/>
    <p:sldId id="707" r:id="rId13"/>
    <p:sldId id="560" r:id="rId14"/>
    <p:sldId id="570" r:id="rId15"/>
    <p:sldId id="701" r:id="rId16"/>
    <p:sldId id="703" r:id="rId17"/>
    <p:sldId id="709" r:id="rId18"/>
    <p:sldId id="711" r:id="rId19"/>
    <p:sldId id="712" r:id="rId20"/>
    <p:sldId id="714" r:id="rId21"/>
    <p:sldId id="730" r:id="rId22"/>
    <p:sldId id="681" r:id="rId23"/>
    <p:sldId id="1035" r:id="rId24"/>
    <p:sldId id="631" r:id="rId25"/>
    <p:sldId id="698" r:id="rId26"/>
    <p:sldId id="700" r:id="rId27"/>
    <p:sldId id="595" r:id="rId28"/>
    <p:sldId id="598" r:id="rId29"/>
    <p:sldId id="599" r:id="rId30"/>
    <p:sldId id="716" r:id="rId31"/>
    <p:sldId id="591" r:id="rId32"/>
    <p:sldId id="594" r:id="rId33"/>
    <p:sldId id="849" r:id="rId34"/>
    <p:sldId id="850" r:id="rId35"/>
    <p:sldId id="607" r:id="rId36"/>
    <p:sldId id="610" r:id="rId37"/>
    <p:sldId id="731" r:id="rId38"/>
    <p:sldId id="685" r:id="rId39"/>
    <p:sldId id="1037" r:id="rId40"/>
    <p:sldId id="717" r:id="rId41"/>
    <p:sldId id="718" r:id="rId42"/>
    <p:sldId id="719" r:id="rId43"/>
    <p:sldId id="721" r:id="rId44"/>
    <p:sldId id="724" r:id="rId45"/>
    <p:sldId id="1031" r:id="rId46"/>
    <p:sldId id="1033" r:id="rId47"/>
    <p:sldId id="739" r:id="rId48"/>
    <p:sldId id="549" r:id="rId49"/>
    <p:sldId id="669" r:id="rId50"/>
    <p:sldId id="723" r:id="rId51"/>
    <p:sldId id="844" r:id="rId52"/>
    <p:sldId id="846" r:id="rId53"/>
    <p:sldId id="1034" r:id="rId54"/>
    <p:sldId id="651" r:id="rId55"/>
    <p:sldId id="697" r:id="rId56"/>
    <p:sldId id="645" r:id="rId57"/>
    <p:sldId id="644" r:id="rId58"/>
    <p:sldId id="646" r:id="rId59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Light" pitchFamily="2" charset="0"/>
      <p:regular r:id="rId65"/>
    </p:embeddedFont>
    <p:embeddedFont>
      <p:font typeface="Dosis Medium" pitchFamily="2" charset="0"/>
      <p:regular r:id="rId66"/>
    </p:embeddedFont>
    <p:embeddedFont>
      <p:font typeface="Dosis SemiBold" pitchFamily="2" charset="0"/>
      <p:bold r:id="rId67"/>
    </p:embeddedFont>
    <p:embeddedFont>
      <p:font typeface="Mistral" panose="03090702030407020403" pitchFamily="66" charset="0"/>
      <p:regular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7E6E6"/>
    <a:srgbClr val="DAC4F2"/>
    <a:srgbClr val="424D7B"/>
    <a:srgbClr val="9EE0F4"/>
    <a:srgbClr val="EAF8FE"/>
    <a:srgbClr val="342F73"/>
    <a:srgbClr val="403A8E"/>
    <a:srgbClr val="453F9A"/>
    <a:srgbClr val="56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6" d="100"/>
          <a:sy n="66" d="100"/>
        </p:scale>
        <p:origin x="132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">
            <a:extLst>
              <a:ext uri="{FF2B5EF4-FFF2-40B4-BE49-F238E27FC236}">
                <a16:creationId xmlns:a16="http://schemas.microsoft.com/office/drawing/2014/main" id="{61737BFC-B6D2-1606-10C7-5487C80C7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" b="5105"/>
          <a:stretch>
            <a:fillRect/>
          </a:stretch>
        </p:blipFill>
        <p:spPr>
          <a:xfrm>
            <a:off x="-1" y="0"/>
            <a:ext cx="919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1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2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video" Target="NULL" TargetMode="External"/><Relationship Id="rId7" Type="http://schemas.openxmlformats.org/officeDocument/2006/relationships/image" Target="../media/image2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4.xml"/><Relationship Id="rId4" Type="http://schemas.microsoft.com/office/2007/relationships/media" Target="../media/media9.mp4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g"/><Relationship Id="rId5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45.png"/><Relationship Id="rId7" Type="http://schemas.openxmlformats.org/officeDocument/2006/relationships/image" Target="../media/image3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6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7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8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9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1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video" Target="NULL" TargetMode="External"/><Relationship Id="rId7" Type="http://schemas.openxmlformats.org/officeDocument/2006/relationships/image" Target="../media/image25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3.xml"/><Relationship Id="rId4" Type="http://schemas.microsoft.com/office/2007/relationships/media" Target="../media/media16.mp4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55.png"/><Relationship Id="rId7" Type="http://schemas.openxmlformats.org/officeDocument/2006/relationships/image" Target="../media/image28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5.png"/><Relationship Id="rId7" Type="http://schemas.openxmlformats.org/officeDocument/2006/relationships/image" Target="../media/image31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6.gif"/><Relationship Id="rId5" Type="http://schemas.openxmlformats.org/officeDocument/2006/relationships/image" Target="../media/image24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g"/><Relationship Id="rId4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g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66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66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9.png"/><Relationship Id="rId4" Type="http://schemas.microsoft.com/office/2007/relationships/hdphoto" Target="../media/hdphoto5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1.mp4"/><Relationship Id="rId7" Type="http://schemas.openxmlformats.org/officeDocument/2006/relationships/image" Target="../media/image23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4DAF7AF-5F85-D8BB-3967-44CA1318C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2C11259-029E-9FA6-18CE-EE5D6A0FEF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Salut !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73F327C-D3D4-1F67-4136-52B75AFEE4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-5618" b="8271"/>
          <a:stretch>
            <a:fillRect/>
          </a:stretch>
        </p:blipFill>
        <p:spPr>
          <a:xfrm>
            <a:off x="1414689" y="2136808"/>
            <a:ext cx="2880000" cy="33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bientot">
            <a:hlinkClick r:id="" action="ppaction://media"/>
            <a:extLst>
              <a:ext uri="{FF2B5EF4-FFF2-40B4-BE49-F238E27FC236}">
                <a16:creationId xmlns:a16="http://schemas.microsoft.com/office/drawing/2014/main" id="{38657581-812D-6F7C-3094-FFD8ED50C49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876073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0184412-86A8-E851-E3DE-8F39B7097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MA" dirty="0"/>
              <a:t>À bientôt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8" name="Espace réservé pour une image  7" descr="Une image contenant habits, chaussures, fille, poupée&#10;&#10;Le contenu généré par l’IA peut être incorrect.">
            <a:extLst>
              <a:ext uri="{FF2B5EF4-FFF2-40B4-BE49-F238E27FC236}">
                <a16:creationId xmlns:a16="http://schemas.microsoft.com/office/drawing/2014/main" id="{E86FBCC6-FB93-5262-2A9F-850CFCC426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3" b="10187"/>
          <a:stretch>
            <a:fillRect/>
          </a:stretch>
        </p:blipFill>
        <p:spPr>
          <a:xfrm>
            <a:off x="1455944" y="2199690"/>
            <a:ext cx="2880000" cy="3404828"/>
          </a:xfr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8" name="kiwi">
            <a:hlinkClick r:id="" action="ppaction://media"/>
            <a:extLst>
              <a:ext uri="{FF2B5EF4-FFF2-40B4-BE49-F238E27FC236}">
                <a16:creationId xmlns:a16="http://schemas.microsoft.com/office/drawing/2014/main" id="{78896363-6953-8576-679B-57DF4D06FBE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876073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9808A75-52F3-969C-3789-D6B1F03EA5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Un kiwi 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Espace réservé pour une image  4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06953FD2-6ADF-2D70-11FF-159814C52A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7" b="10187"/>
          <a:stretch>
            <a:fillRect/>
          </a:stretch>
        </p:blipFill>
        <p:spPr>
          <a:xfrm>
            <a:off x="1795508" y="2300438"/>
            <a:ext cx="2479930" cy="2923565"/>
          </a:xfr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B8665B6-85E8-D111-6A44-915B7912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1" name="girafe">
            <a:hlinkClick r:id="" action="ppaction://media"/>
            <a:extLst>
              <a:ext uri="{FF2B5EF4-FFF2-40B4-BE49-F238E27FC236}">
                <a16:creationId xmlns:a16="http://schemas.microsoft.com/office/drawing/2014/main" id="{C034BC31-D084-4A9C-FD08-CC713034A8A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BA369A4-A601-19D6-1937-970D1D637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Une girafe 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Espace réservé pour une image  4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C481D9-7530-102B-41FF-047C84C45C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6" b="10187"/>
          <a:stretch>
            <a:fillRect/>
          </a:stretch>
        </p:blipFill>
        <p:spPr>
          <a:xfrm>
            <a:off x="1453190" y="2190064"/>
            <a:ext cx="2880000" cy="3424079"/>
          </a:xfr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E14AE024-D4C6-17F0-8FFE-509419C4F87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994" b="1600"/>
          <a:stretch>
            <a:fillRect/>
          </a:stretch>
        </p:blipFill>
        <p:spPr>
          <a:xfrm>
            <a:off x="868083" y="2239015"/>
            <a:ext cx="1881380" cy="3257200"/>
          </a:xfrm>
        </p:spPr>
      </p:pic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FR_N1_P1_W2_S1_Recap-01">
            <a:hlinkClick r:id="" action="ppaction://media"/>
            <a:extLst>
              <a:ext uri="{FF2B5EF4-FFF2-40B4-BE49-F238E27FC236}">
                <a16:creationId xmlns:a16="http://schemas.microsoft.com/office/drawing/2014/main" id="{5084035A-F185-EA16-0BF0-9C4D9DDF5F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247"/>
                </p14:media>
              </p:ext>
            </p:extLst>
          </p:nvPr>
        </p:nvPicPr>
        <p:blipFill>
          <a:blip r:embed="rId9"/>
          <a:srcRect l="29566" t="11531" r="29202" b="19713"/>
          <a:stretch>
            <a:fillRect/>
          </a:stretch>
        </p:blipFill>
        <p:spPr>
          <a:xfrm>
            <a:off x="3123019" y="1550982"/>
            <a:ext cx="4567566" cy="428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1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salut – à bientôt – un kiwi – une girafe..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51125"/>
            <a:ext cx="1800000" cy="360000"/>
          </a:xfrm>
        </p:spPr>
        <p:txBody>
          <a:bodyPr/>
          <a:lstStyle/>
          <a:p>
            <a:r>
              <a:rPr lang="fr-MA" dirty="0"/>
              <a:t>Salut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51125"/>
            <a:ext cx="1800000" cy="360000"/>
          </a:xfrm>
        </p:spPr>
        <p:txBody>
          <a:bodyPr/>
          <a:lstStyle/>
          <a:p>
            <a:r>
              <a:rPr lang="fr-MA" dirty="0"/>
              <a:t>À bientôt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51125"/>
            <a:ext cx="1800000" cy="360000"/>
          </a:xfrm>
        </p:spPr>
        <p:txBody>
          <a:bodyPr/>
          <a:lstStyle/>
          <a:p>
            <a:r>
              <a:rPr lang="fr-FR" dirty="0"/>
              <a:t>U</a:t>
            </a:r>
            <a:r>
              <a:rPr lang="fr-MA" dirty="0"/>
              <a:t>n kiwi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51125"/>
            <a:ext cx="1800000" cy="360000"/>
          </a:xfrm>
        </p:spPr>
        <p:txBody>
          <a:bodyPr/>
          <a:lstStyle/>
          <a:p>
            <a:r>
              <a:rPr lang="fr-FR" dirty="0"/>
              <a:t>U</a:t>
            </a:r>
            <a:r>
              <a:rPr lang="fr-MA" dirty="0"/>
              <a:t>ne girafe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5B55C-E8D1-0A7E-19A4-3BD62A64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6" name="Espace réservé pour une image  5" descr="Une image contenant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215557D0-FE15-0FDF-8AA7-4F8748D44A7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52" b="10187"/>
          <a:stretch>
            <a:fillRect/>
          </a:stretch>
        </p:blipFill>
        <p:spPr>
          <a:xfrm>
            <a:off x="537089" y="2206875"/>
            <a:ext cx="1800000" cy="2289150"/>
          </a:xfrm>
        </p:spPr>
      </p:pic>
      <p:pic>
        <p:nvPicPr>
          <p:cNvPr id="12" name="Espace réservé pour une image  11" descr="Une image contenant habits, chaussures, fille, poupée&#10;&#10;Le contenu généré par l’IA peut être incorrect.">
            <a:extLst>
              <a:ext uri="{FF2B5EF4-FFF2-40B4-BE49-F238E27FC236}">
                <a16:creationId xmlns:a16="http://schemas.microsoft.com/office/drawing/2014/main" id="{DE3B96BB-500D-1600-114B-7C7CD4B24F6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43" b="10187"/>
          <a:stretch>
            <a:fillRect/>
          </a:stretch>
        </p:blipFill>
        <p:spPr>
          <a:xfrm>
            <a:off x="2559118" y="1915427"/>
            <a:ext cx="1800000" cy="2580598"/>
          </a:xfrm>
        </p:spPr>
      </p:pic>
      <p:pic>
        <p:nvPicPr>
          <p:cNvPr id="16" name="Espace réservé pour une image  15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200D618B-1B25-899E-FEC0-68DC4424464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60" b="10187"/>
          <a:stretch>
            <a:fillRect/>
          </a:stretch>
        </p:blipFill>
        <p:spPr>
          <a:xfrm>
            <a:off x="4581147" y="2021305"/>
            <a:ext cx="1800000" cy="2474720"/>
          </a:xfrm>
        </p:spPr>
      </p:pic>
      <p:pic>
        <p:nvPicPr>
          <p:cNvPr id="19" name="Espace réservé pour une image  18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E0AA63-7519-9F99-9C64-BEF012FFDD0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55" b="10188"/>
          <a:stretch>
            <a:fillRect/>
          </a:stretch>
        </p:blipFill>
        <p:spPr>
          <a:xfrm>
            <a:off x="6603177" y="2098307"/>
            <a:ext cx="1800000" cy="2397718"/>
          </a:xfr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6" name="Espace réservé pour une image  5" descr="Une image contenant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0C7F0D13-C31C-3FAA-E3F4-5E639B0D10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52" b="10187"/>
          <a:stretch>
            <a:fillRect/>
          </a:stretch>
        </p:blipFill>
        <p:spPr>
          <a:xfrm>
            <a:off x="4773732" y="2413305"/>
            <a:ext cx="1800000" cy="2289150"/>
          </a:xfrm>
        </p:spPr>
      </p:pic>
      <p:pic>
        <p:nvPicPr>
          <p:cNvPr id="12" name="Espace réservé pour une image  11" descr="Une image contenant habits, chaussures, fille, poupée&#10;&#10;Le contenu généré par l’IA peut être incorrect.">
            <a:extLst>
              <a:ext uri="{FF2B5EF4-FFF2-40B4-BE49-F238E27FC236}">
                <a16:creationId xmlns:a16="http://schemas.microsoft.com/office/drawing/2014/main" id="{34BEB4F0-BB22-37AE-DA3C-BA706276DEF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43" b="10187"/>
          <a:stretch>
            <a:fillRect/>
          </a:stretch>
        </p:blipFill>
        <p:spPr>
          <a:xfrm>
            <a:off x="2637323" y="2138701"/>
            <a:ext cx="1800000" cy="2580598"/>
          </a:xfrm>
        </p:spPr>
      </p:pic>
      <p:pic>
        <p:nvPicPr>
          <p:cNvPr id="16" name="Espace réservé pour une image  15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CA7F6E4C-2D05-3A9A-306F-7D86FC60A0C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60" b="10187"/>
          <a:stretch>
            <a:fillRect/>
          </a:stretch>
        </p:blipFill>
        <p:spPr>
          <a:xfrm>
            <a:off x="500914" y="2227735"/>
            <a:ext cx="1800000" cy="2474720"/>
          </a:xfrm>
        </p:spPr>
      </p:pic>
      <p:pic>
        <p:nvPicPr>
          <p:cNvPr id="19" name="Espace réservé pour une image  18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CC6321F-E5FA-4310-F39A-FF080C7B798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55" b="10188"/>
          <a:stretch>
            <a:fillRect/>
          </a:stretch>
        </p:blipFill>
        <p:spPr>
          <a:xfrm>
            <a:off x="6910141" y="2304737"/>
            <a:ext cx="1800000" cy="2397718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FB89D7-3509-A79E-C7D5-0E91E63F3A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0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2CF0F-44CD-45D3-A291-FC058CCD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Majd.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D907A3-FFD0-F788-387C-05F02B98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FEFB37-178D-78B6-EB20-2CCA85C6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49" y="2184400"/>
            <a:ext cx="1353355" cy="3596059"/>
          </a:xfrm>
          <a:prstGeom prst="rect">
            <a:avLst/>
          </a:prstGeom>
        </p:spPr>
      </p:pic>
      <p:pic>
        <p:nvPicPr>
          <p:cNvPr id="3" name="Image 2" descr="Une image contenant habits, Animation, Dessin animé, garçon&#10;&#10;Le contenu généré par l’IA peut être incorrect.">
            <a:extLst>
              <a:ext uri="{FF2B5EF4-FFF2-40B4-BE49-F238E27FC236}">
                <a16:creationId xmlns:a16="http://schemas.microsoft.com/office/drawing/2014/main" id="{BB4E9FA7-5572-26FC-1CCE-126806D10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90" y="2353733"/>
            <a:ext cx="1289347" cy="1619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B15112-9060-93B4-C88E-7B3B2D34B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3" y="3972983"/>
            <a:ext cx="1289347" cy="1619250"/>
          </a:xfrm>
          <a:prstGeom prst="rect">
            <a:avLst/>
          </a:prstGeom>
        </p:spPr>
      </p:pic>
      <p:pic>
        <p:nvPicPr>
          <p:cNvPr id="7" name="Image 6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D3EA1BA2-C3AE-C388-D74C-4188847CC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93" y="3972983"/>
            <a:ext cx="1289347" cy="1619250"/>
          </a:xfrm>
          <a:prstGeom prst="rect">
            <a:avLst/>
          </a:prstGeom>
        </p:spPr>
      </p:pic>
      <p:pic>
        <p:nvPicPr>
          <p:cNvPr id="10" name="Image 9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38CCF702-48DE-2935-C4EB-958A57B5B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07" y="2353733"/>
            <a:ext cx="1289347" cy="1619250"/>
          </a:xfrm>
          <a:prstGeom prst="rect">
            <a:avLst/>
          </a:prstGeom>
        </p:spPr>
      </p:pic>
      <p:pic>
        <p:nvPicPr>
          <p:cNvPr id="11" name="Image 10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6B1EE7F9-2492-3974-959D-46FBFC6FA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19" y="2353733"/>
            <a:ext cx="1291446" cy="16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84301-1928-27C9-398D-B86E6B2A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D585A62-F413-90CD-535E-5FA45FABD8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CDDC1C2-5E0F-D996-5D81-0C8BFD9F4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9BF65DC2-192F-1382-3263-C44D140E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6" name="fourmis">
            <a:hlinkClick r:id="" action="ppaction://media"/>
            <a:extLst>
              <a:ext uri="{FF2B5EF4-FFF2-40B4-BE49-F238E27FC236}">
                <a16:creationId xmlns:a16="http://schemas.microsoft.com/office/drawing/2014/main" id="{E55BD884-8E2E-A510-5F62-2282C47E492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285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D2BC-8BF9-A701-35CA-8880952B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4B8F9-8008-BC27-1B9A-885BF2BA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F4B92D0-BD6E-E4A8-35A2-F362C4D7E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Une fourmi  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D15E47-0E5E-C6C0-FE42-0781D308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5" name="Espace réservé pour une image  4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76A08A66-B48B-3270-47B8-DF42631F25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1" b="10187"/>
          <a:stretch>
            <a:fillRect/>
          </a:stretch>
        </p:blipFill>
        <p:spPr>
          <a:xfrm>
            <a:off x="1395438" y="1629031"/>
            <a:ext cx="2880000" cy="3594972"/>
          </a:xfrm>
        </p:spPr>
      </p:pic>
    </p:spTree>
    <p:extLst>
      <p:ext uri="{BB962C8B-B14F-4D97-AF65-F5344CB8AC3E}">
        <p14:creationId xmlns:p14="http://schemas.microsoft.com/office/powerpoint/2010/main" val="2643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79F1E73D-4908-8DCC-0111-652C35E4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0EE3961-C2EB-6320-ACBB-A55D5562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5" name="imeuble">
            <a:hlinkClick r:id="" action="ppaction://media"/>
            <a:extLst>
              <a:ext uri="{FF2B5EF4-FFF2-40B4-BE49-F238E27FC236}">
                <a16:creationId xmlns:a16="http://schemas.microsoft.com/office/drawing/2014/main" id="{20D3C327-874B-9AE2-55C7-F2B0FF00336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005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1" y="3031958"/>
            <a:ext cx="4032984" cy="870146"/>
          </a:xfrm>
        </p:spPr>
        <p:txBody>
          <a:bodyPr/>
          <a:lstStyle/>
          <a:p>
            <a:r>
              <a:rPr lang="fr-FR" dirty="0"/>
              <a:t>Un immeuble 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89B38D-ADD1-24B9-2E3C-11B73278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8ABAFC8-E4C7-9E78-BBA6-712A00F3C5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9" b="10187"/>
          <a:stretch>
            <a:fillRect/>
          </a:stretch>
        </p:blipFill>
        <p:spPr>
          <a:xfrm>
            <a:off x="1395438" y="1630184"/>
            <a:ext cx="2880000" cy="3593819"/>
          </a:xfrm>
        </p:spPr>
      </p:pic>
    </p:spTree>
    <p:extLst>
      <p:ext uri="{BB962C8B-B14F-4D97-AF65-F5344CB8AC3E}">
        <p14:creationId xmlns:p14="http://schemas.microsoft.com/office/powerpoint/2010/main" val="4535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 </a:t>
            </a:r>
            <a:endParaRPr lang="fr-MA" sz="135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45A9CF9-FA36-A9A5-E67A-CA686630E7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C1E633EE-8D99-A8EA-6B9C-4A09508A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C87BCA6-D84A-9547-D15B-8A4DD7532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5" name="lit">
            <a:hlinkClick r:id="" action="ppaction://media"/>
            <a:extLst>
              <a:ext uri="{FF2B5EF4-FFF2-40B4-BE49-F238E27FC236}">
                <a16:creationId xmlns:a16="http://schemas.microsoft.com/office/drawing/2014/main" id="{8EB23B00-F3A0-4D92-1B19-5468BD9286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048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D50F-DBFC-665F-5484-B6CC684D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AA259-7A2C-2687-B8F5-913E58B8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4DE0979-B162-1DE0-5E62-BC5C7A7A3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Un lit </a:t>
            </a:r>
            <a:endParaRPr lang="f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22DE93-47F2-C3A6-7F3A-89C206A0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Espace réservé pour une image  4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58C37E87-6CEB-3654-0EE7-E0427C00A6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22" b="10187"/>
          <a:stretch>
            <a:fillRect/>
          </a:stretch>
        </p:blipFill>
        <p:spPr>
          <a:xfrm>
            <a:off x="1395438" y="1790299"/>
            <a:ext cx="2880000" cy="3433704"/>
          </a:xfrm>
        </p:spPr>
      </p:pic>
    </p:spTree>
    <p:extLst>
      <p:ext uri="{BB962C8B-B14F-4D97-AF65-F5344CB8AC3E}">
        <p14:creationId xmlns:p14="http://schemas.microsoft.com/office/powerpoint/2010/main" val="8722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BBC0B8-BF4E-E1F6-342B-5BD9B899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9453470-31C3-4AA1-BBF6-7C90A3ED29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DB7EFF-5748-7E79-B698-189C84ABD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livre">
            <a:hlinkClick r:id="" action="ppaction://media"/>
            <a:extLst>
              <a:ext uri="{FF2B5EF4-FFF2-40B4-BE49-F238E27FC236}">
                <a16:creationId xmlns:a16="http://schemas.microsoft.com/office/drawing/2014/main" id="{95468FBE-16E6-1528-C14F-EA0E1363037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4132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Un livre 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630690-4018-8484-60D4-070D39A6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Espace réservé pour une image  4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ECE3236F-271B-5188-89C5-46A6A9F452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1" b="10187"/>
          <a:stretch>
            <a:fillRect/>
          </a:stretch>
        </p:blipFill>
        <p:spPr>
          <a:xfrm>
            <a:off x="1395438" y="1761423"/>
            <a:ext cx="2880000" cy="3462580"/>
          </a:xfrm>
        </p:spPr>
      </p:pic>
    </p:spTree>
    <p:extLst>
      <p:ext uri="{BB962C8B-B14F-4D97-AF65-F5344CB8AC3E}">
        <p14:creationId xmlns:p14="http://schemas.microsoft.com/office/powerpoint/2010/main" val="224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ACDC3-8C1F-5D06-34CE-1B43AF566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9E5D4-C96A-9C2F-8781-C3615873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le livre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44CF58-BCA8-DCBD-7FB0-94505986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74651443-34EB-A593-4CE7-2EB0B16A0E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4083" y="3228945"/>
            <a:ext cx="5087908" cy="662104"/>
          </a:xfrm>
        </p:spPr>
        <p:txBody>
          <a:bodyPr/>
          <a:lstStyle/>
          <a:p>
            <a:r>
              <a:rPr lang="fr-MA" sz="4000" dirty="0"/>
              <a:t>Le livre est sur</a:t>
            </a:r>
          </a:p>
          <a:p>
            <a:r>
              <a:rPr lang="fr-MA" sz="4000" dirty="0"/>
              <a:t> le </a:t>
            </a:r>
            <a:r>
              <a:rPr lang="fr-MA" sz="4000" dirty="0">
                <a:solidFill>
                  <a:srgbClr val="00ACA4"/>
                </a:solidFill>
              </a:rPr>
              <a:t>_________ </a:t>
            </a:r>
            <a:r>
              <a:rPr lang="fr-MA" sz="4000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4F9F94-9A86-4E1C-7267-B4D56E59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50" y="2426295"/>
            <a:ext cx="3401105" cy="22674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88480-AD45-053D-4297-69F848DF3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1D26E-3EA9-0675-A573-61089D4C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livre est sur le lit. 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8B7D72B-124C-9F83-1E1D-5CFBF31650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7600" y="3249625"/>
            <a:ext cx="3604400" cy="662104"/>
          </a:xfrm>
        </p:spPr>
        <p:txBody>
          <a:bodyPr/>
          <a:lstStyle/>
          <a:p>
            <a:r>
              <a:rPr lang="fr-MA" sz="4000" dirty="0"/>
              <a:t>Le livre est sur le </a:t>
            </a:r>
            <a:r>
              <a:rPr lang="fr-MA" sz="4000" dirty="0">
                <a:solidFill>
                  <a:srgbClr val="00ACA4"/>
                </a:solidFill>
              </a:rPr>
              <a:t>lit</a:t>
            </a:r>
            <a:r>
              <a:rPr lang="fr-MA" sz="4000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EBD189-BDF2-F9CF-2FC9-77BFD9000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2550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A4D5C5-F11A-C8F7-A344-CFA5F317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53" y="2446975"/>
            <a:ext cx="3401105" cy="22674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7200CAA-908E-77FE-D460-653E5AFCC1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53">
            <a:extLst>
              <a:ext uri="{FF2B5EF4-FFF2-40B4-BE49-F238E27FC236}">
                <a16:creationId xmlns:a16="http://schemas.microsoft.com/office/drawing/2014/main" id="{29B775F1-D8CE-DD0F-04C4-320DE7D1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145D35A-A990-E639-980A-00A741CFD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4" name="ami">
            <a:hlinkClick r:id="" action="ppaction://media"/>
            <a:extLst>
              <a:ext uri="{FF2B5EF4-FFF2-40B4-BE49-F238E27FC236}">
                <a16:creationId xmlns:a16="http://schemas.microsoft.com/office/drawing/2014/main" id="{D39998DA-4C1D-5E57-949C-4210C267C96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797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Un ami 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DDDAFB-0BE2-4EA9-AC39-EA63C767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Espace réservé pour une image  4" descr="Une image contenant habits, Animation, Dessin animé, garçon&#10;&#10;Le contenu généré par l’IA peut être incorrect.">
            <a:extLst>
              <a:ext uri="{FF2B5EF4-FFF2-40B4-BE49-F238E27FC236}">
                <a16:creationId xmlns:a16="http://schemas.microsoft.com/office/drawing/2014/main" id="{45527DA0-BEF7-58D6-69D8-E03E8A53C2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22" b="10187"/>
          <a:stretch>
            <a:fillRect/>
          </a:stretch>
        </p:blipFill>
        <p:spPr>
          <a:xfrm>
            <a:off x="1395438" y="1790299"/>
            <a:ext cx="2880000" cy="3433704"/>
          </a:xfrm>
        </p:spPr>
      </p:pic>
    </p:spTree>
    <p:extLst>
      <p:ext uri="{BB962C8B-B14F-4D97-AF65-F5344CB8AC3E}">
        <p14:creationId xmlns:p14="http://schemas.microsoft.com/office/powerpoint/2010/main" val="3724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00A2-0237-7A5A-CE97-D924C6531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AFBB9E27-6809-F743-E324-19CFC34C4921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406" b="981"/>
          <a:stretch>
            <a:fillRect/>
          </a:stretch>
        </p:blipFill>
        <p:spPr>
          <a:xfrm>
            <a:off x="1166580" y="2281187"/>
            <a:ext cx="2048537" cy="3554111"/>
          </a:xfrm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8C9DCC8-B6CD-F168-0ED4-C685E19779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7DC75E5-02ED-9842-9C51-FBBE54DA6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5" name="Titre 53">
            <a:extLst>
              <a:ext uri="{FF2B5EF4-FFF2-40B4-BE49-F238E27FC236}">
                <a16:creationId xmlns:a16="http://schemas.microsoft.com/office/drawing/2014/main" id="{E3DB7A6F-4CC5-6308-0D36-2618433E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FR_N1_P1_W2_S1_Recap-02">
            <a:hlinkClick r:id="" action="ppaction://media"/>
            <a:extLst>
              <a:ext uri="{FF2B5EF4-FFF2-40B4-BE49-F238E27FC236}">
                <a16:creationId xmlns:a16="http://schemas.microsoft.com/office/drawing/2014/main" id="{700E5C26-3DB5-BD5B-BC0F-BC5DD1D0FD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975"/>
                </p14:media>
              </p:ext>
            </p:extLst>
          </p:nvPr>
        </p:nvPicPr>
        <p:blipFill>
          <a:blip r:embed="rId9"/>
          <a:srcRect l="29634" r="30239"/>
          <a:stretch>
            <a:fillRect/>
          </a:stretch>
        </p:blipFill>
        <p:spPr>
          <a:xfrm>
            <a:off x="4098038" y="1726734"/>
            <a:ext cx="3326524" cy="46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4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fourmi – un immeuble – un lit – un livre – un ami.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31875"/>
            <a:ext cx="1620000" cy="360000"/>
          </a:xfrm>
        </p:spPr>
        <p:txBody>
          <a:bodyPr/>
          <a:lstStyle/>
          <a:p>
            <a:r>
              <a:rPr lang="fr-MA" dirty="0"/>
              <a:t>Une fourmi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1" y="4631875"/>
            <a:ext cx="1696515" cy="360000"/>
          </a:xfrm>
        </p:spPr>
        <p:txBody>
          <a:bodyPr/>
          <a:lstStyle/>
          <a:p>
            <a:r>
              <a:rPr lang="fr-MA" dirty="0"/>
              <a:t> Un immeuble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31875"/>
            <a:ext cx="1620000" cy="360000"/>
          </a:xfrm>
        </p:spPr>
        <p:txBody>
          <a:bodyPr/>
          <a:lstStyle/>
          <a:p>
            <a:r>
              <a:rPr lang="fr-MA" dirty="0"/>
              <a:t> Un lit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31875"/>
            <a:ext cx="1620000" cy="360000"/>
          </a:xfrm>
        </p:spPr>
        <p:txBody>
          <a:bodyPr/>
          <a:lstStyle/>
          <a:p>
            <a:r>
              <a:rPr lang="fr-MA" dirty="0"/>
              <a:t>Un livre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FB85BC-696D-E8C4-6130-D70DA08C73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31875"/>
            <a:ext cx="1620000" cy="360000"/>
          </a:xfrm>
        </p:spPr>
        <p:txBody>
          <a:bodyPr/>
          <a:lstStyle/>
          <a:p>
            <a:r>
              <a:rPr lang="fr-MA" dirty="0"/>
              <a:t>Un ami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C45454-E283-BE17-D85E-9A392C20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2" y="544755"/>
            <a:ext cx="1152244" cy="1072989"/>
          </a:xfrm>
          <a:prstGeom prst="rect">
            <a:avLst/>
          </a:prstGeom>
        </p:spPr>
      </p:pic>
      <p:pic>
        <p:nvPicPr>
          <p:cNvPr id="6" name="Espace réservé pour une image  5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54722D64-1DC9-F267-61BD-6A0319F18E7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37" b="10148"/>
          <a:stretch>
            <a:fillRect/>
          </a:stretch>
        </p:blipFill>
        <p:spPr>
          <a:xfrm>
            <a:off x="358377" y="2435192"/>
            <a:ext cx="1620000" cy="2064808"/>
          </a:xfr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1852E2A-C749-C0A2-58A2-77DF9654824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52" b="10187"/>
          <a:stretch>
            <a:fillRect/>
          </a:stretch>
        </p:blipFill>
        <p:spPr>
          <a:xfrm>
            <a:off x="2054892" y="2226125"/>
            <a:ext cx="1620000" cy="2273875"/>
          </a:xfrm>
        </p:spPr>
      </p:pic>
      <p:pic>
        <p:nvPicPr>
          <p:cNvPr id="18" name="Espace réservé pour une image  17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18F9E6F8-7996-72B1-D129-2813C052FA7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6" b="10187"/>
          <a:stretch>
            <a:fillRect/>
          </a:stretch>
        </p:blipFill>
        <p:spPr>
          <a:xfrm>
            <a:off x="3751407" y="2435192"/>
            <a:ext cx="1620000" cy="2064808"/>
          </a:xfrm>
        </p:spPr>
      </p:pic>
      <p:pic>
        <p:nvPicPr>
          <p:cNvPr id="20" name="Espace réservé pour une image  19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FB2C4C4B-ECD2-C9BE-DB04-63C777B9630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37" b="10148"/>
          <a:stretch>
            <a:fillRect/>
          </a:stretch>
        </p:blipFill>
        <p:spPr>
          <a:xfrm>
            <a:off x="5447922" y="2435192"/>
            <a:ext cx="1620000" cy="2064808"/>
          </a:xfrm>
        </p:spPr>
      </p:pic>
      <p:pic>
        <p:nvPicPr>
          <p:cNvPr id="22" name="Espace réservé pour une image  21" descr="Une image contenant habits, Animation, Dessin animé, garçon&#10;&#10;Le contenu généré par l’IA peut être incorrect.">
            <a:extLst>
              <a:ext uri="{FF2B5EF4-FFF2-40B4-BE49-F238E27FC236}">
                <a16:creationId xmlns:a16="http://schemas.microsoft.com/office/drawing/2014/main" id="{6F04F39E-6E8B-79F7-DBED-623BF12B2DC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6" b="10187"/>
          <a:stretch>
            <a:fillRect/>
          </a:stretch>
        </p:blipFill>
        <p:spPr>
          <a:xfrm>
            <a:off x="7144439" y="2435192"/>
            <a:ext cx="1620000" cy="2064808"/>
          </a:xfr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F019C-53F2-E68A-7894-D090211BD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5E521-A3E1-3D22-DB6E-8265C18D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811A92F-D0EF-EE3D-1BF3-50EED0235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11D6D51-D018-F566-80F9-22CD3017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9" y="2540177"/>
            <a:ext cx="7951162" cy="20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girafe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8BE5F2B-E877-31F9-6E73-217C7E1C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0199D3-B357-8DA5-B370-3596C73D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6E01A8-23FA-FF68-C739-2F7FCC84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6" name="Espace réservé pour une image  5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A0A438F9-1A5F-CFA2-8EAF-5F41AB952D6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59" b="10188"/>
          <a:stretch>
            <a:fillRect/>
          </a:stretch>
        </p:blipFill>
        <p:spPr>
          <a:xfrm>
            <a:off x="1479323" y="1819175"/>
            <a:ext cx="1980000" cy="2689825"/>
          </a:xfrm>
        </p:spPr>
      </p:pic>
      <p:pic>
        <p:nvPicPr>
          <p:cNvPr id="9" name="Espace réservé pour une image  8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E5EBB40-E1E5-160E-ACF7-654709A962D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75" b="10187"/>
          <a:stretch>
            <a:fillRect/>
          </a:stretch>
        </p:blipFill>
        <p:spPr>
          <a:xfrm>
            <a:off x="3759312" y="1905802"/>
            <a:ext cx="1980000" cy="2603198"/>
          </a:xfrm>
        </p:spPr>
      </p:pic>
      <p:pic>
        <p:nvPicPr>
          <p:cNvPr id="12" name="Espace réservé pour une image  11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C8E4C4A9-DFC1-108A-74D6-0F04713A7C5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13" b="10219"/>
          <a:stretch>
            <a:fillRect/>
          </a:stretch>
        </p:blipFill>
        <p:spPr>
          <a:xfrm>
            <a:off x="6039301" y="2117558"/>
            <a:ext cx="1980000" cy="2391442"/>
          </a:xfr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18CE-7477-3E10-4A88-C4C4236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97F6ED-70CE-4DCC-9930-131F4158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salut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8A16C-E866-1D30-ED4D-7822CBAFD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58D870DF-3EB0-30C9-95E2-BCBDDDDB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7FB6A1-6264-D942-5703-22AA6228D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0EE6D9-75E5-3618-6503-7F36DFA7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6" name="Espace réservé pour une image  5" descr="Une image contenant habits, chaussures, fille, poupée&#10;&#10;Le contenu généré par l’IA peut être incorrect.">
            <a:extLst>
              <a:ext uri="{FF2B5EF4-FFF2-40B4-BE49-F238E27FC236}">
                <a16:creationId xmlns:a16="http://schemas.microsoft.com/office/drawing/2014/main" id="{F3A1346E-4A2D-C8EE-DCD4-7DE327E359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16" b="10186"/>
          <a:stretch>
            <a:fillRect/>
          </a:stretch>
        </p:blipFill>
        <p:spPr>
          <a:xfrm>
            <a:off x="1479323" y="1713297"/>
            <a:ext cx="1980000" cy="2795703"/>
          </a:xfrm>
        </p:spPr>
      </p:pic>
      <p:pic>
        <p:nvPicPr>
          <p:cNvPr id="9" name="Espace réservé pour une image  8" descr="Une image contenant habits, Animation, Dessin animé, garçon&#10;&#10;Le contenu généré par l’IA peut être incorrect.">
            <a:extLst>
              <a:ext uri="{FF2B5EF4-FFF2-40B4-BE49-F238E27FC236}">
                <a16:creationId xmlns:a16="http://schemas.microsoft.com/office/drawing/2014/main" id="{E93E2FEB-24FA-9715-0893-886776C86AC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69" b="10187"/>
          <a:stretch>
            <a:fillRect/>
          </a:stretch>
        </p:blipFill>
        <p:spPr>
          <a:xfrm>
            <a:off x="3759312" y="2050181"/>
            <a:ext cx="1980000" cy="2458819"/>
          </a:xfrm>
        </p:spPr>
      </p:pic>
      <p:pic>
        <p:nvPicPr>
          <p:cNvPr id="12" name="Espace réservé pour une image  11" descr="Une image contenant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29327542-688B-4E68-1DAC-0B0BCAEBA9E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58" b="10218"/>
          <a:stretch>
            <a:fillRect/>
          </a:stretch>
        </p:blipFill>
        <p:spPr>
          <a:xfrm>
            <a:off x="6039301" y="1713297"/>
            <a:ext cx="1980000" cy="2795703"/>
          </a:xfrm>
        </p:spPr>
      </p:pic>
    </p:spTree>
    <p:extLst>
      <p:ext uri="{BB962C8B-B14F-4D97-AF65-F5344CB8AC3E}">
        <p14:creationId xmlns:p14="http://schemas.microsoft.com/office/powerpoint/2010/main" val="1651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134" y="1852530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D0A364A-F82B-71BA-2407-0CCC9CA52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05" y="2368764"/>
            <a:ext cx="2036815" cy="30863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9BFF09-DA93-0000-5BD5-6F6971893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341" y="2405002"/>
            <a:ext cx="1946104" cy="30863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340711-D205-E4FB-FE87-87B09B5D2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809" y="2368763"/>
            <a:ext cx="1986996" cy="3086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7B445F9-CC4C-E9FF-335A-078AE4F84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059" y="2405002"/>
            <a:ext cx="1986997" cy="312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2BF530-CF86-1159-4EBF-322A107D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3" name="Image 32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5B2BB49B-E24D-937E-57C5-062307D7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83" y="2339450"/>
            <a:ext cx="2161037" cy="2713979"/>
          </a:xfrm>
          <a:prstGeom prst="rect">
            <a:avLst/>
          </a:prstGeom>
        </p:spPr>
      </p:pic>
      <p:pic>
        <p:nvPicPr>
          <p:cNvPr id="37" name="Image 36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88D84FEB-B5A5-9A1F-38B1-7BA29FF4C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2" y="2500937"/>
            <a:ext cx="1839476" cy="231014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FE17EC2-0083-815A-4F77-D8C4E437D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80" y="2500937"/>
            <a:ext cx="1839476" cy="23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B67D9-6855-37AF-EF6C-604C4F37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7D873-A15D-A542-A5D5-98711C88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C96719-2C68-CCFA-7C81-0E89BF38EE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croquis, dessin, conception&#10;&#10;Le contenu généré par l’IA peut être incorrect.">
            <a:extLst>
              <a:ext uri="{FF2B5EF4-FFF2-40B4-BE49-F238E27FC236}">
                <a16:creationId xmlns:a16="http://schemas.microsoft.com/office/drawing/2014/main" id="{E7204BC9-A3A1-BE74-BC70-22996F12E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89" y="2406316"/>
            <a:ext cx="2068103" cy="25972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A2681A-E697-110F-4BC6-9B47F3873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500937"/>
            <a:ext cx="1839476" cy="2310140"/>
          </a:xfrm>
          <a:prstGeom prst="rect">
            <a:avLst/>
          </a:prstGeom>
        </p:spPr>
      </p:pic>
      <p:pic>
        <p:nvPicPr>
          <p:cNvPr id="9" name="Image 8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1D8F395E-3F42-6DCF-9093-82B3D30B3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09" y="2500936"/>
            <a:ext cx="1839476" cy="23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D6E26-75B7-B6A8-E135-8F2235011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B1A7F-CF92-AA87-6B00-6122A068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Levez la main.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9E62B0-9D46-A778-27F9-EA83B072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5BA938-7972-EC29-3643-31B445C02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86" y="2383516"/>
            <a:ext cx="2071655" cy="2601727"/>
          </a:xfrm>
          <a:prstGeom prst="rect">
            <a:avLst/>
          </a:prstGeom>
        </p:spPr>
      </p:pic>
      <p:pic>
        <p:nvPicPr>
          <p:cNvPr id="7" name="Image 6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DA1C4B61-6299-BA63-4D4F-0B2A25F8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2" y="2500937"/>
            <a:ext cx="1839476" cy="2310140"/>
          </a:xfrm>
          <a:prstGeom prst="rect">
            <a:avLst/>
          </a:prstGeom>
        </p:spPr>
      </p:pic>
      <p:pic>
        <p:nvPicPr>
          <p:cNvPr id="8" name="Image 7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16CD8154-26C5-3F6C-4D22-430F9D34D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38" y="2500936"/>
            <a:ext cx="1839476" cy="23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latin typeface="Dosis Light" pitchFamily="2" charset="0"/>
              </a:rPr>
              <a:t>Salut !</a:t>
            </a:r>
            <a:r>
              <a:rPr lang="fr-FR" dirty="0"/>
              <a:t> – </a:t>
            </a:r>
            <a:r>
              <a:rPr lang="fr-FR" dirty="0">
                <a:latin typeface="Dosis" pitchFamily="2" charset="0"/>
              </a:rPr>
              <a:t>À bientôt ! – Un kiwi – Une girafe</a:t>
            </a:r>
          </a:p>
          <a:p>
            <a:r>
              <a:rPr lang="fr-FR" dirty="0">
                <a:latin typeface="Dosis" pitchFamily="2" charset="0"/>
              </a:rPr>
              <a:t>Une fourmi – Un immeuble – Un lit – Un livre – Un ami</a:t>
            </a:r>
            <a:endParaRPr lang="fr-FR" dirty="0"/>
          </a:p>
          <a:p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4D7FB73-9E21-C826-67E1-9C208C5C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20F4E9D-DE11-D7F9-592C-EA95B88ED6AD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565C98-298C-703E-A687-2584F4EA32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82C889-7075-DE52-B598-4D08A30604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6DB593D-638D-BE4A-177E-0BB9EC61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pic>
        <p:nvPicPr>
          <p:cNvPr id="39" name="Espace réservé pour une image  3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EBB4593-D09B-EF2E-A20A-86599400B5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7671" y="3438625"/>
            <a:ext cx="540000" cy="54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BE8B51-B77B-754D-5E06-7AABA4A5ED96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458BC740-ED6E-AB85-F4B6-3AB8FDEAE71C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DE2C464-3FE8-12A4-4305-BDBC9A2458C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96F3A9-29BE-88C0-79A1-0AB7BE03478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CB4BF4-016E-63DA-042D-19180C76C9E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9A9D5B3-7C99-1D3B-F206-38052D9B8CD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B1A83616-B96C-2C8A-4089-CA67C0D547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2" b="22"/>
          <a:stretch>
            <a:fillRect/>
          </a:stretch>
        </p:blipFill>
        <p:spPr>
          <a:xfrm>
            <a:off x="2367813" y="2428030"/>
            <a:ext cx="4594683" cy="30631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Majd va nous montrer comment décrire l’image.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785"/>
          <a:stretch>
            <a:fillRect/>
          </a:stretch>
        </p:blipFill>
        <p:spPr>
          <a:xfrm>
            <a:off x="593988" y="2030931"/>
            <a:ext cx="1861345" cy="4253765"/>
          </a:xfrm>
          <a:prstGeom prst="rect">
            <a:avLst/>
          </a:prstGeom>
        </p:spPr>
      </p:pic>
      <p:pic>
        <p:nvPicPr>
          <p:cNvPr id="2" name="Espace réservé pour une image  3">
            <a:extLst>
              <a:ext uri="{FF2B5EF4-FFF2-40B4-BE49-F238E27FC236}">
                <a16:creationId xmlns:a16="http://schemas.microsoft.com/office/drawing/2014/main" id="{647A518A-A716-FD56-31AE-A1F11B151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" b="22"/>
          <a:stretch>
            <a:fillRect/>
          </a:stretch>
        </p:blipFill>
        <p:spPr>
          <a:xfrm>
            <a:off x="3613491" y="2695074"/>
            <a:ext cx="4349988" cy="28999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Espace réservé pour une image  3">
            <a:extLst>
              <a:ext uri="{FF2B5EF4-FFF2-40B4-BE49-F238E27FC236}">
                <a16:creationId xmlns:a16="http://schemas.microsoft.com/office/drawing/2014/main" id="{BC795A1F-2649-522C-F75B-203F6E757E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" b="22"/>
          <a:stretch>
            <a:fillRect/>
          </a:stretch>
        </p:blipFill>
        <p:spPr>
          <a:xfrm>
            <a:off x="2980267" y="2607052"/>
            <a:ext cx="4860401" cy="32402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Snène voc CP sem2">
            <a:hlinkClick r:id="" action="ppaction://media"/>
            <a:extLst>
              <a:ext uri="{FF2B5EF4-FFF2-40B4-BE49-F238E27FC236}">
                <a16:creationId xmlns:a16="http://schemas.microsoft.com/office/drawing/2014/main" id="{121F1CFE-3EA1-1C41-C675-1D2D14ECD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914" y="1963553"/>
            <a:ext cx="5278072" cy="39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82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Majd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71C1CB97-4383-0E52-E08D-A5B9046CD58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71E5B035-BD8A-DDDB-548C-94AFC89AF6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" b="22"/>
          <a:stretch>
            <a:fillRect/>
          </a:stretch>
        </p:blipFill>
        <p:spPr>
          <a:xfrm>
            <a:off x="3334358" y="2666198"/>
            <a:ext cx="4349988" cy="28999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9048F-1656-D57B-036A-46B3AF93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FBCE7A-DF53-7EB3-C5CD-C6D89E53C0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84CA99FB-3BFF-FE2A-AEF2-923BB7E9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24EAED-F1D3-FDAF-1707-7F18C8F60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Snène voc CP sem2">
            <a:hlinkClick r:id="" action="ppaction://media"/>
            <a:extLst>
              <a:ext uri="{FF2B5EF4-FFF2-40B4-BE49-F238E27FC236}">
                <a16:creationId xmlns:a16="http://schemas.microsoft.com/office/drawing/2014/main" id="{4D9E02F7-0C5D-01D2-13DC-83CA395AA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914" y="1963553"/>
            <a:ext cx="5278072" cy="39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82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i - I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i -I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i - I</a:t>
            </a:r>
          </a:p>
          <a:p>
            <a:r>
              <a:rPr lang="fr-FR" dirty="0"/>
              <a:t>Ecriture - Lettre i - I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i - I</a:t>
            </a:r>
          </a:p>
          <a:p>
            <a:r>
              <a:rPr lang="fr-FR" dirty="0"/>
              <a:t>Ecriture - Lettre i - I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i - I</a:t>
            </a:r>
          </a:p>
          <a:p>
            <a:r>
              <a:rPr lang="fr-FR" dirty="0"/>
              <a:t>Ecriture - Lettre i - I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869639" y="2402716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Majd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Espace réservé de l'élément multimédia 1">
            <a:extLst>
              <a:ext uri="{FF2B5EF4-FFF2-40B4-BE49-F238E27FC236}">
                <a16:creationId xmlns:a16="http://schemas.microsoft.com/office/drawing/2014/main" id="{6E28FFE1-4AB1-B596-F2DA-5897F5B8657E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"/>
          <a:stretch>
            <a:fillRect/>
          </a:stretch>
        </p:blipFill>
        <p:spPr>
          <a:xfrm>
            <a:off x="2029748" y="2445365"/>
            <a:ext cx="5084505" cy="33896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CAF5F8F-3161-C0C9-3CA5-143A8840A1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348837-06FC-20C7-2448-5D26A9809D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>
              <a:buNone/>
            </a:pPr>
            <a:endParaRPr lang="fr-FR" dirty="0">
              <a:latin typeface="Dosis Light" pitchFamily="2" charset="0"/>
            </a:endParaRPr>
          </a:p>
          <a:p>
            <a:pPr marL="0" indent="0">
              <a:buNone/>
            </a:pPr>
            <a:r>
              <a:rPr lang="fr-FR" dirty="0">
                <a:latin typeface="Dosis Light" pitchFamily="2" charset="0"/>
              </a:rPr>
              <a:t>S’approprier les mots de vocabulaire :</a:t>
            </a:r>
          </a:p>
          <a:p>
            <a:r>
              <a:rPr lang="fr-FR" dirty="0">
                <a:latin typeface="Dosis Light" pitchFamily="2" charset="0"/>
              </a:rPr>
              <a:t>Salut !</a:t>
            </a:r>
            <a:r>
              <a:rPr lang="fr-FR" dirty="0"/>
              <a:t> – </a:t>
            </a:r>
            <a:r>
              <a:rPr lang="fr-FR" dirty="0">
                <a:latin typeface="Dosis" pitchFamily="2" charset="0"/>
              </a:rPr>
              <a:t>À bientôt ! – Un kiwi – Une girafe</a:t>
            </a:r>
          </a:p>
          <a:p>
            <a:r>
              <a:rPr lang="fr-FR" dirty="0">
                <a:latin typeface="Dosis" pitchFamily="2" charset="0"/>
              </a:rPr>
              <a:t>Une fourmi – Un immeuble – Un lit – Un livre – Un ami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8219EF3-FAFC-C272-3E29-BCFE229D724E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65A14D-ECF1-00DF-AFC1-F7081B9B2D4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EC042A-639C-E451-E946-B8F4523236C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C9F1EA2-0FF3-BC49-0465-B8FFEA99166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FBFCA3-7A74-ACA7-A0E8-4BC244E28EC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AF07F2-B380-DDE0-17A3-9ACC8384139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BA2D7C9B-1769-5D14-C2CC-A63129C03C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435E789-D312-0F92-F990-C43C352B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676" y="1368000"/>
            <a:ext cx="3308062" cy="50384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14.  Vous allez faire cette activité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BBEAC5E-1B0F-AD46-EABB-21FC649F4891}"/>
              </a:ext>
            </a:extLst>
          </p:cNvPr>
          <p:cNvSpPr/>
          <p:nvPr/>
        </p:nvSpPr>
        <p:spPr>
          <a:xfrm>
            <a:off x="2951308" y="2304253"/>
            <a:ext cx="2967990" cy="3840479"/>
          </a:xfrm>
          <a:prstGeom prst="roundRect">
            <a:avLst>
              <a:gd name="adj" fmla="val 85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8" t="5474" r="5597" b="20702"/>
          <a:stretch>
            <a:fillRect/>
          </a:stretch>
        </p:blipFill>
        <p:spPr>
          <a:xfrm>
            <a:off x="2972353" y="2626297"/>
            <a:ext cx="3171248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784" y="2002055"/>
            <a:ext cx="2345659" cy="374605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9F8C9D1-5D45-1D73-64F1-35EF3B2A2E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935"/>
          <a:stretch>
            <a:fillRect/>
          </a:stretch>
        </p:blipFill>
        <p:spPr>
          <a:xfrm>
            <a:off x="2469660" y="2079057"/>
            <a:ext cx="2063840" cy="356134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Décrire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39" name="Espace réservé pour une image  3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A819B44-15FD-D24A-B35A-5689F1498D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 txBox="1">
            <a:spLocks/>
          </p:cNvSpPr>
          <p:nvPr/>
        </p:nvSpPr>
        <p:spPr>
          <a:xfrm>
            <a:off x="2227716" y="251321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latin typeface="Dosis" pitchFamily="2" charset="0"/>
              </a:rPr>
              <a:t>S ’approprier les mots de vocabulaire suivants :</a:t>
            </a:r>
          </a:p>
          <a:p>
            <a:r>
              <a:rPr lang="fr-FR" dirty="0">
                <a:latin typeface="Dosis" pitchFamily="2" charset="0"/>
              </a:rPr>
              <a:t>Salut ! </a:t>
            </a:r>
            <a:r>
              <a:rPr lang="fr-FR" dirty="0"/>
              <a:t>– </a:t>
            </a:r>
            <a:r>
              <a:rPr lang="fr-FR" dirty="0">
                <a:latin typeface="Dosis" pitchFamily="2" charset="0"/>
              </a:rPr>
              <a:t>À bientôt ! – Un kiwi – Une girafe</a:t>
            </a:r>
          </a:p>
          <a:p>
            <a:r>
              <a:rPr lang="fr-FR" dirty="0">
                <a:latin typeface="Dosis" pitchFamily="2" charset="0"/>
              </a:rPr>
              <a:t>Une fourmi – Un immeuble – Un lit – Un livre – Un ami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BB7C5E0-885A-2A28-23A7-37E3AA1303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99E14B-28FE-BD56-65CF-9F5D5F35C1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6D6899-8C30-E5B9-FF3A-4B1FB54552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9E05F571-B8B4-22EB-E951-333A25C17E9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122900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122902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0CB55196-3DF4-7E87-FB07-72A65F1DDA4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 flipH="1">
            <a:off x="948267" y="2167428"/>
            <a:ext cx="1912968" cy="3367569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6" name="Espace réservé pour une image  5" descr="Une image contenant habits, chaussures, fille, poupée&#10;&#10;Le contenu généré par l’IA peut être incorrect.">
            <a:extLst>
              <a:ext uri="{FF2B5EF4-FFF2-40B4-BE49-F238E27FC236}">
                <a16:creationId xmlns:a16="http://schemas.microsoft.com/office/drawing/2014/main" id="{8D1C1D6E-6F77-B9C7-B3D1-D69F0EE27E9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>
          <a:xfrm>
            <a:off x="5512594" y="1550982"/>
            <a:ext cx="1350962" cy="1619250"/>
          </a:xfrm>
        </p:spPr>
      </p:pic>
      <p:pic>
        <p:nvPicPr>
          <p:cNvPr id="14" name="Espace réservé pour une image  13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4C64A62-757F-1CB5-43AF-FEA0EB50CB6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224"/>
          <a:stretch>
            <a:fillRect/>
          </a:stretch>
        </p:blipFill>
        <p:spPr>
          <a:xfrm>
            <a:off x="3999192" y="3041587"/>
            <a:ext cx="1349375" cy="1619250"/>
          </a:xfrm>
        </p:spPr>
      </p:pic>
      <p:pic>
        <p:nvPicPr>
          <p:cNvPr id="11" name="Espace réservé pour une image  10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8F1E235F-92AD-A103-3482-7BBB76F5CFB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2234"/>
          <a:stretch>
            <a:fillRect/>
          </a:stretch>
        </p:blipFill>
        <p:spPr>
          <a:xfrm>
            <a:off x="7043980" y="1550982"/>
            <a:ext cx="1350962" cy="1620838"/>
          </a:xfrm>
        </p:spPr>
      </p:pic>
      <p:pic>
        <p:nvPicPr>
          <p:cNvPr id="4" name="Espace réservé pour une image  3" descr="Une image contenant dessin humoristique, habits, garçon&#10;&#10;Le contenu généré par l’IA peut être incorrect.">
            <a:extLst>
              <a:ext uri="{FF2B5EF4-FFF2-40B4-BE49-F238E27FC236}">
                <a16:creationId xmlns:a16="http://schemas.microsoft.com/office/drawing/2014/main" id="{7FB179CB-1297-7F4A-B573-903E6F257BE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>
          <a:xfrm>
            <a:off x="3997605" y="1550982"/>
            <a:ext cx="1350962" cy="1619250"/>
          </a:xfrm>
        </p:spPr>
      </p:pic>
      <p:pic>
        <p:nvPicPr>
          <p:cNvPr id="16" name="Image 15" descr="Une image contenant habits, Animation, Dessin animé, garçon&#10;&#10;Le contenu généré par l’IA peut être incorrect.">
            <a:extLst>
              <a:ext uri="{FF2B5EF4-FFF2-40B4-BE49-F238E27FC236}">
                <a16:creationId xmlns:a16="http://schemas.microsoft.com/office/drawing/2014/main" id="{A7E2FF25-7731-3D27-84CA-347DCE74A3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09" y="3041587"/>
            <a:ext cx="1289347" cy="1619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7835B3E-B979-55D5-94D9-4E305FA08F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80" y="4660837"/>
            <a:ext cx="1289347" cy="1619250"/>
          </a:xfrm>
          <a:prstGeom prst="rect">
            <a:avLst/>
          </a:prstGeom>
        </p:spPr>
      </p:pic>
      <p:pic>
        <p:nvPicPr>
          <p:cNvPr id="20" name="Image 19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02610778-C57E-4AE4-A2C0-6C5D671356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67" y="4660837"/>
            <a:ext cx="1289347" cy="1619250"/>
          </a:xfrm>
          <a:prstGeom prst="rect">
            <a:avLst/>
          </a:prstGeom>
        </p:spPr>
      </p:pic>
      <p:pic>
        <p:nvPicPr>
          <p:cNvPr id="22" name="Image 21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AA83A3FD-9D6F-BA0E-574C-227AF68A5A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23" y="4660837"/>
            <a:ext cx="1289347" cy="1619250"/>
          </a:xfrm>
          <a:prstGeom prst="rect">
            <a:avLst/>
          </a:prstGeom>
        </p:spPr>
      </p:pic>
      <p:pic>
        <p:nvPicPr>
          <p:cNvPr id="24" name="Image 23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81FFC9A2-17D4-111A-4F71-1CFDB156BE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38" y="3041587"/>
            <a:ext cx="1291446" cy="1621886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867B838-C801-582E-901E-F5D4FDA38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D49BA3-4EC0-8500-3C88-AA099695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824082"/>
            <a:ext cx="812539" cy="81253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E2388E3-8BE8-BA1A-B6B8-354BECAF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0" name="salut">
            <a:hlinkClick r:id="" action="ppaction://media"/>
            <a:extLst>
              <a:ext uri="{FF2B5EF4-FFF2-40B4-BE49-F238E27FC236}">
                <a16:creationId xmlns:a16="http://schemas.microsoft.com/office/drawing/2014/main" id="{BDBE8C9F-2CD7-4177-F008-B50BB4E2EBF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2" y="1958457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5959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12578</TotalTime>
  <Words>717</Words>
  <PresentationFormat>Affichage à l'écran (4:3)</PresentationFormat>
  <Paragraphs>127</Paragraphs>
  <Slides>54</Slides>
  <Notes>2</Notes>
  <HiddenSlides>0</HiddenSlides>
  <MMClips>23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54</vt:i4>
      </vt:variant>
    </vt:vector>
  </HeadingPairs>
  <TitlesOfParts>
    <vt:vector size="69" baseType="lpstr">
      <vt:lpstr>Dosis ExtraBold</vt:lpstr>
      <vt:lpstr>Mistral</vt:lpstr>
      <vt:lpstr>Dosis SemiBold</vt:lpstr>
      <vt:lpstr>Arial</vt:lpstr>
      <vt:lpstr>Calibri</vt:lpstr>
      <vt:lpstr>Wingdings</vt:lpstr>
      <vt:lpstr>Dosis</vt:lpstr>
      <vt:lpstr>Aptos</vt:lpstr>
      <vt:lpstr>Dosis Light</vt:lpstr>
      <vt:lpstr>Dosis Medium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1</vt:lpstr>
      <vt:lpstr>Bonjour les enfants !  La leçon de français commence maintenant.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 salut – à bientôt – un kiwi – une girafe.. </vt:lpstr>
      <vt:lpstr>Qui veut passer au tableau pour nommer les images ?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Où est le livre ?</vt:lpstr>
      <vt:lpstr>Le livre est sur le lit. </vt:lpstr>
      <vt:lpstr>Lecture de la vidéo.</vt:lpstr>
      <vt:lpstr>Qui veut répéter ?</vt:lpstr>
      <vt:lpstr>Lecture de la vidéo.</vt:lpstr>
      <vt:lpstr>Répétons ensemble :   une fourmi – un immeuble – un lit – un livre – un ami. </vt:lpstr>
      <vt:lpstr>Qui veut passer au tableau pour nommer les images ? </vt:lpstr>
      <vt:lpstr>Prenez vos ardoises.</vt:lpstr>
      <vt:lpstr>Ecrivez le numéro du mot « girafe ».</vt:lpstr>
      <vt:lpstr>Ecrivez le numéro du mot « salut ».</vt:lpstr>
      <vt:lpstr>Rangez vos ardoises. </vt:lpstr>
      <vt:lpstr>Qui veut nommer l’image ? Levez la main.  </vt:lpstr>
      <vt:lpstr>Qui veut nommer l’image ? Levez la main.  </vt:lpstr>
      <vt:lpstr>Qui veut nommer l’image ? Levez la main.  </vt:lpstr>
      <vt:lpstr>Plan de la séance</vt:lpstr>
      <vt:lpstr>Observez cette scène pendant 30 secondes. Il y a des images déjà vues aujourd’hui. </vt:lpstr>
      <vt:lpstr>Majd va nous montrer comment décrire l’image. Soyez attentifs !</vt:lpstr>
      <vt:lpstr>Lecture de la vidéo.</vt:lpstr>
      <vt:lpstr>Lecture de la vidéo.</vt:lpstr>
      <vt:lpstr>Soyez attentifs. Majd va décrire la scène une deuxième fois. </vt:lpstr>
      <vt:lpstr>Lecture de la vidéo.</vt:lpstr>
      <vt:lpstr>C’est à vous maintenant. Qui veut passer au tableau pour décrire l’image comme Majd ? </vt:lpstr>
      <vt:lpstr>Plan de la séance</vt:lpstr>
      <vt:lpstr>Ouvrez le livret à la page 14.  Vous allez faire cette activité avec votre camarade. </vt:lpstr>
      <vt:lpstr>À tour de rôle : l’un montre une image, l’autre dit le mot. Je passe entre les rangs pour vous aider.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2025-11-02T14:50:02Z</dcterms:modified>
</cp:coreProperties>
</file>