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24387048" cy="13716000"/>
  <p:notesSz cx="13716000" cy="2438704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nsplash.com/" TargetMode="External"/><Relationship Id="rId1" Type="http://schemas.openxmlformats.org/officeDocument/2006/relationships/image" Target="../media/image-10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sv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sv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sv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sv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sv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sv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svg"/><Relationship Id="rId4" Type="http://schemas.openxmlformats.org/officeDocument/2006/relationships/image" Target="../media/image-5-4.png"/><Relationship Id="rId5" Type="http://schemas.openxmlformats.org/officeDocument/2006/relationships/image" Target="../media/image-5-5.svg"/><Relationship Id="rId6" Type="http://schemas.openxmlformats.org/officeDocument/2006/relationships/image" Target="../media/image-5-6.png"/><Relationship Id="rId7" Type="http://schemas.openxmlformats.org/officeDocument/2006/relationships/image" Target="../media/image-5-7.sv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3124" y="266700"/>
            <a:ext cx="3200800" cy="1016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8346" y="952500"/>
            <a:ext cx="9259457" cy="87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4400" dirty="0">
                <a:solidFill>
                  <a:srgbClr val="043528">
                    <a:alpha val="100000"/>
                  </a:srgbClr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30</a:t>
            </a:r>
            <a:endParaRPr lang="en-US" sz="44400" dirty="0"/>
          </a:p>
        </p:txBody>
      </p:sp>
      <p:sp>
        <p:nvSpPr>
          <p:cNvPr id="4" name="Text 1"/>
          <p:cNvSpPr/>
          <p:nvPr/>
        </p:nvSpPr>
        <p:spPr>
          <a:xfrm>
            <a:off x="8306838" y="952500"/>
            <a:ext cx="9513489" cy="87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4400" dirty="0">
                <a:solidFill>
                  <a:srgbClr val="043528">
                    <a:alpha val="100000"/>
                  </a:srgbClr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60</a:t>
            </a:r>
            <a:endParaRPr lang="en-US" sz="44400" dirty="0"/>
          </a:p>
        </p:txBody>
      </p:sp>
      <p:sp>
        <p:nvSpPr>
          <p:cNvPr id="5" name="Text 2"/>
          <p:cNvSpPr/>
          <p:nvPr/>
        </p:nvSpPr>
        <p:spPr>
          <a:xfrm>
            <a:off x="16499362" y="952500"/>
            <a:ext cx="9513489" cy="87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4400" dirty="0">
                <a:solidFill>
                  <a:srgbClr val="043528">
                    <a:alpha val="100000"/>
                  </a:srgbClr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90</a:t>
            </a:r>
            <a:endParaRPr lang="en-US" sz="44400" dirty="0"/>
          </a:p>
        </p:txBody>
      </p:sp>
      <p:sp>
        <p:nvSpPr>
          <p:cNvPr id="6" name="Text 3"/>
          <p:cNvSpPr/>
          <p:nvPr/>
        </p:nvSpPr>
        <p:spPr>
          <a:xfrm>
            <a:off x="622378" y="774700"/>
            <a:ext cx="9259457" cy="87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4400" dirty="0">
                <a:solidFill>
                  <a:srgbClr val="E1D373">
                    <a:alpha val="100000"/>
                  </a:srgbClr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30</a:t>
            </a:r>
            <a:endParaRPr lang="en-US" sz="44400" dirty="0"/>
          </a:p>
        </p:txBody>
      </p:sp>
      <p:sp>
        <p:nvSpPr>
          <p:cNvPr id="7" name="Text 4"/>
          <p:cNvSpPr/>
          <p:nvPr/>
        </p:nvSpPr>
        <p:spPr>
          <a:xfrm>
            <a:off x="8560870" y="774700"/>
            <a:ext cx="9513489" cy="87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4400" dirty="0">
                <a:solidFill>
                  <a:srgbClr val="B9C754">
                    <a:alpha val="100000"/>
                  </a:srgbClr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60</a:t>
            </a:r>
            <a:endParaRPr lang="en-US" sz="44400" dirty="0"/>
          </a:p>
        </p:txBody>
      </p:sp>
      <p:sp>
        <p:nvSpPr>
          <p:cNvPr id="8" name="Text 5"/>
          <p:cNvSpPr/>
          <p:nvPr/>
        </p:nvSpPr>
        <p:spPr>
          <a:xfrm>
            <a:off x="16753394" y="774700"/>
            <a:ext cx="9513489" cy="87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4400" dirty="0">
                <a:solidFill>
                  <a:srgbClr val="9CD6C7">
                    <a:alpha val="100000"/>
                  </a:srgbClr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90</a:t>
            </a:r>
            <a:endParaRPr lang="en-US" sz="44400" dirty="0"/>
          </a:p>
        </p:txBody>
      </p:sp>
      <p:pic>
        <p:nvPicPr>
          <p:cNvPr id="9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537" y="7645400"/>
            <a:ext cx="12612676" cy="22352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909664" y="7772400"/>
            <a:ext cx="11122357" cy="2523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800" dirty="0">
                <a:solidFill>
                  <a:srgbClr val="FFFFFF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SALES PLAN</a:t>
            </a:r>
            <a:endParaRPr lang="en-US" sz="12800" dirty="0"/>
          </a:p>
        </p:txBody>
      </p:sp>
      <p:sp>
        <p:nvSpPr>
          <p:cNvPr id="11" name="Text 7"/>
          <p:cNvSpPr/>
          <p:nvPr/>
        </p:nvSpPr>
        <p:spPr>
          <a:xfrm>
            <a:off x="5880835" y="11912600"/>
            <a:ext cx="12909047" cy="1261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6400" spc="256" kern="0" dirty="0">
                <a:solidFill>
                  <a:srgbClr val="043528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Free Presentation Template</a:t>
            </a:r>
            <a:endParaRPr lang="en-US" sz="6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3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43130" y="3467100"/>
            <a:ext cx="9814093" cy="282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dirty="0">
                <a:solidFill>
                  <a:srgbClr val="9CD6C7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Thank you for</a:t>
            </a:r>
            <a:endParaRPr lang="en-US" sz="8000" dirty="0"/>
          </a:p>
          <a:p>
            <a:pPr algn="l" indent="0" marL="0">
              <a:buNone/>
            </a:pPr>
            <a:r>
              <a:rPr lang="en-US" sz="8000" dirty="0">
                <a:solidFill>
                  <a:srgbClr val="9CD6C7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choosing EaTemp</a:t>
            </a:r>
            <a:endParaRPr lang="en-US" sz="8000" dirty="0"/>
          </a:p>
        </p:txBody>
      </p:sp>
      <p:sp>
        <p:nvSpPr>
          <p:cNvPr id="5" name="Text 2"/>
          <p:cNvSpPr/>
          <p:nvPr/>
        </p:nvSpPr>
        <p:spPr>
          <a:xfrm>
            <a:off x="7443130" y="6921500"/>
            <a:ext cx="9636271" cy="3907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We offer free and high-quality slides templates for your presentations. We appreciate you choosing us and hope our templates have been helpful. 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As a new website, we rely on your support to grow, so please help us by sharing our site with your friends and colleagues. 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 rot="16200000">
            <a:off x="22204468" y="8326859"/>
            <a:ext cx="3645356" cy="4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4000"/>
              </a:spcAft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Credit | Image: </a:t>
            </a:r>
            <a:pPr algn="l" indent="0" marL="0">
              <a:spcAft>
                <a:spcPts val="4000"/>
              </a:spcAft>
              <a:buNone/>
            </a:pP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hlinkClick r:id="rId2" invalidUrl="" action="" tgtFrame="" tooltip="Open https://unsplash.com/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pPr algn="l" indent="0" marL="0">
              <a:spcAft>
                <a:spcPts val="4000"/>
              </a:spcAft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3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62083" y="1244600"/>
            <a:ext cx="10601592" cy="158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dirty="0">
                <a:solidFill>
                  <a:srgbClr val="272727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60 90 Sales Plan</a:t>
            </a:r>
            <a:endParaRPr lang="en-US" sz="8000" dirty="0"/>
          </a:p>
        </p:txBody>
      </p:sp>
      <p:sp>
        <p:nvSpPr>
          <p:cNvPr id="5" name="Shape 2"/>
          <p:cNvSpPr/>
          <p:nvPr/>
        </p:nvSpPr>
        <p:spPr>
          <a:xfrm>
            <a:off x="1778222" y="3441700"/>
            <a:ext cx="20843305" cy="8267700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1778222" y="3441700"/>
            <a:ext cx="6439705" cy="8267700"/>
          </a:xfrm>
          <a:prstGeom prst="rect">
            <a:avLst/>
          </a:prstGeom>
          <a:solidFill>
            <a:srgbClr val="E1D373">
              <a:alpha val="100000"/>
            </a:srgbClr>
          </a:solidFill>
          <a:ln/>
        </p:spPr>
      </p:sp>
      <p:sp>
        <p:nvSpPr>
          <p:cNvPr id="7" name="Shape 4"/>
          <p:cNvSpPr/>
          <p:nvPr/>
        </p:nvSpPr>
        <p:spPr>
          <a:xfrm>
            <a:off x="4185173" y="3898900"/>
            <a:ext cx="1625803" cy="1625600"/>
          </a:xfrm>
          <a:prstGeom prst="roundRect">
            <a:avLst>
              <a:gd name="adj" fmla="val 78188"/>
            </a:avLst>
          </a:prstGeom>
          <a:noFill/>
          <a:ln w="50800">
            <a:solidFill>
              <a:srgbClr val="272727"/>
            </a:solidFill>
            <a:prstDash val="solid"/>
          </a:ln>
        </p:spPr>
      </p:sp>
      <p:pic>
        <p:nvPicPr>
          <p:cNvPr id="8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011" y="4203700"/>
            <a:ext cx="1016127" cy="1016000"/>
          </a:xfrm>
          <a:prstGeom prst="rect">
            <a:avLst/>
          </a:prstGeom>
        </p:spPr>
      </p:pic>
      <p:pic>
        <p:nvPicPr>
          <p:cNvPr id="9" name="Image 2" descr=" 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0843" y="4354513"/>
            <a:ext cx="714464" cy="7143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639005" y="5829300"/>
            <a:ext cx="271814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Days</a:t>
            </a:r>
            <a:endParaRPr lang="en-US" sz="4800" dirty="0"/>
          </a:p>
        </p:txBody>
      </p:sp>
      <p:sp>
        <p:nvSpPr>
          <p:cNvPr id="11" name="Text 6"/>
          <p:cNvSpPr/>
          <p:nvPr/>
        </p:nvSpPr>
        <p:spPr>
          <a:xfrm>
            <a:off x="2235479" y="6883400"/>
            <a:ext cx="5660674" cy="450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lvl="1" marL="685800" indent="-342900">
              <a:spcAft>
                <a:spcPts val="24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Access to the entry-level dungeons.</a:t>
            </a:r>
            <a:endParaRPr lang="en-US" sz="3200" dirty="0"/>
          </a:p>
          <a:p>
            <a:pPr algn="l" lvl="1" marL="685800" indent="-342900">
              <a:spcAft>
                <a:spcPts val="24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limited number of quests and battles per month.</a:t>
            </a:r>
            <a:endParaRPr lang="en-US" sz="3200" dirty="0"/>
          </a:p>
          <a:p>
            <a:pPr algn="l" lvl="1" marL="685800" indent="-342900">
              <a:spcAft>
                <a:spcPts val="24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Ability to form a small party with fellow adventurers.</a:t>
            </a:r>
            <a:endParaRPr lang="en-US" sz="3200" dirty="0"/>
          </a:p>
        </p:txBody>
      </p:sp>
      <p:sp>
        <p:nvSpPr>
          <p:cNvPr id="12" name="Shape 7"/>
          <p:cNvSpPr/>
          <p:nvPr/>
        </p:nvSpPr>
        <p:spPr>
          <a:xfrm>
            <a:off x="8980022" y="3441700"/>
            <a:ext cx="6439705" cy="8267700"/>
          </a:xfrm>
          <a:prstGeom prst="rect">
            <a:avLst/>
          </a:prstGeom>
          <a:solidFill>
            <a:srgbClr val="B9C754">
              <a:alpha val="100000"/>
            </a:srgbClr>
          </a:solidFill>
          <a:ln/>
        </p:spPr>
      </p:sp>
      <p:sp>
        <p:nvSpPr>
          <p:cNvPr id="13" name="Shape 8"/>
          <p:cNvSpPr/>
          <p:nvPr/>
        </p:nvSpPr>
        <p:spPr>
          <a:xfrm>
            <a:off x="11386973" y="3898900"/>
            <a:ext cx="1625803" cy="1625600"/>
          </a:xfrm>
          <a:prstGeom prst="roundRect">
            <a:avLst>
              <a:gd name="adj" fmla="val 78188"/>
            </a:avLst>
          </a:prstGeom>
          <a:noFill/>
          <a:ln w="50800">
            <a:solidFill>
              <a:srgbClr val="272727"/>
            </a:solidFill>
            <a:prstDash val="solid"/>
          </a:ln>
        </p:spPr>
      </p:sp>
      <p:pic>
        <p:nvPicPr>
          <p:cNvPr id="14" name="Image 3" descr=" 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1811" y="4203700"/>
            <a:ext cx="1016127" cy="1016000"/>
          </a:xfrm>
          <a:prstGeom prst="rect">
            <a:avLst/>
          </a:prstGeom>
        </p:spPr>
      </p:pic>
      <p:pic>
        <p:nvPicPr>
          <p:cNvPr id="15" name="Image 4" descr=" 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15354" y="4314825"/>
            <a:ext cx="769041" cy="781844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0828103" y="5829300"/>
            <a:ext cx="2743543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60 Days</a:t>
            </a:r>
            <a:endParaRPr lang="en-US" sz="4800" dirty="0"/>
          </a:p>
        </p:txBody>
      </p:sp>
      <p:sp>
        <p:nvSpPr>
          <p:cNvPr id="17" name="Text 10"/>
          <p:cNvSpPr/>
          <p:nvPr/>
        </p:nvSpPr>
        <p:spPr>
          <a:xfrm>
            <a:off x="9437280" y="6883400"/>
            <a:ext cx="5660674" cy="450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lvl="1" marL="685800" indent="-342900">
              <a:spcAft>
                <a:spcPts val="24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Access to the intermediate and advanced dungeons.</a:t>
            </a:r>
            <a:endParaRPr lang="en-US" sz="3200" dirty="0"/>
          </a:p>
          <a:p>
            <a:pPr algn="l" lvl="1" marL="685800" indent="-342900">
              <a:spcAft>
                <a:spcPts val="24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greater number of quests and battles</a:t>
            </a:r>
            <a:endParaRPr lang="en-US" sz="3200" dirty="0"/>
          </a:p>
          <a:p>
            <a:pPr algn="l" lvl="1" marL="685800" indent="-342900">
              <a:spcAft>
                <a:spcPts val="24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Ability to form larger parties with adventurers.</a:t>
            </a:r>
            <a:endParaRPr lang="en-US" sz="3200" dirty="0"/>
          </a:p>
        </p:txBody>
      </p:sp>
      <p:sp>
        <p:nvSpPr>
          <p:cNvPr id="18" name="Shape 11"/>
          <p:cNvSpPr/>
          <p:nvPr/>
        </p:nvSpPr>
        <p:spPr>
          <a:xfrm>
            <a:off x="16181822" y="3441700"/>
            <a:ext cx="6439705" cy="8267700"/>
          </a:xfrm>
          <a:prstGeom prst="rect">
            <a:avLst/>
          </a:prstGeom>
          <a:solidFill>
            <a:srgbClr val="9CD6C7">
              <a:alpha val="100000"/>
            </a:srgbClr>
          </a:solidFill>
          <a:ln/>
        </p:spPr>
      </p:sp>
      <p:sp>
        <p:nvSpPr>
          <p:cNvPr id="19" name="Shape 12"/>
          <p:cNvSpPr/>
          <p:nvPr/>
        </p:nvSpPr>
        <p:spPr>
          <a:xfrm>
            <a:off x="18588773" y="3898900"/>
            <a:ext cx="1625803" cy="1625600"/>
          </a:xfrm>
          <a:prstGeom prst="roundRect">
            <a:avLst>
              <a:gd name="adj" fmla="val 78188"/>
            </a:avLst>
          </a:prstGeom>
          <a:noFill/>
          <a:ln w="50800">
            <a:solidFill>
              <a:srgbClr val="272727"/>
            </a:solidFill>
            <a:prstDash val="solid"/>
          </a:ln>
        </p:spPr>
      </p:sp>
      <p:pic>
        <p:nvPicPr>
          <p:cNvPr id="20" name="Image 5" descr=" 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93611" y="4203700"/>
            <a:ext cx="1016127" cy="1016000"/>
          </a:xfrm>
          <a:prstGeom prst="rect">
            <a:avLst/>
          </a:prstGeom>
        </p:spPr>
      </p:pic>
      <p:pic>
        <p:nvPicPr>
          <p:cNvPr id="21" name="Image 6" descr=" 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076197" y="4267200"/>
            <a:ext cx="650956" cy="8890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18029903" y="5829300"/>
            <a:ext cx="2743543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90 Days</a:t>
            </a:r>
            <a:endParaRPr lang="en-US" sz="4800" dirty="0"/>
          </a:p>
        </p:txBody>
      </p:sp>
      <p:sp>
        <p:nvSpPr>
          <p:cNvPr id="23" name="Text 14"/>
          <p:cNvSpPr/>
          <p:nvPr/>
        </p:nvSpPr>
        <p:spPr>
          <a:xfrm>
            <a:off x="16639080" y="6883400"/>
            <a:ext cx="5660674" cy="450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lvl="1" marL="685800" indent="-342900">
              <a:spcAft>
                <a:spcPts val="24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Access to the most challenging dungeons.</a:t>
            </a:r>
            <a:endParaRPr lang="en-US" sz="3200" dirty="0"/>
          </a:p>
          <a:p>
            <a:pPr algn="l" lvl="1" marL="685800" indent="-342900">
              <a:spcAft>
                <a:spcPts val="24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Unlimited number of quests and battles per month.</a:t>
            </a:r>
            <a:endParaRPr lang="en-US" sz="3200" dirty="0"/>
          </a:p>
          <a:p>
            <a:pPr algn="l" lvl="1" marL="685800" indent="-342900">
              <a:spcAft>
                <a:spcPts val="2400"/>
              </a:spcAft>
              <a:buSzPct val="100000"/>
              <a:buChar char="•"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Ability to form largest parties with adventurers.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3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62083" y="1257300"/>
            <a:ext cx="10601592" cy="158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dirty="0">
                <a:solidFill>
                  <a:srgbClr val="272727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60 90 Sales Plan</a:t>
            </a:r>
            <a:endParaRPr lang="en-US" sz="8000" dirty="0"/>
          </a:p>
        </p:txBody>
      </p:sp>
      <p:sp>
        <p:nvSpPr>
          <p:cNvPr id="5" name="Shape 2"/>
          <p:cNvSpPr/>
          <p:nvPr/>
        </p:nvSpPr>
        <p:spPr>
          <a:xfrm>
            <a:off x="1435279" y="3949700"/>
            <a:ext cx="6350794" cy="6883400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1435279" y="3949700"/>
            <a:ext cx="4191524" cy="1714500"/>
          </a:xfrm>
          <a:prstGeom prst="roundRect">
            <a:avLst>
              <a:gd name="adj" fmla="val 740800"/>
            </a:avLst>
          </a:prstGeom>
          <a:solidFill>
            <a:srgbClr val="E1D373">
              <a:alpha val="100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73584" y="4330700"/>
            <a:ext cx="271814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Days</a:t>
            </a:r>
            <a:endParaRPr lang="en-US" sz="4800" dirty="0"/>
          </a:p>
        </p:txBody>
      </p:sp>
      <p:sp>
        <p:nvSpPr>
          <p:cNvPr id="8" name="Shape 5"/>
          <p:cNvSpPr/>
          <p:nvPr/>
        </p:nvSpPr>
        <p:spPr>
          <a:xfrm>
            <a:off x="1435279" y="5778500"/>
            <a:ext cx="6350794" cy="5054600"/>
          </a:xfrm>
          <a:prstGeom prst="rect">
            <a:avLst/>
          </a:prstGeom>
          <a:noFill/>
          <a:ln/>
        </p:spPr>
      </p:sp>
      <p:sp>
        <p:nvSpPr>
          <p:cNvPr id="9" name="Text 6"/>
          <p:cNvSpPr/>
          <p:nvPr/>
        </p:nvSpPr>
        <p:spPr>
          <a:xfrm>
            <a:off x="1435279" y="6083300"/>
            <a:ext cx="6503213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First 30 days</a:t>
            </a:r>
            <a:endParaRPr lang="en-US" sz="3600" dirty="0"/>
          </a:p>
        </p:txBody>
      </p:sp>
      <p:sp>
        <p:nvSpPr>
          <p:cNvPr id="10" name="Text 7"/>
          <p:cNvSpPr/>
          <p:nvPr/>
        </p:nvSpPr>
        <p:spPr>
          <a:xfrm>
            <a:off x="1435279" y="6946900"/>
            <a:ext cx="6486277" cy="3716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Access to the entry-level dungeons.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limited number of quests and battles per month.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Ability to form a small party with fellow adventurers.</a:t>
            </a:r>
            <a:endParaRPr lang="en-US" sz="3200" dirty="0"/>
          </a:p>
        </p:txBody>
      </p:sp>
      <p:sp>
        <p:nvSpPr>
          <p:cNvPr id="11" name="Shape 8"/>
          <p:cNvSpPr/>
          <p:nvPr/>
        </p:nvSpPr>
        <p:spPr>
          <a:xfrm>
            <a:off x="9018127" y="3949700"/>
            <a:ext cx="6350794" cy="6883400"/>
          </a:xfrm>
          <a:prstGeom prst="rect">
            <a:avLst/>
          </a:prstGeom>
          <a:noFill/>
          <a:ln/>
        </p:spPr>
      </p:sp>
      <p:sp>
        <p:nvSpPr>
          <p:cNvPr id="12" name="Shape 9"/>
          <p:cNvSpPr/>
          <p:nvPr/>
        </p:nvSpPr>
        <p:spPr>
          <a:xfrm>
            <a:off x="9018127" y="3949700"/>
            <a:ext cx="4216927" cy="1714500"/>
          </a:xfrm>
          <a:prstGeom prst="roundRect">
            <a:avLst>
              <a:gd name="adj" fmla="val 740800"/>
            </a:avLst>
          </a:prstGeom>
          <a:solidFill>
            <a:srgbClr val="B9C754">
              <a:alpha val="100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9856432" y="4330700"/>
            <a:ext cx="2743543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60 Days</a:t>
            </a:r>
            <a:endParaRPr lang="en-US" sz="4800" dirty="0"/>
          </a:p>
        </p:txBody>
      </p:sp>
      <p:sp>
        <p:nvSpPr>
          <p:cNvPr id="14" name="Shape 11"/>
          <p:cNvSpPr/>
          <p:nvPr/>
        </p:nvSpPr>
        <p:spPr>
          <a:xfrm>
            <a:off x="9018127" y="5778500"/>
            <a:ext cx="6350794" cy="5054600"/>
          </a:xfrm>
          <a:prstGeom prst="rect">
            <a:avLst/>
          </a:prstGeom>
          <a:noFill/>
          <a:ln/>
        </p:spPr>
      </p:sp>
      <p:sp>
        <p:nvSpPr>
          <p:cNvPr id="15" name="Text 12"/>
          <p:cNvSpPr/>
          <p:nvPr/>
        </p:nvSpPr>
        <p:spPr>
          <a:xfrm>
            <a:off x="9018127" y="6083300"/>
            <a:ext cx="6503213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First 60 days</a:t>
            </a:r>
            <a:endParaRPr lang="en-US" sz="3600" dirty="0"/>
          </a:p>
        </p:txBody>
      </p:sp>
      <p:sp>
        <p:nvSpPr>
          <p:cNvPr id="16" name="Text 13"/>
          <p:cNvSpPr/>
          <p:nvPr/>
        </p:nvSpPr>
        <p:spPr>
          <a:xfrm>
            <a:off x="9018127" y="6946900"/>
            <a:ext cx="6486277" cy="3716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Access to the intermediate and advanced dungeons.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greater number of quests and battles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Ability to form larger parties with adventurers.</a:t>
            </a:r>
            <a:endParaRPr lang="en-US" sz="3200" dirty="0"/>
          </a:p>
        </p:txBody>
      </p:sp>
      <p:sp>
        <p:nvSpPr>
          <p:cNvPr id="17" name="Shape 14"/>
          <p:cNvSpPr/>
          <p:nvPr/>
        </p:nvSpPr>
        <p:spPr>
          <a:xfrm>
            <a:off x="16600975" y="3949700"/>
            <a:ext cx="6350794" cy="6883400"/>
          </a:xfrm>
          <a:prstGeom prst="rect">
            <a:avLst/>
          </a:prstGeom>
          <a:noFill/>
          <a:ln/>
        </p:spPr>
      </p:sp>
      <p:sp>
        <p:nvSpPr>
          <p:cNvPr id="18" name="Shape 15"/>
          <p:cNvSpPr/>
          <p:nvPr/>
        </p:nvSpPr>
        <p:spPr>
          <a:xfrm>
            <a:off x="16600975" y="3949700"/>
            <a:ext cx="4216927" cy="1714500"/>
          </a:xfrm>
          <a:prstGeom prst="roundRect">
            <a:avLst>
              <a:gd name="adj" fmla="val 740800"/>
            </a:avLst>
          </a:prstGeom>
          <a:solidFill>
            <a:srgbClr val="9CD6C7">
              <a:alpha val="100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17439280" y="4330700"/>
            <a:ext cx="2743543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90 Days</a:t>
            </a:r>
            <a:endParaRPr lang="en-US" sz="4800" dirty="0"/>
          </a:p>
        </p:txBody>
      </p:sp>
      <p:sp>
        <p:nvSpPr>
          <p:cNvPr id="20" name="Shape 17"/>
          <p:cNvSpPr/>
          <p:nvPr/>
        </p:nvSpPr>
        <p:spPr>
          <a:xfrm>
            <a:off x="16600975" y="5778500"/>
            <a:ext cx="6350794" cy="5054600"/>
          </a:xfrm>
          <a:prstGeom prst="rect">
            <a:avLst/>
          </a:prstGeom>
          <a:noFill/>
          <a:ln/>
        </p:spPr>
      </p:sp>
      <p:sp>
        <p:nvSpPr>
          <p:cNvPr id="21" name="Text 18"/>
          <p:cNvSpPr/>
          <p:nvPr/>
        </p:nvSpPr>
        <p:spPr>
          <a:xfrm>
            <a:off x="16600975" y="6083300"/>
            <a:ext cx="6503213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First 90 days</a:t>
            </a:r>
            <a:endParaRPr lang="en-US" sz="3600" dirty="0"/>
          </a:p>
        </p:txBody>
      </p:sp>
      <p:sp>
        <p:nvSpPr>
          <p:cNvPr id="22" name="Text 19"/>
          <p:cNvSpPr/>
          <p:nvPr/>
        </p:nvSpPr>
        <p:spPr>
          <a:xfrm>
            <a:off x="16600975" y="6946900"/>
            <a:ext cx="6486277" cy="3716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Access to the most challenging dungeons.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Unlimited quests and battles per month.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Ability to form largest parties with adventurers.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3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429429" y="4457700"/>
            <a:ext cx="5347368" cy="7658100"/>
          </a:xfrm>
          <a:prstGeom prst="rect">
            <a:avLst/>
          </a:prstGeom>
          <a:solidFill>
            <a:srgbClr val="E1D373">
              <a:alpha val="10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3734267" y="5867400"/>
            <a:ext cx="4737692" cy="5943600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3734267" y="5867400"/>
            <a:ext cx="4737692" cy="1752600"/>
          </a:xfrm>
          <a:prstGeom prst="rect">
            <a:avLst/>
          </a:prstGeom>
          <a:noFill/>
          <a:ln/>
        </p:spPr>
      </p:sp>
      <p:sp>
        <p:nvSpPr>
          <p:cNvPr id="7" name="Shape 4"/>
          <p:cNvSpPr/>
          <p:nvPr/>
        </p:nvSpPr>
        <p:spPr>
          <a:xfrm>
            <a:off x="3734267" y="5867400"/>
            <a:ext cx="4737692" cy="1752600"/>
          </a:xfrm>
          <a:prstGeom prst="rect">
            <a:avLst/>
          </a:prstGeom>
          <a:noFill/>
          <a:ln/>
        </p:spPr>
      </p:sp>
      <p:sp>
        <p:nvSpPr>
          <p:cNvPr id="8" name="Text 5"/>
          <p:cNvSpPr/>
          <p:nvPr/>
        </p:nvSpPr>
        <p:spPr>
          <a:xfrm>
            <a:off x="3658057" y="5867400"/>
            <a:ext cx="4890111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Eclipse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3666525" y="6629400"/>
            <a:ext cx="4873176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Rare event causes unpredictable magic.</a:t>
            </a:r>
            <a:endParaRPr lang="en-US" sz="3200" dirty="0"/>
          </a:p>
        </p:txBody>
      </p:sp>
      <p:pic>
        <p:nvPicPr>
          <p:cNvPr id="10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211" y="8026400"/>
            <a:ext cx="1625803" cy="1625600"/>
          </a:xfrm>
          <a:prstGeom prst="rect">
            <a:avLst/>
          </a:prstGeom>
        </p:spPr>
      </p:pic>
      <p:pic>
        <p:nvPicPr>
          <p:cNvPr id="11" name="Image 2" descr=" 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4899" y="8111083"/>
            <a:ext cx="1456422" cy="1456243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3734267" y="10058400"/>
            <a:ext cx="4737692" cy="1752600"/>
          </a:xfrm>
          <a:prstGeom prst="rect">
            <a:avLst/>
          </a:prstGeom>
          <a:noFill/>
          <a:ln/>
        </p:spPr>
      </p:sp>
      <p:sp>
        <p:nvSpPr>
          <p:cNvPr id="13" name="Shape 8"/>
          <p:cNvSpPr/>
          <p:nvPr/>
        </p:nvSpPr>
        <p:spPr>
          <a:xfrm>
            <a:off x="3734267" y="10058400"/>
            <a:ext cx="4737692" cy="1752600"/>
          </a:xfrm>
          <a:prstGeom prst="rect">
            <a:avLst/>
          </a:prstGeom>
          <a:noFill/>
          <a:ln/>
        </p:spPr>
      </p:sp>
      <p:sp>
        <p:nvSpPr>
          <p:cNvPr id="14" name="Text 9"/>
          <p:cNvSpPr/>
          <p:nvPr/>
        </p:nvSpPr>
        <p:spPr>
          <a:xfrm>
            <a:off x="3658057" y="10058400"/>
            <a:ext cx="4890111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Quest</a:t>
            </a:r>
            <a:endParaRPr lang="en-US" sz="3600" dirty="0"/>
          </a:p>
        </p:txBody>
      </p:sp>
      <p:sp>
        <p:nvSpPr>
          <p:cNvPr id="15" name="Text 10"/>
          <p:cNvSpPr/>
          <p:nvPr/>
        </p:nvSpPr>
        <p:spPr>
          <a:xfrm>
            <a:off x="3666525" y="10820400"/>
            <a:ext cx="4873176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Adventurers seek immortal artifact.</a:t>
            </a:r>
            <a:endParaRPr lang="en-US" sz="3200" dirty="0"/>
          </a:p>
        </p:txBody>
      </p:sp>
      <p:sp>
        <p:nvSpPr>
          <p:cNvPr id="16" name="Shape 11"/>
          <p:cNvSpPr/>
          <p:nvPr/>
        </p:nvSpPr>
        <p:spPr>
          <a:xfrm>
            <a:off x="9526191" y="4457700"/>
            <a:ext cx="5347368" cy="7658100"/>
          </a:xfrm>
          <a:prstGeom prst="rect">
            <a:avLst/>
          </a:prstGeom>
          <a:solidFill>
            <a:srgbClr val="B9C754">
              <a:alpha val="100000"/>
            </a:srgbClr>
          </a:solidFill>
          <a:ln/>
        </p:spPr>
      </p:sp>
      <p:sp>
        <p:nvSpPr>
          <p:cNvPr id="17" name="Shape 12"/>
          <p:cNvSpPr/>
          <p:nvPr/>
        </p:nvSpPr>
        <p:spPr>
          <a:xfrm>
            <a:off x="9831029" y="5867400"/>
            <a:ext cx="4737692" cy="5943600"/>
          </a:xfrm>
          <a:prstGeom prst="rect">
            <a:avLst/>
          </a:prstGeom>
          <a:noFill/>
          <a:ln/>
        </p:spPr>
      </p:sp>
      <p:sp>
        <p:nvSpPr>
          <p:cNvPr id="18" name="Shape 13"/>
          <p:cNvSpPr/>
          <p:nvPr/>
        </p:nvSpPr>
        <p:spPr>
          <a:xfrm>
            <a:off x="9831029" y="5867400"/>
            <a:ext cx="4737692" cy="1752600"/>
          </a:xfrm>
          <a:prstGeom prst="rect">
            <a:avLst/>
          </a:prstGeom>
          <a:noFill/>
          <a:ln/>
        </p:spPr>
      </p:sp>
      <p:sp>
        <p:nvSpPr>
          <p:cNvPr id="19" name="Shape 14"/>
          <p:cNvSpPr/>
          <p:nvPr/>
        </p:nvSpPr>
        <p:spPr>
          <a:xfrm>
            <a:off x="9831029" y="5867400"/>
            <a:ext cx="4737692" cy="1752600"/>
          </a:xfrm>
          <a:prstGeom prst="rect">
            <a:avLst/>
          </a:prstGeom>
          <a:noFill/>
          <a:ln/>
        </p:spPr>
      </p:sp>
      <p:sp>
        <p:nvSpPr>
          <p:cNvPr id="20" name="Text 15"/>
          <p:cNvSpPr/>
          <p:nvPr/>
        </p:nvSpPr>
        <p:spPr>
          <a:xfrm>
            <a:off x="9754819" y="5867400"/>
            <a:ext cx="4890111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Eclipse</a:t>
            </a:r>
            <a:endParaRPr lang="en-US" sz="3600" dirty="0"/>
          </a:p>
        </p:txBody>
      </p:sp>
      <p:sp>
        <p:nvSpPr>
          <p:cNvPr id="21" name="Text 16"/>
          <p:cNvSpPr/>
          <p:nvPr/>
        </p:nvSpPr>
        <p:spPr>
          <a:xfrm>
            <a:off x="9763287" y="6629400"/>
            <a:ext cx="4873176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Rare event causes unpredictable magic.</a:t>
            </a:r>
            <a:endParaRPr lang="en-US" sz="3200" dirty="0"/>
          </a:p>
        </p:txBody>
      </p:sp>
      <p:pic>
        <p:nvPicPr>
          <p:cNvPr id="22" name="Image 3" descr=" 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6973" y="8026400"/>
            <a:ext cx="1625803" cy="1625600"/>
          </a:xfrm>
          <a:prstGeom prst="rect">
            <a:avLst/>
          </a:prstGeom>
        </p:spPr>
      </p:pic>
      <p:pic>
        <p:nvPicPr>
          <p:cNvPr id="23" name="Image 4" descr=" 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90199" y="8229600"/>
            <a:ext cx="1192256" cy="1190414"/>
          </a:xfrm>
          <a:prstGeom prst="rect">
            <a:avLst/>
          </a:prstGeom>
        </p:spPr>
      </p:pic>
      <p:sp>
        <p:nvSpPr>
          <p:cNvPr id="24" name="Shape 17"/>
          <p:cNvSpPr/>
          <p:nvPr/>
        </p:nvSpPr>
        <p:spPr>
          <a:xfrm>
            <a:off x="9831029" y="10058400"/>
            <a:ext cx="4737692" cy="1752600"/>
          </a:xfrm>
          <a:prstGeom prst="rect">
            <a:avLst/>
          </a:prstGeom>
          <a:noFill/>
          <a:ln/>
        </p:spPr>
      </p:sp>
      <p:sp>
        <p:nvSpPr>
          <p:cNvPr id="25" name="Shape 18"/>
          <p:cNvSpPr/>
          <p:nvPr/>
        </p:nvSpPr>
        <p:spPr>
          <a:xfrm>
            <a:off x="9831029" y="10058400"/>
            <a:ext cx="4737692" cy="1752600"/>
          </a:xfrm>
          <a:prstGeom prst="rect">
            <a:avLst/>
          </a:prstGeom>
          <a:noFill/>
          <a:ln/>
        </p:spPr>
      </p:sp>
      <p:sp>
        <p:nvSpPr>
          <p:cNvPr id="26" name="Text 19"/>
          <p:cNvSpPr/>
          <p:nvPr/>
        </p:nvSpPr>
        <p:spPr>
          <a:xfrm>
            <a:off x="9754819" y="10058400"/>
            <a:ext cx="4890111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Quest</a:t>
            </a:r>
            <a:endParaRPr lang="en-US" sz="3600" dirty="0"/>
          </a:p>
        </p:txBody>
      </p:sp>
      <p:sp>
        <p:nvSpPr>
          <p:cNvPr id="27" name="Text 20"/>
          <p:cNvSpPr/>
          <p:nvPr/>
        </p:nvSpPr>
        <p:spPr>
          <a:xfrm>
            <a:off x="9763287" y="10820400"/>
            <a:ext cx="4873176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Adventurers seek immortal artifact.</a:t>
            </a:r>
            <a:endParaRPr lang="en-US" sz="3200" dirty="0"/>
          </a:p>
        </p:txBody>
      </p:sp>
      <p:sp>
        <p:nvSpPr>
          <p:cNvPr id="28" name="Shape 21"/>
          <p:cNvSpPr/>
          <p:nvPr/>
        </p:nvSpPr>
        <p:spPr>
          <a:xfrm>
            <a:off x="15622953" y="4457700"/>
            <a:ext cx="5347368" cy="7658100"/>
          </a:xfrm>
          <a:prstGeom prst="rect">
            <a:avLst/>
          </a:prstGeom>
          <a:solidFill>
            <a:srgbClr val="9CD6C7">
              <a:alpha val="100000"/>
            </a:srgbClr>
          </a:solidFill>
          <a:ln/>
        </p:spPr>
      </p:sp>
      <p:sp>
        <p:nvSpPr>
          <p:cNvPr id="29" name="Shape 22"/>
          <p:cNvSpPr/>
          <p:nvPr/>
        </p:nvSpPr>
        <p:spPr>
          <a:xfrm>
            <a:off x="15927791" y="5867400"/>
            <a:ext cx="4737692" cy="5943600"/>
          </a:xfrm>
          <a:prstGeom prst="rect">
            <a:avLst/>
          </a:prstGeom>
          <a:noFill/>
          <a:ln/>
        </p:spPr>
      </p:sp>
      <p:sp>
        <p:nvSpPr>
          <p:cNvPr id="30" name="Shape 23"/>
          <p:cNvSpPr/>
          <p:nvPr/>
        </p:nvSpPr>
        <p:spPr>
          <a:xfrm>
            <a:off x="15927791" y="5867400"/>
            <a:ext cx="4737692" cy="1752600"/>
          </a:xfrm>
          <a:prstGeom prst="rect">
            <a:avLst/>
          </a:prstGeom>
          <a:noFill/>
          <a:ln/>
        </p:spPr>
      </p:sp>
      <p:sp>
        <p:nvSpPr>
          <p:cNvPr id="31" name="Shape 24"/>
          <p:cNvSpPr/>
          <p:nvPr/>
        </p:nvSpPr>
        <p:spPr>
          <a:xfrm>
            <a:off x="15927791" y="5867400"/>
            <a:ext cx="4737692" cy="1752600"/>
          </a:xfrm>
          <a:prstGeom prst="rect">
            <a:avLst/>
          </a:prstGeom>
          <a:noFill/>
          <a:ln/>
        </p:spPr>
      </p:sp>
      <p:sp>
        <p:nvSpPr>
          <p:cNvPr id="32" name="Text 25"/>
          <p:cNvSpPr/>
          <p:nvPr/>
        </p:nvSpPr>
        <p:spPr>
          <a:xfrm>
            <a:off x="15851581" y="5867400"/>
            <a:ext cx="4890111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Eclipse</a:t>
            </a:r>
            <a:endParaRPr lang="en-US" sz="3600" dirty="0"/>
          </a:p>
        </p:txBody>
      </p:sp>
      <p:sp>
        <p:nvSpPr>
          <p:cNvPr id="33" name="Text 26"/>
          <p:cNvSpPr/>
          <p:nvPr/>
        </p:nvSpPr>
        <p:spPr>
          <a:xfrm>
            <a:off x="15860049" y="6629400"/>
            <a:ext cx="4873176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Rare event causes unpredictable magic.</a:t>
            </a:r>
            <a:endParaRPr lang="en-US" sz="3200" dirty="0"/>
          </a:p>
        </p:txBody>
      </p:sp>
      <p:pic>
        <p:nvPicPr>
          <p:cNvPr id="34" name="Image 5" descr=" 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83735" y="8026400"/>
            <a:ext cx="1625803" cy="1625600"/>
          </a:xfrm>
          <a:prstGeom prst="rect">
            <a:avLst/>
          </a:prstGeom>
        </p:spPr>
      </p:pic>
      <p:pic>
        <p:nvPicPr>
          <p:cNvPr id="35" name="Image 6" descr=" 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585323" y="8031163"/>
            <a:ext cx="1519452" cy="1519262"/>
          </a:xfrm>
          <a:prstGeom prst="rect">
            <a:avLst/>
          </a:prstGeom>
        </p:spPr>
      </p:pic>
      <p:sp>
        <p:nvSpPr>
          <p:cNvPr id="36" name="Shape 27"/>
          <p:cNvSpPr/>
          <p:nvPr/>
        </p:nvSpPr>
        <p:spPr>
          <a:xfrm>
            <a:off x="15927791" y="10058400"/>
            <a:ext cx="4737692" cy="1752600"/>
          </a:xfrm>
          <a:prstGeom prst="rect">
            <a:avLst/>
          </a:prstGeom>
          <a:noFill/>
          <a:ln/>
        </p:spPr>
      </p:sp>
      <p:sp>
        <p:nvSpPr>
          <p:cNvPr id="37" name="Shape 28"/>
          <p:cNvSpPr/>
          <p:nvPr/>
        </p:nvSpPr>
        <p:spPr>
          <a:xfrm>
            <a:off x="15927791" y="10058400"/>
            <a:ext cx="4737692" cy="1752600"/>
          </a:xfrm>
          <a:prstGeom prst="rect">
            <a:avLst/>
          </a:prstGeom>
          <a:noFill/>
          <a:ln/>
        </p:spPr>
      </p:sp>
      <p:sp>
        <p:nvSpPr>
          <p:cNvPr id="38" name="Text 29"/>
          <p:cNvSpPr/>
          <p:nvPr/>
        </p:nvSpPr>
        <p:spPr>
          <a:xfrm>
            <a:off x="15851581" y="10058400"/>
            <a:ext cx="4890111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Quest</a:t>
            </a:r>
            <a:endParaRPr lang="en-US" sz="3600" dirty="0"/>
          </a:p>
        </p:txBody>
      </p:sp>
      <p:sp>
        <p:nvSpPr>
          <p:cNvPr id="39" name="Text 30"/>
          <p:cNvSpPr/>
          <p:nvPr/>
        </p:nvSpPr>
        <p:spPr>
          <a:xfrm>
            <a:off x="15860049" y="10820400"/>
            <a:ext cx="4873176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Adventurers seek immortal artifact.</a:t>
            </a:r>
            <a:endParaRPr lang="en-US" sz="3200" dirty="0"/>
          </a:p>
        </p:txBody>
      </p:sp>
      <p:sp>
        <p:nvSpPr>
          <p:cNvPr id="40" name="Shape 31"/>
          <p:cNvSpPr/>
          <p:nvPr/>
        </p:nvSpPr>
        <p:spPr>
          <a:xfrm>
            <a:off x="5042530" y="3035300"/>
            <a:ext cx="2133867" cy="2133600"/>
          </a:xfrm>
          <a:prstGeom prst="roundRect">
            <a:avLst>
              <a:gd name="adj" fmla="val 198429"/>
            </a:avLst>
          </a:prstGeom>
          <a:solidFill>
            <a:srgbClr val="675F26">
              <a:alpha val="100000"/>
            </a:srgbClr>
          </a:solidFill>
          <a:ln/>
        </p:spPr>
      </p:sp>
      <p:sp>
        <p:nvSpPr>
          <p:cNvPr id="41" name="Text 32"/>
          <p:cNvSpPr/>
          <p:nvPr/>
        </p:nvSpPr>
        <p:spPr>
          <a:xfrm>
            <a:off x="5264808" y="3352800"/>
            <a:ext cx="1689311" cy="17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</a:t>
            </a:r>
            <a:endParaRPr lang="en-US" sz="4800" dirty="0"/>
          </a:p>
          <a:p>
            <a:pPr algn="ctr" indent="0" marL="0">
              <a:buNone/>
            </a:pPr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days</a:t>
            </a:r>
            <a:endParaRPr lang="en-US" sz="4800" dirty="0"/>
          </a:p>
        </p:txBody>
      </p:sp>
      <p:sp>
        <p:nvSpPr>
          <p:cNvPr id="42" name="Shape 33"/>
          <p:cNvSpPr/>
          <p:nvPr/>
        </p:nvSpPr>
        <p:spPr>
          <a:xfrm>
            <a:off x="11139292" y="3035300"/>
            <a:ext cx="2133867" cy="2133600"/>
          </a:xfrm>
          <a:prstGeom prst="roundRect">
            <a:avLst>
              <a:gd name="adj" fmla="val 198429"/>
            </a:avLst>
          </a:prstGeom>
          <a:solidFill>
            <a:srgbClr val="6D7536">
              <a:alpha val="100000"/>
            </a:srgbClr>
          </a:solidFill>
          <a:ln/>
        </p:spPr>
      </p:sp>
      <p:sp>
        <p:nvSpPr>
          <p:cNvPr id="43" name="Text 34"/>
          <p:cNvSpPr/>
          <p:nvPr/>
        </p:nvSpPr>
        <p:spPr>
          <a:xfrm>
            <a:off x="11361570" y="3352800"/>
            <a:ext cx="1689311" cy="17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60</a:t>
            </a:r>
            <a:endParaRPr lang="en-US" sz="4800" dirty="0"/>
          </a:p>
          <a:p>
            <a:pPr algn="ctr" indent="0" marL="0">
              <a:buNone/>
            </a:pPr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days</a:t>
            </a:r>
            <a:endParaRPr lang="en-US" sz="4800" dirty="0"/>
          </a:p>
        </p:txBody>
      </p:sp>
      <p:sp>
        <p:nvSpPr>
          <p:cNvPr id="44" name="Shape 35"/>
          <p:cNvSpPr/>
          <p:nvPr/>
        </p:nvSpPr>
        <p:spPr>
          <a:xfrm>
            <a:off x="17236054" y="3035300"/>
            <a:ext cx="2133867" cy="2133600"/>
          </a:xfrm>
          <a:prstGeom prst="roundRect">
            <a:avLst>
              <a:gd name="adj" fmla="val 198429"/>
            </a:avLst>
          </a:prstGeom>
          <a:solidFill>
            <a:srgbClr val="44655D">
              <a:alpha val="100000"/>
            </a:srgbClr>
          </a:solidFill>
          <a:ln/>
        </p:spPr>
      </p:sp>
      <p:sp>
        <p:nvSpPr>
          <p:cNvPr id="45" name="Text 36"/>
          <p:cNvSpPr/>
          <p:nvPr/>
        </p:nvSpPr>
        <p:spPr>
          <a:xfrm>
            <a:off x="17458332" y="3352800"/>
            <a:ext cx="1689311" cy="17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90</a:t>
            </a:r>
            <a:endParaRPr lang="en-US" sz="4800" dirty="0"/>
          </a:p>
          <a:p>
            <a:pPr algn="ctr" indent="0" marL="0">
              <a:buNone/>
            </a:pPr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days</a:t>
            </a:r>
            <a:endParaRPr lang="en-US" sz="4800" dirty="0"/>
          </a:p>
        </p:txBody>
      </p:sp>
      <p:sp>
        <p:nvSpPr>
          <p:cNvPr id="46" name="Text 37"/>
          <p:cNvSpPr/>
          <p:nvPr/>
        </p:nvSpPr>
        <p:spPr>
          <a:xfrm>
            <a:off x="7062083" y="927100"/>
            <a:ext cx="10601592" cy="158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dirty="0">
                <a:solidFill>
                  <a:srgbClr val="272727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60 90 Sales Plan</a:t>
            </a:r>
            <a:endParaRPr lang="en-US" sz="8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3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62083" y="927100"/>
            <a:ext cx="10601592" cy="158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dirty="0">
                <a:solidFill>
                  <a:srgbClr val="272727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60 90 Sales Plan</a:t>
            </a:r>
            <a:endParaRPr lang="en-US" sz="8000" dirty="0"/>
          </a:p>
        </p:txBody>
      </p:sp>
      <p:sp>
        <p:nvSpPr>
          <p:cNvPr id="5" name="Shape 2"/>
          <p:cNvSpPr/>
          <p:nvPr/>
        </p:nvSpPr>
        <p:spPr>
          <a:xfrm>
            <a:off x="1219352" y="2654300"/>
            <a:ext cx="6350794" cy="10401300"/>
          </a:xfrm>
          <a:prstGeom prst="rect">
            <a:avLst/>
          </a:prstGeom>
          <a:noFill/>
          <a:ln/>
        </p:spPr>
      </p:sp>
      <p:pic>
        <p:nvPicPr>
          <p:cNvPr id="6" name="Image 1" descr=" 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352" y="2654300"/>
            <a:ext cx="6350794" cy="424180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1219352" y="7505700"/>
            <a:ext cx="6350794" cy="1358900"/>
          </a:xfrm>
          <a:prstGeom prst="rect">
            <a:avLst/>
          </a:prstGeom>
          <a:solidFill>
            <a:srgbClr val="E1D373">
              <a:alpha val="100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1981448" y="7810500"/>
            <a:ext cx="271814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Days</a:t>
            </a:r>
            <a:endParaRPr lang="en-US" sz="4800" dirty="0"/>
          </a:p>
        </p:txBody>
      </p:sp>
      <p:sp>
        <p:nvSpPr>
          <p:cNvPr id="9" name="Shape 5"/>
          <p:cNvSpPr/>
          <p:nvPr/>
        </p:nvSpPr>
        <p:spPr>
          <a:xfrm>
            <a:off x="1219352" y="9474200"/>
            <a:ext cx="6350794" cy="3581400"/>
          </a:xfrm>
          <a:prstGeom prst="rect">
            <a:avLst/>
          </a:prstGeom>
          <a:noFill/>
          <a:ln/>
        </p:spPr>
      </p:sp>
      <p:sp>
        <p:nvSpPr>
          <p:cNvPr id="10" name="Text 6"/>
          <p:cNvSpPr/>
          <p:nvPr/>
        </p:nvSpPr>
        <p:spPr>
          <a:xfrm>
            <a:off x="1219352" y="9474200"/>
            <a:ext cx="6486277" cy="3716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Access to the entry-level dungeons.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limited number of quests and battles per month.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Ability to form a small party with fellow adventurers.</a:t>
            </a:r>
            <a:endParaRPr lang="en-US" sz="3200" dirty="0"/>
          </a:p>
        </p:txBody>
      </p:sp>
      <p:sp>
        <p:nvSpPr>
          <p:cNvPr id="11" name="Shape 7"/>
          <p:cNvSpPr/>
          <p:nvPr/>
        </p:nvSpPr>
        <p:spPr>
          <a:xfrm>
            <a:off x="9018127" y="2654300"/>
            <a:ext cx="6350794" cy="10401300"/>
          </a:xfrm>
          <a:prstGeom prst="rect">
            <a:avLst/>
          </a:prstGeom>
          <a:noFill/>
          <a:ln/>
        </p:spPr>
      </p:sp>
      <p:pic>
        <p:nvPicPr>
          <p:cNvPr id="12" name="Image 2" descr=" 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8127" y="2654300"/>
            <a:ext cx="6350794" cy="4241800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9018127" y="7505700"/>
            <a:ext cx="6350794" cy="1358900"/>
          </a:xfrm>
          <a:prstGeom prst="rect">
            <a:avLst/>
          </a:prstGeom>
          <a:solidFill>
            <a:srgbClr val="B9C754">
              <a:alpha val="100000"/>
            </a:srgbClr>
          </a:solidFill>
          <a:ln/>
        </p:spPr>
      </p:sp>
      <p:sp>
        <p:nvSpPr>
          <p:cNvPr id="14" name="Text 9"/>
          <p:cNvSpPr/>
          <p:nvPr/>
        </p:nvSpPr>
        <p:spPr>
          <a:xfrm>
            <a:off x="9780222" y="7810500"/>
            <a:ext cx="2743543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60 Days</a:t>
            </a:r>
            <a:endParaRPr lang="en-US" sz="4800" dirty="0"/>
          </a:p>
        </p:txBody>
      </p:sp>
      <p:sp>
        <p:nvSpPr>
          <p:cNvPr id="15" name="Shape 10"/>
          <p:cNvSpPr/>
          <p:nvPr/>
        </p:nvSpPr>
        <p:spPr>
          <a:xfrm>
            <a:off x="9018127" y="9474200"/>
            <a:ext cx="6350794" cy="3581400"/>
          </a:xfrm>
          <a:prstGeom prst="rect">
            <a:avLst/>
          </a:prstGeom>
          <a:noFill/>
          <a:ln/>
        </p:spPr>
      </p:sp>
      <p:sp>
        <p:nvSpPr>
          <p:cNvPr id="16" name="Text 11"/>
          <p:cNvSpPr/>
          <p:nvPr/>
        </p:nvSpPr>
        <p:spPr>
          <a:xfrm>
            <a:off x="9018127" y="9474200"/>
            <a:ext cx="6486277" cy="3716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Access to the intermediate and advanced dungeons.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greater number of quests and battles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Ability to form larger parties with adventurers.</a:t>
            </a:r>
            <a:endParaRPr lang="en-US" sz="3200" dirty="0"/>
          </a:p>
        </p:txBody>
      </p:sp>
      <p:sp>
        <p:nvSpPr>
          <p:cNvPr id="17" name="Shape 12"/>
          <p:cNvSpPr/>
          <p:nvPr/>
        </p:nvSpPr>
        <p:spPr>
          <a:xfrm>
            <a:off x="16816902" y="2654300"/>
            <a:ext cx="6350794" cy="10401300"/>
          </a:xfrm>
          <a:prstGeom prst="rect">
            <a:avLst/>
          </a:prstGeom>
          <a:noFill/>
          <a:ln/>
        </p:spPr>
      </p:sp>
      <p:pic>
        <p:nvPicPr>
          <p:cNvPr id="18" name="Image 3" descr=" 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16902" y="2654300"/>
            <a:ext cx="6350794" cy="4241800"/>
          </a:xfrm>
          <a:prstGeom prst="rect">
            <a:avLst/>
          </a:prstGeom>
        </p:spPr>
      </p:pic>
      <p:sp>
        <p:nvSpPr>
          <p:cNvPr id="19" name="Shape 13"/>
          <p:cNvSpPr/>
          <p:nvPr/>
        </p:nvSpPr>
        <p:spPr>
          <a:xfrm>
            <a:off x="16816902" y="7505700"/>
            <a:ext cx="6350794" cy="1358900"/>
          </a:xfrm>
          <a:prstGeom prst="rect">
            <a:avLst/>
          </a:prstGeom>
          <a:solidFill>
            <a:srgbClr val="9CD6C7">
              <a:alpha val="100000"/>
            </a:srgbClr>
          </a:solidFill>
          <a:ln/>
        </p:spPr>
      </p:sp>
      <p:sp>
        <p:nvSpPr>
          <p:cNvPr id="20" name="Text 14"/>
          <p:cNvSpPr/>
          <p:nvPr/>
        </p:nvSpPr>
        <p:spPr>
          <a:xfrm>
            <a:off x="17578997" y="7810500"/>
            <a:ext cx="2743543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90 Days</a:t>
            </a:r>
            <a:endParaRPr lang="en-US" sz="4800" dirty="0"/>
          </a:p>
        </p:txBody>
      </p:sp>
      <p:sp>
        <p:nvSpPr>
          <p:cNvPr id="21" name="Shape 15"/>
          <p:cNvSpPr/>
          <p:nvPr/>
        </p:nvSpPr>
        <p:spPr>
          <a:xfrm>
            <a:off x="16816902" y="9474200"/>
            <a:ext cx="6350794" cy="3581400"/>
          </a:xfrm>
          <a:prstGeom prst="rect">
            <a:avLst/>
          </a:prstGeom>
          <a:noFill/>
          <a:ln/>
        </p:spPr>
      </p:sp>
      <p:sp>
        <p:nvSpPr>
          <p:cNvPr id="22" name="Text 16"/>
          <p:cNvSpPr/>
          <p:nvPr/>
        </p:nvSpPr>
        <p:spPr>
          <a:xfrm>
            <a:off x="16816902" y="9474200"/>
            <a:ext cx="6486277" cy="3716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Access to the most challenging dungeons.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Unlimited quests and battles per month.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Ability to form largest parties with adventurers.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70921" y="10515600"/>
            <a:ext cx="1016127" cy="32004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79622" y="622300"/>
            <a:ext cx="15673759" cy="29591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7379622" y="622300"/>
            <a:ext cx="3086486" cy="2959100"/>
          </a:xfrm>
          <a:prstGeom prst="rect">
            <a:avLst/>
          </a:prstGeom>
          <a:solidFill>
            <a:srgbClr val="E1D373">
              <a:alpha val="10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8141718" y="1352550"/>
            <a:ext cx="1765521" cy="17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Days</a:t>
            </a:r>
            <a:endParaRPr lang="en-US" sz="4800" dirty="0"/>
          </a:p>
        </p:txBody>
      </p:sp>
      <p:sp>
        <p:nvSpPr>
          <p:cNvPr id="6" name="Shape 3"/>
          <p:cNvSpPr/>
          <p:nvPr/>
        </p:nvSpPr>
        <p:spPr>
          <a:xfrm>
            <a:off x="10923365" y="622300"/>
            <a:ext cx="12130016" cy="2959100"/>
          </a:xfrm>
          <a:prstGeom prst="rect">
            <a:avLst/>
          </a:prstGeom>
          <a:noFill/>
          <a:ln/>
        </p:spPr>
      </p:sp>
      <p:sp>
        <p:nvSpPr>
          <p:cNvPr id="7" name="Text 4"/>
          <p:cNvSpPr/>
          <p:nvPr/>
        </p:nvSpPr>
        <p:spPr>
          <a:xfrm>
            <a:off x="10923365" y="622300"/>
            <a:ext cx="12282435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Enchanted Creatures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10923365" y="1485900"/>
            <a:ext cx="12265500" cy="2230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Access to the entry-level dungeons.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limited number of quests and battles per month.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Ability to form a small party with fellow adventurers.</a:t>
            </a:r>
            <a:endParaRPr lang="en-US" sz="3200" dirty="0"/>
          </a:p>
        </p:txBody>
      </p:sp>
      <p:sp>
        <p:nvSpPr>
          <p:cNvPr id="9" name="Shape 6"/>
          <p:cNvSpPr/>
          <p:nvPr/>
        </p:nvSpPr>
        <p:spPr>
          <a:xfrm>
            <a:off x="7379622" y="5168900"/>
            <a:ext cx="15673759" cy="2959100"/>
          </a:xfrm>
          <a:prstGeom prst="rect">
            <a:avLst/>
          </a:prstGeom>
          <a:noFill/>
          <a:ln/>
        </p:spPr>
      </p:sp>
      <p:sp>
        <p:nvSpPr>
          <p:cNvPr id="10" name="Shape 7"/>
          <p:cNvSpPr/>
          <p:nvPr/>
        </p:nvSpPr>
        <p:spPr>
          <a:xfrm>
            <a:off x="7379622" y="5168900"/>
            <a:ext cx="3086486" cy="2959100"/>
          </a:xfrm>
          <a:prstGeom prst="rect">
            <a:avLst/>
          </a:prstGeom>
          <a:solidFill>
            <a:srgbClr val="B9C754">
              <a:alpha val="100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8141718" y="5899150"/>
            <a:ext cx="1765521" cy="17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60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Days</a:t>
            </a:r>
            <a:endParaRPr lang="en-US" sz="4800" dirty="0"/>
          </a:p>
        </p:txBody>
      </p:sp>
      <p:sp>
        <p:nvSpPr>
          <p:cNvPr id="12" name="Shape 9"/>
          <p:cNvSpPr/>
          <p:nvPr/>
        </p:nvSpPr>
        <p:spPr>
          <a:xfrm>
            <a:off x="10923365" y="5168900"/>
            <a:ext cx="12130016" cy="2959100"/>
          </a:xfrm>
          <a:prstGeom prst="rect">
            <a:avLst/>
          </a:prstGeom>
          <a:noFill/>
          <a:ln/>
        </p:spPr>
      </p:sp>
      <p:sp>
        <p:nvSpPr>
          <p:cNvPr id="13" name="Text 10"/>
          <p:cNvSpPr/>
          <p:nvPr/>
        </p:nvSpPr>
        <p:spPr>
          <a:xfrm>
            <a:off x="10923365" y="5168900"/>
            <a:ext cx="12282435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Magic-Wielding Individuals</a:t>
            </a:r>
            <a:endParaRPr lang="en-US" sz="3600" dirty="0"/>
          </a:p>
        </p:txBody>
      </p:sp>
      <p:sp>
        <p:nvSpPr>
          <p:cNvPr id="14" name="Text 11"/>
          <p:cNvSpPr/>
          <p:nvPr/>
        </p:nvSpPr>
        <p:spPr>
          <a:xfrm>
            <a:off x="10923365" y="6032500"/>
            <a:ext cx="12265500" cy="2230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Access to the intermediate and advanced dungeons.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greater number of quests and battles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Ability to form larger parties with adventurers.</a:t>
            </a:r>
            <a:endParaRPr lang="en-US" sz="3200" dirty="0"/>
          </a:p>
        </p:txBody>
      </p:sp>
      <p:sp>
        <p:nvSpPr>
          <p:cNvPr id="15" name="Shape 12"/>
          <p:cNvSpPr/>
          <p:nvPr/>
        </p:nvSpPr>
        <p:spPr>
          <a:xfrm>
            <a:off x="7379622" y="9715500"/>
            <a:ext cx="15673759" cy="2959100"/>
          </a:xfrm>
          <a:prstGeom prst="rect">
            <a:avLst/>
          </a:prstGeom>
          <a:noFill/>
          <a:ln/>
        </p:spPr>
      </p:sp>
      <p:sp>
        <p:nvSpPr>
          <p:cNvPr id="16" name="Shape 13"/>
          <p:cNvSpPr/>
          <p:nvPr/>
        </p:nvSpPr>
        <p:spPr>
          <a:xfrm>
            <a:off x="7379622" y="9715500"/>
            <a:ext cx="3086486" cy="2959100"/>
          </a:xfrm>
          <a:prstGeom prst="rect">
            <a:avLst/>
          </a:prstGeom>
          <a:solidFill>
            <a:srgbClr val="9CD6C7">
              <a:alpha val="100000"/>
            </a:srgbClr>
          </a:solidFill>
          <a:ln/>
        </p:spPr>
      </p:sp>
      <p:sp>
        <p:nvSpPr>
          <p:cNvPr id="17" name="Text 14"/>
          <p:cNvSpPr/>
          <p:nvPr/>
        </p:nvSpPr>
        <p:spPr>
          <a:xfrm>
            <a:off x="8141718" y="10445750"/>
            <a:ext cx="1765521" cy="17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90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Days</a:t>
            </a:r>
            <a:endParaRPr lang="en-US" sz="4800" dirty="0"/>
          </a:p>
        </p:txBody>
      </p:sp>
      <p:sp>
        <p:nvSpPr>
          <p:cNvPr id="18" name="Shape 15"/>
          <p:cNvSpPr/>
          <p:nvPr/>
        </p:nvSpPr>
        <p:spPr>
          <a:xfrm>
            <a:off x="10923365" y="9715500"/>
            <a:ext cx="12130016" cy="2959100"/>
          </a:xfrm>
          <a:prstGeom prst="rect">
            <a:avLst/>
          </a:prstGeom>
          <a:noFill/>
          <a:ln/>
        </p:spPr>
      </p:sp>
      <p:sp>
        <p:nvSpPr>
          <p:cNvPr id="19" name="Text 16"/>
          <p:cNvSpPr/>
          <p:nvPr/>
        </p:nvSpPr>
        <p:spPr>
          <a:xfrm>
            <a:off x="10923365" y="9715500"/>
            <a:ext cx="12282435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Spells Cast</a:t>
            </a:r>
            <a:endParaRPr lang="en-US" sz="3600" dirty="0"/>
          </a:p>
        </p:txBody>
      </p:sp>
      <p:sp>
        <p:nvSpPr>
          <p:cNvPr id="20" name="Text 17"/>
          <p:cNvSpPr/>
          <p:nvPr/>
        </p:nvSpPr>
        <p:spPr>
          <a:xfrm>
            <a:off x="10923365" y="10579100"/>
            <a:ext cx="12265500" cy="2230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Access to the most challenging dungeons.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Unlimited quests and battles per month.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Ability to form largest parties with adventurers.</a:t>
            </a:r>
            <a:endParaRPr lang="en-US" sz="3200" dirty="0"/>
          </a:p>
        </p:txBody>
      </p:sp>
      <p:sp>
        <p:nvSpPr>
          <p:cNvPr id="21" name="Text 18"/>
          <p:cNvSpPr/>
          <p:nvPr/>
        </p:nvSpPr>
        <p:spPr>
          <a:xfrm>
            <a:off x="800200" y="177800"/>
            <a:ext cx="7430429" cy="12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0" dirty="0">
                <a:solidFill>
                  <a:srgbClr val="272727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30 60 90 </a:t>
            </a:r>
            <a:endParaRPr lang="en-US" sz="24000" dirty="0"/>
          </a:p>
        </p:txBody>
      </p:sp>
      <p:sp>
        <p:nvSpPr>
          <p:cNvPr id="22" name="Text 19"/>
          <p:cNvSpPr/>
          <p:nvPr/>
        </p:nvSpPr>
        <p:spPr>
          <a:xfrm>
            <a:off x="800200" y="11684000"/>
            <a:ext cx="5774988" cy="158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dirty="0">
                <a:solidFill>
                  <a:srgbClr val="272727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Sales Plan</a:t>
            </a:r>
            <a:endParaRPr lang="en-US" sz="8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3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772371" y="2247900"/>
            <a:ext cx="4572572" cy="9867900"/>
          </a:xfrm>
          <a:prstGeom prst="rect">
            <a:avLst/>
          </a:prstGeom>
          <a:noFill/>
          <a:ln/>
        </p:spPr>
      </p:sp>
      <p:sp>
        <p:nvSpPr>
          <p:cNvPr id="5" name="Shape 2"/>
          <p:cNvSpPr/>
          <p:nvPr/>
        </p:nvSpPr>
        <p:spPr>
          <a:xfrm>
            <a:off x="5245756" y="2247900"/>
            <a:ext cx="1625803" cy="4229100"/>
          </a:xfrm>
          <a:prstGeom prst="rect">
            <a:avLst/>
          </a:prstGeom>
          <a:noFill/>
          <a:ln/>
        </p:spPr>
      </p:sp>
      <p:pic>
        <p:nvPicPr>
          <p:cNvPr id="6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395" y="2247900"/>
            <a:ext cx="190524" cy="2603500"/>
          </a:xfrm>
          <a:prstGeom prst="rect">
            <a:avLst/>
          </a:prstGeom>
        </p:spPr>
      </p:pic>
      <p:pic>
        <p:nvPicPr>
          <p:cNvPr id="7" name="Image 2" descr=" 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756" y="4851400"/>
            <a:ext cx="1625803" cy="16256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5245756" y="4851400"/>
            <a:ext cx="1625803" cy="1625600"/>
          </a:xfrm>
          <a:prstGeom prst="roundRect">
            <a:avLst>
              <a:gd name="adj" fmla="val 12375"/>
            </a:avLst>
          </a:prstGeom>
          <a:noFill/>
          <a:ln w="50800">
            <a:solidFill>
              <a:srgbClr val="000000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5398175" y="5029200"/>
            <a:ext cx="1320965" cy="12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</a:t>
            </a:r>
            <a:endParaRPr lang="en-US" sz="3600" dirty="0"/>
          </a:p>
          <a:p>
            <a:pPr algn="ctr" indent="0" marL="0"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Days</a:t>
            </a:r>
            <a:endParaRPr lang="en-US" sz="3600" dirty="0"/>
          </a:p>
        </p:txBody>
      </p:sp>
      <p:sp>
        <p:nvSpPr>
          <p:cNvPr id="10" name="Shape 5"/>
          <p:cNvSpPr/>
          <p:nvPr/>
        </p:nvSpPr>
        <p:spPr>
          <a:xfrm>
            <a:off x="3772371" y="7086600"/>
            <a:ext cx="4572572" cy="5029200"/>
          </a:xfrm>
          <a:prstGeom prst="rect">
            <a:avLst/>
          </a:prstGeom>
          <a:noFill/>
          <a:ln/>
        </p:spPr>
      </p:sp>
      <p:sp>
        <p:nvSpPr>
          <p:cNvPr id="11" name="Shape 6"/>
          <p:cNvSpPr/>
          <p:nvPr/>
        </p:nvSpPr>
        <p:spPr>
          <a:xfrm>
            <a:off x="3772371" y="7086600"/>
            <a:ext cx="4572572" cy="5029200"/>
          </a:xfrm>
          <a:prstGeom prst="rect">
            <a:avLst/>
          </a:prstGeom>
          <a:noFill/>
          <a:ln/>
        </p:spPr>
      </p:sp>
      <p:sp>
        <p:nvSpPr>
          <p:cNvPr id="12" name="Shape 7"/>
          <p:cNvSpPr/>
          <p:nvPr/>
        </p:nvSpPr>
        <p:spPr>
          <a:xfrm>
            <a:off x="3772371" y="7086600"/>
            <a:ext cx="4572572" cy="5029200"/>
          </a:xfrm>
          <a:prstGeom prst="rect">
            <a:avLst/>
          </a:prstGeom>
          <a:noFill/>
          <a:ln/>
        </p:spPr>
      </p:sp>
      <p:sp>
        <p:nvSpPr>
          <p:cNvPr id="13" name="Text 8"/>
          <p:cNvSpPr/>
          <p:nvPr/>
        </p:nvSpPr>
        <p:spPr>
          <a:xfrm>
            <a:off x="3696162" y="7086600"/>
            <a:ext cx="4724991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Eclipse</a:t>
            </a:r>
            <a:endParaRPr lang="en-US" sz="3600" dirty="0"/>
          </a:p>
        </p:txBody>
      </p:sp>
      <p:sp>
        <p:nvSpPr>
          <p:cNvPr id="14" name="Text 9"/>
          <p:cNvSpPr/>
          <p:nvPr/>
        </p:nvSpPr>
        <p:spPr>
          <a:xfrm>
            <a:off x="3704630" y="7848600"/>
            <a:ext cx="4708055" cy="4402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rare eclipse occurs, causing strange and unpredictable magical effects.</a:t>
            </a:r>
            <a:endParaRPr lang="en-US" sz="3200" dirty="0"/>
          </a:p>
          <a:p>
            <a:pPr algn="ctr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An elf helps humans obtain the Crystal of the Unicorn from the Elven Forest.</a:t>
            </a:r>
            <a:endParaRPr lang="en-US" sz="3200" dirty="0"/>
          </a:p>
        </p:txBody>
      </p:sp>
      <p:sp>
        <p:nvSpPr>
          <p:cNvPr id="15" name="Shape 10"/>
          <p:cNvSpPr/>
          <p:nvPr/>
        </p:nvSpPr>
        <p:spPr>
          <a:xfrm>
            <a:off x="9615102" y="2247900"/>
            <a:ext cx="4572572" cy="9867900"/>
          </a:xfrm>
          <a:prstGeom prst="rect">
            <a:avLst/>
          </a:prstGeom>
          <a:noFill/>
          <a:ln/>
        </p:spPr>
      </p:sp>
      <p:sp>
        <p:nvSpPr>
          <p:cNvPr id="16" name="Shape 11"/>
          <p:cNvSpPr/>
          <p:nvPr/>
        </p:nvSpPr>
        <p:spPr>
          <a:xfrm>
            <a:off x="11088486" y="2247900"/>
            <a:ext cx="1625803" cy="4229100"/>
          </a:xfrm>
          <a:prstGeom prst="rect">
            <a:avLst/>
          </a:prstGeom>
          <a:noFill/>
          <a:ln/>
        </p:spPr>
      </p:sp>
      <p:pic>
        <p:nvPicPr>
          <p:cNvPr id="17" name="Image 3" descr=" 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6126" y="2247900"/>
            <a:ext cx="190524" cy="2603500"/>
          </a:xfrm>
          <a:prstGeom prst="rect">
            <a:avLst/>
          </a:prstGeom>
        </p:spPr>
      </p:pic>
      <p:pic>
        <p:nvPicPr>
          <p:cNvPr id="18" name="Image 4" descr=" 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8486" y="4851400"/>
            <a:ext cx="1625803" cy="1625600"/>
          </a:xfrm>
          <a:prstGeom prst="rect">
            <a:avLst/>
          </a:prstGeom>
        </p:spPr>
      </p:pic>
      <p:sp>
        <p:nvSpPr>
          <p:cNvPr id="19" name="Shape 12"/>
          <p:cNvSpPr/>
          <p:nvPr/>
        </p:nvSpPr>
        <p:spPr>
          <a:xfrm>
            <a:off x="11088486" y="4851400"/>
            <a:ext cx="1625803" cy="1625600"/>
          </a:xfrm>
          <a:prstGeom prst="roundRect">
            <a:avLst>
              <a:gd name="adj" fmla="val 12375"/>
            </a:avLst>
          </a:prstGeom>
          <a:noFill/>
          <a:ln w="50800">
            <a:solidFill>
              <a:srgbClr val="000000"/>
            </a:solidFill>
            <a:prstDash val="solid"/>
          </a:ln>
        </p:spPr>
      </p:sp>
      <p:sp>
        <p:nvSpPr>
          <p:cNvPr id="20" name="Text 13"/>
          <p:cNvSpPr/>
          <p:nvPr/>
        </p:nvSpPr>
        <p:spPr>
          <a:xfrm>
            <a:off x="11240905" y="5029200"/>
            <a:ext cx="1320965" cy="12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60</a:t>
            </a:r>
            <a:endParaRPr lang="en-US" sz="3600" dirty="0"/>
          </a:p>
          <a:p>
            <a:pPr algn="ctr" indent="0" marL="0"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Days</a:t>
            </a:r>
            <a:endParaRPr lang="en-US" sz="3600" dirty="0"/>
          </a:p>
        </p:txBody>
      </p:sp>
      <p:sp>
        <p:nvSpPr>
          <p:cNvPr id="21" name="Shape 14"/>
          <p:cNvSpPr/>
          <p:nvPr/>
        </p:nvSpPr>
        <p:spPr>
          <a:xfrm>
            <a:off x="9615102" y="7086600"/>
            <a:ext cx="4572572" cy="5029200"/>
          </a:xfrm>
          <a:prstGeom prst="rect">
            <a:avLst/>
          </a:prstGeom>
          <a:noFill/>
          <a:ln/>
        </p:spPr>
      </p:sp>
      <p:sp>
        <p:nvSpPr>
          <p:cNvPr id="22" name="Shape 15"/>
          <p:cNvSpPr/>
          <p:nvPr/>
        </p:nvSpPr>
        <p:spPr>
          <a:xfrm>
            <a:off x="9615102" y="7086600"/>
            <a:ext cx="4572572" cy="5029200"/>
          </a:xfrm>
          <a:prstGeom prst="rect">
            <a:avLst/>
          </a:prstGeom>
          <a:noFill/>
          <a:ln/>
        </p:spPr>
      </p:sp>
      <p:sp>
        <p:nvSpPr>
          <p:cNvPr id="23" name="Shape 16"/>
          <p:cNvSpPr/>
          <p:nvPr/>
        </p:nvSpPr>
        <p:spPr>
          <a:xfrm>
            <a:off x="9615102" y="7086600"/>
            <a:ext cx="4572572" cy="5029200"/>
          </a:xfrm>
          <a:prstGeom prst="rect">
            <a:avLst/>
          </a:prstGeom>
          <a:noFill/>
          <a:ln/>
        </p:spPr>
      </p:sp>
      <p:sp>
        <p:nvSpPr>
          <p:cNvPr id="24" name="Text 17"/>
          <p:cNvSpPr/>
          <p:nvPr/>
        </p:nvSpPr>
        <p:spPr>
          <a:xfrm>
            <a:off x="9538892" y="7086600"/>
            <a:ext cx="4724991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War</a:t>
            </a:r>
            <a:endParaRPr lang="en-US" sz="3600" dirty="0"/>
          </a:p>
        </p:txBody>
      </p:sp>
      <p:sp>
        <p:nvSpPr>
          <p:cNvPr id="25" name="Text 18"/>
          <p:cNvSpPr/>
          <p:nvPr/>
        </p:nvSpPr>
        <p:spPr>
          <a:xfrm>
            <a:off x="9547360" y="7848600"/>
            <a:ext cx="4708055" cy="4402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volcanic eruption devastates a nearby city, forcing its inhabitants.</a:t>
            </a:r>
            <a:endParaRPr lang="en-US" sz="3200" dirty="0"/>
          </a:p>
          <a:p>
            <a:pPr algn="ctr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The civilization of the Shimmering City is founded by a group of powerful wizards.</a:t>
            </a:r>
            <a:endParaRPr lang="en-US" sz="3200" dirty="0"/>
          </a:p>
        </p:txBody>
      </p:sp>
      <p:sp>
        <p:nvSpPr>
          <p:cNvPr id="26" name="Shape 19"/>
          <p:cNvSpPr/>
          <p:nvPr/>
        </p:nvSpPr>
        <p:spPr>
          <a:xfrm>
            <a:off x="15457832" y="2247900"/>
            <a:ext cx="4572572" cy="9867900"/>
          </a:xfrm>
          <a:prstGeom prst="rect">
            <a:avLst/>
          </a:prstGeom>
          <a:noFill/>
          <a:ln/>
        </p:spPr>
      </p:sp>
      <p:sp>
        <p:nvSpPr>
          <p:cNvPr id="27" name="Shape 20"/>
          <p:cNvSpPr/>
          <p:nvPr/>
        </p:nvSpPr>
        <p:spPr>
          <a:xfrm>
            <a:off x="16931216" y="2247900"/>
            <a:ext cx="1625803" cy="4229100"/>
          </a:xfrm>
          <a:prstGeom prst="rect">
            <a:avLst/>
          </a:prstGeom>
          <a:noFill/>
          <a:ln/>
        </p:spPr>
      </p:sp>
      <p:pic>
        <p:nvPicPr>
          <p:cNvPr id="28" name="Image 5" descr=" 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8856" y="2247900"/>
            <a:ext cx="190524" cy="2603500"/>
          </a:xfrm>
          <a:prstGeom prst="rect">
            <a:avLst/>
          </a:prstGeom>
        </p:spPr>
      </p:pic>
      <p:pic>
        <p:nvPicPr>
          <p:cNvPr id="29" name="Image 6" descr=" 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1216" y="4851400"/>
            <a:ext cx="1625803" cy="1625600"/>
          </a:xfrm>
          <a:prstGeom prst="rect">
            <a:avLst/>
          </a:prstGeom>
        </p:spPr>
      </p:pic>
      <p:sp>
        <p:nvSpPr>
          <p:cNvPr id="30" name="Shape 21"/>
          <p:cNvSpPr/>
          <p:nvPr/>
        </p:nvSpPr>
        <p:spPr>
          <a:xfrm>
            <a:off x="16931216" y="4851400"/>
            <a:ext cx="1625803" cy="1625600"/>
          </a:xfrm>
          <a:prstGeom prst="roundRect">
            <a:avLst>
              <a:gd name="adj" fmla="val 12375"/>
            </a:avLst>
          </a:prstGeom>
          <a:noFill/>
          <a:ln w="50800">
            <a:solidFill>
              <a:srgbClr val="000000"/>
            </a:solidFill>
            <a:prstDash val="solid"/>
          </a:ln>
        </p:spPr>
      </p:sp>
      <p:sp>
        <p:nvSpPr>
          <p:cNvPr id="31" name="Text 22"/>
          <p:cNvSpPr/>
          <p:nvPr/>
        </p:nvSpPr>
        <p:spPr>
          <a:xfrm>
            <a:off x="17083635" y="5029200"/>
            <a:ext cx="1320965" cy="12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90</a:t>
            </a:r>
            <a:endParaRPr lang="en-US" sz="3600" dirty="0"/>
          </a:p>
          <a:p>
            <a:pPr algn="ctr" indent="0" marL="0"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Days</a:t>
            </a:r>
            <a:endParaRPr lang="en-US" sz="3600" dirty="0"/>
          </a:p>
        </p:txBody>
      </p:sp>
      <p:sp>
        <p:nvSpPr>
          <p:cNvPr id="32" name="Shape 23"/>
          <p:cNvSpPr/>
          <p:nvPr/>
        </p:nvSpPr>
        <p:spPr>
          <a:xfrm>
            <a:off x="15457832" y="7086600"/>
            <a:ext cx="4572572" cy="5029200"/>
          </a:xfrm>
          <a:prstGeom prst="rect">
            <a:avLst/>
          </a:prstGeom>
          <a:noFill/>
          <a:ln/>
        </p:spPr>
      </p:sp>
      <p:sp>
        <p:nvSpPr>
          <p:cNvPr id="33" name="Shape 24"/>
          <p:cNvSpPr/>
          <p:nvPr/>
        </p:nvSpPr>
        <p:spPr>
          <a:xfrm>
            <a:off x="15457832" y="7086600"/>
            <a:ext cx="4572572" cy="5029200"/>
          </a:xfrm>
          <a:prstGeom prst="rect">
            <a:avLst/>
          </a:prstGeom>
          <a:noFill/>
          <a:ln/>
        </p:spPr>
      </p:sp>
      <p:sp>
        <p:nvSpPr>
          <p:cNvPr id="34" name="Shape 25"/>
          <p:cNvSpPr/>
          <p:nvPr/>
        </p:nvSpPr>
        <p:spPr>
          <a:xfrm>
            <a:off x="15457832" y="7086600"/>
            <a:ext cx="4572572" cy="5029200"/>
          </a:xfrm>
          <a:prstGeom prst="rect">
            <a:avLst/>
          </a:prstGeom>
          <a:noFill/>
          <a:ln/>
        </p:spPr>
      </p:sp>
      <p:sp>
        <p:nvSpPr>
          <p:cNvPr id="35" name="Text 26"/>
          <p:cNvSpPr/>
          <p:nvPr/>
        </p:nvSpPr>
        <p:spPr>
          <a:xfrm>
            <a:off x="15381622" y="7086600"/>
            <a:ext cx="4724991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Obtain</a:t>
            </a:r>
            <a:endParaRPr lang="en-US" sz="3600" dirty="0"/>
          </a:p>
        </p:txBody>
      </p:sp>
      <p:sp>
        <p:nvSpPr>
          <p:cNvPr id="36" name="Text 27"/>
          <p:cNvSpPr/>
          <p:nvPr/>
        </p:nvSpPr>
        <p:spPr>
          <a:xfrm>
            <a:off x="15390090" y="7848600"/>
            <a:ext cx="4708055" cy="4402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group of adventurers sets out to recover an ancient artifact.</a:t>
            </a:r>
            <a:endParaRPr lang="en-US" sz="3200" dirty="0"/>
          </a:p>
          <a:p>
            <a:pPr algn="ctr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An elf helps humans obtain the Crystal of the Unicorn from the Elven Forest.</a:t>
            </a:r>
            <a:endParaRPr lang="en-US" sz="3200" dirty="0"/>
          </a:p>
        </p:txBody>
      </p:sp>
      <p:pic>
        <p:nvPicPr>
          <p:cNvPr id="37" name="Image 7" descr=" 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8657" y="2324100"/>
            <a:ext cx="11685461" cy="38100"/>
          </a:xfrm>
          <a:prstGeom prst="rect">
            <a:avLst/>
          </a:prstGeom>
        </p:spPr>
      </p:pic>
      <p:sp>
        <p:nvSpPr>
          <p:cNvPr id="38" name="Text 28"/>
          <p:cNvSpPr/>
          <p:nvPr/>
        </p:nvSpPr>
        <p:spPr>
          <a:xfrm>
            <a:off x="7062083" y="622300"/>
            <a:ext cx="10601592" cy="158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dirty="0">
                <a:solidFill>
                  <a:srgbClr val="272727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60 90 Sales Plan</a:t>
            </a:r>
            <a:endParaRPr lang="en-US" sz="8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746750"/>
            <a:ext cx="24387048" cy="3314700"/>
          </a:xfrm>
          <a:prstGeom prst="rect">
            <a:avLst/>
          </a:prstGeom>
          <a:solidFill>
            <a:srgbClr val="F5F5F5">
              <a:alpha val="10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4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16127" y="5899150"/>
            <a:ext cx="4517531" cy="158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Days</a:t>
            </a:r>
            <a:endParaRPr lang="en-US" sz="8000" dirty="0"/>
          </a:p>
        </p:txBody>
      </p:sp>
      <p:sp>
        <p:nvSpPr>
          <p:cNvPr id="6" name="Text 3"/>
          <p:cNvSpPr/>
          <p:nvPr/>
        </p:nvSpPr>
        <p:spPr>
          <a:xfrm>
            <a:off x="15191099" y="5899150"/>
            <a:ext cx="4568338" cy="158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90 Days</a:t>
            </a:r>
            <a:endParaRPr lang="en-US" sz="8000" dirty="0"/>
          </a:p>
        </p:txBody>
      </p:sp>
      <p:sp>
        <p:nvSpPr>
          <p:cNvPr id="7" name="Text 4"/>
          <p:cNvSpPr/>
          <p:nvPr/>
        </p:nvSpPr>
        <p:spPr>
          <a:xfrm>
            <a:off x="8560870" y="7651750"/>
            <a:ext cx="4568338" cy="158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dirty="0">
                <a:solidFill>
                  <a:srgbClr val="1E1E1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60 Days</a:t>
            </a:r>
            <a:endParaRPr lang="en-US" sz="8000" dirty="0"/>
          </a:p>
        </p:txBody>
      </p:sp>
      <p:sp>
        <p:nvSpPr>
          <p:cNvPr id="8" name="Shape 5"/>
          <p:cNvSpPr/>
          <p:nvPr/>
        </p:nvSpPr>
        <p:spPr>
          <a:xfrm>
            <a:off x="1016127" y="2152650"/>
            <a:ext cx="8179822" cy="3048000"/>
          </a:xfrm>
          <a:prstGeom prst="rect">
            <a:avLst/>
          </a:prstGeom>
          <a:noFill/>
          <a:ln/>
        </p:spPr>
      </p:sp>
      <p:sp>
        <p:nvSpPr>
          <p:cNvPr id="9" name="Shape 6"/>
          <p:cNvSpPr/>
          <p:nvPr/>
        </p:nvSpPr>
        <p:spPr>
          <a:xfrm>
            <a:off x="1016127" y="2152650"/>
            <a:ext cx="8179822" cy="3048000"/>
          </a:xfrm>
          <a:prstGeom prst="rect">
            <a:avLst/>
          </a:prstGeom>
          <a:noFill/>
          <a:ln/>
        </p:spPr>
      </p:sp>
      <p:sp>
        <p:nvSpPr>
          <p:cNvPr id="10" name="Shape 7"/>
          <p:cNvSpPr/>
          <p:nvPr/>
        </p:nvSpPr>
        <p:spPr>
          <a:xfrm>
            <a:off x="1016127" y="2152650"/>
            <a:ext cx="8179822" cy="3048000"/>
          </a:xfrm>
          <a:prstGeom prst="rect">
            <a:avLst/>
          </a:prstGeom>
          <a:noFill/>
          <a:ln/>
        </p:spPr>
      </p:sp>
      <p:sp>
        <p:nvSpPr>
          <p:cNvPr id="11" name="Text 8"/>
          <p:cNvSpPr/>
          <p:nvPr/>
        </p:nvSpPr>
        <p:spPr>
          <a:xfrm>
            <a:off x="1016127" y="2152650"/>
            <a:ext cx="8332241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Eclipse</a:t>
            </a:r>
            <a:endParaRPr lang="en-US" sz="3600" dirty="0"/>
          </a:p>
        </p:txBody>
      </p:sp>
      <p:sp>
        <p:nvSpPr>
          <p:cNvPr id="12" name="Text 9"/>
          <p:cNvSpPr/>
          <p:nvPr/>
        </p:nvSpPr>
        <p:spPr>
          <a:xfrm>
            <a:off x="1016127" y="2914650"/>
            <a:ext cx="8315306" cy="2421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rare eclipse occurs, causing strange and unpredictable magical effects.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An elf helps humans obtain the Crystal of the Unicorn from the Elven Forest.</a:t>
            </a:r>
            <a:endParaRPr lang="en-US" sz="3200" dirty="0"/>
          </a:p>
        </p:txBody>
      </p:sp>
      <p:sp>
        <p:nvSpPr>
          <p:cNvPr id="13" name="Shape 10"/>
          <p:cNvSpPr/>
          <p:nvPr/>
        </p:nvSpPr>
        <p:spPr>
          <a:xfrm>
            <a:off x="15191099" y="2146300"/>
            <a:ext cx="8179822" cy="3048000"/>
          </a:xfrm>
          <a:prstGeom prst="rect">
            <a:avLst/>
          </a:prstGeom>
          <a:noFill/>
          <a:ln/>
        </p:spPr>
      </p:sp>
      <p:sp>
        <p:nvSpPr>
          <p:cNvPr id="14" name="Shape 11"/>
          <p:cNvSpPr/>
          <p:nvPr/>
        </p:nvSpPr>
        <p:spPr>
          <a:xfrm>
            <a:off x="15191099" y="2146300"/>
            <a:ext cx="8179822" cy="3048000"/>
          </a:xfrm>
          <a:prstGeom prst="rect">
            <a:avLst/>
          </a:prstGeom>
          <a:noFill/>
          <a:ln/>
        </p:spPr>
      </p:sp>
      <p:sp>
        <p:nvSpPr>
          <p:cNvPr id="15" name="Shape 12"/>
          <p:cNvSpPr/>
          <p:nvPr/>
        </p:nvSpPr>
        <p:spPr>
          <a:xfrm>
            <a:off x="15191099" y="2146300"/>
            <a:ext cx="8179822" cy="3048000"/>
          </a:xfrm>
          <a:prstGeom prst="rect">
            <a:avLst/>
          </a:prstGeom>
          <a:noFill/>
          <a:ln/>
        </p:spPr>
      </p:sp>
      <p:sp>
        <p:nvSpPr>
          <p:cNvPr id="16" name="Text 13"/>
          <p:cNvSpPr/>
          <p:nvPr/>
        </p:nvSpPr>
        <p:spPr>
          <a:xfrm>
            <a:off x="15191099" y="2146300"/>
            <a:ext cx="8332241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Foundation</a:t>
            </a:r>
            <a:endParaRPr lang="en-US" sz="3600" dirty="0"/>
          </a:p>
        </p:txBody>
      </p:sp>
      <p:sp>
        <p:nvSpPr>
          <p:cNvPr id="17" name="Text 14"/>
          <p:cNvSpPr/>
          <p:nvPr/>
        </p:nvSpPr>
        <p:spPr>
          <a:xfrm>
            <a:off x="15191099" y="2908300"/>
            <a:ext cx="8315306" cy="2421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group of adventurers sets out to recover an ancient artifact.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An elf helps humans obtain the Crystal of the Unicorn from the Elven Forest.</a:t>
            </a:r>
            <a:endParaRPr lang="en-US" sz="3200" dirty="0"/>
          </a:p>
        </p:txBody>
      </p:sp>
      <p:sp>
        <p:nvSpPr>
          <p:cNvPr id="18" name="Shape 15"/>
          <p:cNvSpPr/>
          <p:nvPr/>
        </p:nvSpPr>
        <p:spPr>
          <a:xfrm>
            <a:off x="8560870" y="9505950"/>
            <a:ext cx="8179822" cy="3543300"/>
          </a:xfrm>
          <a:prstGeom prst="rect">
            <a:avLst/>
          </a:prstGeom>
          <a:noFill/>
          <a:ln/>
        </p:spPr>
      </p:sp>
      <p:sp>
        <p:nvSpPr>
          <p:cNvPr id="19" name="Shape 16"/>
          <p:cNvSpPr/>
          <p:nvPr/>
        </p:nvSpPr>
        <p:spPr>
          <a:xfrm>
            <a:off x="8560870" y="9505950"/>
            <a:ext cx="8179822" cy="3543300"/>
          </a:xfrm>
          <a:prstGeom prst="rect">
            <a:avLst/>
          </a:prstGeom>
          <a:noFill/>
          <a:ln/>
        </p:spPr>
      </p:sp>
      <p:sp>
        <p:nvSpPr>
          <p:cNvPr id="20" name="Shape 17"/>
          <p:cNvSpPr/>
          <p:nvPr/>
        </p:nvSpPr>
        <p:spPr>
          <a:xfrm>
            <a:off x="8560870" y="9505950"/>
            <a:ext cx="8179822" cy="3543300"/>
          </a:xfrm>
          <a:prstGeom prst="rect">
            <a:avLst/>
          </a:prstGeom>
          <a:noFill/>
          <a:ln/>
        </p:spPr>
      </p:sp>
      <p:sp>
        <p:nvSpPr>
          <p:cNvPr id="21" name="Shape 18"/>
          <p:cNvSpPr/>
          <p:nvPr/>
        </p:nvSpPr>
        <p:spPr>
          <a:xfrm>
            <a:off x="8560870" y="9505950"/>
            <a:ext cx="8179822" cy="3543300"/>
          </a:xfrm>
          <a:prstGeom prst="rect">
            <a:avLst/>
          </a:prstGeom>
          <a:noFill/>
          <a:ln/>
        </p:spPr>
      </p:sp>
      <p:sp>
        <p:nvSpPr>
          <p:cNvPr id="22" name="Text 19"/>
          <p:cNvSpPr/>
          <p:nvPr/>
        </p:nvSpPr>
        <p:spPr>
          <a:xfrm>
            <a:off x="8560870" y="9505950"/>
            <a:ext cx="8332241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Obtain</a:t>
            </a:r>
            <a:endParaRPr lang="en-US" sz="3600" dirty="0"/>
          </a:p>
        </p:txBody>
      </p:sp>
      <p:sp>
        <p:nvSpPr>
          <p:cNvPr id="23" name="Text 20"/>
          <p:cNvSpPr/>
          <p:nvPr/>
        </p:nvSpPr>
        <p:spPr>
          <a:xfrm>
            <a:off x="8560870" y="10267950"/>
            <a:ext cx="8315306" cy="2916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 volcanic eruption devastates a nearby city, forcing its inhabitants.</a:t>
            </a:r>
            <a:endParaRPr lang="en-US" sz="3200" dirty="0"/>
          </a:p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The civilization of the Shimmering City is founded by a group of powerful wizards.</a:t>
            </a:r>
            <a:endParaRPr lang="en-US" sz="3200" dirty="0"/>
          </a:p>
        </p:txBody>
      </p:sp>
      <p:sp>
        <p:nvSpPr>
          <p:cNvPr id="24" name="Text 21"/>
          <p:cNvSpPr/>
          <p:nvPr/>
        </p:nvSpPr>
        <p:spPr>
          <a:xfrm>
            <a:off x="7062083" y="622300"/>
            <a:ext cx="10601592" cy="158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dirty="0">
                <a:solidFill>
                  <a:srgbClr val="272727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60 90 Sales Plan</a:t>
            </a:r>
            <a:endParaRPr lang="en-US" sz="8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3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689311" y="2654300"/>
            <a:ext cx="5791924" cy="9207500"/>
          </a:xfrm>
          <a:prstGeom prst="rect">
            <a:avLst/>
          </a:prstGeom>
          <a:noFill/>
          <a:ln/>
        </p:spPr>
      </p:sp>
      <p:sp>
        <p:nvSpPr>
          <p:cNvPr id="5" name="Shape 2"/>
          <p:cNvSpPr/>
          <p:nvPr/>
        </p:nvSpPr>
        <p:spPr>
          <a:xfrm>
            <a:off x="1689311" y="2654300"/>
            <a:ext cx="5791924" cy="2451100"/>
          </a:xfrm>
          <a:prstGeom prst="roundRect">
            <a:avLst>
              <a:gd name="adj" fmla="val 8207"/>
            </a:avLst>
          </a:prstGeom>
          <a:solidFill>
            <a:srgbClr val="E1D373">
              <a:alpha val="100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2095762" y="2959100"/>
            <a:ext cx="4979022" cy="1841500"/>
          </a:xfrm>
          <a:prstGeom prst="rect">
            <a:avLst/>
          </a:prstGeom>
          <a:noFill/>
          <a:ln/>
        </p:spPr>
      </p:sp>
      <p:sp>
        <p:nvSpPr>
          <p:cNvPr id="7" name="Text 4"/>
          <p:cNvSpPr/>
          <p:nvPr/>
        </p:nvSpPr>
        <p:spPr>
          <a:xfrm>
            <a:off x="2095762" y="2959100"/>
            <a:ext cx="5182248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Days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2095762" y="3810000"/>
            <a:ext cx="5114506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Eclipse, quest for artifact, volcano disaster</a:t>
            </a:r>
            <a:endParaRPr lang="en-US" sz="3200" dirty="0"/>
          </a:p>
        </p:txBody>
      </p:sp>
      <p:sp>
        <p:nvSpPr>
          <p:cNvPr id="9" name="Shape 6"/>
          <p:cNvSpPr/>
          <p:nvPr/>
        </p:nvSpPr>
        <p:spPr>
          <a:xfrm>
            <a:off x="1689311" y="5791200"/>
            <a:ext cx="5791924" cy="6070600"/>
          </a:xfrm>
          <a:prstGeom prst="rect">
            <a:avLst/>
          </a:prstGeom>
          <a:noFill/>
          <a:ln/>
        </p:spPr>
      </p:sp>
      <p:sp>
        <p:nvSpPr>
          <p:cNvPr id="10" name="Shape 7"/>
          <p:cNvSpPr/>
          <p:nvPr/>
        </p:nvSpPr>
        <p:spPr>
          <a:xfrm>
            <a:off x="1689311" y="5791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11" name="Shape 8"/>
          <p:cNvSpPr/>
          <p:nvPr/>
        </p:nvSpPr>
        <p:spPr>
          <a:xfrm>
            <a:off x="1689311" y="5791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12" name="Text 9"/>
          <p:cNvSpPr/>
          <p:nvPr/>
        </p:nvSpPr>
        <p:spPr>
          <a:xfrm>
            <a:off x="1689311" y="5791200"/>
            <a:ext cx="5944343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Eclipse</a:t>
            </a:r>
            <a:endParaRPr lang="en-US" sz="3600" dirty="0"/>
          </a:p>
        </p:txBody>
      </p:sp>
      <p:sp>
        <p:nvSpPr>
          <p:cNvPr id="13" name="Text 10"/>
          <p:cNvSpPr/>
          <p:nvPr/>
        </p:nvSpPr>
        <p:spPr>
          <a:xfrm>
            <a:off x="1689311" y="6553200"/>
            <a:ext cx="5927407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Rare event causes unpredictable magic.</a:t>
            </a:r>
            <a:endParaRPr lang="en-US" sz="3200" dirty="0"/>
          </a:p>
        </p:txBody>
      </p:sp>
      <p:sp>
        <p:nvSpPr>
          <p:cNvPr id="14" name="Shape 11"/>
          <p:cNvSpPr/>
          <p:nvPr/>
        </p:nvSpPr>
        <p:spPr>
          <a:xfrm>
            <a:off x="1689311" y="7950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15" name="Shape 12"/>
          <p:cNvSpPr/>
          <p:nvPr/>
        </p:nvSpPr>
        <p:spPr>
          <a:xfrm>
            <a:off x="1689311" y="7950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16" name="Text 13"/>
          <p:cNvSpPr/>
          <p:nvPr/>
        </p:nvSpPr>
        <p:spPr>
          <a:xfrm>
            <a:off x="1689311" y="7950200"/>
            <a:ext cx="5944343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Quest</a:t>
            </a:r>
            <a:endParaRPr lang="en-US" sz="3600" dirty="0"/>
          </a:p>
        </p:txBody>
      </p:sp>
      <p:sp>
        <p:nvSpPr>
          <p:cNvPr id="17" name="Text 14"/>
          <p:cNvSpPr/>
          <p:nvPr/>
        </p:nvSpPr>
        <p:spPr>
          <a:xfrm>
            <a:off x="1689311" y="8712200"/>
            <a:ext cx="5927407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Adventurers seek immortal artifact.</a:t>
            </a:r>
            <a:endParaRPr lang="en-US" sz="3200" dirty="0"/>
          </a:p>
        </p:txBody>
      </p:sp>
      <p:sp>
        <p:nvSpPr>
          <p:cNvPr id="18" name="Shape 15"/>
          <p:cNvSpPr/>
          <p:nvPr/>
        </p:nvSpPr>
        <p:spPr>
          <a:xfrm>
            <a:off x="1689311" y="10109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19" name="Shape 16"/>
          <p:cNvSpPr/>
          <p:nvPr/>
        </p:nvSpPr>
        <p:spPr>
          <a:xfrm>
            <a:off x="1689311" y="10109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20" name="Text 17"/>
          <p:cNvSpPr/>
          <p:nvPr/>
        </p:nvSpPr>
        <p:spPr>
          <a:xfrm>
            <a:off x="1689311" y="10109200"/>
            <a:ext cx="5944343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Disaster</a:t>
            </a:r>
            <a:endParaRPr lang="en-US" sz="3600" dirty="0"/>
          </a:p>
        </p:txBody>
      </p:sp>
      <p:sp>
        <p:nvSpPr>
          <p:cNvPr id="21" name="Text 18"/>
          <p:cNvSpPr/>
          <p:nvPr/>
        </p:nvSpPr>
        <p:spPr>
          <a:xfrm>
            <a:off x="1689311" y="10871200"/>
            <a:ext cx="5927407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Volcano destroys city, refugees flee.</a:t>
            </a:r>
            <a:endParaRPr lang="en-US" sz="3200" dirty="0"/>
          </a:p>
        </p:txBody>
      </p:sp>
      <p:pic>
        <p:nvPicPr>
          <p:cNvPr id="22" name="Image 1" descr=" 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524" y="2654300"/>
            <a:ext cx="38105" cy="9207500"/>
          </a:xfrm>
          <a:prstGeom prst="rect">
            <a:avLst/>
          </a:prstGeom>
        </p:spPr>
      </p:pic>
      <p:sp>
        <p:nvSpPr>
          <p:cNvPr id="23" name="Shape 19"/>
          <p:cNvSpPr/>
          <p:nvPr/>
        </p:nvSpPr>
        <p:spPr>
          <a:xfrm>
            <a:off x="8980022" y="2654300"/>
            <a:ext cx="5791924" cy="9207500"/>
          </a:xfrm>
          <a:prstGeom prst="rect">
            <a:avLst/>
          </a:prstGeom>
          <a:noFill/>
          <a:ln/>
        </p:spPr>
      </p:sp>
      <p:sp>
        <p:nvSpPr>
          <p:cNvPr id="24" name="Shape 20"/>
          <p:cNvSpPr/>
          <p:nvPr/>
        </p:nvSpPr>
        <p:spPr>
          <a:xfrm>
            <a:off x="8980022" y="2654300"/>
            <a:ext cx="5791924" cy="2451100"/>
          </a:xfrm>
          <a:prstGeom prst="roundRect">
            <a:avLst>
              <a:gd name="adj" fmla="val 8207"/>
            </a:avLst>
          </a:prstGeom>
          <a:solidFill>
            <a:srgbClr val="B9C754">
              <a:alpha val="100000"/>
            </a:srgbClr>
          </a:solidFill>
          <a:ln/>
        </p:spPr>
      </p:sp>
      <p:sp>
        <p:nvSpPr>
          <p:cNvPr id="25" name="Shape 21"/>
          <p:cNvSpPr/>
          <p:nvPr/>
        </p:nvSpPr>
        <p:spPr>
          <a:xfrm>
            <a:off x="9386473" y="2959100"/>
            <a:ext cx="4979022" cy="1841500"/>
          </a:xfrm>
          <a:prstGeom prst="rect">
            <a:avLst/>
          </a:prstGeom>
          <a:noFill/>
          <a:ln/>
        </p:spPr>
      </p:sp>
      <p:sp>
        <p:nvSpPr>
          <p:cNvPr id="26" name="Text 22"/>
          <p:cNvSpPr/>
          <p:nvPr/>
        </p:nvSpPr>
        <p:spPr>
          <a:xfrm>
            <a:off x="9386473" y="2959100"/>
            <a:ext cx="5182248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60 Days</a:t>
            </a:r>
            <a:endParaRPr lang="en-US" sz="4800" dirty="0"/>
          </a:p>
        </p:txBody>
      </p:sp>
      <p:sp>
        <p:nvSpPr>
          <p:cNvPr id="27" name="Text 23"/>
          <p:cNvSpPr/>
          <p:nvPr/>
        </p:nvSpPr>
        <p:spPr>
          <a:xfrm>
            <a:off x="9386473" y="3810000"/>
            <a:ext cx="5114506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Shimmering City, conquest, Crystal</a:t>
            </a:r>
            <a:endParaRPr lang="en-US" sz="3200" dirty="0"/>
          </a:p>
        </p:txBody>
      </p:sp>
      <p:sp>
        <p:nvSpPr>
          <p:cNvPr id="28" name="Shape 24"/>
          <p:cNvSpPr/>
          <p:nvPr/>
        </p:nvSpPr>
        <p:spPr>
          <a:xfrm>
            <a:off x="8980022" y="5791200"/>
            <a:ext cx="5791924" cy="6070600"/>
          </a:xfrm>
          <a:prstGeom prst="rect">
            <a:avLst/>
          </a:prstGeom>
          <a:noFill/>
          <a:ln/>
        </p:spPr>
      </p:sp>
      <p:sp>
        <p:nvSpPr>
          <p:cNvPr id="29" name="Shape 25"/>
          <p:cNvSpPr/>
          <p:nvPr/>
        </p:nvSpPr>
        <p:spPr>
          <a:xfrm>
            <a:off x="8980022" y="5791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30" name="Shape 26"/>
          <p:cNvSpPr/>
          <p:nvPr/>
        </p:nvSpPr>
        <p:spPr>
          <a:xfrm>
            <a:off x="8980022" y="5791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31" name="Text 27"/>
          <p:cNvSpPr/>
          <p:nvPr/>
        </p:nvSpPr>
        <p:spPr>
          <a:xfrm>
            <a:off x="8980022" y="5791200"/>
            <a:ext cx="5944343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Obtain</a:t>
            </a:r>
            <a:endParaRPr lang="en-US" sz="3600" dirty="0"/>
          </a:p>
        </p:txBody>
      </p:sp>
      <p:sp>
        <p:nvSpPr>
          <p:cNvPr id="32" name="Text 28"/>
          <p:cNvSpPr/>
          <p:nvPr/>
        </p:nvSpPr>
        <p:spPr>
          <a:xfrm>
            <a:off x="8980022" y="6553200"/>
            <a:ext cx="5927407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Humans acquire Unicorn Crystal </a:t>
            </a:r>
            <a:endParaRPr lang="en-US" sz="3200" dirty="0"/>
          </a:p>
        </p:txBody>
      </p:sp>
      <p:sp>
        <p:nvSpPr>
          <p:cNvPr id="33" name="Shape 29"/>
          <p:cNvSpPr/>
          <p:nvPr/>
        </p:nvSpPr>
        <p:spPr>
          <a:xfrm>
            <a:off x="8980022" y="7950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34" name="Shape 30"/>
          <p:cNvSpPr/>
          <p:nvPr/>
        </p:nvSpPr>
        <p:spPr>
          <a:xfrm>
            <a:off x="8980022" y="7950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35" name="Text 31"/>
          <p:cNvSpPr/>
          <p:nvPr/>
        </p:nvSpPr>
        <p:spPr>
          <a:xfrm>
            <a:off x="8980022" y="7950200"/>
            <a:ext cx="5944343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Foundation</a:t>
            </a:r>
            <a:endParaRPr lang="en-US" sz="3600" dirty="0"/>
          </a:p>
        </p:txBody>
      </p:sp>
      <p:sp>
        <p:nvSpPr>
          <p:cNvPr id="36" name="Text 32"/>
          <p:cNvSpPr/>
          <p:nvPr/>
        </p:nvSpPr>
        <p:spPr>
          <a:xfrm>
            <a:off x="8980022" y="8712200"/>
            <a:ext cx="5927407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Shimmering City established</a:t>
            </a:r>
            <a:endParaRPr lang="en-US" sz="3200" dirty="0"/>
          </a:p>
        </p:txBody>
      </p:sp>
      <p:sp>
        <p:nvSpPr>
          <p:cNvPr id="37" name="Shape 33"/>
          <p:cNvSpPr/>
          <p:nvPr/>
        </p:nvSpPr>
        <p:spPr>
          <a:xfrm>
            <a:off x="8980022" y="10109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38" name="Shape 34"/>
          <p:cNvSpPr/>
          <p:nvPr/>
        </p:nvSpPr>
        <p:spPr>
          <a:xfrm>
            <a:off x="8980022" y="10109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39" name="Text 35"/>
          <p:cNvSpPr/>
          <p:nvPr/>
        </p:nvSpPr>
        <p:spPr>
          <a:xfrm>
            <a:off x="8980022" y="10109200"/>
            <a:ext cx="5944343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Rise</a:t>
            </a:r>
            <a:endParaRPr lang="en-US" sz="3600" dirty="0"/>
          </a:p>
        </p:txBody>
      </p:sp>
      <p:sp>
        <p:nvSpPr>
          <p:cNvPr id="40" name="Text 36"/>
          <p:cNvSpPr/>
          <p:nvPr/>
        </p:nvSpPr>
        <p:spPr>
          <a:xfrm>
            <a:off x="8980022" y="10871200"/>
            <a:ext cx="5927407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City expands, conquers neighbors.</a:t>
            </a:r>
            <a:endParaRPr lang="en-US" sz="3200" dirty="0"/>
          </a:p>
        </p:txBody>
      </p:sp>
      <p:pic>
        <p:nvPicPr>
          <p:cNvPr id="41" name="Image 2" descr=" 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3235" y="2654300"/>
            <a:ext cx="38105" cy="9207500"/>
          </a:xfrm>
          <a:prstGeom prst="rect">
            <a:avLst/>
          </a:prstGeom>
        </p:spPr>
      </p:pic>
      <p:sp>
        <p:nvSpPr>
          <p:cNvPr id="42" name="Shape 37"/>
          <p:cNvSpPr/>
          <p:nvPr/>
        </p:nvSpPr>
        <p:spPr>
          <a:xfrm>
            <a:off x="16270734" y="2654300"/>
            <a:ext cx="5791924" cy="9207500"/>
          </a:xfrm>
          <a:prstGeom prst="rect">
            <a:avLst/>
          </a:prstGeom>
          <a:noFill/>
          <a:ln/>
        </p:spPr>
      </p:sp>
      <p:sp>
        <p:nvSpPr>
          <p:cNvPr id="43" name="Shape 38"/>
          <p:cNvSpPr/>
          <p:nvPr/>
        </p:nvSpPr>
        <p:spPr>
          <a:xfrm>
            <a:off x="16270734" y="2654300"/>
            <a:ext cx="5791924" cy="2451100"/>
          </a:xfrm>
          <a:prstGeom prst="roundRect">
            <a:avLst>
              <a:gd name="adj" fmla="val 8207"/>
            </a:avLst>
          </a:prstGeom>
          <a:solidFill>
            <a:srgbClr val="9CD6C7">
              <a:alpha val="100000"/>
            </a:srgbClr>
          </a:solidFill>
          <a:ln/>
        </p:spPr>
      </p:sp>
      <p:sp>
        <p:nvSpPr>
          <p:cNvPr id="44" name="Shape 39"/>
          <p:cNvSpPr/>
          <p:nvPr/>
        </p:nvSpPr>
        <p:spPr>
          <a:xfrm>
            <a:off x="16677184" y="2959100"/>
            <a:ext cx="4979022" cy="1841500"/>
          </a:xfrm>
          <a:prstGeom prst="rect">
            <a:avLst/>
          </a:prstGeom>
          <a:noFill/>
          <a:ln/>
        </p:spPr>
      </p:sp>
      <p:sp>
        <p:nvSpPr>
          <p:cNvPr id="45" name="Text 40"/>
          <p:cNvSpPr/>
          <p:nvPr/>
        </p:nvSpPr>
        <p:spPr>
          <a:xfrm>
            <a:off x="16677184" y="2959100"/>
            <a:ext cx="5182248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90 Days</a:t>
            </a:r>
            <a:endParaRPr lang="en-US" sz="4800" dirty="0"/>
          </a:p>
        </p:txBody>
      </p:sp>
      <p:sp>
        <p:nvSpPr>
          <p:cNvPr id="46" name="Text 41"/>
          <p:cNvSpPr/>
          <p:nvPr/>
        </p:nvSpPr>
        <p:spPr>
          <a:xfrm>
            <a:off x="16677184" y="3810000"/>
            <a:ext cx="5114506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War, curse from artifact, magic discovery</a:t>
            </a:r>
            <a:endParaRPr lang="en-US" sz="3200" dirty="0"/>
          </a:p>
        </p:txBody>
      </p:sp>
      <p:sp>
        <p:nvSpPr>
          <p:cNvPr id="47" name="Shape 42"/>
          <p:cNvSpPr/>
          <p:nvPr/>
        </p:nvSpPr>
        <p:spPr>
          <a:xfrm>
            <a:off x="16270734" y="5791200"/>
            <a:ext cx="5791924" cy="6070600"/>
          </a:xfrm>
          <a:prstGeom prst="rect">
            <a:avLst/>
          </a:prstGeom>
          <a:noFill/>
          <a:ln/>
        </p:spPr>
      </p:sp>
      <p:sp>
        <p:nvSpPr>
          <p:cNvPr id="48" name="Shape 43"/>
          <p:cNvSpPr/>
          <p:nvPr/>
        </p:nvSpPr>
        <p:spPr>
          <a:xfrm>
            <a:off x="16270734" y="5791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49" name="Shape 44"/>
          <p:cNvSpPr/>
          <p:nvPr/>
        </p:nvSpPr>
        <p:spPr>
          <a:xfrm>
            <a:off x="16270734" y="5791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50" name="Text 45"/>
          <p:cNvSpPr/>
          <p:nvPr/>
        </p:nvSpPr>
        <p:spPr>
          <a:xfrm>
            <a:off x="16270734" y="5791200"/>
            <a:ext cx="5944343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War</a:t>
            </a:r>
            <a:endParaRPr lang="en-US" sz="3600" dirty="0"/>
          </a:p>
        </p:txBody>
      </p:sp>
      <p:sp>
        <p:nvSpPr>
          <p:cNvPr id="51" name="Text 46"/>
          <p:cNvSpPr/>
          <p:nvPr/>
        </p:nvSpPr>
        <p:spPr>
          <a:xfrm>
            <a:off x="16270734" y="6553200"/>
            <a:ext cx="5927407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Kingdoms clash in big conflict.</a:t>
            </a:r>
            <a:endParaRPr lang="en-US" sz="3200" dirty="0"/>
          </a:p>
        </p:txBody>
      </p:sp>
      <p:sp>
        <p:nvSpPr>
          <p:cNvPr id="52" name="Shape 47"/>
          <p:cNvSpPr/>
          <p:nvPr/>
        </p:nvSpPr>
        <p:spPr>
          <a:xfrm>
            <a:off x="16270734" y="7950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53" name="Shape 48"/>
          <p:cNvSpPr/>
          <p:nvPr/>
        </p:nvSpPr>
        <p:spPr>
          <a:xfrm>
            <a:off x="16270734" y="7950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54" name="Text 49"/>
          <p:cNvSpPr/>
          <p:nvPr/>
        </p:nvSpPr>
        <p:spPr>
          <a:xfrm>
            <a:off x="16270734" y="7950200"/>
            <a:ext cx="5944343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Transformation</a:t>
            </a:r>
            <a:endParaRPr lang="en-US" sz="3600" dirty="0"/>
          </a:p>
        </p:txBody>
      </p:sp>
      <p:sp>
        <p:nvSpPr>
          <p:cNvPr id="55" name="Text 50"/>
          <p:cNvSpPr/>
          <p:nvPr/>
        </p:nvSpPr>
        <p:spPr>
          <a:xfrm>
            <a:off x="16270734" y="8712200"/>
            <a:ext cx="5927407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Peasant discovers magical powers.</a:t>
            </a:r>
            <a:endParaRPr lang="en-US" sz="3200" dirty="0"/>
          </a:p>
        </p:txBody>
      </p:sp>
      <p:sp>
        <p:nvSpPr>
          <p:cNvPr id="56" name="Shape 51"/>
          <p:cNvSpPr/>
          <p:nvPr/>
        </p:nvSpPr>
        <p:spPr>
          <a:xfrm>
            <a:off x="16270734" y="10109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57" name="Shape 52"/>
          <p:cNvSpPr/>
          <p:nvPr/>
        </p:nvSpPr>
        <p:spPr>
          <a:xfrm>
            <a:off x="16270734" y="10109200"/>
            <a:ext cx="5791924" cy="1752600"/>
          </a:xfrm>
          <a:prstGeom prst="rect">
            <a:avLst/>
          </a:prstGeom>
          <a:noFill/>
          <a:ln/>
        </p:spPr>
      </p:sp>
      <p:sp>
        <p:nvSpPr>
          <p:cNvPr id="58" name="Text 53"/>
          <p:cNvSpPr/>
          <p:nvPr/>
        </p:nvSpPr>
        <p:spPr>
          <a:xfrm>
            <a:off x="16270734" y="10109200"/>
            <a:ext cx="5944343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600" dirty="0">
                <a:solidFill>
                  <a:srgbClr val="0E0E0E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Intrigue</a:t>
            </a:r>
            <a:endParaRPr lang="en-US" sz="3600" dirty="0"/>
          </a:p>
        </p:txBody>
      </p:sp>
      <p:sp>
        <p:nvSpPr>
          <p:cNvPr id="59" name="Text 54"/>
          <p:cNvSpPr/>
          <p:nvPr/>
        </p:nvSpPr>
        <p:spPr>
          <a:xfrm>
            <a:off x="16270734" y="10871200"/>
            <a:ext cx="5927407" cy="11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400"/>
              </a:spcAft>
              <a:buNone/>
            </a:pPr>
            <a:r>
              <a:rPr lang="en-US" sz="3200" dirty="0">
                <a:solidFill>
                  <a:srgbClr val="0E0E0E">
                    <a:alpha val="100000"/>
                  </a:srgbClr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Plot to assassinate leader uncovered.</a:t>
            </a:r>
            <a:endParaRPr lang="en-US" sz="3200" dirty="0"/>
          </a:p>
        </p:txBody>
      </p:sp>
      <p:sp>
        <p:nvSpPr>
          <p:cNvPr id="60" name="Text 55"/>
          <p:cNvSpPr/>
          <p:nvPr/>
        </p:nvSpPr>
        <p:spPr>
          <a:xfrm>
            <a:off x="7062083" y="622300"/>
            <a:ext cx="10601592" cy="158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dirty="0">
                <a:solidFill>
                  <a:srgbClr val="272727">
                    <a:alpha val="100000"/>
                  </a:srgbClr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60 90 Sales Plan</a:t>
            </a:r>
            <a:endParaRPr lang="en-US" sz="8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2024-01-23T01:42:16Z</dcterms:created>
  <dcterms:modified xsi:type="dcterms:W3CDTF">2024-01-23T01:42:16Z</dcterms:modified>
</cp:coreProperties>
</file>