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1587C-C7B8-B40D-4355-57C2B9C86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236F354-89CA-23B2-B2AE-ECED5B63229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236F354-89CA-23B2-B2AE-ECED5B6322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68BF2A7-F0E1-3FD0-63CB-59820407D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7605EF2-4281-26F7-391A-DA78BD09F126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254DBA5-E976-FD38-F2F1-E0B75922AB23}"/>
              </a:ext>
            </a:extLst>
          </p:cNvPr>
          <p:cNvSpPr txBox="1">
            <a:spLocks/>
          </p:cNvSpPr>
          <p:nvPr/>
        </p:nvSpPr>
        <p:spPr>
          <a:xfrm>
            <a:off x="884694" y="1447558"/>
            <a:ext cx="3389622" cy="734718"/>
          </a:xfrm>
          <a:prstGeom prst="rect">
            <a:avLst/>
          </a:prstGeom>
          <a:solidFill>
            <a:schemeClr val="accent1"/>
          </a:solidFill>
        </p:spPr>
        <p:txBody>
          <a:bodyPr wrap="square" lIns="72000" tIns="72000" rIns="72000" bIns="72000" anchor="ctr" anchorCtr="0">
            <a:noAutofit/>
          </a:bodyPr>
          <a:lstStyle/>
          <a:p>
            <a:pPr marL="0" marR="0" lvl="0" indent="0" algn="l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Tahoma" pitchFamily="34" charset="0"/>
                <a:cs typeface="Tahoma" pitchFamily="34" charset="0"/>
              </a:rPr>
              <a:t>Text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D0F91F3-863A-8CE1-80B0-C0FF3F7B0000}"/>
              </a:ext>
            </a:extLst>
          </p:cNvPr>
          <p:cNvSpPr txBox="1">
            <a:spLocks/>
          </p:cNvSpPr>
          <p:nvPr/>
        </p:nvSpPr>
        <p:spPr>
          <a:xfrm>
            <a:off x="884694" y="2417600"/>
            <a:ext cx="3389622" cy="734718"/>
          </a:xfrm>
          <a:prstGeom prst="rect">
            <a:avLst/>
          </a:prstGeom>
          <a:solidFill>
            <a:schemeClr val="accent1"/>
          </a:solidFill>
        </p:spPr>
        <p:txBody>
          <a:bodyPr wrap="square" lIns="72000" tIns="72000" rIns="72000" bIns="72000" anchor="ctr" anchorCtr="0">
            <a:noAutofit/>
          </a:bodyPr>
          <a:lstStyle/>
          <a:p>
            <a:pPr marL="0" marR="0" lvl="0" indent="0" algn="l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Tahoma" pitchFamily="34" charset="0"/>
                <a:cs typeface="Tahoma" pitchFamily="34" charset="0"/>
              </a:rPr>
              <a:t>Text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5099166-8BCB-78E2-230C-C1F01C0E8859}"/>
              </a:ext>
            </a:extLst>
          </p:cNvPr>
          <p:cNvSpPr txBox="1">
            <a:spLocks/>
          </p:cNvSpPr>
          <p:nvPr/>
        </p:nvSpPr>
        <p:spPr>
          <a:xfrm>
            <a:off x="884694" y="3387641"/>
            <a:ext cx="3389622" cy="734718"/>
          </a:xfrm>
          <a:prstGeom prst="rect">
            <a:avLst/>
          </a:prstGeom>
          <a:solidFill>
            <a:schemeClr val="accent1"/>
          </a:solidFill>
        </p:spPr>
        <p:txBody>
          <a:bodyPr wrap="square" lIns="72000" tIns="72000" rIns="72000" bIns="72000" anchor="ctr" anchorCtr="0">
            <a:noAutofit/>
          </a:bodyPr>
          <a:lstStyle/>
          <a:p>
            <a:pPr marL="0" marR="0" lvl="0" indent="0" algn="l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Tahoma" pitchFamily="34" charset="0"/>
                <a:cs typeface="Tahoma" pitchFamily="34" charset="0"/>
              </a:rPr>
              <a:t>Text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4C2C973-7E29-EBEA-1F81-B12B05A54E0E}"/>
              </a:ext>
            </a:extLst>
          </p:cNvPr>
          <p:cNvSpPr txBox="1">
            <a:spLocks/>
          </p:cNvSpPr>
          <p:nvPr/>
        </p:nvSpPr>
        <p:spPr>
          <a:xfrm>
            <a:off x="884694" y="4357683"/>
            <a:ext cx="3389622" cy="734718"/>
          </a:xfrm>
          <a:prstGeom prst="rect">
            <a:avLst/>
          </a:prstGeom>
          <a:solidFill>
            <a:schemeClr val="accent1"/>
          </a:solidFill>
        </p:spPr>
        <p:txBody>
          <a:bodyPr wrap="square" lIns="72000" tIns="72000" rIns="72000" bIns="72000" anchor="ctr" anchorCtr="0">
            <a:noAutofit/>
          </a:bodyPr>
          <a:lstStyle/>
          <a:p>
            <a:pPr marL="0" marR="0" lvl="0" indent="0" algn="l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Tahoma" pitchFamily="34" charset="0"/>
                <a:cs typeface="Tahoma" pitchFamily="34" charset="0"/>
              </a:rPr>
              <a:t>Text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A30EA4D-95E6-0DB6-3BAB-B57C62FC84B7}"/>
              </a:ext>
            </a:extLst>
          </p:cNvPr>
          <p:cNvSpPr txBox="1">
            <a:spLocks/>
          </p:cNvSpPr>
          <p:nvPr/>
        </p:nvSpPr>
        <p:spPr>
          <a:xfrm>
            <a:off x="884694" y="5327722"/>
            <a:ext cx="3389622" cy="734718"/>
          </a:xfrm>
          <a:prstGeom prst="rect">
            <a:avLst/>
          </a:prstGeom>
          <a:solidFill>
            <a:schemeClr val="accent1"/>
          </a:solidFill>
        </p:spPr>
        <p:txBody>
          <a:bodyPr wrap="square" lIns="72000" tIns="72000" rIns="72000" bIns="72000" anchor="ctr" anchorCtr="0">
            <a:noAutofit/>
          </a:bodyPr>
          <a:lstStyle/>
          <a:p>
            <a:pPr marL="0" marR="0" lvl="0" indent="0" algn="l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Tahoma" pitchFamily="34" charset="0"/>
                <a:cs typeface="Tahoma" pitchFamily="34" charset="0"/>
              </a:rPr>
              <a:t>Text</a:t>
            </a:r>
          </a:p>
        </p:txBody>
      </p:sp>
      <p:grpSp>
        <p:nvGrpSpPr>
          <p:cNvPr id="10" name="Group 17">
            <a:extLst>
              <a:ext uri="{FF2B5EF4-FFF2-40B4-BE49-F238E27FC236}">
                <a16:creationId xmlns:a16="http://schemas.microsoft.com/office/drawing/2014/main" id="{152CCB99-3428-02A5-68FB-2ADED36F47CF}"/>
              </a:ext>
            </a:extLst>
          </p:cNvPr>
          <p:cNvGrpSpPr/>
          <p:nvPr/>
        </p:nvGrpSpPr>
        <p:grpSpPr>
          <a:xfrm>
            <a:off x="4529657" y="980757"/>
            <a:ext cx="2089958" cy="301806"/>
            <a:chOff x="3062515" y="1537636"/>
            <a:chExt cx="1188000" cy="247343"/>
          </a:xfrm>
        </p:grpSpPr>
        <p:sp>
          <p:nvSpPr>
            <p:cNvPr id="36" name="Subtitle 2">
              <a:extLst>
                <a:ext uri="{FF2B5EF4-FFF2-40B4-BE49-F238E27FC236}">
                  <a16:creationId xmlns:a16="http://schemas.microsoft.com/office/drawing/2014/main" id="{8BE80E1A-C048-13BA-E4CC-CCC1896EC892}"/>
                </a:ext>
              </a:extLst>
            </p:cNvPr>
            <p:cNvSpPr txBox="1">
              <a:spLocks/>
            </p:cNvSpPr>
            <p:nvPr/>
          </p:nvSpPr>
          <p:spPr>
            <a:xfrm>
              <a:off x="3062515" y="1537636"/>
              <a:ext cx="1187449" cy="20178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8953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Tahoma" pitchFamily="34" charset="0"/>
                  <a:cs typeface="Tahoma" pitchFamily="34" charset="0"/>
                </a:rPr>
                <a:t>Past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7EB8918-C52F-8BBD-131D-07A90D89A1FA}"/>
                </a:ext>
              </a:extLst>
            </p:cNvPr>
            <p:cNvCxnSpPr/>
            <p:nvPr/>
          </p:nvCxnSpPr>
          <p:spPr>
            <a:xfrm>
              <a:off x="3062515" y="1784979"/>
              <a:ext cx="118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8">
            <a:extLst>
              <a:ext uri="{FF2B5EF4-FFF2-40B4-BE49-F238E27FC236}">
                <a16:creationId xmlns:a16="http://schemas.microsoft.com/office/drawing/2014/main" id="{337209F4-150C-5FB4-1DD6-A771C57FF961}"/>
              </a:ext>
            </a:extLst>
          </p:cNvPr>
          <p:cNvGrpSpPr/>
          <p:nvPr/>
        </p:nvGrpSpPr>
        <p:grpSpPr>
          <a:xfrm>
            <a:off x="6873018" y="980757"/>
            <a:ext cx="2089958" cy="301806"/>
            <a:chOff x="4394557" y="1537636"/>
            <a:chExt cx="1188000" cy="247343"/>
          </a:xfrm>
        </p:grpSpPr>
        <p:sp>
          <p:nvSpPr>
            <p:cNvPr id="34" name="Subtitle 2">
              <a:extLst>
                <a:ext uri="{FF2B5EF4-FFF2-40B4-BE49-F238E27FC236}">
                  <a16:creationId xmlns:a16="http://schemas.microsoft.com/office/drawing/2014/main" id="{E7FB4317-48F4-A6B0-9210-4426BFEE05D5}"/>
                </a:ext>
              </a:extLst>
            </p:cNvPr>
            <p:cNvSpPr txBox="1">
              <a:spLocks/>
            </p:cNvSpPr>
            <p:nvPr/>
          </p:nvSpPr>
          <p:spPr>
            <a:xfrm>
              <a:off x="4395108" y="1537636"/>
              <a:ext cx="1187449" cy="20178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8953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Tahoma" pitchFamily="34" charset="0"/>
                  <a:cs typeface="Tahoma" pitchFamily="34" charset="0"/>
                </a:rPr>
                <a:t>Present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D836233-B072-1066-295A-CEA952AA1983}"/>
                </a:ext>
              </a:extLst>
            </p:cNvPr>
            <p:cNvCxnSpPr/>
            <p:nvPr/>
          </p:nvCxnSpPr>
          <p:spPr>
            <a:xfrm>
              <a:off x="4394557" y="1784979"/>
              <a:ext cx="118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9">
            <a:extLst>
              <a:ext uri="{FF2B5EF4-FFF2-40B4-BE49-F238E27FC236}">
                <a16:creationId xmlns:a16="http://schemas.microsoft.com/office/drawing/2014/main" id="{984C286F-9922-3600-09C7-FA845A65DA55}"/>
              </a:ext>
            </a:extLst>
          </p:cNvPr>
          <p:cNvGrpSpPr/>
          <p:nvPr/>
        </p:nvGrpSpPr>
        <p:grpSpPr>
          <a:xfrm>
            <a:off x="9217348" y="980757"/>
            <a:ext cx="2089958" cy="301806"/>
            <a:chOff x="5727150" y="1537636"/>
            <a:chExt cx="1188000" cy="247343"/>
          </a:xfrm>
        </p:grpSpPr>
        <p:sp>
          <p:nvSpPr>
            <p:cNvPr id="32" name="Subtitle 2">
              <a:extLst>
                <a:ext uri="{FF2B5EF4-FFF2-40B4-BE49-F238E27FC236}">
                  <a16:creationId xmlns:a16="http://schemas.microsoft.com/office/drawing/2014/main" id="{CE01F941-7B3F-4B02-8DD7-3CD9FAFA5F55}"/>
                </a:ext>
              </a:extLst>
            </p:cNvPr>
            <p:cNvSpPr txBox="1">
              <a:spLocks/>
            </p:cNvSpPr>
            <p:nvPr/>
          </p:nvSpPr>
          <p:spPr>
            <a:xfrm>
              <a:off x="5727701" y="1537636"/>
              <a:ext cx="1187449" cy="20178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8953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Tahoma" pitchFamily="34" charset="0"/>
                  <a:cs typeface="Tahoma" pitchFamily="34" charset="0"/>
                </a:rPr>
                <a:t>Future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BB992B9-B736-E3A8-5499-467A41FA095A}"/>
                </a:ext>
              </a:extLst>
            </p:cNvPr>
            <p:cNvCxnSpPr/>
            <p:nvPr/>
          </p:nvCxnSpPr>
          <p:spPr>
            <a:xfrm>
              <a:off x="5727150" y="1784979"/>
              <a:ext cx="118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11C1451-5BBC-4EEE-8EA5-12B01EC98288}"/>
              </a:ext>
            </a:extLst>
          </p:cNvPr>
          <p:cNvCxnSpPr/>
          <p:nvPr/>
        </p:nvCxnSpPr>
        <p:spPr>
          <a:xfrm>
            <a:off x="4529657" y="2299938"/>
            <a:ext cx="677653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9EDABC7-B491-4E79-8FA0-7EE9DB6B2043}"/>
              </a:ext>
            </a:extLst>
          </p:cNvPr>
          <p:cNvCxnSpPr/>
          <p:nvPr/>
        </p:nvCxnSpPr>
        <p:spPr>
          <a:xfrm>
            <a:off x="4529657" y="3269979"/>
            <a:ext cx="677653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D9FE2E0-336E-7AD1-4C9A-C518CE16DD10}"/>
              </a:ext>
            </a:extLst>
          </p:cNvPr>
          <p:cNvCxnSpPr/>
          <p:nvPr/>
        </p:nvCxnSpPr>
        <p:spPr>
          <a:xfrm>
            <a:off x="4529657" y="4240021"/>
            <a:ext cx="677653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A7D8C7E-DB7A-229C-2E5C-FD380DE22E3C}"/>
              </a:ext>
            </a:extLst>
          </p:cNvPr>
          <p:cNvCxnSpPr/>
          <p:nvPr/>
        </p:nvCxnSpPr>
        <p:spPr>
          <a:xfrm>
            <a:off x="4529657" y="5210063"/>
            <a:ext cx="677653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7F339F47-D32E-00B9-4937-E57231BAA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20724" y="1708470"/>
            <a:ext cx="307824" cy="212893"/>
          </a:xfrm>
          <a:prstGeom prst="rect">
            <a:avLst/>
          </a:prstGeom>
          <a:noFill/>
        </p:spPr>
      </p:pic>
      <p:pic>
        <p:nvPicPr>
          <p:cNvPr id="18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969C0836-E7FF-BD46-4304-A148D6217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64084" y="1708470"/>
            <a:ext cx="307824" cy="212893"/>
          </a:xfrm>
          <a:prstGeom prst="rect">
            <a:avLst/>
          </a:prstGeom>
          <a:noFill/>
        </p:spPr>
      </p:pic>
      <p:pic>
        <p:nvPicPr>
          <p:cNvPr id="19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CF96EB8F-E88D-CBC4-C3A8-DB18AED71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64084" y="2678512"/>
            <a:ext cx="307824" cy="212893"/>
          </a:xfrm>
          <a:prstGeom prst="rect">
            <a:avLst/>
          </a:prstGeom>
          <a:noFill/>
        </p:spPr>
      </p:pic>
      <p:pic>
        <p:nvPicPr>
          <p:cNvPr id="20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CDD2BAF5-3C5E-A6FB-3B85-8C9E92164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108414" y="2678512"/>
            <a:ext cx="307824" cy="212893"/>
          </a:xfrm>
          <a:prstGeom prst="rect">
            <a:avLst/>
          </a:prstGeom>
          <a:noFill/>
        </p:spPr>
      </p:pic>
      <p:pic>
        <p:nvPicPr>
          <p:cNvPr id="21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C365B852-251B-D47D-0BA8-25A794C7E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108414" y="3648554"/>
            <a:ext cx="307824" cy="212893"/>
          </a:xfrm>
          <a:prstGeom prst="rect">
            <a:avLst/>
          </a:prstGeom>
          <a:noFill/>
        </p:spPr>
      </p:pic>
      <p:pic>
        <p:nvPicPr>
          <p:cNvPr id="22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1A3D2BB4-A690-6A1D-0E17-9CCABE559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108414" y="4618595"/>
            <a:ext cx="307824" cy="212893"/>
          </a:xfrm>
          <a:prstGeom prst="rect">
            <a:avLst/>
          </a:prstGeom>
          <a:noFill/>
        </p:spPr>
      </p:pic>
      <p:pic>
        <p:nvPicPr>
          <p:cNvPr id="23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A1F57A42-976E-4DDA-F4CD-EB21D22F6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64084" y="4618595"/>
            <a:ext cx="307824" cy="212893"/>
          </a:xfrm>
          <a:prstGeom prst="rect">
            <a:avLst/>
          </a:prstGeom>
          <a:noFill/>
        </p:spPr>
      </p:pic>
      <p:pic>
        <p:nvPicPr>
          <p:cNvPr id="24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7901324B-64F7-2CD3-F48B-068C87954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20724" y="4618595"/>
            <a:ext cx="307824" cy="212893"/>
          </a:xfrm>
          <a:prstGeom prst="rect">
            <a:avLst/>
          </a:prstGeom>
          <a:noFill/>
        </p:spPr>
      </p:pic>
      <p:pic>
        <p:nvPicPr>
          <p:cNvPr id="25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000971BD-FE80-9D15-DE4D-227D92949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20724" y="5588634"/>
            <a:ext cx="307824" cy="212893"/>
          </a:xfrm>
          <a:prstGeom prst="rect">
            <a:avLst/>
          </a:prstGeom>
          <a:noFill/>
        </p:spPr>
      </p:pic>
      <p:pic>
        <p:nvPicPr>
          <p:cNvPr id="26" name="Picture 3" descr="C:\Users\akila\AppData\Local\Microsoft\Windows\INetCache\IE\DXN6MWRJ\1024px-Red_x.svg[1].png">
            <a:extLst>
              <a:ext uri="{FF2B5EF4-FFF2-40B4-BE49-F238E27FC236}">
                <a16:creationId xmlns:a16="http://schemas.microsoft.com/office/drawing/2014/main" id="{8C1C6258-155E-3E3D-55F5-87BAD0C76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51948" y="2699862"/>
            <a:ext cx="245377" cy="170193"/>
          </a:xfrm>
          <a:prstGeom prst="rect">
            <a:avLst/>
          </a:prstGeom>
          <a:noFill/>
        </p:spPr>
      </p:pic>
      <p:pic>
        <p:nvPicPr>
          <p:cNvPr id="27" name="Picture 3" descr="C:\Users\akila\AppData\Local\Microsoft\Windows\INetCache\IE\DXN6MWRJ\1024px-Red_x.svg[1].png">
            <a:extLst>
              <a:ext uri="{FF2B5EF4-FFF2-40B4-BE49-F238E27FC236}">
                <a16:creationId xmlns:a16="http://schemas.microsoft.com/office/drawing/2014/main" id="{2C103691-71FD-233C-6AC8-151FAE5C7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51948" y="3669904"/>
            <a:ext cx="245377" cy="170193"/>
          </a:xfrm>
          <a:prstGeom prst="rect">
            <a:avLst/>
          </a:prstGeom>
          <a:noFill/>
        </p:spPr>
      </p:pic>
      <p:pic>
        <p:nvPicPr>
          <p:cNvPr id="28" name="Picture 3" descr="C:\Users\akila\AppData\Local\Microsoft\Windows\INetCache\IE\DXN6MWRJ\1024px-Red_x.svg[1].png">
            <a:extLst>
              <a:ext uri="{FF2B5EF4-FFF2-40B4-BE49-F238E27FC236}">
                <a16:creationId xmlns:a16="http://schemas.microsoft.com/office/drawing/2014/main" id="{3F8FD846-BBB4-14C0-181A-46838F45E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95308" y="3669904"/>
            <a:ext cx="245377" cy="170193"/>
          </a:xfrm>
          <a:prstGeom prst="rect">
            <a:avLst/>
          </a:prstGeom>
          <a:noFill/>
        </p:spPr>
      </p:pic>
      <p:pic>
        <p:nvPicPr>
          <p:cNvPr id="29" name="Picture 3" descr="C:\Users\akila\AppData\Local\Microsoft\Windows\INetCache\IE\DXN6MWRJ\1024px-Red_x.svg[1].png">
            <a:extLst>
              <a:ext uri="{FF2B5EF4-FFF2-40B4-BE49-F238E27FC236}">
                <a16:creationId xmlns:a16="http://schemas.microsoft.com/office/drawing/2014/main" id="{0C8A7247-FB34-6D7A-4FD1-9D429E0DC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95308" y="5609985"/>
            <a:ext cx="245377" cy="170193"/>
          </a:xfrm>
          <a:prstGeom prst="rect">
            <a:avLst/>
          </a:prstGeom>
          <a:noFill/>
        </p:spPr>
      </p:pic>
      <p:pic>
        <p:nvPicPr>
          <p:cNvPr id="30" name="Picture 3" descr="C:\Users\akila\AppData\Local\Microsoft\Windows\INetCache\IE\DXN6MWRJ\1024px-Red_x.svg[1].png">
            <a:extLst>
              <a:ext uri="{FF2B5EF4-FFF2-40B4-BE49-F238E27FC236}">
                <a16:creationId xmlns:a16="http://schemas.microsoft.com/office/drawing/2014/main" id="{62A26AA0-5790-0E91-E756-839AEB707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139638" y="5609985"/>
            <a:ext cx="245377" cy="170193"/>
          </a:xfrm>
          <a:prstGeom prst="rect">
            <a:avLst/>
          </a:prstGeom>
          <a:noFill/>
        </p:spPr>
      </p:pic>
      <p:pic>
        <p:nvPicPr>
          <p:cNvPr id="31" name="Picture 3" descr="C:\Users\akila\AppData\Local\Microsoft\Windows\INetCache\IE\DXN6MWRJ\1024px-Red_x.svg[1].png">
            <a:extLst>
              <a:ext uri="{FF2B5EF4-FFF2-40B4-BE49-F238E27FC236}">
                <a16:creationId xmlns:a16="http://schemas.microsoft.com/office/drawing/2014/main" id="{A03F3965-E78F-C137-DD03-7FCD47AF6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139638" y="1729821"/>
            <a:ext cx="245377" cy="1701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48327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8603</TotalTime>
  <Words>10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Tahoma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584</cp:revision>
  <dcterms:created xsi:type="dcterms:W3CDTF">2021-03-31T02:49:57Z</dcterms:created>
  <dcterms:modified xsi:type="dcterms:W3CDTF">2025-10-15T08:48:07Z</dcterms:modified>
  <cp:category/>
</cp:coreProperties>
</file>