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285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0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489EDB-2343-C494-165B-EE533B2179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0F5E45CC-312E-A703-CB3F-C0276830AED7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F5E45CC-312E-A703-CB3F-C0276830AED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8D75A870-0E0A-C8A0-ED5D-CE58CDD8E9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Timeline 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78C08979-ACA9-76D7-80B5-142C2E428644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Google Shape;2647;p50">
            <a:extLst>
              <a:ext uri="{FF2B5EF4-FFF2-40B4-BE49-F238E27FC236}">
                <a16:creationId xmlns:a16="http://schemas.microsoft.com/office/drawing/2014/main" id="{955D9FFD-C630-4B31-34A8-B55F88D3CD29}"/>
              </a:ext>
            </a:extLst>
          </p:cNvPr>
          <p:cNvSpPr/>
          <p:nvPr/>
        </p:nvSpPr>
        <p:spPr>
          <a:xfrm>
            <a:off x="456104" y="3141727"/>
            <a:ext cx="2331435" cy="953847"/>
          </a:xfrm>
          <a:prstGeom prst="homePlate">
            <a:avLst>
              <a:gd name="adj" fmla="val 27421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algn="ctr"/>
            <a:endParaRPr sz="2000" dirty="0">
              <a:solidFill>
                <a:schemeClr val="dk1"/>
              </a:solidFill>
              <a:cs typeface="Arial" panose="020B0604020202020204" pitchFamily="34" charset="0"/>
            </a:endParaRPr>
          </a:p>
        </p:txBody>
      </p:sp>
      <p:sp>
        <p:nvSpPr>
          <p:cNvPr id="6" name="Google Shape;2647;p50~1">
            <a:extLst>
              <a:ext uri="{FF2B5EF4-FFF2-40B4-BE49-F238E27FC236}">
                <a16:creationId xmlns:a16="http://schemas.microsoft.com/office/drawing/2014/main" id="{E552B127-930C-8877-02FA-2540F9B6C06E}"/>
              </a:ext>
            </a:extLst>
          </p:cNvPr>
          <p:cNvSpPr/>
          <p:nvPr/>
        </p:nvSpPr>
        <p:spPr>
          <a:xfrm>
            <a:off x="2699833" y="3141727"/>
            <a:ext cx="2331435" cy="953847"/>
          </a:xfrm>
          <a:prstGeom prst="chevron">
            <a:avLst>
              <a:gd name="adj" fmla="val 27421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algn="ctr"/>
            <a:endParaRPr sz="2000" dirty="0">
              <a:solidFill>
                <a:schemeClr val="dk1"/>
              </a:solidFill>
              <a:cs typeface="Arial" panose="020B0604020202020204" pitchFamily="34" charset="0"/>
            </a:endParaRPr>
          </a:p>
        </p:txBody>
      </p:sp>
      <p:sp>
        <p:nvSpPr>
          <p:cNvPr id="7" name="Google Shape;2647;p50~2">
            <a:extLst>
              <a:ext uri="{FF2B5EF4-FFF2-40B4-BE49-F238E27FC236}">
                <a16:creationId xmlns:a16="http://schemas.microsoft.com/office/drawing/2014/main" id="{B09AE2FD-BA2E-9074-A8CE-CF284D9CF2D2}"/>
              </a:ext>
            </a:extLst>
          </p:cNvPr>
          <p:cNvSpPr/>
          <p:nvPr/>
        </p:nvSpPr>
        <p:spPr>
          <a:xfrm>
            <a:off x="4943565" y="3141727"/>
            <a:ext cx="2331435" cy="953847"/>
          </a:xfrm>
          <a:prstGeom prst="chevron">
            <a:avLst>
              <a:gd name="adj" fmla="val 27421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algn="ctr"/>
            <a:endParaRPr sz="2000" dirty="0">
              <a:solidFill>
                <a:schemeClr val="dk1"/>
              </a:solidFill>
              <a:cs typeface="Arial" panose="020B0604020202020204" pitchFamily="34" charset="0"/>
            </a:endParaRPr>
          </a:p>
        </p:txBody>
      </p:sp>
      <p:sp>
        <p:nvSpPr>
          <p:cNvPr id="8" name="Google Shape;2647;p50~3">
            <a:extLst>
              <a:ext uri="{FF2B5EF4-FFF2-40B4-BE49-F238E27FC236}">
                <a16:creationId xmlns:a16="http://schemas.microsoft.com/office/drawing/2014/main" id="{9D858F5E-62BA-C9C1-C822-F8705B35140D}"/>
              </a:ext>
            </a:extLst>
          </p:cNvPr>
          <p:cNvSpPr/>
          <p:nvPr/>
        </p:nvSpPr>
        <p:spPr>
          <a:xfrm>
            <a:off x="7187293" y="3141727"/>
            <a:ext cx="2331435" cy="953847"/>
          </a:xfrm>
          <a:prstGeom prst="chevron">
            <a:avLst>
              <a:gd name="adj" fmla="val 27421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algn="ctr"/>
            <a:endParaRPr sz="2000" dirty="0">
              <a:solidFill>
                <a:schemeClr val="dk1"/>
              </a:solidFill>
              <a:cs typeface="Arial" panose="020B0604020202020204" pitchFamily="34" charset="0"/>
            </a:endParaRPr>
          </a:p>
        </p:txBody>
      </p:sp>
      <p:sp>
        <p:nvSpPr>
          <p:cNvPr id="9" name="Google Shape;2647;p50~4">
            <a:extLst>
              <a:ext uri="{FF2B5EF4-FFF2-40B4-BE49-F238E27FC236}">
                <a16:creationId xmlns:a16="http://schemas.microsoft.com/office/drawing/2014/main" id="{8E28D785-052D-47A1-CCD1-0BDF8C66AC0A}"/>
              </a:ext>
            </a:extLst>
          </p:cNvPr>
          <p:cNvSpPr/>
          <p:nvPr/>
        </p:nvSpPr>
        <p:spPr>
          <a:xfrm>
            <a:off x="9431027" y="3141727"/>
            <a:ext cx="2331435" cy="953847"/>
          </a:xfrm>
          <a:prstGeom prst="chevron">
            <a:avLst>
              <a:gd name="adj" fmla="val 27421"/>
            </a:avLst>
          </a:prstGeom>
          <a:solidFill>
            <a:schemeClr val="accent6"/>
          </a:solidFill>
          <a:ln>
            <a:noFill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algn="ctr"/>
            <a:endParaRPr sz="2000" dirty="0">
              <a:solidFill>
                <a:schemeClr val="dk1"/>
              </a:solidFill>
              <a:cs typeface="Arial" panose="020B0604020202020204" pitchFamily="34" charset="0"/>
            </a:endParaRPr>
          </a:p>
        </p:txBody>
      </p:sp>
      <p:sp>
        <p:nvSpPr>
          <p:cNvPr id="10" name="Shape1_20220106_101645">
            <a:extLst>
              <a:ext uri="{FF2B5EF4-FFF2-40B4-BE49-F238E27FC236}">
                <a16:creationId xmlns:a16="http://schemas.microsoft.com/office/drawing/2014/main" id="{613680A1-27B2-71B8-399C-55BE4ED5538A}"/>
              </a:ext>
            </a:extLst>
          </p:cNvPr>
          <p:cNvSpPr txBox="1"/>
          <p:nvPr/>
        </p:nvSpPr>
        <p:spPr>
          <a:xfrm>
            <a:off x="1064922" y="3422569"/>
            <a:ext cx="1113804" cy="3977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0125" tIns="75042" rIns="150125" bIns="75042" anchor="ctr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chemeClr val="bg1"/>
                </a:solidFill>
                <a:cs typeface="Arial" panose="020B0604020202020204" pitchFamily="34" charset="0"/>
              </a:rPr>
              <a:t>01</a:t>
            </a:r>
            <a:endParaRPr sz="16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11" name="Shape2_20220106_101645">
            <a:extLst>
              <a:ext uri="{FF2B5EF4-FFF2-40B4-BE49-F238E27FC236}">
                <a16:creationId xmlns:a16="http://schemas.microsoft.com/office/drawing/2014/main" id="{55FDCE9C-1C3D-5B11-680B-63BBD58D2B6F}"/>
              </a:ext>
            </a:extLst>
          </p:cNvPr>
          <p:cNvSpPr txBox="1"/>
          <p:nvPr/>
        </p:nvSpPr>
        <p:spPr>
          <a:xfrm>
            <a:off x="3308651" y="3422569"/>
            <a:ext cx="1113804" cy="3977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0125" tIns="75042" rIns="150125" bIns="75042" anchor="ctr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chemeClr val="bg1"/>
                </a:solidFill>
                <a:cs typeface="Arial" panose="020B0604020202020204" pitchFamily="34" charset="0"/>
              </a:rPr>
              <a:t>02</a:t>
            </a:r>
            <a:endParaRPr sz="16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12" name="Shape3_20220106_101645">
            <a:extLst>
              <a:ext uri="{FF2B5EF4-FFF2-40B4-BE49-F238E27FC236}">
                <a16:creationId xmlns:a16="http://schemas.microsoft.com/office/drawing/2014/main" id="{A2C77F1B-2E60-D9ED-00C9-77EC25389B72}"/>
              </a:ext>
            </a:extLst>
          </p:cNvPr>
          <p:cNvSpPr txBox="1"/>
          <p:nvPr/>
        </p:nvSpPr>
        <p:spPr>
          <a:xfrm>
            <a:off x="5552382" y="3422569"/>
            <a:ext cx="1113804" cy="3977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0125" tIns="75042" rIns="150125" bIns="75042" anchor="ctr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chemeClr val="bg1"/>
                </a:solidFill>
                <a:cs typeface="Arial" panose="020B0604020202020204" pitchFamily="34" charset="0"/>
              </a:rPr>
              <a:t>03</a:t>
            </a:r>
            <a:endParaRPr sz="16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13" name="Shape4_20220106_101645">
            <a:extLst>
              <a:ext uri="{FF2B5EF4-FFF2-40B4-BE49-F238E27FC236}">
                <a16:creationId xmlns:a16="http://schemas.microsoft.com/office/drawing/2014/main" id="{6E2D8876-4D2D-727F-51FE-CB07AB99183A}"/>
              </a:ext>
            </a:extLst>
          </p:cNvPr>
          <p:cNvSpPr txBox="1"/>
          <p:nvPr/>
        </p:nvSpPr>
        <p:spPr>
          <a:xfrm>
            <a:off x="7796112" y="3422569"/>
            <a:ext cx="1113804" cy="3977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0125" tIns="75042" rIns="150125" bIns="75042" anchor="ctr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chemeClr val="bg1"/>
                </a:solidFill>
                <a:cs typeface="Arial" panose="020B0604020202020204" pitchFamily="34" charset="0"/>
              </a:rPr>
              <a:t>04</a:t>
            </a:r>
            <a:endParaRPr sz="16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14" name="Shape0_20220106_101645">
            <a:extLst>
              <a:ext uri="{FF2B5EF4-FFF2-40B4-BE49-F238E27FC236}">
                <a16:creationId xmlns:a16="http://schemas.microsoft.com/office/drawing/2014/main" id="{E9CA9535-DF71-7C27-9B2F-7EE588C6DAE0}"/>
              </a:ext>
            </a:extLst>
          </p:cNvPr>
          <p:cNvSpPr txBox="1"/>
          <p:nvPr/>
        </p:nvSpPr>
        <p:spPr>
          <a:xfrm>
            <a:off x="10039844" y="3422569"/>
            <a:ext cx="1113804" cy="3977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0125" tIns="75042" rIns="150125" bIns="75042" anchor="ctr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chemeClr val="bg1"/>
                </a:solidFill>
                <a:cs typeface="Arial" panose="020B0604020202020204" pitchFamily="34" charset="0"/>
              </a:rPr>
              <a:t>05</a:t>
            </a:r>
            <a:endParaRPr sz="16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15" name="Google Shape;2659;p50">
            <a:extLst>
              <a:ext uri="{FF2B5EF4-FFF2-40B4-BE49-F238E27FC236}">
                <a16:creationId xmlns:a16="http://schemas.microsoft.com/office/drawing/2014/main" id="{8CCD3980-B187-DD6A-AFE4-F975D01AC09A}"/>
              </a:ext>
            </a:extLst>
          </p:cNvPr>
          <p:cNvSpPr txBox="1"/>
          <p:nvPr/>
        </p:nvSpPr>
        <p:spPr>
          <a:xfrm>
            <a:off x="418350" y="1571920"/>
            <a:ext cx="1719867" cy="3977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0125" tIns="75042" rIns="150125" bIns="75042" anchor="b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Title</a:t>
            </a:r>
            <a:endParaRPr sz="1600" b="1" dirty="0">
              <a:solidFill>
                <a:schemeClr val="tx1">
                  <a:lumMod val="10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16" name="Google Shape;2660;p50">
            <a:extLst>
              <a:ext uri="{FF2B5EF4-FFF2-40B4-BE49-F238E27FC236}">
                <a16:creationId xmlns:a16="http://schemas.microsoft.com/office/drawing/2014/main" id="{BCCD9859-36A5-A770-79BF-7E45F29CCBBE}"/>
              </a:ext>
            </a:extLst>
          </p:cNvPr>
          <p:cNvSpPr txBox="1"/>
          <p:nvPr/>
        </p:nvSpPr>
        <p:spPr>
          <a:xfrm>
            <a:off x="542112" y="2009684"/>
            <a:ext cx="1596106" cy="6439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0125" tIns="75042" rIns="150125" bIns="75042" anchor="t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Insert Text Here</a:t>
            </a:r>
            <a:endParaRPr sz="1600" dirty="0">
              <a:solidFill>
                <a:schemeClr val="tx1">
                  <a:lumMod val="10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17" name="Google Shape;2661;p50">
            <a:extLst>
              <a:ext uri="{FF2B5EF4-FFF2-40B4-BE49-F238E27FC236}">
                <a16:creationId xmlns:a16="http://schemas.microsoft.com/office/drawing/2014/main" id="{DA92EC38-4A1A-3E25-E56C-B76312D63181}"/>
              </a:ext>
            </a:extLst>
          </p:cNvPr>
          <p:cNvSpPr txBox="1"/>
          <p:nvPr/>
        </p:nvSpPr>
        <p:spPr>
          <a:xfrm>
            <a:off x="2526581" y="4830683"/>
            <a:ext cx="1719867" cy="3977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0125" tIns="75042" rIns="150125" bIns="75042" anchor="b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Title</a:t>
            </a:r>
            <a:endParaRPr sz="1600" b="1" dirty="0">
              <a:solidFill>
                <a:schemeClr val="tx1">
                  <a:lumMod val="10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18" name="Google Shape;2662;p50">
            <a:extLst>
              <a:ext uri="{FF2B5EF4-FFF2-40B4-BE49-F238E27FC236}">
                <a16:creationId xmlns:a16="http://schemas.microsoft.com/office/drawing/2014/main" id="{9ECCE5EA-FE0D-C15A-299B-3614565F5A54}"/>
              </a:ext>
            </a:extLst>
          </p:cNvPr>
          <p:cNvSpPr txBox="1"/>
          <p:nvPr/>
        </p:nvSpPr>
        <p:spPr>
          <a:xfrm>
            <a:off x="2337476" y="5268446"/>
            <a:ext cx="1908974" cy="3977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0125" tIns="75042" rIns="150125" bIns="75042" anchor="t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Insert Text Here</a:t>
            </a:r>
            <a:endParaRPr sz="1600" dirty="0">
              <a:solidFill>
                <a:schemeClr val="tx1">
                  <a:lumMod val="10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19" name="Google Shape;2663;p50">
            <a:extLst>
              <a:ext uri="{FF2B5EF4-FFF2-40B4-BE49-F238E27FC236}">
                <a16:creationId xmlns:a16="http://schemas.microsoft.com/office/drawing/2014/main" id="{FEA46D7C-67F1-1666-904F-74957AF17300}"/>
              </a:ext>
            </a:extLst>
          </p:cNvPr>
          <p:cNvSpPr txBox="1"/>
          <p:nvPr/>
        </p:nvSpPr>
        <p:spPr>
          <a:xfrm>
            <a:off x="4856781" y="1571920"/>
            <a:ext cx="1719867" cy="3977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0125" tIns="75042" rIns="150125" bIns="75042" anchor="b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Title</a:t>
            </a:r>
          </a:p>
        </p:txBody>
      </p:sp>
      <p:sp>
        <p:nvSpPr>
          <p:cNvPr id="20" name="Google Shape;2664;p50">
            <a:extLst>
              <a:ext uri="{FF2B5EF4-FFF2-40B4-BE49-F238E27FC236}">
                <a16:creationId xmlns:a16="http://schemas.microsoft.com/office/drawing/2014/main" id="{39452DCC-7FEF-FF75-A307-A608E55E6237}"/>
              </a:ext>
            </a:extLst>
          </p:cNvPr>
          <p:cNvSpPr txBox="1"/>
          <p:nvPr/>
        </p:nvSpPr>
        <p:spPr>
          <a:xfrm>
            <a:off x="4667676" y="2009685"/>
            <a:ext cx="1908974" cy="3977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0125" tIns="75042" rIns="150125" bIns="75042" anchor="t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Insert Text Here</a:t>
            </a:r>
            <a:endParaRPr sz="1600" dirty="0">
              <a:solidFill>
                <a:schemeClr val="tx1">
                  <a:lumMod val="10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21" name="Google Shape;2665;p50">
            <a:extLst>
              <a:ext uri="{FF2B5EF4-FFF2-40B4-BE49-F238E27FC236}">
                <a16:creationId xmlns:a16="http://schemas.microsoft.com/office/drawing/2014/main" id="{46055ED2-8CAF-9503-359A-4D18037C4CA5}"/>
              </a:ext>
            </a:extLst>
          </p:cNvPr>
          <p:cNvSpPr txBox="1"/>
          <p:nvPr/>
        </p:nvSpPr>
        <p:spPr>
          <a:xfrm>
            <a:off x="7045780" y="4830683"/>
            <a:ext cx="1719867" cy="3977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0125" tIns="75042" rIns="150125" bIns="75042" anchor="b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Title</a:t>
            </a:r>
            <a:endParaRPr sz="1600" b="1" dirty="0">
              <a:solidFill>
                <a:schemeClr val="tx1">
                  <a:lumMod val="10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22" name="Google Shape;2666;p50">
            <a:extLst>
              <a:ext uri="{FF2B5EF4-FFF2-40B4-BE49-F238E27FC236}">
                <a16:creationId xmlns:a16="http://schemas.microsoft.com/office/drawing/2014/main" id="{F5FFB8D8-DA1D-253E-5AF2-7D5A230C1889}"/>
              </a:ext>
            </a:extLst>
          </p:cNvPr>
          <p:cNvSpPr txBox="1"/>
          <p:nvPr/>
        </p:nvSpPr>
        <p:spPr>
          <a:xfrm>
            <a:off x="6856671" y="5268446"/>
            <a:ext cx="1908974" cy="3977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0125" tIns="75042" rIns="150125" bIns="75042" anchor="t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Insert Text Here</a:t>
            </a:r>
            <a:endParaRPr sz="1600" dirty="0">
              <a:solidFill>
                <a:schemeClr val="tx1">
                  <a:lumMod val="10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23" name="Google Shape;2667;p50">
            <a:extLst>
              <a:ext uri="{FF2B5EF4-FFF2-40B4-BE49-F238E27FC236}">
                <a16:creationId xmlns:a16="http://schemas.microsoft.com/office/drawing/2014/main" id="{D934BC63-2062-BB0F-6F48-38E689FA6E61}"/>
              </a:ext>
            </a:extLst>
          </p:cNvPr>
          <p:cNvSpPr txBox="1"/>
          <p:nvPr/>
        </p:nvSpPr>
        <p:spPr>
          <a:xfrm>
            <a:off x="9272223" y="1571920"/>
            <a:ext cx="1719867" cy="3977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0125" tIns="75042" rIns="150125" bIns="75042" anchor="b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Title</a:t>
            </a:r>
          </a:p>
        </p:txBody>
      </p:sp>
      <p:sp>
        <p:nvSpPr>
          <p:cNvPr id="24" name="Google Shape;2668;p50">
            <a:extLst>
              <a:ext uri="{FF2B5EF4-FFF2-40B4-BE49-F238E27FC236}">
                <a16:creationId xmlns:a16="http://schemas.microsoft.com/office/drawing/2014/main" id="{56C40902-B624-79BA-6ED3-2D7B9F90DE84}"/>
              </a:ext>
            </a:extLst>
          </p:cNvPr>
          <p:cNvSpPr txBox="1"/>
          <p:nvPr/>
        </p:nvSpPr>
        <p:spPr>
          <a:xfrm>
            <a:off x="9083121" y="2009685"/>
            <a:ext cx="1908974" cy="3977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0125" tIns="75042" rIns="150125" bIns="75042" anchor="t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Insert Text Here</a:t>
            </a:r>
            <a:endParaRPr sz="1600" dirty="0">
              <a:solidFill>
                <a:schemeClr val="tx1">
                  <a:lumMod val="100000"/>
                </a:schemeClr>
              </a:solidFill>
              <a:cs typeface="Arial" panose="020B0604020202020204" pitchFamily="34" charset="0"/>
            </a:endParaRPr>
          </a:p>
        </p:txBody>
      </p: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BF82C53A-93FE-54CD-31DC-7F2C6D216A14}"/>
              </a:ext>
            </a:extLst>
          </p:cNvPr>
          <p:cNvCxnSpPr/>
          <p:nvPr/>
        </p:nvCxnSpPr>
        <p:spPr>
          <a:xfrm flipV="1">
            <a:off x="2178721" y="1480422"/>
            <a:ext cx="0" cy="166130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7E128594-904E-D320-57B7-D8A8C508C1D3}"/>
              </a:ext>
            </a:extLst>
          </p:cNvPr>
          <p:cNvCxnSpPr/>
          <p:nvPr/>
        </p:nvCxnSpPr>
        <p:spPr>
          <a:xfrm flipV="1">
            <a:off x="4422451" y="4095579"/>
            <a:ext cx="0" cy="166130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53C2042F-64E1-35D3-FFAE-934BDD2B2C5D}"/>
              </a:ext>
            </a:extLst>
          </p:cNvPr>
          <p:cNvCxnSpPr/>
          <p:nvPr/>
        </p:nvCxnSpPr>
        <p:spPr>
          <a:xfrm flipV="1">
            <a:off x="8909912" y="4095579"/>
            <a:ext cx="0" cy="166130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29215629-1596-6C1E-886A-7B43FAA741DE}"/>
              </a:ext>
            </a:extLst>
          </p:cNvPr>
          <p:cNvCxnSpPr/>
          <p:nvPr/>
        </p:nvCxnSpPr>
        <p:spPr>
          <a:xfrm flipV="1">
            <a:off x="6666182" y="1480422"/>
            <a:ext cx="0" cy="166130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DBB3625A-CEDF-6CDC-1289-2BD46814CAA1}"/>
              </a:ext>
            </a:extLst>
          </p:cNvPr>
          <p:cNvCxnSpPr/>
          <p:nvPr/>
        </p:nvCxnSpPr>
        <p:spPr>
          <a:xfrm flipV="1">
            <a:off x="11153645" y="1480422"/>
            <a:ext cx="0" cy="166130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057684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8587</TotalTime>
  <Words>27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Timeline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478</cp:revision>
  <dcterms:created xsi:type="dcterms:W3CDTF">2021-03-31T02:49:57Z</dcterms:created>
  <dcterms:modified xsi:type="dcterms:W3CDTF">2025-10-15T08:31:15Z</dcterms:modified>
  <cp:category/>
</cp:coreProperties>
</file>