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4"/>
  </p:sldMasterIdLst>
  <p:notesMasterIdLst>
    <p:notesMasterId r:id="rId31"/>
  </p:notesMasterIdLst>
  <p:sldIdLst>
    <p:sldId id="256" r:id="rId5"/>
    <p:sldId id="257" r:id="rId6"/>
    <p:sldId id="264" r:id="rId7"/>
    <p:sldId id="265" r:id="rId8"/>
    <p:sldId id="325" r:id="rId9"/>
    <p:sldId id="329" r:id="rId10"/>
    <p:sldId id="291" r:id="rId11"/>
    <p:sldId id="319" r:id="rId12"/>
    <p:sldId id="321" r:id="rId13"/>
    <p:sldId id="331" r:id="rId14"/>
    <p:sldId id="316" r:id="rId15"/>
    <p:sldId id="320" r:id="rId16"/>
    <p:sldId id="318" r:id="rId17"/>
    <p:sldId id="330" r:id="rId18"/>
    <p:sldId id="315" r:id="rId19"/>
    <p:sldId id="270" r:id="rId20"/>
    <p:sldId id="271" r:id="rId21"/>
    <p:sldId id="332" r:id="rId22"/>
    <p:sldId id="333" r:id="rId23"/>
    <p:sldId id="339" r:id="rId24"/>
    <p:sldId id="338" r:id="rId25"/>
    <p:sldId id="334" r:id="rId26"/>
    <p:sldId id="335" r:id="rId27"/>
    <p:sldId id="336" r:id="rId28"/>
    <p:sldId id="337" r:id="rId29"/>
    <p:sldId id="259" r:id="rId30"/>
  </p:sldIdLst>
  <p:sldSz cx="12188825" cy="6858000"/>
  <p:notesSz cx="6858000" cy="9144000"/>
  <p:embeddedFontLst>
    <p:embeddedFont>
      <p:font typeface="Grandstander" panose="020B0604020202020204" charset="0"/>
      <p:regular r:id="rId32"/>
      <p:bold r:id="rId33"/>
      <p:italic r:id="rId34"/>
      <p:boldItalic r:id="rId35"/>
    </p:embeddedFont>
    <p:embeddedFont>
      <p:font typeface="Grandstander Medium" panose="020B0604020202020204" charset="0"/>
      <p:regular r:id="rId36"/>
      <p:bold r:id="rId37"/>
      <p:italic r:id="rId38"/>
      <p:boldItalic r:id="rId39"/>
    </p:embeddedFont>
    <p:embeddedFont>
      <p:font typeface="Grandstander SemiBold" panose="020B0604020202020204" charset="0"/>
      <p:regular r:id="rId40"/>
      <p:bold r:id="rId41"/>
      <p:italic r:id="rId42"/>
      <p:boldItalic r:id="rId43"/>
    </p:embeddedFont>
    <p:embeddedFont>
      <p:font typeface="Lato" panose="020F0502020204030203" pitchFamily="34" charset="0"/>
      <p:regular r:id="rId44"/>
      <p:bold r:id="rId45"/>
      <p:italic r:id="rId46"/>
      <p:boldItalic r:id="rId47"/>
    </p:embeddedFont>
    <p:embeddedFont>
      <p:font typeface="Verdana" panose="020B0604030504040204" pitchFamily="34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747775"/>
          </p15:clr>
        </p15:guide>
        <p15:guide id="2" pos="3839" userDrawn="1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9" roundtripDataSignature="AMtx7mhYoyX2dQEPd3CuaBX33QJFH6TXM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E9C558-AD97-FACB-EDF8-32EBDDD67AA0}" name="Bruno Soares Landi" initials="BS" userId="S::bruno.landi@vanzolini-ead.org.br::bc5786d2-8e65-4701-a7cf-76303195204d" providerId="AD"/>
  <p188:author id="{F7DE4475-0850-2A91-63A8-33954C7DE10B}" name="[Revisão: ELOIZA]" initials="REV" userId="[Revisão: ELOIZA]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hone Silva Alves" initials="JSA" lastIdx="6" clrIdx="0">
    <p:extLst>
      <p:ext uri="{19B8F6BF-5375-455C-9EA6-DF929625EA0E}">
        <p15:presenceInfo xmlns:p15="http://schemas.microsoft.com/office/powerpoint/2012/main" userId="46ef39bcedb6e42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EAD5FF"/>
    <a:srgbClr val="74489D"/>
    <a:srgbClr val="2ED4B4"/>
    <a:srgbClr val="CDFCC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729651-DD13-4A45-B92B-08A25C7A815B}" v="2" dt="2025-12-05T12:00:54.0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92" autoAdjust="0"/>
    <p:restoredTop sz="92373" autoAdjust="0"/>
  </p:normalViewPr>
  <p:slideViewPr>
    <p:cSldViewPr snapToGrid="0">
      <p:cViewPr varScale="1">
        <p:scale>
          <a:sx n="98" d="100"/>
          <a:sy n="98" d="100"/>
        </p:scale>
        <p:origin x="840" y="84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8.fntdata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customschemas.google.com/relationships/presentationmetadata" Target="metadata"/><Relationship Id="rId6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10.fntdata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66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61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60" Type="http://schemas.openxmlformats.org/officeDocument/2006/relationships/commentAuthors" Target="commentAuthors.xml"/><Relationship Id="rId65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font" Target="fonts/font20.fntdata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D4729651-DD13-4A45-B92B-08A25C7A815B}"/>
    <pc:docChg chg="custSel modSld">
      <pc:chgData name="Viviane Da Costa Batista Pereira" userId="b305db61-b707-4b19-b05e-6db442671656" providerId="ADAL" clId="{D4729651-DD13-4A45-B92B-08A25C7A815B}" dt="2025-12-05T12:02:04.732" v="19" actId="20577"/>
      <pc:docMkLst>
        <pc:docMk/>
      </pc:docMkLst>
      <pc:sldChg chg="modSp mod">
        <pc:chgData name="Viviane Da Costa Batista Pereira" userId="b305db61-b707-4b19-b05e-6db442671656" providerId="ADAL" clId="{D4729651-DD13-4A45-B92B-08A25C7A815B}" dt="2025-12-05T12:00:43.123" v="5" actId="255"/>
        <pc:sldMkLst>
          <pc:docMk/>
          <pc:sldMk cId="2023792005" sldId="321"/>
        </pc:sldMkLst>
        <pc:spChg chg="mod">
          <ac:chgData name="Viviane Da Costa Batista Pereira" userId="b305db61-b707-4b19-b05e-6db442671656" providerId="ADAL" clId="{D4729651-DD13-4A45-B92B-08A25C7A815B}" dt="2025-12-05T12:00:43.123" v="5" actId="255"/>
          <ac:spMkLst>
            <pc:docMk/>
            <pc:sldMk cId="2023792005" sldId="321"/>
            <ac:spMk id="14" creationId="{69F24C36-0EC2-39AB-CD30-C51D2B2A6308}"/>
          </ac:spMkLst>
        </pc:spChg>
      </pc:sldChg>
      <pc:sldChg chg="addSp delSp modSp mod">
        <pc:chgData name="Viviane Da Costa Batista Pereira" userId="b305db61-b707-4b19-b05e-6db442671656" providerId="ADAL" clId="{D4729651-DD13-4A45-B92B-08A25C7A815B}" dt="2025-12-05T12:01:38.519" v="10" actId="207"/>
        <pc:sldMkLst>
          <pc:docMk/>
          <pc:sldMk cId="1301129457" sldId="331"/>
        </pc:sldMkLst>
        <pc:spChg chg="add mod">
          <ac:chgData name="Viviane Da Costa Batista Pereira" userId="b305db61-b707-4b19-b05e-6db442671656" providerId="ADAL" clId="{D4729651-DD13-4A45-B92B-08A25C7A815B}" dt="2025-12-05T12:00:54.054" v="7"/>
          <ac:spMkLst>
            <pc:docMk/>
            <pc:sldMk cId="1301129457" sldId="331"/>
            <ac:spMk id="3" creationId="{9EB50036-CEE2-E027-4D4D-93CBDF95211F}"/>
          </ac:spMkLst>
        </pc:spChg>
        <pc:spChg chg="del">
          <ac:chgData name="Viviane Da Costa Batista Pereira" userId="b305db61-b707-4b19-b05e-6db442671656" providerId="ADAL" clId="{D4729651-DD13-4A45-B92B-08A25C7A815B}" dt="2025-12-05T12:00:52.857" v="6" actId="478"/>
          <ac:spMkLst>
            <pc:docMk/>
            <pc:sldMk cId="1301129457" sldId="331"/>
            <ac:spMk id="7" creationId="{7714401F-C42A-1412-12E2-65A54DA6B5C2}"/>
          </ac:spMkLst>
        </pc:spChg>
        <pc:spChg chg="del">
          <ac:chgData name="Viviane Da Costa Batista Pereira" userId="b305db61-b707-4b19-b05e-6db442671656" providerId="ADAL" clId="{D4729651-DD13-4A45-B92B-08A25C7A815B}" dt="2025-12-05T12:01:06.059" v="9" actId="478"/>
          <ac:spMkLst>
            <pc:docMk/>
            <pc:sldMk cId="1301129457" sldId="331"/>
            <ac:spMk id="8" creationId="{C67D2E92-CE16-BA54-D2BE-7919C31C546D}"/>
          </ac:spMkLst>
        </pc:spChg>
        <pc:spChg chg="mod">
          <ac:chgData name="Viviane Da Costa Batista Pereira" userId="b305db61-b707-4b19-b05e-6db442671656" providerId="ADAL" clId="{D4729651-DD13-4A45-B92B-08A25C7A815B}" dt="2025-12-05T12:01:38.519" v="10" actId="207"/>
          <ac:spMkLst>
            <pc:docMk/>
            <pc:sldMk cId="1301129457" sldId="331"/>
            <ac:spMk id="11" creationId="{FD3AF299-382B-D8AF-F5D5-048BFF7877D2}"/>
          </ac:spMkLst>
        </pc:spChg>
      </pc:sldChg>
      <pc:sldChg chg="modSp mod">
        <pc:chgData name="Viviane Da Costa Batista Pereira" userId="b305db61-b707-4b19-b05e-6db442671656" providerId="ADAL" clId="{D4729651-DD13-4A45-B92B-08A25C7A815B}" dt="2025-12-05T12:01:58.621" v="16" actId="20577"/>
        <pc:sldMkLst>
          <pc:docMk/>
          <pc:sldMk cId="3782963597" sldId="335"/>
        </pc:sldMkLst>
        <pc:spChg chg="mod">
          <ac:chgData name="Viviane Da Costa Batista Pereira" userId="b305db61-b707-4b19-b05e-6db442671656" providerId="ADAL" clId="{D4729651-DD13-4A45-B92B-08A25C7A815B}" dt="2025-12-05T12:01:58.621" v="16" actId="20577"/>
          <ac:spMkLst>
            <pc:docMk/>
            <pc:sldMk cId="3782963597" sldId="335"/>
            <ac:spMk id="185" creationId="{3B021966-4683-51CB-3272-182CC7149DA7}"/>
          </ac:spMkLst>
        </pc:spChg>
      </pc:sldChg>
      <pc:sldChg chg="modSp mod">
        <pc:chgData name="Viviane Da Costa Batista Pereira" userId="b305db61-b707-4b19-b05e-6db442671656" providerId="ADAL" clId="{D4729651-DD13-4A45-B92B-08A25C7A815B}" dt="2025-12-05T12:02:04.732" v="19" actId="20577"/>
        <pc:sldMkLst>
          <pc:docMk/>
          <pc:sldMk cId="1573741934" sldId="336"/>
        </pc:sldMkLst>
        <pc:spChg chg="mod">
          <ac:chgData name="Viviane Da Costa Batista Pereira" userId="b305db61-b707-4b19-b05e-6db442671656" providerId="ADAL" clId="{D4729651-DD13-4A45-B92B-08A25C7A815B}" dt="2025-12-05T12:02:04.732" v="19" actId="20577"/>
          <ac:spMkLst>
            <pc:docMk/>
            <pc:sldMk cId="1573741934" sldId="336"/>
            <ac:spMk id="185" creationId="{ED1730D0-0B45-2F85-0D84-C82A56BE118D}"/>
          </ac:spMkLst>
        </pc:spChg>
      </pc:sldChg>
      <pc:sldChg chg="modSp mod">
        <pc:chgData name="Viviane Da Costa Batista Pereira" userId="b305db61-b707-4b19-b05e-6db442671656" providerId="ADAL" clId="{D4729651-DD13-4A45-B92B-08A25C7A815B}" dt="2025-12-05T12:01:46.939" v="13" actId="20577"/>
        <pc:sldMkLst>
          <pc:docMk/>
          <pc:sldMk cId="2000745561" sldId="339"/>
        </pc:sldMkLst>
        <pc:spChg chg="mod">
          <ac:chgData name="Viviane Da Costa Batista Pereira" userId="b305db61-b707-4b19-b05e-6db442671656" providerId="ADAL" clId="{D4729651-DD13-4A45-B92B-08A25C7A815B}" dt="2025-12-05T12:01:46.939" v="13" actId="20577"/>
          <ac:spMkLst>
            <pc:docMk/>
            <pc:sldMk cId="2000745561" sldId="339"/>
            <ac:spMk id="185" creationId="{7942D018-1CFD-E8E5-BD14-03B56884EE71}"/>
          </ac:spMkLst>
        </pc:spChg>
      </pc:sldChg>
    </pc:docChg>
  </pc:docChgLst>
  <pc:docChgLst>
    <pc:chgData name="Viviane Da Costa Batista Pereira" userId="b305db61-b707-4b19-b05e-6db442671656" providerId="ADAL" clId="{F474FEAC-CD4F-4D20-A5B4-DE6DAF07FBF8}"/>
    <pc:docChg chg="custSel modSld">
      <pc:chgData name="Viviane Da Costa Batista Pereira" userId="b305db61-b707-4b19-b05e-6db442671656" providerId="ADAL" clId="{F474FEAC-CD4F-4D20-A5B4-DE6DAF07FBF8}" dt="2025-10-06T15:01:46.307" v="447" actId="14100"/>
      <pc:docMkLst>
        <pc:docMk/>
      </pc:docMkLst>
      <pc:sldChg chg="addSp delSp modSp mod">
        <pc:chgData name="Viviane Da Costa Batista Pereira" userId="b305db61-b707-4b19-b05e-6db442671656" providerId="ADAL" clId="{F474FEAC-CD4F-4D20-A5B4-DE6DAF07FBF8}" dt="2025-10-06T13:11:50.520" v="69" actId="1076"/>
        <pc:sldMkLst>
          <pc:docMk/>
          <pc:sldMk cId="1020211114" sldId="264"/>
        </pc:sldMkLst>
        <pc:spChg chg="mod">
          <ac:chgData name="Viviane Da Costa Batista Pereira" userId="b305db61-b707-4b19-b05e-6db442671656" providerId="ADAL" clId="{F474FEAC-CD4F-4D20-A5B4-DE6DAF07FBF8}" dt="2025-10-06T13:03:52.943" v="1" actId="20577"/>
          <ac:spMkLst>
            <pc:docMk/>
            <pc:sldMk cId="1020211114" sldId="264"/>
            <ac:spMk id="7" creationId="{5CA09F3B-A5B5-4D60-1749-89803BF1F81A}"/>
          </ac:spMkLst>
        </pc:spChg>
        <pc:picChg chg="add mod">
          <ac:chgData name="Viviane Da Costa Batista Pereira" userId="b305db61-b707-4b19-b05e-6db442671656" providerId="ADAL" clId="{F474FEAC-CD4F-4D20-A5B4-DE6DAF07FBF8}" dt="2025-10-06T13:11:50.520" v="69" actId="1076"/>
          <ac:picMkLst>
            <pc:docMk/>
            <pc:sldMk cId="1020211114" sldId="264"/>
            <ac:picMk id="12" creationId="{F9B803B0-3424-4A99-C6B7-746D6675526F}"/>
          </ac:picMkLst>
        </pc:picChg>
      </pc:sldChg>
      <pc:sldChg chg="addSp delSp modSp mod">
        <pc:chgData name="Viviane Da Costa Batista Pereira" userId="b305db61-b707-4b19-b05e-6db442671656" providerId="ADAL" clId="{F474FEAC-CD4F-4D20-A5B4-DE6DAF07FBF8}" dt="2025-10-06T13:17:29.845" v="248"/>
        <pc:sldMkLst>
          <pc:docMk/>
          <pc:sldMk cId="1381473340" sldId="291"/>
        </pc:sldMkLst>
        <pc:picChg chg="add mod">
          <ac:chgData name="Viviane Da Costa Batista Pereira" userId="b305db61-b707-4b19-b05e-6db442671656" providerId="ADAL" clId="{F474FEAC-CD4F-4D20-A5B4-DE6DAF07FBF8}" dt="2025-10-06T13:17:29.845" v="248"/>
          <ac:picMkLst>
            <pc:docMk/>
            <pc:sldMk cId="1381473340" sldId="291"/>
            <ac:picMk id="5" creationId="{5DB35B68-963F-FE83-F76E-1DFEFFF91C83}"/>
          </ac:picMkLst>
        </pc:picChg>
      </pc:sldChg>
      <pc:sldChg chg="addSp delSp modSp mod">
        <pc:chgData name="Viviane Da Costa Batista Pereira" userId="b305db61-b707-4b19-b05e-6db442671656" providerId="ADAL" clId="{F474FEAC-CD4F-4D20-A5B4-DE6DAF07FBF8}" dt="2025-10-06T13:20:22.282" v="329" actId="1076"/>
        <pc:sldMkLst>
          <pc:docMk/>
          <pc:sldMk cId="1619288483" sldId="316"/>
        </pc:sldMkLst>
        <pc:picChg chg="add mod">
          <ac:chgData name="Viviane Da Costa Batista Pereira" userId="b305db61-b707-4b19-b05e-6db442671656" providerId="ADAL" clId="{F474FEAC-CD4F-4D20-A5B4-DE6DAF07FBF8}" dt="2025-10-06T13:20:22.282" v="329" actId="1076"/>
          <ac:picMkLst>
            <pc:docMk/>
            <pc:sldMk cId="1619288483" sldId="316"/>
            <ac:picMk id="5" creationId="{0B55E182-7BBF-F70F-5787-6113C2A043A3}"/>
          </ac:picMkLst>
        </pc:picChg>
      </pc:sldChg>
      <pc:sldChg chg="addSp delSp modSp mod">
        <pc:chgData name="Viviane Da Costa Batista Pereira" userId="b305db61-b707-4b19-b05e-6db442671656" providerId="ADAL" clId="{F474FEAC-CD4F-4D20-A5B4-DE6DAF07FBF8}" dt="2025-10-06T13:17:26.315" v="247" actId="1076"/>
        <pc:sldMkLst>
          <pc:docMk/>
          <pc:sldMk cId="2233428202" sldId="319"/>
        </pc:sldMkLst>
        <pc:spChg chg="mod">
          <ac:chgData name="Viviane Da Costa Batista Pereira" userId="b305db61-b707-4b19-b05e-6db442671656" providerId="ADAL" clId="{F474FEAC-CD4F-4D20-A5B4-DE6DAF07FBF8}" dt="2025-10-06T13:16:35.283" v="219" actId="20577"/>
          <ac:spMkLst>
            <pc:docMk/>
            <pc:sldMk cId="2233428202" sldId="319"/>
            <ac:spMk id="6" creationId="{AA8ADF85-98AC-59D8-DCD6-6B4780F532CF}"/>
          </ac:spMkLst>
        </pc:spChg>
        <pc:picChg chg="add mod">
          <ac:chgData name="Viviane Da Costa Batista Pereira" userId="b305db61-b707-4b19-b05e-6db442671656" providerId="ADAL" clId="{F474FEAC-CD4F-4D20-A5B4-DE6DAF07FBF8}" dt="2025-10-06T13:17:26.315" v="247" actId="1076"/>
          <ac:picMkLst>
            <pc:docMk/>
            <pc:sldMk cId="2233428202" sldId="319"/>
            <ac:picMk id="9" creationId="{B1E8CC5A-0F36-99FC-6796-5AB691A83C30}"/>
          </ac:picMkLst>
        </pc:picChg>
      </pc:sldChg>
      <pc:sldChg chg="addSp delSp modSp mod">
        <pc:chgData name="Viviane Da Costa Batista Pereira" userId="b305db61-b707-4b19-b05e-6db442671656" providerId="ADAL" clId="{F474FEAC-CD4F-4D20-A5B4-DE6DAF07FBF8}" dt="2025-10-06T13:22:08.391" v="371" actId="20577"/>
        <pc:sldMkLst>
          <pc:docMk/>
          <pc:sldMk cId="1131285210" sldId="320"/>
        </pc:sldMkLst>
        <pc:spChg chg="mod ord">
          <ac:chgData name="Viviane Da Costa Batista Pereira" userId="b305db61-b707-4b19-b05e-6db442671656" providerId="ADAL" clId="{F474FEAC-CD4F-4D20-A5B4-DE6DAF07FBF8}" dt="2025-10-06T13:21:09.839" v="340" actId="1076"/>
          <ac:spMkLst>
            <pc:docMk/>
            <pc:sldMk cId="1131285210" sldId="320"/>
            <ac:spMk id="2" creationId="{4AA5316A-21A1-0740-DFBC-F6B190ADCDF0}"/>
          </ac:spMkLst>
        </pc:spChg>
        <pc:spChg chg="mod">
          <ac:chgData name="Viviane Da Costa Batista Pereira" userId="b305db61-b707-4b19-b05e-6db442671656" providerId="ADAL" clId="{F474FEAC-CD4F-4D20-A5B4-DE6DAF07FBF8}" dt="2025-10-06T13:22:08.391" v="371" actId="20577"/>
          <ac:spMkLst>
            <pc:docMk/>
            <pc:sldMk cId="1131285210" sldId="320"/>
            <ac:spMk id="16" creationId="{9C31738C-3CBE-41F8-56C8-D503340AF971}"/>
          </ac:spMkLst>
        </pc:spChg>
        <pc:picChg chg="add mod">
          <ac:chgData name="Viviane Da Costa Batista Pereira" userId="b305db61-b707-4b19-b05e-6db442671656" providerId="ADAL" clId="{F474FEAC-CD4F-4D20-A5B4-DE6DAF07FBF8}" dt="2025-10-06T13:20:33.671" v="332"/>
          <ac:picMkLst>
            <pc:docMk/>
            <pc:sldMk cId="1131285210" sldId="320"/>
            <ac:picMk id="3" creationId="{5A2B0759-9A5A-65D4-8BE4-7ADF6A8ACF64}"/>
          </ac:picMkLst>
        </pc:picChg>
      </pc:sldChg>
      <pc:sldChg chg="addSp delSp modSp mod">
        <pc:chgData name="Viviane Da Costa Batista Pereira" userId="b305db61-b707-4b19-b05e-6db442671656" providerId="ADAL" clId="{F474FEAC-CD4F-4D20-A5B4-DE6DAF07FBF8}" dt="2025-10-06T13:19:40.743" v="300" actId="20577"/>
        <pc:sldMkLst>
          <pc:docMk/>
          <pc:sldMk cId="2023792005" sldId="321"/>
        </pc:sldMkLst>
        <pc:spChg chg="mod">
          <ac:chgData name="Viviane Da Costa Batista Pereira" userId="b305db61-b707-4b19-b05e-6db442671656" providerId="ADAL" clId="{F474FEAC-CD4F-4D20-A5B4-DE6DAF07FBF8}" dt="2025-10-06T13:19:40.743" v="300" actId="20577"/>
          <ac:spMkLst>
            <pc:docMk/>
            <pc:sldMk cId="2023792005" sldId="321"/>
            <ac:spMk id="19" creationId="{65D90DF3-D880-91DC-4D68-6A91A53ACC10}"/>
          </ac:spMkLst>
        </pc:spChg>
        <pc:picChg chg="add mod">
          <ac:chgData name="Viviane Da Costa Batista Pereira" userId="b305db61-b707-4b19-b05e-6db442671656" providerId="ADAL" clId="{F474FEAC-CD4F-4D20-A5B4-DE6DAF07FBF8}" dt="2025-10-06T13:18:59.344" v="275" actId="14100"/>
          <ac:picMkLst>
            <pc:docMk/>
            <pc:sldMk cId="2023792005" sldId="321"/>
            <ac:picMk id="9" creationId="{9E5B327D-253B-E7D8-DCCD-CCC5E2CC9D7A}"/>
          </ac:picMkLst>
        </pc:picChg>
      </pc:sldChg>
      <pc:sldChg chg="modSp mod">
        <pc:chgData name="Viviane Da Costa Batista Pereira" userId="b305db61-b707-4b19-b05e-6db442671656" providerId="ADAL" clId="{F474FEAC-CD4F-4D20-A5B4-DE6DAF07FBF8}" dt="2025-10-06T13:12:50.966" v="71" actId="20577"/>
        <pc:sldMkLst>
          <pc:docMk/>
          <pc:sldMk cId="3307237563" sldId="325"/>
        </pc:sldMkLst>
        <pc:spChg chg="mod">
          <ac:chgData name="Viviane Da Costa Batista Pereira" userId="b305db61-b707-4b19-b05e-6db442671656" providerId="ADAL" clId="{F474FEAC-CD4F-4D20-A5B4-DE6DAF07FBF8}" dt="2025-10-06T13:12:50.966" v="71" actId="20577"/>
          <ac:spMkLst>
            <pc:docMk/>
            <pc:sldMk cId="3307237563" sldId="325"/>
            <ac:spMk id="8" creationId="{D2A76F57-77A4-7E87-64BC-26C42CF44198}"/>
          </ac:spMkLst>
        </pc:spChg>
      </pc:sldChg>
      <pc:sldChg chg="addSp delSp modSp mod">
        <pc:chgData name="Viviane Da Costa Batista Pereira" userId="b305db61-b707-4b19-b05e-6db442671656" providerId="ADAL" clId="{F474FEAC-CD4F-4D20-A5B4-DE6DAF07FBF8}" dt="2025-10-06T13:19:31.154" v="289" actId="20577"/>
        <pc:sldMkLst>
          <pc:docMk/>
          <pc:sldMk cId="1301129457" sldId="331"/>
        </pc:sldMkLst>
        <pc:spChg chg="mod">
          <ac:chgData name="Viviane Da Costa Batista Pereira" userId="b305db61-b707-4b19-b05e-6db442671656" providerId="ADAL" clId="{F474FEAC-CD4F-4D20-A5B4-DE6DAF07FBF8}" dt="2025-10-06T13:19:24.990" v="278" actId="1076"/>
          <ac:spMkLst>
            <pc:docMk/>
            <pc:sldMk cId="1301129457" sldId="331"/>
            <ac:spMk id="8" creationId="{C67D2E92-CE16-BA54-D2BE-7919C31C546D}"/>
          </ac:spMkLst>
        </pc:spChg>
        <pc:spChg chg="mod">
          <ac:chgData name="Viviane Da Costa Batista Pereira" userId="b305db61-b707-4b19-b05e-6db442671656" providerId="ADAL" clId="{F474FEAC-CD4F-4D20-A5B4-DE6DAF07FBF8}" dt="2025-10-06T13:19:31.154" v="289" actId="20577"/>
          <ac:spMkLst>
            <pc:docMk/>
            <pc:sldMk cId="1301129457" sldId="331"/>
            <ac:spMk id="11" creationId="{FD3AF299-382B-D8AF-F5D5-048BFF7877D2}"/>
          </ac:spMkLst>
        </pc:spChg>
        <pc:picChg chg="add mod">
          <ac:chgData name="Viviane Da Costa Batista Pereira" userId="b305db61-b707-4b19-b05e-6db442671656" providerId="ADAL" clId="{F474FEAC-CD4F-4D20-A5B4-DE6DAF07FBF8}" dt="2025-10-06T13:19:09.347" v="277"/>
          <ac:picMkLst>
            <pc:docMk/>
            <pc:sldMk cId="1301129457" sldId="331"/>
            <ac:picMk id="2" creationId="{FB7E686D-C8D6-0CB3-0818-24D63403A864}"/>
          </ac:picMkLst>
        </pc:picChg>
      </pc:sldChg>
      <pc:sldChg chg="addSp delSp modSp mod">
        <pc:chgData name="Viviane Da Costa Batista Pereira" userId="b305db61-b707-4b19-b05e-6db442671656" providerId="ADAL" clId="{F474FEAC-CD4F-4D20-A5B4-DE6DAF07FBF8}" dt="2025-10-06T15:01:32.840" v="445" actId="14100"/>
        <pc:sldMkLst>
          <pc:docMk/>
          <pc:sldMk cId="242922011" sldId="334"/>
        </pc:sldMkLst>
        <pc:spChg chg="add mod">
          <ac:chgData name="Viviane Da Costa Batista Pereira" userId="b305db61-b707-4b19-b05e-6db442671656" providerId="ADAL" clId="{F474FEAC-CD4F-4D20-A5B4-DE6DAF07FBF8}" dt="2025-10-06T15:01:18.821" v="442" actId="478"/>
          <ac:spMkLst>
            <pc:docMk/>
            <pc:sldMk cId="242922011" sldId="334"/>
            <ac:spMk id="4" creationId="{868BDFEC-AF4E-E0D3-814D-521BCD9AE36A}"/>
          </ac:spMkLst>
        </pc:spChg>
        <pc:picChg chg="add mod">
          <ac:chgData name="Viviane Da Costa Batista Pereira" userId="b305db61-b707-4b19-b05e-6db442671656" providerId="ADAL" clId="{F474FEAC-CD4F-4D20-A5B4-DE6DAF07FBF8}" dt="2025-10-06T15:01:32.840" v="445" actId="14100"/>
          <ac:picMkLst>
            <pc:docMk/>
            <pc:sldMk cId="242922011" sldId="334"/>
            <ac:picMk id="6" creationId="{56585571-2333-3C41-CC6E-263BA60546F0}"/>
          </ac:picMkLst>
        </pc:picChg>
      </pc:sldChg>
      <pc:sldChg chg="addSp delSp modSp mod">
        <pc:chgData name="Viviane Da Costa Batista Pereira" userId="b305db61-b707-4b19-b05e-6db442671656" providerId="ADAL" clId="{F474FEAC-CD4F-4D20-A5B4-DE6DAF07FBF8}" dt="2025-10-06T15:01:40.477" v="446" actId="14100"/>
        <pc:sldMkLst>
          <pc:docMk/>
          <pc:sldMk cId="305717621" sldId="338"/>
        </pc:sldMkLst>
        <pc:spChg chg="add mod">
          <ac:chgData name="Viviane Da Costa Batista Pereira" userId="b305db61-b707-4b19-b05e-6db442671656" providerId="ADAL" clId="{F474FEAC-CD4F-4D20-A5B4-DE6DAF07FBF8}" dt="2025-10-06T15:01:13.424" v="440" actId="478"/>
          <ac:spMkLst>
            <pc:docMk/>
            <pc:sldMk cId="305717621" sldId="338"/>
            <ac:spMk id="10" creationId="{A02D7578-DB36-743E-EC08-11E05CF78478}"/>
          </ac:spMkLst>
        </pc:spChg>
        <pc:picChg chg="add mod">
          <ac:chgData name="Viviane Da Costa Batista Pereira" userId="b305db61-b707-4b19-b05e-6db442671656" providerId="ADAL" clId="{F474FEAC-CD4F-4D20-A5B4-DE6DAF07FBF8}" dt="2025-10-06T15:01:40.477" v="446" actId="14100"/>
          <ac:picMkLst>
            <pc:docMk/>
            <pc:sldMk cId="305717621" sldId="338"/>
            <ac:picMk id="13" creationId="{2D8A3245-D2F6-0769-1BAF-F478358563FE}"/>
          </ac:picMkLst>
        </pc:picChg>
      </pc:sldChg>
      <pc:sldChg chg="addSp delSp modSp mod">
        <pc:chgData name="Viviane Da Costa Batista Pereira" userId="b305db61-b707-4b19-b05e-6db442671656" providerId="ADAL" clId="{F474FEAC-CD4F-4D20-A5B4-DE6DAF07FBF8}" dt="2025-10-06T15:01:46.307" v="447" actId="14100"/>
        <pc:sldMkLst>
          <pc:docMk/>
          <pc:sldMk cId="2000745561" sldId="339"/>
        </pc:sldMkLst>
        <pc:spChg chg="add mod">
          <ac:chgData name="Viviane Da Costa Batista Pereira" userId="b305db61-b707-4b19-b05e-6db442671656" providerId="ADAL" clId="{F474FEAC-CD4F-4D20-A5B4-DE6DAF07FBF8}" dt="2025-10-06T15:00:42.676" v="434" actId="478"/>
          <ac:spMkLst>
            <pc:docMk/>
            <pc:sldMk cId="2000745561" sldId="339"/>
            <ac:spMk id="8" creationId="{3E7F1318-D1AA-1FCF-9418-A74A27CD5F38}"/>
          </ac:spMkLst>
        </pc:spChg>
        <pc:picChg chg="add mod ord">
          <ac:chgData name="Viviane Da Costa Batista Pereira" userId="b305db61-b707-4b19-b05e-6db442671656" providerId="ADAL" clId="{F474FEAC-CD4F-4D20-A5B4-DE6DAF07FBF8}" dt="2025-10-06T15:01:46.307" v="447" actId="14100"/>
          <ac:picMkLst>
            <pc:docMk/>
            <pc:sldMk cId="2000745561" sldId="339"/>
            <ac:picMk id="4" creationId="{C1D105AA-4973-8319-8A2D-3ACD3F7CA00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balloons-lifting-weight-imagem-royalty-free/463712029?phrase=BEXIGAS+COLORIDA&amp;adppopup=true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ilustra%C3%A7%C3%A3o/girl-helping-old-woman-ilustra%C3%A7%C3%A3o-royalty-free/1197449004?phrase=ILUSTRA%C3%87%C3%83O+DE+VOV%C3%93&amp;adppopup=true" TargetMode="Externa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u="none" dirty="0"/>
          </a:p>
        </p:txBody>
      </p:sp>
    </p:spTree>
    <p:extLst>
      <p:ext uri="{BB962C8B-B14F-4D97-AF65-F5344CB8AC3E}">
        <p14:creationId xmlns:p14="http://schemas.microsoft.com/office/powerpoint/2010/main" val="1324242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6377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21920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22425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0470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1327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https://www.gettyimages.com.br/detail/ilustra%C3%A7%C3%A3o/cute-little-kid-boy-thinking-and-searching-ilustra%C3%A7%C3%A3o-royalty-free/1382267348</a:t>
            </a:r>
            <a:endParaRPr lang="pt-BR" sz="1100" b="0" i="0" u="none" strike="noStrike" cap="none" dirty="0">
              <a:solidFill>
                <a:srgbClr val="231F20"/>
              </a:solidFill>
              <a:effectLst/>
              <a:latin typeface="Arial"/>
              <a:ea typeface="Times New Roman" panose="02020603050405020304" pitchFamily="18" charset="0"/>
              <a:cs typeface="Arial"/>
              <a:sym typeface="Arial"/>
            </a:endParaRPr>
          </a:p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https://www.gettyimages.com.br/detail/ilustra%C3%A7%C3%A3o/cute-little-kid-girl-thinking-and-searching-ilustra%C3%A7%C3%A3o-royalty-free/1382267413</a:t>
            </a:r>
          </a:p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https://www.gettyimages.com.br/detail/foto/bunch-of-colorful-balloons-3d-render-illustration-imagem-royalty-free/1449532226</a:t>
            </a:r>
            <a:endParaRPr lang="pt-BR" dirty="0"/>
          </a:p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r>
              <a:rPr lang="pt-BR" dirty="0">
                <a:hlinkClick r:id="rId3"/>
              </a:rPr>
              <a:t>https://www.gettyimages.com.br/detail/foto/balloons-lifting-weight-imagem-royalty-free/463712029?phrase=BEXIGAS+COLORIDA&amp;adppopup=true</a:t>
            </a:r>
            <a:endParaRPr lang="pt-BR" dirty="0"/>
          </a:p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r>
              <a:rPr lang="pt-BR" dirty="0">
                <a:hlinkClick r:id="rId4"/>
              </a:rPr>
              <a:t>https://www.gettyimages.com.br/detail/ilustra%C3%A7%C3%A3o/girl-helping-old-woman-ilustra%C3%A7%C3%A3o-royalty-free/1197449004?phrase=ILUSTRA%C3%87%C3%83O+DE+VOV%C3%93&amp;adppopup=true</a:t>
            </a:r>
            <a:r>
              <a:rPr lang="pt-BR" dirty="0"/>
              <a:t> </a:t>
            </a:r>
          </a:p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endParaRPr lang="pt-BR"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52024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5F74F052-937C-D730-5F97-4BBE6D2B0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08DB5914-F09C-0D44-CC5E-6839E1D814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C15C2EA2-18B0-7F7F-358B-446D5CCFCA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40116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100" b="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9A67D5AA-EE66-BC2E-12D5-6F0E6A29B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6BE7F19D-B0D0-ACF0-E0B4-FA5A700BCD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C19D4F54-567E-D2E5-B423-9127EFA8F1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04750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EA17DE02-5616-F919-9044-2C1DCD979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627016B5-BEB1-9B69-3E8B-B492CB904C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1941D984-74A8-68C4-C5F1-D24ADEC8EE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266030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91741F9F-5A43-9B11-80DE-CC5ADCC4F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8DC936AD-D187-08CF-D52C-A40305C7E6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D7FF92C7-300D-3027-C86C-9CA7EAE4AF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612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2764B3F4-BE07-FBDF-2CB8-1AF60808B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D74443AA-482A-435B-9525-BF8CEB5B23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8B58B005-28E6-BFBA-DEAA-AC4C938A27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142960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3C8C8AAE-5CEB-ACE9-21FC-416A315AD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EFC96A77-CA48-B082-25B1-93731817D1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931C28CB-A2C4-3C15-9EEA-99D6AE5D9D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770605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48C5A501-B769-A690-44C9-740649ABC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670199C6-E4CF-3BE7-B613-CFA3A465C5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29EC7A7C-85D7-D578-C3FF-31286278C8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177604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0" hangingPunct="0">
              <a:spcBef>
                <a:spcPts val="135"/>
              </a:spcBef>
              <a:spcAft>
                <a:spcPts val="0"/>
              </a:spcAft>
              <a:buNone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329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681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3494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6706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805517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5154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u="none" dirty="0"/>
          </a:p>
        </p:txBody>
      </p:sp>
    </p:spTree>
    <p:extLst>
      <p:ext uri="{BB962C8B-B14F-4D97-AF65-F5344CB8AC3E}">
        <p14:creationId xmlns:p14="http://schemas.microsoft.com/office/powerpoint/2010/main" val="1730548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- MAT">
  <p:cSld name="CAPA - MA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1" name="Google Shape;1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8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8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018942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31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3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78" name="Google Shape;78;p31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1"/>
          <p:cNvSpPr/>
          <p:nvPr/>
        </p:nvSpPr>
        <p:spPr>
          <a:xfrm rot="-4825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9118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8" name="Google Shape;88;p3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3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1" name="Google Shape;91;p33"/>
          <p:cNvSpPr/>
          <p:nvPr/>
        </p:nvSpPr>
        <p:spPr>
          <a:xfrm>
            <a:off x="9277165" y="492692"/>
            <a:ext cx="2403793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1981" tIns="0" rIns="107972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00"/>
          </a:p>
        </p:txBody>
      </p:sp>
      <p:sp>
        <p:nvSpPr>
          <p:cNvPr id="92" name="Google Shape;92;p33"/>
          <p:cNvSpPr>
            <a:spLocks noGrp="1"/>
          </p:cNvSpPr>
          <p:nvPr>
            <p:ph type="pic" idx="2"/>
          </p:nvPr>
        </p:nvSpPr>
        <p:spPr>
          <a:xfrm>
            <a:off x="5768423" y="827443"/>
            <a:ext cx="5912660" cy="37068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4" name="Google Shape;84;p32">
            <a:extLst>
              <a:ext uri="{FF2B5EF4-FFF2-40B4-BE49-F238E27FC236}">
                <a16:creationId xmlns:a16="http://schemas.microsoft.com/office/drawing/2014/main" id="{8BFDB7C3-3ADE-8263-4B1A-8B7F2EB7FD64}"/>
              </a:ext>
            </a:extLst>
          </p:cNvPr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Google Shape;85;p32">
            <a:extLst>
              <a:ext uri="{FF2B5EF4-FFF2-40B4-BE49-F238E27FC236}">
                <a16:creationId xmlns:a16="http://schemas.microsoft.com/office/drawing/2014/main" id="{B84E2FDE-371F-FAAE-84B3-8426CF32824A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 dirty="0"/>
              <a:t>SLIDE X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3949871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47505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userDrawn="1">
  <p:cSld name="8. Aprofund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2" name="Google Shape;72;p1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3543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1218895" lvl="1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343" lvl="2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90" lvl="3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238" lvl="4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686" lvl="5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133" lvl="6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581" lvl="7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5028" lvl="8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676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68;p17">
            <a:extLst>
              <a:ext uri="{FF2B5EF4-FFF2-40B4-BE49-F238E27FC236}">
                <a16:creationId xmlns:a16="http://schemas.microsoft.com/office/drawing/2014/main" id="{90FEB611-3DAE-4761-5D18-FF9F331BF20F}"/>
              </a:ext>
            </a:extLst>
          </p:cNvPr>
          <p:cNvSpPr txBox="1">
            <a:spLocks noGrp="1"/>
          </p:cNvSpPr>
          <p:nvPr>
            <p:ph type="subTitle" idx="10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399" baseline="0">
                <a:solidFill>
                  <a:schemeClr val="bg1"/>
                </a:solidFill>
                <a:latin typeface="Grandstander SemiBold" panose="020B060402020202020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6A43805A-3A6D-E0AF-0646-C6214B62CFA7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762968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Google Shape;20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4" name="Google Shape;24;p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9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/>
          </a:p>
        </p:txBody>
      </p:sp>
      <p:sp>
        <p:nvSpPr>
          <p:cNvPr id="26" name="Google Shape;26;p9"/>
          <p:cNvSpPr/>
          <p:nvPr/>
        </p:nvSpPr>
        <p:spPr>
          <a:xfrm rot="-60038">
            <a:off x="6030473" y="194866"/>
            <a:ext cx="5014859" cy="48937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4275496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pos="5119" userDrawn="1">
          <p15:clr>
            <a:srgbClr val="FBAE40"/>
          </p15:clr>
        </p15:guide>
        <p15:guide id="3" orient="horz" pos="2160" userDrawn="1">
          <p15:clr>
            <a:srgbClr val="FBAE40"/>
          </p15:clr>
        </p15:guide>
        <p15:guide id="4" pos="383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9" name="Google Shape;29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Google Shape;31;p1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2" name="Google Shape;32;p1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13"/>
          <p:cNvSpPr/>
          <p:nvPr/>
        </p:nvSpPr>
        <p:spPr>
          <a:xfrm rot="-119958">
            <a:off x="181333" y="164823"/>
            <a:ext cx="2940125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054D687D-EC1E-AFAA-98C6-C41E8FDC3890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6671843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VENCIANDO">
  <p:cSld name="VIVENCI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6" name="Google Shape;36;p1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14"/>
          <p:cNvSpPr/>
          <p:nvPr/>
        </p:nvSpPr>
        <p:spPr>
          <a:xfrm rot="-119868">
            <a:off x="181697" y="168701"/>
            <a:ext cx="2718645" cy="504311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VIVENCIANDO</a:t>
            </a:r>
            <a:endParaRPr sz="1400"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0" name="Google Shape;40;p1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2198227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3" name="Google Shape;43;p1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15"/>
          <p:cNvSpPr/>
          <p:nvPr/>
        </p:nvSpPr>
        <p:spPr>
          <a:xfrm rot="-119943">
            <a:off x="181502" y="174548"/>
            <a:ext cx="2381630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400"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C97CE5AF-CDAC-5922-9C1A-55A710CCE763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632047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SABER MAIS">
  <p:cSld name="PARA SABER MAI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c09b808c8_0_13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0" name="Google Shape;50;g29c09b808c8_0_13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29c09b808c8_0_13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g29c09b808c8_0_134"/>
          <p:cNvSpPr/>
          <p:nvPr/>
        </p:nvSpPr>
        <p:spPr>
          <a:xfrm rot="-119940">
            <a:off x="166724" y="177170"/>
            <a:ext cx="3396282" cy="53762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3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SABER MAIS</a:t>
            </a:r>
            <a:endParaRPr sz="23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3" name="Google Shape;53;g29c09b808c8_0_13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4" name="Google Shape;54;g29c09b808c8_0_13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9156530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7" name="Google Shape;57;p1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7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0" name="Google Shape;60;p1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17"/>
          <p:cNvSpPr/>
          <p:nvPr/>
        </p:nvSpPr>
        <p:spPr>
          <a:xfrm rot="-120000">
            <a:off x="174880" y="168095"/>
            <a:ext cx="4511774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85273286-3EDA-31EC-026A-6766CF33009F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719160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4" name="Google Shape;64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30117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6" name="Google Shape;66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7" name="Google Shape;67;p19"/>
          <p:cNvSpPr/>
          <p:nvPr/>
        </p:nvSpPr>
        <p:spPr>
          <a:xfrm rot="-120106">
            <a:off x="181460" y="172149"/>
            <a:ext cx="2515781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BD2FEE32-38CE-2D1A-B103-B6A138C27D8D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387450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1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70" name="Google Shape;70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" name="Google Shape;72;p1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47B186A6-36E8-B103-50D7-E19DDD079D52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163848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81953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6" r:id="rId11"/>
    <p:sldLayoutId id="2147483678" r:id="rId12"/>
    <p:sldLayoutId id="214748367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23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va.com/design/DAGueXOeMIM/TZKlH02kuzbrqvjJdSTW9w/edit?utm_content=DAGueXOeMIM&amp;utm_campaign=designshare&amp;utm_medium=link2&amp;utm_source=sharebutton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2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3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3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emf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119969" tIns="23994" rIns="121868" bIns="23994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4799" b="1" dirty="0">
                <a:latin typeface="Grandstander"/>
                <a:ea typeface="Grandstander"/>
                <a:cs typeface="Grandstander"/>
                <a:sym typeface="Grandstander"/>
              </a:rPr>
              <a:t>MEDINDO O TEMPO</a:t>
            </a:r>
            <a:endParaRPr sz="4799" b="1" dirty="0"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68" name="Google Shape;168;p1"/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200"/>
            </a:pPr>
            <a:r>
              <a:rPr lang="pt-BR" sz="5599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u="sng" baseline="30000" dirty="0">
              <a:solidFill>
                <a:schemeClr val="lt1"/>
              </a:solidFill>
            </a:endParaRPr>
          </a:p>
        </p:txBody>
      </p:sp>
      <p:sp>
        <p:nvSpPr>
          <p:cNvPr id="2" name="Google Shape;101;p10">
            <a:extLst>
              <a:ext uri="{FF2B5EF4-FFF2-40B4-BE49-F238E27FC236}">
                <a16:creationId xmlns:a16="http://schemas.microsoft.com/office/drawing/2014/main" id="{C127B6A0-18E0-5D8A-71C7-5470BA92B4FD}"/>
              </a:ext>
            </a:extLst>
          </p:cNvPr>
          <p:cNvSpPr/>
          <p:nvPr/>
        </p:nvSpPr>
        <p:spPr>
          <a:xfrm flipH="1">
            <a:off x="315420" y="5453843"/>
            <a:ext cx="1798387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02;p10">
            <a:extLst>
              <a:ext uri="{FF2B5EF4-FFF2-40B4-BE49-F238E27FC236}">
                <a16:creationId xmlns:a16="http://schemas.microsoft.com/office/drawing/2014/main" id="{5AB5D685-5308-8A7B-1510-EEAC7C78AB2E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05;p10">
            <a:extLst>
              <a:ext uri="{FF2B5EF4-FFF2-40B4-BE49-F238E27FC236}">
                <a16:creationId xmlns:a16="http://schemas.microsoft.com/office/drawing/2014/main" id="{92A5F43F-FCC7-C4BA-A7B1-E5D75C8C7A0B}"/>
              </a:ext>
            </a:extLst>
          </p:cNvPr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27</a:t>
            </a:r>
            <a:endParaRPr dirty="0"/>
          </a:p>
        </p:txBody>
      </p:sp>
      <p:sp>
        <p:nvSpPr>
          <p:cNvPr id="5" name="Google Shape;106;p10">
            <a:extLst>
              <a:ext uri="{FF2B5EF4-FFF2-40B4-BE49-F238E27FC236}">
                <a16:creationId xmlns:a16="http://schemas.microsoft.com/office/drawing/2014/main" id="{BEA00BD5-E26C-D996-71E7-40B122CA9916}"/>
              </a:ext>
            </a:extLst>
          </p:cNvPr>
          <p:cNvSpPr/>
          <p:nvPr/>
        </p:nvSpPr>
        <p:spPr>
          <a:xfrm rot="-60000">
            <a:off x="4286167" y="4638200"/>
            <a:ext cx="3633824" cy="828901"/>
          </a:xfrm>
          <a:prstGeom prst="roundRect">
            <a:avLst>
              <a:gd name="adj" fmla="val 30970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2051979-85D2-5E0F-E784-9CD9436D696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18162" y="1447970"/>
            <a:ext cx="1402255" cy="333263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20CD5E1-6F28-76B8-555C-53B5D0FD1B54}"/>
              </a:ext>
            </a:extLst>
          </p:cNvPr>
          <p:cNvSpPr txBox="1"/>
          <p:nvPr/>
        </p:nvSpPr>
        <p:spPr>
          <a:xfrm>
            <a:off x="-226166" y="964155"/>
            <a:ext cx="12304797" cy="499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8">
              <a:lnSpc>
                <a:spcPct val="107000"/>
              </a:lnSpc>
              <a:spcAft>
                <a:spcPts val="1066"/>
              </a:spcAft>
            </a:pPr>
            <a:r>
              <a:rPr lang="pt-BR" sz="2600" kern="100" dirty="0">
                <a:solidFill>
                  <a:srgbClr val="74489D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pt-BR" sz="26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OBSERVE O CALENDÁRIO E VEJA O DIA DO ANIVERSÁRIO DO LÉO. 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64E94628-CE6F-8906-9FF9-453B501377CA}"/>
              </a:ext>
            </a:extLst>
          </p:cNvPr>
          <p:cNvSpPr/>
          <p:nvPr/>
        </p:nvSpPr>
        <p:spPr>
          <a:xfrm>
            <a:off x="845413" y="5466595"/>
            <a:ext cx="2812845" cy="67855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dirty="0">
                <a:solidFill>
                  <a:schemeClr val="tx1"/>
                </a:solidFill>
              </a:rPr>
              <a:t>TERÇA-FEIRA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3440A3D5-5DC5-FBEB-27DE-A2C2BF9E4FA7}"/>
              </a:ext>
            </a:extLst>
          </p:cNvPr>
          <p:cNvSpPr/>
          <p:nvPr/>
        </p:nvSpPr>
        <p:spPr>
          <a:xfrm>
            <a:off x="3900795" y="5466594"/>
            <a:ext cx="2812845" cy="67855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dirty="0">
                <a:solidFill>
                  <a:schemeClr val="tx1"/>
                </a:solidFill>
              </a:rPr>
              <a:t>DOMINGO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FD3AF299-382B-D8AF-F5D5-048BFF7877D2}"/>
              </a:ext>
            </a:extLst>
          </p:cNvPr>
          <p:cNvSpPr/>
          <p:nvPr/>
        </p:nvSpPr>
        <p:spPr>
          <a:xfrm>
            <a:off x="6956176" y="5466594"/>
            <a:ext cx="2812845" cy="678553"/>
          </a:xfrm>
          <a:prstGeom prst="roundRect">
            <a:avLst/>
          </a:prstGeom>
          <a:solidFill>
            <a:srgbClr val="CC99FF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dirty="0">
                <a:solidFill>
                  <a:schemeClr val="tx1"/>
                </a:solidFill>
              </a:rPr>
              <a:t>QUARTA-FEIRA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A2FF1CF-BF24-659F-82FD-270A2F40D102}"/>
              </a:ext>
            </a:extLst>
          </p:cNvPr>
          <p:cNvSpPr txBox="1"/>
          <p:nvPr/>
        </p:nvSpPr>
        <p:spPr>
          <a:xfrm>
            <a:off x="8200475" y="370556"/>
            <a:ext cx="3416702" cy="519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8">
              <a:lnSpc>
                <a:spcPct val="107000"/>
              </a:lnSpc>
              <a:spcAft>
                <a:spcPts val="1066"/>
              </a:spcAft>
            </a:pPr>
            <a:r>
              <a:rPr lang="pt-BR" sz="2800" b="1" kern="1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CORREÇÃO</a:t>
            </a:r>
            <a:endParaRPr lang="pt-BR" sz="28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Google Shape;184;p6">
            <a:extLst>
              <a:ext uri="{FF2B5EF4-FFF2-40B4-BE49-F238E27FC236}">
                <a16:creationId xmlns:a16="http://schemas.microsoft.com/office/drawing/2014/main" id="{5491159B-F3FE-165E-558C-E56DEFEAE65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53238" y="396576"/>
            <a:ext cx="414819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B7E686D-C8D6-0CB3-0818-24D63403A8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582" y="1511307"/>
            <a:ext cx="5909390" cy="3276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EB50036-CEE2-E027-4D4D-93CBDF95211F}"/>
              </a:ext>
            </a:extLst>
          </p:cNvPr>
          <p:cNvSpPr txBox="1"/>
          <p:nvPr/>
        </p:nvSpPr>
        <p:spPr>
          <a:xfrm>
            <a:off x="252335" y="4359507"/>
            <a:ext cx="12763274" cy="937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endParaRPr lang="pt-BR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1066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4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QUE DIA DA SEMANA É O ANIVERSÁRIO DO LÉO? </a:t>
            </a:r>
            <a:r>
              <a:rPr lang="pt-BR" sz="2400" dirty="0"/>
              <a:t>PINTE SUA RESPOSTA.</a:t>
            </a:r>
            <a:endParaRPr lang="pt-BR" sz="2400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129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87F4610-56AC-922A-1481-341D91487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410" y="1252615"/>
            <a:ext cx="11607086" cy="65012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68352F4-302D-E049-4C83-CD94A8ABEF80}"/>
              </a:ext>
            </a:extLst>
          </p:cNvPr>
          <p:cNvSpPr txBox="1"/>
          <p:nvPr/>
        </p:nvSpPr>
        <p:spPr>
          <a:xfrm>
            <a:off x="-152187" y="849510"/>
            <a:ext cx="11350843" cy="499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8">
              <a:lnSpc>
                <a:spcPct val="107000"/>
              </a:lnSpc>
            </a:pPr>
            <a:r>
              <a:rPr lang="pt-BR" sz="2600" kern="100" dirty="0">
                <a:solidFill>
                  <a:srgbClr val="74489D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pt-BR" sz="26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PEDRINHO FAZ ANIVERSÁRIO DIA 2 DE DEZEMBRO. 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9F9FA95-C655-DD79-D62B-CB80FCCE20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2636" y="569917"/>
            <a:ext cx="868818" cy="64753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393E2A9-6392-B6E3-1FBD-86156F078DC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79326" y="1401746"/>
            <a:ext cx="1471345" cy="3048581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A3A98BF4-D072-2CBD-E730-A60D07886693}"/>
              </a:ext>
            </a:extLst>
          </p:cNvPr>
          <p:cNvSpPr txBox="1"/>
          <p:nvPr/>
        </p:nvSpPr>
        <p:spPr>
          <a:xfrm>
            <a:off x="-152187" y="4302063"/>
            <a:ext cx="12141683" cy="2797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3798" indent="-514350">
              <a:spcAft>
                <a:spcPts val="600"/>
              </a:spcAft>
              <a:buClr>
                <a:srgbClr val="7030A0"/>
              </a:buClr>
              <a:buAutoNum type="alphaUcPeriod"/>
            </a:pPr>
            <a:r>
              <a:rPr lang="pt-BR" sz="2600" kern="1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pt-BR" sz="2600" kern="1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6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QUE DIA DA SEMANA SERÁ O ANIVERSÁRIO DELE?</a:t>
            </a:r>
          </a:p>
          <a:p>
            <a:pPr marL="609448">
              <a:spcAft>
                <a:spcPts val="600"/>
              </a:spcAft>
            </a:pPr>
            <a:r>
              <a:rPr lang="pt-BR" sz="26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</a:t>
            </a:r>
          </a:p>
          <a:p>
            <a:pPr marL="609448">
              <a:spcAft>
                <a:spcPts val="600"/>
              </a:spcAft>
            </a:pPr>
            <a:r>
              <a:rPr lang="pt-BR" sz="2600" kern="1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pt-BR" sz="26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SUA FESTA SERÁ NO SÁBADO SEGUINTE. QUE DIA SERÁ SUA FESTA? _____________________________________________________</a:t>
            </a:r>
            <a:endParaRPr lang="pt-BR" sz="2600" b="1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09448">
              <a:spcAft>
                <a:spcPts val="600"/>
              </a:spcAft>
            </a:pPr>
            <a:r>
              <a:rPr lang="pt-BR" sz="2600" kern="1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pt-BR" sz="26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QUE DIA DA SEMANA SERÁ O NATAL? _________________________ </a:t>
            </a:r>
          </a:p>
          <a:p>
            <a:pPr marL="609448">
              <a:lnSpc>
                <a:spcPct val="107000"/>
              </a:lnSpc>
            </a:pPr>
            <a:endParaRPr lang="pt-BR" sz="2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B55E182-7BBF-F70F-5787-6113C2A043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4617" y="1426431"/>
            <a:ext cx="5215133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88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87F4610-56AC-922A-1481-341D91487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54C9B75-271C-7E14-AF95-E6620B5B61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79326" y="1401746"/>
            <a:ext cx="1471345" cy="304858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5931BEA-0721-29A2-609E-83A203AE76B4}"/>
              </a:ext>
            </a:extLst>
          </p:cNvPr>
          <p:cNvSpPr txBox="1"/>
          <p:nvPr/>
        </p:nvSpPr>
        <p:spPr>
          <a:xfrm>
            <a:off x="-152187" y="849510"/>
            <a:ext cx="11350843" cy="499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8">
              <a:lnSpc>
                <a:spcPct val="107000"/>
              </a:lnSpc>
            </a:pPr>
            <a:r>
              <a:rPr lang="pt-BR" sz="2600" kern="100" dirty="0">
                <a:solidFill>
                  <a:srgbClr val="74489D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pt-BR" sz="26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PEDRINHO FAZ ANIVERSÁRIO DIA 2 DE DEZEMBRO. 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A7040E4-DA97-FF09-D21C-8FC97E74C1B5}"/>
              </a:ext>
            </a:extLst>
          </p:cNvPr>
          <p:cNvSpPr txBox="1"/>
          <p:nvPr/>
        </p:nvSpPr>
        <p:spPr>
          <a:xfrm>
            <a:off x="8200475" y="370556"/>
            <a:ext cx="3416702" cy="519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8">
              <a:lnSpc>
                <a:spcPct val="107000"/>
              </a:lnSpc>
              <a:spcAft>
                <a:spcPts val="1066"/>
              </a:spcAft>
            </a:pPr>
            <a:r>
              <a:rPr lang="pt-BR" sz="2800" b="1" kern="1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CORREÇÃO</a:t>
            </a:r>
            <a:endParaRPr lang="pt-BR" sz="28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Google Shape;184;p6">
            <a:extLst>
              <a:ext uri="{FF2B5EF4-FFF2-40B4-BE49-F238E27FC236}">
                <a16:creationId xmlns:a16="http://schemas.microsoft.com/office/drawing/2014/main" id="{A457F2C6-53B1-2AAD-3CC9-692BBE9AB79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253238" y="396576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9C31738C-3CBE-41F8-56C8-D503340AF971}"/>
              </a:ext>
            </a:extLst>
          </p:cNvPr>
          <p:cNvSpPr txBox="1"/>
          <p:nvPr/>
        </p:nvSpPr>
        <p:spPr>
          <a:xfrm>
            <a:off x="-152187" y="4341915"/>
            <a:ext cx="11019782" cy="2797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8">
              <a:spcAft>
                <a:spcPts val="600"/>
              </a:spcAft>
            </a:pPr>
            <a:r>
              <a:rPr lang="pt-BR" sz="2600" kern="1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pt-BR" sz="2600" kern="1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pt-BR" sz="2600" kern="1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6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QUE DIA DA SEMANA SERÁ O ANIVERSÁRIO DELE?</a:t>
            </a:r>
          </a:p>
          <a:p>
            <a:pPr marL="609448">
              <a:spcAft>
                <a:spcPts val="600"/>
              </a:spcAft>
            </a:pPr>
            <a:r>
              <a:rPr lang="pt-BR" sz="26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QUARTA-FEIRA.</a:t>
            </a:r>
          </a:p>
          <a:p>
            <a:pPr marL="609448">
              <a:spcAft>
                <a:spcPts val="600"/>
              </a:spcAft>
            </a:pPr>
            <a:r>
              <a:rPr lang="pt-BR" sz="2600" kern="1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pt-BR" sz="26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SUA FESTA SERÁ NO SÁBADO SEGUINTE. QUE DIA SERÁ SUA FESTA? </a:t>
            </a:r>
            <a:r>
              <a:rPr lang="pt-BR" sz="26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DIA 5. </a:t>
            </a:r>
          </a:p>
          <a:p>
            <a:pPr marL="609448">
              <a:spcAft>
                <a:spcPts val="600"/>
              </a:spcAft>
            </a:pPr>
            <a:r>
              <a:rPr lang="pt-BR" sz="2600" kern="1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pt-BR" sz="26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QUE DIA DA SEMANA SERÁ O NATAL? </a:t>
            </a:r>
            <a:r>
              <a:rPr lang="pt-BR" sz="2600" b="1" kern="10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SEXTA-FEIRA</a:t>
            </a:r>
            <a:r>
              <a:rPr lang="pt-BR" sz="26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2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09448">
              <a:lnSpc>
                <a:spcPct val="107000"/>
              </a:lnSpc>
            </a:pPr>
            <a:endParaRPr lang="pt-BR" sz="2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A2B0759-9A5A-65D4-8BE4-7ADF6A8ACF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4617" y="1426431"/>
            <a:ext cx="5215133" cy="2880000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4AA5316A-21A1-0740-DFBC-F6B190ADCDF0}"/>
              </a:ext>
            </a:extLst>
          </p:cNvPr>
          <p:cNvSpPr/>
          <p:nvPr/>
        </p:nvSpPr>
        <p:spPr>
          <a:xfrm>
            <a:off x="6166183" y="2434431"/>
            <a:ext cx="432000" cy="432000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</p:spTree>
    <p:extLst>
      <p:ext uri="{BB962C8B-B14F-4D97-AF65-F5344CB8AC3E}">
        <p14:creationId xmlns:p14="http://schemas.microsoft.com/office/powerpoint/2010/main" val="1131285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9E2BAAB5-3CAC-F32C-36A3-2BBBF31AEF11}"/>
              </a:ext>
            </a:extLst>
          </p:cNvPr>
          <p:cNvSpPr/>
          <p:nvPr/>
        </p:nvSpPr>
        <p:spPr>
          <a:xfrm>
            <a:off x="3551500" y="5728825"/>
            <a:ext cx="2069561" cy="57203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dirty="0">
                <a:solidFill>
                  <a:schemeClr val="tx1"/>
                </a:solidFill>
              </a:rPr>
              <a:t>AGOSTO</a:t>
            </a:r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A1C0588D-2DF9-F8F6-4027-20E04972B2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4522" r="9729"/>
          <a:stretch/>
        </p:blipFill>
        <p:spPr bwMode="auto">
          <a:xfrm>
            <a:off x="8637459" y="1075497"/>
            <a:ext cx="2436918" cy="320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94904E99-687D-07CF-02CE-DCC8018F5168}"/>
              </a:ext>
            </a:extLst>
          </p:cNvPr>
          <p:cNvSpPr txBox="1"/>
          <p:nvPr/>
        </p:nvSpPr>
        <p:spPr>
          <a:xfrm>
            <a:off x="-257915" y="1075497"/>
            <a:ext cx="8690468" cy="938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8">
              <a:lnSpc>
                <a:spcPct val="107000"/>
              </a:lnSpc>
              <a:spcAft>
                <a:spcPts val="1066"/>
              </a:spcAft>
            </a:pPr>
            <a:r>
              <a:rPr lang="pt-BR" sz="2666" kern="100" dirty="0">
                <a:solidFill>
                  <a:srgbClr val="74489D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pt-BR" sz="2666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ESTA É A VOVÓ DE LÍVIA. ELA NASCEU NO DIA </a:t>
            </a:r>
            <a:r>
              <a:rPr lang="pt-BR" sz="2666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24/12/1935.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6979ADB-0DF3-DB51-DFEE-F3FBACB7E9F7}"/>
              </a:ext>
            </a:extLst>
          </p:cNvPr>
          <p:cNvSpPr txBox="1"/>
          <p:nvPr/>
        </p:nvSpPr>
        <p:spPr>
          <a:xfrm>
            <a:off x="-257915" y="2210650"/>
            <a:ext cx="8895374" cy="1938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18895" indent="-609448">
              <a:spcAft>
                <a:spcPts val="1600"/>
              </a:spcAft>
              <a:buClr>
                <a:srgbClr val="7030A0"/>
              </a:buClr>
              <a:buFont typeface="+mj-lt"/>
              <a:buAutoNum type="alphaUcPeriod"/>
            </a:pPr>
            <a:r>
              <a:rPr lang="pt-BR" sz="2666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QUAL É O DIA DO ANIVERSÁRIO DA AVÓ DE LÍVIA? _________________________________</a:t>
            </a:r>
          </a:p>
          <a:p>
            <a:pPr marL="1218895" indent="-609448">
              <a:spcAft>
                <a:spcPts val="1600"/>
              </a:spcAft>
              <a:buClr>
                <a:srgbClr val="7030A0"/>
              </a:buClr>
              <a:buFont typeface="+mj-lt"/>
              <a:buAutoNum type="alphaUcPeriod"/>
            </a:pPr>
            <a:r>
              <a:rPr lang="pt-BR" sz="2666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QUAL É O MÊS DO ANIVERSÁRIO DA AVÓ DE LÍVIA? _________________________________ </a:t>
            </a:r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E49CF144-C004-A3C4-21A0-ED5B93BEE15F}"/>
              </a:ext>
            </a:extLst>
          </p:cNvPr>
          <p:cNvSpPr/>
          <p:nvPr/>
        </p:nvSpPr>
        <p:spPr>
          <a:xfrm>
            <a:off x="1237822" y="5729284"/>
            <a:ext cx="2069561" cy="57203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dirty="0">
                <a:solidFill>
                  <a:schemeClr val="tx1"/>
                </a:solidFill>
              </a:rPr>
              <a:t>JULHO</a:t>
            </a:r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54641B39-FCA1-FF87-9310-606CB64698B2}"/>
              </a:ext>
            </a:extLst>
          </p:cNvPr>
          <p:cNvSpPr/>
          <p:nvPr/>
        </p:nvSpPr>
        <p:spPr>
          <a:xfrm>
            <a:off x="5865179" y="5728825"/>
            <a:ext cx="2069561" cy="57203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dirty="0">
                <a:solidFill>
                  <a:schemeClr val="tx1"/>
                </a:solidFill>
              </a:rPr>
              <a:t>OUTUBRO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7328A8B-B70B-32C4-34E0-A7E606724318}"/>
              </a:ext>
            </a:extLst>
          </p:cNvPr>
          <p:cNvSpPr txBox="1"/>
          <p:nvPr/>
        </p:nvSpPr>
        <p:spPr>
          <a:xfrm>
            <a:off x="-257915" y="4293252"/>
            <a:ext cx="11690312" cy="1117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18895" indent="-609448">
              <a:spcAft>
                <a:spcPts val="1600"/>
              </a:spcAft>
              <a:buClr>
                <a:srgbClr val="7030A0"/>
              </a:buClr>
              <a:buFont typeface="+mj-lt"/>
              <a:buAutoNum type="alphaUcPeriod" startAt="3"/>
            </a:pPr>
            <a:r>
              <a:rPr lang="pt-BR" sz="2666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QUAL É O ANO DO NASCIMENTO DA AVÓ DE LÍVIA? _________</a:t>
            </a:r>
          </a:p>
          <a:p>
            <a:pPr marL="1218895" indent="-609448">
              <a:spcAft>
                <a:spcPts val="1600"/>
              </a:spcAft>
              <a:buClr>
                <a:srgbClr val="7030A0"/>
              </a:buClr>
              <a:buFont typeface="+mj-lt"/>
              <a:buAutoNum type="alphaUcPeriod" startAt="3"/>
            </a:pPr>
            <a:r>
              <a:rPr lang="pt-BR" sz="2666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LÍVIA NASCEU NO MÊS 8. PINTE O MÊS EM QUE ELA NASCEU.</a:t>
            </a:r>
          </a:p>
        </p:txBody>
      </p:sp>
      <p:pic>
        <p:nvPicPr>
          <p:cNvPr id="34" name="Google Shape;205;p6">
            <a:extLst>
              <a:ext uri="{FF2B5EF4-FFF2-40B4-BE49-F238E27FC236}">
                <a16:creationId xmlns:a16="http://schemas.microsoft.com/office/drawing/2014/main" id="{AD28BE13-4566-93A2-B630-C86931BD9CD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18431" y="461745"/>
            <a:ext cx="627932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2326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>
            <a:extLst>
              <a:ext uri="{FF2B5EF4-FFF2-40B4-BE49-F238E27FC236}">
                <a16:creationId xmlns:a16="http://schemas.microsoft.com/office/drawing/2014/main" id="{7A821CF6-1BCA-3903-45CA-F9CB38C178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4522" r="9729"/>
          <a:stretch/>
        </p:blipFill>
        <p:spPr bwMode="auto">
          <a:xfrm>
            <a:off x="8637459" y="1075497"/>
            <a:ext cx="2436918" cy="320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D5B76E4-DD12-5F8E-D5F0-1F756F34984F}"/>
              </a:ext>
            </a:extLst>
          </p:cNvPr>
          <p:cNvSpPr txBox="1"/>
          <p:nvPr/>
        </p:nvSpPr>
        <p:spPr>
          <a:xfrm>
            <a:off x="-257915" y="1075497"/>
            <a:ext cx="8690468" cy="938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8">
              <a:lnSpc>
                <a:spcPct val="107000"/>
              </a:lnSpc>
              <a:spcAft>
                <a:spcPts val="1066"/>
              </a:spcAft>
            </a:pPr>
            <a:r>
              <a:rPr lang="pt-BR" sz="2666" kern="100" dirty="0">
                <a:solidFill>
                  <a:srgbClr val="74489D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pt-BR" sz="2666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ESTA É A VOVÓ DE LÍVIA. ELA NASCEU NO DIA </a:t>
            </a:r>
            <a:r>
              <a:rPr lang="pt-BR" sz="2666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24/12/1935.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C546164-3C4D-7405-DA13-B147AA9457BA}"/>
              </a:ext>
            </a:extLst>
          </p:cNvPr>
          <p:cNvSpPr txBox="1"/>
          <p:nvPr/>
        </p:nvSpPr>
        <p:spPr>
          <a:xfrm>
            <a:off x="-257915" y="2210650"/>
            <a:ext cx="8895374" cy="1938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18895" indent="-609448">
              <a:spcAft>
                <a:spcPts val="1600"/>
              </a:spcAft>
              <a:buClr>
                <a:srgbClr val="7030A0"/>
              </a:buClr>
              <a:buFont typeface="+mj-lt"/>
              <a:buAutoNum type="alphaUcPeriod"/>
            </a:pPr>
            <a:r>
              <a:rPr lang="pt-BR" sz="2666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QUAL É O DIA DO ANIVERSÁRIO DA AVÓ DE LÍVIA? </a:t>
            </a:r>
          </a:p>
          <a:p>
            <a:pPr marL="1218895" indent="-609448">
              <a:spcAft>
                <a:spcPts val="1600"/>
              </a:spcAft>
              <a:buClr>
                <a:srgbClr val="7030A0"/>
              </a:buClr>
              <a:buFont typeface="+mj-lt"/>
              <a:buAutoNum type="alphaUcPeriod"/>
            </a:pPr>
            <a:r>
              <a:rPr lang="pt-BR" sz="2666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QUAL É O MÊS DO ANIVERSÁRIO DA AVÓ DE LÍVIA? 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7D912342-4E71-5ED4-E44A-A10153B2C1A2}"/>
              </a:ext>
            </a:extLst>
          </p:cNvPr>
          <p:cNvSpPr/>
          <p:nvPr/>
        </p:nvSpPr>
        <p:spPr>
          <a:xfrm>
            <a:off x="1237822" y="5729284"/>
            <a:ext cx="2069561" cy="57203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dirty="0">
                <a:solidFill>
                  <a:schemeClr val="tx1"/>
                </a:solidFill>
              </a:rPr>
              <a:t>JULHO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F0CDEB59-8AAD-B822-E02F-CC964DCF46EA}"/>
              </a:ext>
            </a:extLst>
          </p:cNvPr>
          <p:cNvSpPr/>
          <p:nvPr/>
        </p:nvSpPr>
        <p:spPr>
          <a:xfrm>
            <a:off x="3551500" y="5728825"/>
            <a:ext cx="2069561" cy="572035"/>
          </a:xfrm>
          <a:prstGeom prst="roundRect">
            <a:avLst/>
          </a:prstGeom>
          <a:solidFill>
            <a:srgbClr val="CC99FF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dirty="0">
                <a:solidFill>
                  <a:schemeClr val="tx1"/>
                </a:solidFill>
              </a:rPr>
              <a:t>AGOSTO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926123B6-FFB1-ABFF-7AD0-695A436ADBA3}"/>
              </a:ext>
            </a:extLst>
          </p:cNvPr>
          <p:cNvSpPr/>
          <p:nvPr/>
        </p:nvSpPr>
        <p:spPr>
          <a:xfrm>
            <a:off x="5865179" y="5728825"/>
            <a:ext cx="2069561" cy="57203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dirty="0">
                <a:solidFill>
                  <a:schemeClr val="tx1"/>
                </a:solidFill>
              </a:rPr>
              <a:t>OUTUBRO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BFD47AA-ADDC-669D-B6FB-7F2DDDF9D682}"/>
              </a:ext>
            </a:extLst>
          </p:cNvPr>
          <p:cNvSpPr txBox="1"/>
          <p:nvPr/>
        </p:nvSpPr>
        <p:spPr>
          <a:xfrm>
            <a:off x="-257915" y="4293252"/>
            <a:ext cx="11690312" cy="1117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18895" indent="-609448">
              <a:spcAft>
                <a:spcPts val="1600"/>
              </a:spcAft>
              <a:buClr>
                <a:srgbClr val="7030A0"/>
              </a:buClr>
              <a:buFont typeface="+mj-lt"/>
              <a:buAutoNum type="alphaUcPeriod" startAt="3"/>
            </a:pPr>
            <a:r>
              <a:rPr lang="pt-BR" sz="2666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QUAL É O ANO DO NASCIMENTO DA AVÓ DE LÍVIA? </a:t>
            </a:r>
          </a:p>
          <a:p>
            <a:pPr marL="1218895" indent="-609448">
              <a:spcAft>
                <a:spcPts val="1600"/>
              </a:spcAft>
              <a:buClr>
                <a:srgbClr val="7030A0"/>
              </a:buClr>
              <a:buFont typeface="+mj-lt"/>
              <a:buAutoNum type="alphaUcPeriod" startAt="3"/>
            </a:pPr>
            <a:r>
              <a:rPr lang="pt-BR" sz="2666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LÍVIA NASCEU NO MÊS 8. PINTE O MÊS EM QUE ELA NASCEU.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B609E00-99CC-6E5E-88B6-50EC5A35975C}"/>
              </a:ext>
            </a:extLst>
          </p:cNvPr>
          <p:cNvSpPr txBox="1"/>
          <p:nvPr/>
        </p:nvSpPr>
        <p:spPr>
          <a:xfrm>
            <a:off x="2046137" y="2665110"/>
            <a:ext cx="840406" cy="50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7030A0"/>
              </a:buClr>
            </a:pPr>
            <a:r>
              <a:rPr lang="pt-BR" sz="2666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24.</a:t>
            </a:r>
            <a:endParaRPr lang="pt-BR" sz="2666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0CBABAB-101F-7489-5296-59C263E4236C}"/>
              </a:ext>
            </a:extLst>
          </p:cNvPr>
          <p:cNvSpPr txBox="1"/>
          <p:nvPr/>
        </p:nvSpPr>
        <p:spPr>
          <a:xfrm>
            <a:off x="2025222" y="3678700"/>
            <a:ext cx="3058095" cy="50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7030A0"/>
              </a:buClr>
            </a:pPr>
            <a:r>
              <a:rPr lang="pt-BR" sz="2666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DEZEMBRO.</a:t>
            </a:r>
            <a:endParaRPr lang="pt-BR" sz="2666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18850DB-63D5-714D-E89C-349F3F5AC0F7}"/>
              </a:ext>
            </a:extLst>
          </p:cNvPr>
          <p:cNvSpPr txBox="1"/>
          <p:nvPr/>
        </p:nvSpPr>
        <p:spPr>
          <a:xfrm>
            <a:off x="9440758" y="4305742"/>
            <a:ext cx="1289957" cy="50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7030A0"/>
              </a:buClr>
            </a:pPr>
            <a:r>
              <a:rPr lang="pt-BR" sz="2666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1935.</a:t>
            </a:r>
            <a:endParaRPr lang="pt-BR" sz="2666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2771AEC-D2AE-99AD-8EB3-2383A09795FD}"/>
              </a:ext>
            </a:extLst>
          </p:cNvPr>
          <p:cNvSpPr txBox="1"/>
          <p:nvPr/>
        </p:nvSpPr>
        <p:spPr>
          <a:xfrm>
            <a:off x="8200475" y="370556"/>
            <a:ext cx="3416702" cy="519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8">
              <a:lnSpc>
                <a:spcPct val="107000"/>
              </a:lnSpc>
              <a:spcAft>
                <a:spcPts val="1066"/>
              </a:spcAft>
            </a:pPr>
            <a:r>
              <a:rPr lang="pt-BR" sz="2800" b="1" kern="1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CORREÇÃO</a:t>
            </a:r>
            <a:endParaRPr lang="pt-BR" sz="28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Google Shape;184;p6">
            <a:extLst>
              <a:ext uri="{FF2B5EF4-FFF2-40B4-BE49-F238E27FC236}">
                <a16:creationId xmlns:a16="http://schemas.microsoft.com/office/drawing/2014/main" id="{273EC07A-1060-8B9E-5A84-82A26D2CCDB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53238" y="396576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9325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9c03e3d857_0_223"/>
          <p:cNvSpPr txBox="1">
            <a:spLocks noGrp="1"/>
          </p:cNvSpPr>
          <p:nvPr>
            <p:ph type="body" idx="1"/>
          </p:nvPr>
        </p:nvSpPr>
        <p:spPr/>
        <p:txBody>
          <a:bodyPr spcFirstLastPara="1" wrap="square" lIns="121868" tIns="121868" rIns="121868" bIns="121868" anchor="t" anchorCtr="0">
            <a:noAutofit/>
          </a:bodyPr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E249C0C-FBEC-E65A-B16A-2D0A68145A0A}"/>
              </a:ext>
            </a:extLst>
          </p:cNvPr>
          <p:cNvSpPr txBox="1"/>
          <p:nvPr/>
        </p:nvSpPr>
        <p:spPr>
          <a:xfrm>
            <a:off x="4333804" y="673818"/>
            <a:ext cx="7550300" cy="1387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086" indent="-457086" eaLnBrk="0" hangingPunct="0">
              <a:spcBef>
                <a:spcPts val="347"/>
              </a:spcBef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264094" algn="l"/>
              </a:tabLst>
            </a:pPr>
            <a:endParaRPr lang="pt-BR" sz="2666" dirty="0">
              <a:solidFill>
                <a:srgbClr val="231F20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086" indent="-457086" eaLnBrk="0" hangingPunct="0">
              <a:spcBef>
                <a:spcPts val="180"/>
              </a:spcBef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264094" algn="l"/>
              </a:tabLst>
            </a:pPr>
            <a:endParaRPr lang="pt-BR" sz="2666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086" indent="-457086" eaLnBrk="0" hangingPunct="0">
              <a:spcBef>
                <a:spcPts val="347"/>
              </a:spcBef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264094" algn="l"/>
              </a:tabLst>
            </a:pPr>
            <a:endParaRPr lang="pt-BR" sz="2666" dirty="0">
              <a:solidFill>
                <a:srgbClr val="231F20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73F1B64-1649-627F-AE6C-9EB6087968E7}"/>
              </a:ext>
            </a:extLst>
          </p:cNvPr>
          <p:cNvSpPr txBox="1"/>
          <p:nvPr/>
        </p:nvSpPr>
        <p:spPr>
          <a:xfrm>
            <a:off x="5198237" y="1969634"/>
            <a:ext cx="5903962" cy="2964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rgbClr val="74489D"/>
              </a:buClr>
              <a:buSzPct val="80000"/>
              <a:buFont typeface="Verdana" panose="020B0604030504040204" pitchFamily="34" charset="0"/>
              <a:buChar char="●"/>
            </a:pPr>
            <a:r>
              <a:rPr lang="pt-BR" sz="2600" dirty="0">
                <a:latin typeface="+mn-lt"/>
              </a:rPr>
              <a:t>LEMOS DATAS REGISTRADAS DE FORMA CONVENCIONAL (COM DIA, MÊS E ANO).</a:t>
            </a:r>
          </a:p>
          <a:p>
            <a:pPr marL="457200" indent="-457200">
              <a:buClr>
                <a:srgbClr val="74489D"/>
              </a:buClr>
              <a:buSzPct val="80000"/>
              <a:buFont typeface="Verdana" panose="020B0604030504040204" pitchFamily="34" charset="0"/>
              <a:buChar char="●"/>
            </a:pPr>
            <a:endParaRPr lang="pt-BR" sz="2600" dirty="0">
              <a:latin typeface="+mn-lt"/>
            </a:endParaRPr>
          </a:p>
          <a:p>
            <a:pPr marL="457200" indent="-457200">
              <a:buClr>
                <a:srgbClr val="74489D"/>
              </a:buClr>
              <a:buSzPct val="80000"/>
              <a:buFont typeface="Verdana" panose="020B0604030504040204" pitchFamily="34" charset="0"/>
              <a:buChar char="●"/>
            </a:pPr>
            <a:r>
              <a:rPr lang="pt-BR" sz="2600" dirty="0">
                <a:latin typeface="+mn-lt"/>
              </a:rPr>
              <a:t>RELACIONAMOS O DIA DA SEMANA E DO MÊS POR MEIO DO USO DO CALENDÁRIO.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65;p42">
            <a:extLst>
              <a:ext uri="{FF2B5EF4-FFF2-40B4-BE49-F238E27FC236}">
                <a16:creationId xmlns:a16="http://schemas.microsoft.com/office/drawing/2014/main" id="{A4E64FA2-35C7-DE97-F9A9-63F9A18CB25F}"/>
              </a:ext>
            </a:extLst>
          </p:cNvPr>
          <p:cNvSpPr txBox="1">
            <a:spLocks/>
          </p:cNvSpPr>
          <p:nvPr/>
        </p:nvSpPr>
        <p:spPr>
          <a:xfrm>
            <a:off x="401229" y="1139407"/>
            <a:ext cx="11058819" cy="3790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91" tIns="162491" rIns="162491" bIns="162491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800"/>
              </a:spcAft>
              <a:buSzPts val="1100"/>
              <a:buNone/>
            </a:pPr>
            <a:r>
              <a:rPr lang="pt-BR" sz="2000" dirty="0">
                <a:latin typeface="+mn-lt"/>
              </a:rPr>
              <a:t>LEMOV, Doug. </a:t>
            </a:r>
            <a:r>
              <a:rPr lang="pt-BR" sz="2000" b="1" dirty="0">
                <a:latin typeface="+mn-lt"/>
              </a:rPr>
              <a:t>Aula nota 10 3.0:</a:t>
            </a:r>
            <a:r>
              <a:rPr lang="pt-BR" sz="2000" dirty="0">
                <a:latin typeface="+mn-lt"/>
              </a:rPr>
              <a:t> 63 técnicas para melhorar a gestão da sala de aula / Doug </a:t>
            </a:r>
            <a:r>
              <a:rPr lang="pt-BR" sz="2000" dirty="0" err="1">
                <a:latin typeface="+mn-lt"/>
              </a:rPr>
              <a:t>Lemov</a:t>
            </a:r>
            <a:r>
              <a:rPr lang="pt-BR" sz="2000" dirty="0">
                <a:latin typeface="+mn-lt"/>
              </a:rPr>
              <a:t>; tradução: Daniel Vieira, Sandra Maria Mallmann da Rosa; revisão técnica: Fausta Camargo, </a:t>
            </a:r>
            <a:r>
              <a:rPr lang="pt-BR" sz="2000" dirty="0" err="1">
                <a:latin typeface="+mn-lt"/>
              </a:rPr>
              <a:t>Thuinie</a:t>
            </a:r>
            <a:r>
              <a:rPr lang="pt-BR" sz="2000" dirty="0">
                <a:latin typeface="+mn-lt"/>
              </a:rPr>
              <a:t> Daros. </a:t>
            </a:r>
            <a:r>
              <a:rPr lang="en-US" sz="2000" dirty="0">
                <a:latin typeface="+mn-lt"/>
              </a:rPr>
              <a:t>3. ed. Porto Alegre: Penso, 2023.</a:t>
            </a:r>
            <a:endParaRPr lang="pt-BR" sz="2000" dirty="0">
              <a:latin typeface="+mn-lt"/>
            </a:endParaRPr>
          </a:p>
          <a:p>
            <a:pPr marL="0" indent="0">
              <a:lnSpc>
                <a:spcPct val="100000"/>
              </a:lnSpc>
              <a:spcAft>
                <a:spcPts val="1800"/>
              </a:spcAft>
              <a:buSzPts val="1100"/>
              <a:buNone/>
            </a:pPr>
            <a:r>
              <a:rPr lang="pt-BR" sz="2000" dirty="0">
                <a:latin typeface="+mn-lt"/>
              </a:rPr>
              <a:t>OLIVEIRA, J. E.; ROSSI, J. R. D. (org.). </a:t>
            </a:r>
            <a:r>
              <a:rPr lang="pt-BR" sz="2000" b="1" dirty="0">
                <a:latin typeface="+mn-lt"/>
              </a:rPr>
              <a:t>Caderno de Atividades 1</a:t>
            </a:r>
            <a:r>
              <a:rPr lang="pt-BR" sz="2000" dirty="0">
                <a:latin typeface="+mn-lt"/>
              </a:rPr>
              <a:t>, Matemática, 1</a:t>
            </a:r>
            <a:r>
              <a:rPr lang="pt-BR" sz="2000" u="sng" baseline="30000" dirty="0">
                <a:latin typeface="+mn-lt"/>
              </a:rPr>
              <a:t>o</a:t>
            </a:r>
            <a:r>
              <a:rPr lang="pt-BR" sz="2000" dirty="0">
                <a:latin typeface="+mn-lt"/>
              </a:rPr>
              <a:t> ano. Sobral: </a:t>
            </a:r>
            <a:r>
              <a:rPr lang="pt-BR" sz="2000" dirty="0" err="1">
                <a:latin typeface="+mn-lt"/>
              </a:rPr>
              <a:t>Lyceum</a:t>
            </a:r>
            <a:r>
              <a:rPr lang="pt-BR" sz="2000" dirty="0">
                <a:latin typeface="+mn-lt"/>
              </a:rPr>
              <a:t> – Consultoria Educacional Ltda., 2021. </a:t>
            </a:r>
          </a:p>
          <a:p>
            <a:pPr marL="7620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pt-BR" sz="200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SÃO PAULO (Estado). Secretaria da Educação. </a:t>
            </a:r>
            <a:r>
              <a:rPr lang="pt-BR" sz="2000" b="1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Currículo Paulista</a:t>
            </a:r>
            <a:r>
              <a:rPr lang="pt-BR" sz="200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: Ensino Fundamental – Anos Iniciais – Matriz de Habilidades. São Paulo, 2019. Disponível em: </a:t>
            </a:r>
            <a:r>
              <a:rPr lang="pt-BR" sz="2000" u="sng" kern="0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efape.educacao.sp.gov.br/</a:t>
            </a:r>
            <a:r>
              <a:rPr lang="pt-BR" sz="2000" u="sng" kern="0" dirty="0" err="1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curriculopaulista</a:t>
            </a:r>
            <a:r>
              <a:rPr lang="pt-BR" sz="2000" u="sng" kern="0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/</a:t>
            </a:r>
            <a:r>
              <a:rPr lang="pt-BR" sz="2000" u="sng" kern="0" dirty="0" err="1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wp-content</a:t>
            </a:r>
            <a:r>
              <a:rPr lang="pt-BR" sz="2000" u="sng" kern="0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/uploads/2023/02/Curriculo_Paulista-etapas-Educação-Infantil-e-Ensino-Fundamental-ISBN.pdf</a:t>
            </a:r>
            <a:r>
              <a:rPr lang="pt-BR" sz="2000" kern="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. Acesso em: 26 ago. 2025.</a:t>
            </a: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88084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D2AE6D4-E878-3404-4D44-E83046A05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422" y="994132"/>
            <a:ext cx="11058319" cy="2137906"/>
          </a:xfrm>
        </p:spPr>
        <p:txBody>
          <a:bodyPr/>
          <a:lstStyle/>
          <a:p>
            <a:pPr marL="0" indent="0">
              <a:spcAft>
                <a:spcPts val="1200"/>
              </a:spcAft>
            </a:pPr>
            <a:r>
              <a:rPr lang="pt-BR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Lista de imagens e vídeos</a:t>
            </a:r>
          </a:p>
          <a:p>
            <a:pPr marL="0" indent="0">
              <a:spcAft>
                <a:spcPts val="1200"/>
              </a:spcAft>
            </a:pPr>
            <a:r>
              <a:rPr lang="pt-BR" b="1" dirty="0">
                <a:latin typeface="+mj-lt"/>
              </a:rPr>
              <a:t>Slide 1 – </a:t>
            </a:r>
            <a:r>
              <a:rPr lang="pt-BR" dirty="0">
                <a:latin typeface="+mj-lt"/>
              </a:rPr>
              <a:t>Imagem de capa: SEDUC-SP</a:t>
            </a:r>
          </a:p>
          <a:p>
            <a:pPr marL="0" indent="0">
              <a:spcAft>
                <a:spcPts val="1200"/>
              </a:spcAft>
            </a:pPr>
            <a:r>
              <a:rPr lang="pt-BR" b="1" dirty="0">
                <a:latin typeface="+mj-lt"/>
              </a:rPr>
              <a:t>Slides 9, 10, 11 e 12 – </a:t>
            </a:r>
            <a:r>
              <a:rPr lang="pt-BR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Meninos e calendários </a:t>
            </a:r>
            <a:r>
              <a:rPr lang="pt-BR" u="sng" dirty="0">
                <a:solidFill>
                  <a:srgbClr val="467886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https://www.canva.com/design/DAGueXOeMIM/TZKlH02kuzbrqvjJdSTW9w/edit?utm_content=DAGueXOeMIM&amp;utm_campaign=designshare&amp;utm_medium=link2&amp;utm_source=sharebutton</a:t>
            </a:r>
            <a:r>
              <a:rPr lang="pt-BR" u="sng" dirty="0">
                <a:solidFill>
                  <a:srgbClr val="467886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    </a:t>
            </a:r>
            <a:r>
              <a:rPr lang="pt-BR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Acesso em: 28 jul. 2025.</a:t>
            </a:r>
            <a:r>
              <a:rPr lang="pt-BR" u="sng" dirty="0">
                <a:solidFill>
                  <a:srgbClr val="467886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   </a:t>
            </a:r>
          </a:p>
          <a:p>
            <a:pPr marL="0" indent="0">
              <a:spcAft>
                <a:spcPts val="1200"/>
              </a:spcAft>
            </a:pPr>
            <a:r>
              <a:rPr lang="pt-BR" b="1" dirty="0">
                <a:latin typeface="+mj-lt"/>
              </a:rPr>
              <a:t>Slides 4, 5, 7, 8,13 e 14 – </a:t>
            </a:r>
            <a:r>
              <a:rPr lang="pt-BR" dirty="0">
                <a:latin typeface="+mj-lt"/>
              </a:rPr>
              <a:t>© Getty Images</a:t>
            </a:r>
            <a:endParaRPr lang="pt-BR" b="1" dirty="0">
              <a:latin typeface="+mj-lt"/>
            </a:endParaRPr>
          </a:p>
          <a:p>
            <a:pPr marL="0" indent="0">
              <a:spcAft>
                <a:spcPts val="1200"/>
              </a:spcAft>
            </a:pPr>
            <a:endParaRPr lang="pt-BR" b="1" dirty="0">
              <a:latin typeface="+mj-lt"/>
            </a:endParaRPr>
          </a:p>
          <a:p>
            <a:pPr marL="0" marR="262401" indent="0" eaLnBrk="0" hangingPunct="0">
              <a:spcAft>
                <a:spcPts val="1200"/>
              </a:spcAft>
              <a:buClr>
                <a:srgbClr val="231F20"/>
              </a:buClr>
              <a:buSzPts val="1200"/>
              <a:tabLst>
                <a:tab pos="313188" algn="l"/>
              </a:tabLst>
              <a:defRPr/>
            </a:pPr>
            <a:endParaRPr lang="pt-BR" dirty="0">
              <a:solidFill>
                <a:srgbClr val="231F2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0" marR="262401" indent="0" eaLnBrk="0" hangingPunct="0">
              <a:spcAft>
                <a:spcPts val="1200"/>
              </a:spcAft>
              <a:buClr>
                <a:srgbClr val="231F20"/>
              </a:buClr>
              <a:buSzPts val="1200"/>
              <a:tabLst>
                <a:tab pos="313188" algn="l"/>
              </a:tabLst>
              <a:defRPr/>
            </a:pPr>
            <a:r>
              <a:rPr lang="pt-BR" b="1" dirty="0">
                <a:latin typeface="+mj-lt"/>
              </a:rPr>
              <a:t> </a:t>
            </a:r>
          </a:p>
          <a:p>
            <a:pPr marL="0" marR="262401" indent="0" defTabSz="1218895" eaLnBrk="0" hangingPunct="0">
              <a:spcAft>
                <a:spcPts val="1200"/>
              </a:spcAft>
              <a:buClr>
                <a:srgbClr val="231F20"/>
              </a:buClr>
              <a:buSzPts val="1200"/>
              <a:tabLst>
                <a:tab pos="313188" algn="l"/>
              </a:tabLst>
              <a:defRPr/>
            </a:pPr>
            <a:endParaRPr lang="pt-BR" dirty="0">
              <a:solidFill>
                <a:srgbClr val="231F2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0" indent="0">
              <a:spcAft>
                <a:spcPts val="1200"/>
              </a:spcAft>
            </a:pPr>
            <a:endParaRPr lang="pt-BR" b="1" dirty="0">
              <a:latin typeface="+mj-lt"/>
            </a:endParaRPr>
          </a:p>
          <a:p>
            <a:pPr marL="0" indent="0">
              <a:spcAft>
                <a:spcPts val="1200"/>
              </a:spcAft>
            </a:pPr>
            <a:endParaRPr lang="pt-BR" b="1" dirty="0">
              <a:latin typeface="+mj-lt"/>
            </a:endParaRPr>
          </a:p>
          <a:p>
            <a:pPr marL="0" indent="0" defTabSz="1218895">
              <a:spcAft>
                <a:spcPts val="1200"/>
              </a:spcAft>
              <a:buClr>
                <a:srgbClr val="000000"/>
              </a:buClr>
              <a:buSzPts val="1100"/>
              <a:defRPr/>
            </a:pPr>
            <a:endParaRPr lang="pt-BR" dirty="0">
              <a:effectLst/>
              <a:latin typeface="+mj-lt"/>
              <a:ea typeface="Times New Roman" panose="02020603050405020304" pitchFamily="18" charset="0"/>
            </a:endParaRPr>
          </a:p>
          <a:p>
            <a:pPr marL="0" indent="0">
              <a:spcAft>
                <a:spcPts val="1200"/>
              </a:spcAft>
            </a:pPr>
            <a:endParaRPr lang="pt-BR" b="1" dirty="0">
              <a:latin typeface="+mj-lt"/>
            </a:endParaRPr>
          </a:p>
          <a:p>
            <a:pPr marL="0" indent="0">
              <a:spcAft>
                <a:spcPts val="1200"/>
              </a:spcAft>
            </a:pPr>
            <a:endParaRPr lang="pt-BR" dirty="0">
              <a:latin typeface="+mj-lt"/>
            </a:endParaRPr>
          </a:p>
          <a:p>
            <a:pPr marL="0" indent="0">
              <a:spcAft>
                <a:spcPts val="1200"/>
              </a:spcAft>
            </a:pPr>
            <a:endParaRPr lang="pt-BR" dirty="0">
              <a:latin typeface="+mj-lt"/>
            </a:endParaRPr>
          </a:p>
          <a:p>
            <a:pPr marL="0" indent="0">
              <a:spcAft>
                <a:spcPts val="1200"/>
              </a:spcAft>
            </a:pPr>
            <a:endParaRPr lang="pt-BR" dirty="0">
              <a:latin typeface="+mj-lt"/>
            </a:endParaRPr>
          </a:p>
          <a:p>
            <a:pPr marL="0" indent="0">
              <a:spcAft>
                <a:spcPts val="1200"/>
              </a:spcAft>
            </a:pPr>
            <a:endParaRPr lang="pt-BR" b="1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spcAft>
                <a:spcPts val="1200"/>
              </a:spcAft>
            </a:pPr>
            <a:endParaRPr lang="pt-BR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382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034BFCEC-9BBF-4887-B828-6C402D4F9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AD386B9F-1C28-A801-423A-8AA328196357}"/>
              </a:ext>
            </a:extLst>
          </p:cNvPr>
          <p:cNvSpPr txBox="1"/>
          <p:nvPr/>
        </p:nvSpPr>
        <p:spPr>
          <a:xfrm>
            <a:off x="1307536" y="998556"/>
            <a:ext cx="4106945" cy="1852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r>
              <a:rPr lang="pt-BR" sz="1600" b="1" dirty="0">
                <a:ea typeface="Aptos" panose="020B0004020202020204" pitchFamily="34" charset="0"/>
              </a:rPr>
              <a:t>Habilidade </a:t>
            </a:r>
            <a:r>
              <a:rPr lang="pt-BR" sz="1600" b="1" dirty="0"/>
              <a:t>(EF01MA18):</a:t>
            </a:r>
          </a:p>
          <a:p>
            <a:r>
              <a:rPr lang="pt-BR" sz="1600" dirty="0"/>
              <a:t>Produzir a escrita de uma data, apresentando o dia, o mês e o ano, e indicar o dia da semana de uma data, consultando calendários.</a:t>
            </a:r>
          </a:p>
        </p:txBody>
      </p: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278D6C7F-3374-CFC2-B9E5-B6ACB4D2B4C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251" r="290"/>
          <a:stretch>
            <a:fillRect/>
          </a:stretch>
        </p:blipFill>
        <p:spPr>
          <a:xfrm>
            <a:off x="5768423" y="827443"/>
            <a:ext cx="5912660" cy="3364413"/>
          </a:xfrm>
          <a:prstGeom prst="rect">
            <a:avLst/>
          </a:prstGeom>
          <a:solidFill>
            <a:srgbClr val="EEEEEE"/>
          </a:solidFill>
          <a:ln>
            <a:noFill/>
          </a:ln>
        </p:spPr>
      </p:pic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5AFC6137-4880-0BB1-9E03-F8416C0041E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2</a:t>
            </a:r>
            <a:endParaRPr dirty="0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F4E09A6F-3AE9-29C1-9F95-72FC4FCF5CDC}"/>
              </a:ext>
            </a:extLst>
          </p:cNvPr>
          <p:cNvGrpSpPr/>
          <p:nvPr/>
        </p:nvGrpSpPr>
        <p:grpSpPr>
          <a:xfrm>
            <a:off x="512793" y="998556"/>
            <a:ext cx="692308" cy="720000"/>
            <a:chOff x="512793" y="747344"/>
            <a:chExt cx="692308" cy="720000"/>
          </a:xfrm>
        </p:grpSpPr>
        <p:pic>
          <p:nvPicPr>
            <p:cNvPr id="8" name="Gráfico 44">
              <a:extLst>
                <a:ext uri="{FF2B5EF4-FFF2-40B4-BE49-F238E27FC236}">
                  <a16:creationId xmlns:a16="http://schemas.microsoft.com/office/drawing/2014/main" id="{1FDA29A6-9B41-C051-59E3-B887C131B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2793" y="747344"/>
              <a:ext cx="692308" cy="720000"/>
            </a:xfrm>
            <a:prstGeom prst="rect">
              <a:avLst/>
            </a:prstGeom>
          </p:spPr>
        </p:pic>
        <p:pic>
          <p:nvPicPr>
            <p:cNvPr id="9" name="Gráfico 8">
              <a:extLst>
                <a:ext uri="{FF2B5EF4-FFF2-40B4-BE49-F238E27FC236}">
                  <a16:creationId xmlns:a16="http://schemas.microsoft.com/office/drawing/2014/main" id="{283E9BE4-1227-5F80-475A-A59A7E4F3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68021" y="815846"/>
              <a:ext cx="371963" cy="529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4970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F9C63DF-672B-0A2C-29E2-3FF7BE057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0664" y="1055324"/>
            <a:ext cx="5564496" cy="4960000"/>
          </a:xfrm>
        </p:spPr>
        <p:txBody>
          <a:bodyPr/>
          <a:lstStyle/>
          <a:p>
            <a:pPr>
              <a:spcAft>
                <a:spcPts val="1200"/>
              </a:spcAft>
              <a:buSzPct val="80000"/>
            </a:pPr>
            <a:r>
              <a:rPr lang="pt-BR" dirty="0"/>
              <a:t>LER DATAS REGISTRADAS DE FORMA CONVENCIONAL (COM DIA, MÊS E ANO).</a:t>
            </a:r>
          </a:p>
          <a:p>
            <a:pPr>
              <a:spcAft>
                <a:spcPts val="1200"/>
              </a:spcAft>
              <a:buSzPct val="80000"/>
            </a:pPr>
            <a:r>
              <a:rPr lang="pt-BR" dirty="0"/>
              <a:t>RELACIONAR O DIA DA SEMANA E DO MÊS POR MEIO DO USO DO CALENDÁRIO. </a:t>
            </a:r>
          </a:p>
        </p:txBody>
      </p:sp>
      <p:sp>
        <p:nvSpPr>
          <p:cNvPr id="176" name="Google Shape;176;g29c03e3d857_0_218"/>
          <p:cNvSpPr txBox="1">
            <a:spLocks noGrp="1"/>
          </p:cNvSpPr>
          <p:nvPr>
            <p:ph type="body" idx="2"/>
          </p:nvPr>
        </p:nvSpPr>
        <p:spPr>
          <a:xfrm>
            <a:off x="323665" y="1055324"/>
            <a:ext cx="5183050" cy="4960000"/>
          </a:xfr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>
              <a:buSzPct val="80000"/>
            </a:pPr>
            <a:r>
              <a:rPr lang="pt-BR" sz="2600" dirty="0"/>
              <a:t>MEDIDA DE TEMPO.</a:t>
            </a:r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3417C9CD-44C3-792A-B825-60DC306DE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7942D018-1CFD-E8E5-BD14-03B56884EE71}"/>
              </a:ext>
            </a:extLst>
          </p:cNvPr>
          <p:cNvSpPr txBox="1"/>
          <p:nvPr/>
        </p:nvSpPr>
        <p:spPr>
          <a:xfrm>
            <a:off x="1158770" y="998556"/>
            <a:ext cx="4507876" cy="31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r>
              <a:rPr lang="pt-BR" sz="1600" b="1" dirty="0"/>
              <a:t>Dinâmica de condução: </a:t>
            </a:r>
            <a:r>
              <a:rPr lang="pt-BR" sz="1600" dirty="0"/>
              <a:t>caro professor, providencie um calendário anual grande e mantenha-o exposto na sala para consultas e atividades. Mostre o calendário à turma e pergunte: “De qual ano é esse calendário? Como vocês descobriram?”. Em seguida, questione: “Sem contar, alguém sabe quantos meses há em um ano? Quais são alguns nomes de meses que vocês conhecem?”. Esse momento inicial ajuda a ativar conhecimentos prévios e a observar como as crianças organizam as informações que já têm.</a:t>
            </a:r>
          </a:p>
        </p:txBody>
      </p:sp>
      <p:grpSp>
        <p:nvGrpSpPr>
          <p:cNvPr id="193" name="Google Shape;193;p27">
            <a:extLst>
              <a:ext uri="{FF2B5EF4-FFF2-40B4-BE49-F238E27FC236}">
                <a16:creationId xmlns:a16="http://schemas.microsoft.com/office/drawing/2014/main" id="{E5FF1038-0529-4A13-E550-486B5E4A38A5}"/>
              </a:ext>
            </a:extLst>
          </p:cNvPr>
          <p:cNvGrpSpPr/>
          <p:nvPr/>
        </p:nvGrpSpPr>
        <p:grpSpPr>
          <a:xfrm>
            <a:off x="415478" y="998556"/>
            <a:ext cx="692128" cy="719813"/>
            <a:chOff x="512793" y="2412643"/>
            <a:chExt cx="692308" cy="720000"/>
          </a:xfrm>
        </p:grpSpPr>
        <p:pic>
          <p:nvPicPr>
            <p:cNvPr id="194" name="Google Shape;194;p27">
              <a:extLst>
                <a:ext uri="{FF2B5EF4-FFF2-40B4-BE49-F238E27FC236}">
                  <a16:creationId xmlns:a16="http://schemas.microsoft.com/office/drawing/2014/main" id="{26D2FA35-2E65-662D-F79E-C2E65D753AF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27">
              <a:extLst>
                <a:ext uri="{FF2B5EF4-FFF2-40B4-BE49-F238E27FC236}">
                  <a16:creationId xmlns:a16="http://schemas.microsoft.com/office/drawing/2014/main" id="{10400DE0-3D35-9CFB-02FC-796896A9A5F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3C35D430-42FB-F2C5-7D4A-13834880E5C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3</a:t>
            </a:r>
            <a:endParaRPr dirty="0"/>
          </a:p>
        </p:txBody>
      </p:sp>
      <p:sp>
        <p:nvSpPr>
          <p:cNvPr id="6" name="Google Shape;185;p27">
            <a:extLst>
              <a:ext uri="{FF2B5EF4-FFF2-40B4-BE49-F238E27FC236}">
                <a16:creationId xmlns:a16="http://schemas.microsoft.com/office/drawing/2014/main" id="{7C174205-5A9F-B30C-59AC-871011FC4D09}"/>
              </a:ext>
            </a:extLst>
          </p:cNvPr>
          <p:cNvSpPr txBox="1"/>
          <p:nvPr/>
        </p:nvSpPr>
        <p:spPr>
          <a:xfrm>
            <a:off x="1158769" y="4434262"/>
            <a:ext cx="10522055" cy="2038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indent="457200"/>
            <a:r>
              <a:rPr lang="pt-BR" sz="1600" dirty="0"/>
              <a:t>Volte ao slide e faça as perguntas propostas, apresentando os meses em sequência e destacando a posição de cada um, como: “Janeiro é o mês 1, maio é o mês 5”. Incentive as crianças a localizarem seus aniversários no calendário e a identificarem outros eventos importantes para a turma. Proponha pequenos desafios para ampliar a exploração, como: “Qual mês vem antes de agosto?” e “Qual mês vem depois de outubro?”.</a:t>
            </a:r>
          </a:p>
          <a:p>
            <a:pPr indent="457200"/>
            <a:r>
              <a:rPr lang="pt-BR" sz="1600" dirty="0"/>
              <a:t>Finalize reforçando que compreender o calendário é uma habilidade importante para organizar o tempo e planejar atividades, tanto no dia a dia escolar quanto na vida pessoal. Essa prática contribui para o desenvolvimento da noção de sequência temporal, da leitura de informações e da relação entre números e eventos.</a:t>
            </a:r>
          </a:p>
          <a:p>
            <a:pPr>
              <a:lnSpc>
                <a:spcPct val="90000"/>
              </a:lnSpc>
              <a:spcBef>
                <a:spcPts val="1000"/>
              </a:spcBef>
              <a:buSzPts val="1600"/>
            </a:pPr>
            <a:r>
              <a:rPr lang="pt-BR" sz="1600" dirty="0"/>
              <a:t> </a:t>
            </a:r>
            <a:endParaRPr lang="pt-BR" sz="1600" dirty="0">
              <a:solidFill>
                <a:schemeClr val="dk1"/>
              </a:solidFill>
            </a:endParaRPr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id="{3E7F1318-D1AA-1FCF-9418-A74A27CD5F38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1D105AA-4973-8319-8A2D-3ACD3F7CA0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8423" y="837382"/>
            <a:ext cx="6108838" cy="37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745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F51601A7-BE15-01D5-672A-DC0A8139B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B72C465F-C749-E41A-C61E-348A0239AA23}"/>
              </a:ext>
            </a:extLst>
          </p:cNvPr>
          <p:cNvSpPr txBox="1"/>
          <p:nvPr/>
        </p:nvSpPr>
        <p:spPr>
          <a:xfrm>
            <a:off x="1046305" y="908560"/>
            <a:ext cx="4615049" cy="3492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1200"/>
              </a:spcAft>
            </a:pPr>
            <a:r>
              <a:rPr lang="pt-BR" sz="1500" b="1" dirty="0"/>
              <a:t>Expectativas de respostas:</a:t>
            </a:r>
          </a:p>
          <a:p>
            <a:pPr indent="457200">
              <a:spcAft>
                <a:spcPts val="1200"/>
              </a:spcAft>
            </a:pPr>
            <a:r>
              <a:rPr lang="pt-BR" sz="1500" b="1" dirty="0"/>
              <a:t>De qual ano é esse calendário? </a:t>
            </a:r>
            <a:r>
              <a:rPr lang="pt-BR" sz="1500" dirty="0"/>
              <a:t>Espera-se que os estudantes respondam “2025”. Caso isso não aconteça, é possível que confundam com os números de dias ou meses. Se isso ocorrer, mostre onde está escrito o ano no calendário e explique que essa informação geralmente fica no topo ou em local de destaque. </a:t>
            </a:r>
          </a:p>
          <a:p>
            <a:pPr indent="457200">
              <a:spcAft>
                <a:spcPts val="1200"/>
              </a:spcAft>
            </a:pPr>
            <a:r>
              <a:rPr lang="pt-BR" sz="1500" b="1" dirty="0"/>
              <a:t>Quantos meses há em um ano? </a:t>
            </a:r>
            <a:r>
              <a:rPr lang="pt-BR" sz="1500" dirty="0"/>
              <a:t>Espera-se que respondam “12”. Caso não saibam ou respondam um número diferente, conte junto com eles, apontando cada mês no calendário, dizendo o nome e reforçando a sequência completa. </a:t>
            </a:r>
          </a:p>
        </p:txBody>
      </p: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1CD725DB-C961-4DF3-190F-FEEF9244339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3</a:t>
            </a:r>
            <a:endParaRPr dirty="0"/>
          </a:p>
        </p:txBody>
      </p:sp>
      <p:grpSp>
        <p:nvGrpSpPr>
          <p:cNvPr id="3" name="Google Shape;159;p26">
            <a:extLst>
              <a:ext uri="{FF2B5EF4-FFF2-40B4-BE49-F238E27FC236}">
                <a16:creationId xmlns:a16="http://schemas.microsoft.com/office/drawing/2014/main" id="{F294CAC2-1D74-F280-CF02-94E0181FC603}"/>
              </a:ext>
            </a:extLst>
          </p:cNvPr>
          <p:cNvGrpSpPr/>
          <p:nvPr/>
        </p:nvGrpSpPr>
        <p:grpSpPr>
          <a:xfrm>
            <a:off x="354177" y="908560"/>
            <a:ext cx="692128" cy="719813"/>
            <a:chOff x="512793" y="3213794"/>
            <a:chExt cx="692308" cy="720000"/>
          </a:xfrm>
        </p:grpSpPr>
        <p:pic>
          <p:nvPicPr>
            <p:cNvPr id="5" name="Google Shape;160;p26">
              <a:extLst>
                <a:ext uri="{FF2B5EF4-FFF2-40B4-BE49-F238E27FC236}">
                  <a16:creationId xmlns:a16="http://schemas.microsoft.com/office/drawing/2014/main" id="{E3F2819C-ABF0-2D5B-7999-25FE564EE87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61;p26">
              <a:extLst>
                <a:ext uri="{FF2B5EF4-FFF2-40B4-BE49-F238E27FC236}">
                  <a16:creationId xmlns:a16="http://schemas.microsoft.com/office/drawing/2014/main" id="{906F8358-941C-1507-7272-820099966B3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8409A034-398B-00E2-0231-B6EA40833568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D9CB6877-4E27-B76E-C13D-52CA2C834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1B3DE5FB-BBF6-7D14-7B2C-229086593B24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  <p:sp>
        <p:nvSpPr>
          <p:cNvPr id="12" name="Google Shape;185;p27">
            <a:extLst>
              <a:ext uri="{FF2B5EF4-FFF2-40B4-BE49-F238E27FC236}">
                <a16:creationId xmlns:a16="http://schemas.microsoft.com/office/drawing/2014/main" id="{4A438517-5770-C976-D25B-4F4AC37BE8F0}"/>
              </a:ext>
            </a:extLst>
          </p:cNvPr>
          <p:cNvSpPr txBox="1"/>
          <p:nvPr/>
        </p:nvSpPr>
        <p:spPr>
          <a:xfrm>
            <a:off x="1104737" y="4400923"/>
            <a:ext cx="10620380" cy="1841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1200"/>
              </a:spcAft>
            </a:pPr>
            <a:r>
              <a:rPr lang="pt-BR" sz="1500" dirty="0"/>
              <a:t>Envolva a turma pedindo que repitam os nomes e façam a contagem em voz alta. Explique que a sequência de meses é sempre a mesma e que, ao terminar dezembro, um novo ano começa com janeiro.</a:t>
            </a:r>
          </a:p>
          <a:p>
            <a:pPr indent="457200">
              <a:spcAft>
                <a:spcPts val="1200"/>
              </a:spcAft>
            </a:pPr>
            <a:r>
              <a:rPr lang="pt-BR" sz="1500" b="1" dirty="0"/>
              <a:t>Quais são alguns dos nomes dos meses? </a:t>
            </a:r>
            <a:r>
              <a:rPr lang="pt-BR" sz="1500" dirty="0"/>
              <a:t>Espera-se que mencionem meses como janeiro, maio ou dezembro. Se não lembrarem ou trocarem a ordem, aponte os meses no calendário e leia com a turma, marcando a posição de cada um. Aproveite para reforçar a sequência, mostrando, por exemplo, que julho vem antes de agosto e que novembro vem depois de outubro. Estimule-os a localizarem no calendário os meses dos próprios aniversários e de eventos importantes para a turma, ajudando-os a relacionarem a leitura com situações do cotidiano.</a:t>
            </a:r>
          </a:p>
        </p:txBody>
      </p:sp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A02D7578-DB36-743E-EC08-11E05CF78478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2D8A3245-D2F6-0769-1BAF-F478358563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8422" y="837382"/>
            <a:ext cx="6063763" cy="37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17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C8283911-F3D1-3F13-E820-26DB11C71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E11ED8C9-BABD-2DF6-44BD-093223EDF582}"/>
              </a:ext>
            </a:extLst>
          </p:cNvPr>
          <p:cNvSpPr txBox="1"/>
          <p:nvPr/>
        </p:nvSpPr>
        <p:spPr>
          <a:xfrm>
            <a:off x="378127" y="1072334"/>
            <a:ext cx="5089223" cy="4166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600" dirty="0"/>
              <a:t>Com essa atividade, espera-se que os estudantes avancem na identificação e na leitura dos meses do ano, compreendam sua sequência e consigam localizar informações no calendário de forma autônoma, relacionando a leitura dos números com eventos e organização do tempo. </a:t>
            </a:r>
            <a:endParaRPr sz="1600" dirty="0"/>
          </a:p>
        </p:txBody>
      </p: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8FF67B77-D665-B66D-4857-4BF46A08E9D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3</a:t>
            </a:r>
            <a:endParaRPr dirty="0"/>
          </a:p>
        </p:txBody>
      </p:sp>
      <p:sp>
        <p:nvSpPr>
          <p:cNvPr id="4" name="Espaço Reservado para Imagem 3">
            <a:extLst>
              <a:ext uri="{FF2B5EF4-FFF2-40B4-BE49-F238E27FC236}">
                <a16:creationId xmlns:a16="http://schemas.microsoft.com/office/drawing/2014/main" id="{868BDFEC-AF4E-E0D3-814D-521BCD9AE36A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6585571-2333-3C41-CC6E-263BA6054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8423" y="837382"/>
            <a:ext cx="6128716" cy="380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22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747F1504-CD25-10D5-A8A7-B408C4D5F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3B021966-4683-51CB-3272-182CC7149DA7}"/>
              </a:ext>
            </a:extLst>
          </p:cNvPr>
          <p:cNvSpPr txBox="1"/>
          <p:nvPr/>
        </p:nvSpPr>
        <p:spPr>
          <a:xfrm>
            <a:off x="1190885" y="827136"/>
            <a:ext cx="5203566" cy="3059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organize a turma em duplas e explique que cada par vai sortear um número que representa um dia do mês. Usando o calendário exposto na sala, deverão identificar a que dia da semana esse número corresponde. Sempre que acertarem, a dupla marca um ponto; se o número sorteado corresponder a um domingo, a dupla ganha dez pontos. Incentive que olhem atentamente para o calendário antes de responder, reforçando a leitura das colunas e a associação entre número e dia da semana.</a:t>
            </a:r>
          </a:p>
          <a:p>
            <a:pPr indent="457200">
              <a:spcAft>
                <a:spcPts val="600"/>
              </a:spcAft>
            </a:pPr>
            <a:r>
              <a:rPr lang="pt-BR" sz="1600" dirty="0"/>
              <a:t>Essa atividade pode ser repetida em diferentes</a:t>
            </a:r>
            <a:endParaRPr sz="1600" dirty="0"/>
          </a:p>
        </p:txBody>
      </p:sp>
      <p:grpSp>
        <p:nvGrpSpPr>
          <p:cNvPr id="193" name="Google Shape;193;p27">
            <a:extLst>
              <a:ext uri="{FF2B5EF4-FFF2-40B4-BE49-F238E27FC236}">
                <a16:creationId xmlns:a16="http://schemas.microsoft.com/office/drawing/2014/main" id="{D1AD1EAC-0EFE-5763-0F87-B026587A6DFE}"/>
              </a:ext>
            </a:extLst>
          </p:cNvPr>
          <p:cNvGrpSpPr/>
          <p:nvPr/>
        </p:nvGrpSpPr>
        <p:grpSpPr>
          <a:xfrm>
            <a:off x="386292" y="827136"/>
            <a:ext cx="692128" cy="719813"/>
            <a:chOff x="512793" y="2412643"/>
            <a:chExt cx="692308" cy="720000"/>
          </a:xfrm>
        </p:grpSpPr>
        <p:pic>
          <p:nvPicPr>
            <p:cNvPr id="194" name="Google Shape;194;p27">
              <a:extLst>
                <a:ext uri="{FF2B5EF4-FFF2-40B4-BE49-F238E27FC236}">
                  <a16:creationId xmlns:a16="http://schemas.microsoft.com/office/drawing/2014/main" id="{B23F732C-6E80-5224-622A-1413834CBF2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27">
              <a:extLst>
                <a:ext uri="{FF2B5EF4-FFF2-40B4-BE49-F238E27FC236}">
                  <a16:creationId xmlns:a16="http://schemas.microsoft.com/office/drawing/2014/main" id="{48CE6E91-96C1-0374-47A9-80FAC79898C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67A6C78F-D7F5-9CE1-7DA6-D3E45425BE6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4</a:t>
            </a:r>
            <a:endParaRPr dirty="0"/>
          </a:p>
        </p:txBody>
      </p:sp>
      <p:pic>
        <p:nvPicPr>
          <p:cNvPr id="4" name="Espaço Reservado para Imagem 3">
            <a:extLst>
              <a:ext uri="{FF2B5EF4-FFF2-40B4-BE49-F238E27FC236}">
                <a16:creationId xmlns:a16="http://schemas.microsoft.com/office/drawing/2014/main" id="{2998C966-5D2D-E6BB-C478-FBE48A86C29C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l="269" r="-247"/>
          <a:stretch>
            <a:fillRect/>
          </a:stretch>
        </p:blipFill>
        <p:spPr>
          <a:xfrm>
            <a:off x="6394451" y="827088"/>
            <a:ext cx="5286373" cy="3059112"/>
          </a:xfrm>
          <a:prstGeom prst="rect">
            <a:avLst/>
          </a:prstGeom>
        </p:spPr>
      </p:pic>
      <p:sp>
        <p:nvSpPr>
          <p:cNvPr id="6" name="Google Shape;185;p27">
            <a:extLst>
              <a:ext uri="{FF2B5EF4-FFF2-40B4-BE49-F238E27FC236}">
                <a16:creationId xmlns:a16="http://schemas.microsoft.com/office/drawing/2014/main" id="{E000AB2F-8A7B-2D21-C4EB-1F64444650F6}"/>
              </a:ext>
            </a:extLst>
          </p:cNvPr>
          <p:cNvSpPr txBox="1"/>
          <p:nvPr/>
        </p:nvSpPr>
        <p:spPr>
          <a:xfrm>
            <a:off x="1190884" y="3918859"/>
            <a:ext cx="10489939" cy="221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600" dirty="0"/>
              <a:t>momentos do ano para fortalecer o uso e a familiaridade com o calendário. É possível variar a proposta, sorteando datas especiais, como feriados, aniversários ou datas históricas, para estimular ainda mais o interesse e promover conversas significativas. Durante o jogo, circule pela sala observando como os estudantes buscam as informações no calendário, oferecendo apoio quando necessário.</a:t>
            </a:r>
          </a:p>
          <a:p>
            <a:pPr indent="457200">
              <a:spcAft>
                <a:spcPts val="600"/>
              </a:spcAft>
            </a:pPr>
            <a:r>
              <a:rPr lang="pt-BR" sz="1600" dirty="0"/>
              <a:t>Ao final, converse com a turma sobre a importância de conhecer os dias da semana para organizar a rotina escolar e pessoal, como compromissos, provas, passeios e eventos importantes. Lembre-se de que a prática regular dessa leitura contribui para que os estudantes se sintam cada vez mais seguros e autônomos ao utilizarem o calendário.</a:t>
            </a:r>
          </a:p>
        </p:txBody>
      </p:sp>
    </p:spTree>
    <p:extLst>
      <p:ext uri="{BB962C8B-B14F-4D97-AF65-F5344CB8AC3E}">
        <p14:creationId xmlns:p14="http://schemas.microsoft.com/office/powerpoint/2010/main" val="37829635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26BEC1CF-057F-31B4-0D2D-C28DD4BC0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ED1730D0-0B45-2F85-0D84-C82A56BE118D}"/>
              </a:ext>
            </a:extLst>
          </p:cNvPr>
          <p:cNvSpPr txBox="1"/>
          <p:nvPr/>
        </p:nvSpPr>
        <p:spPr>
          <a:xfrm>
            <a:off x="1135322" y="1016298"/>
            <a:ext cx="5313103" cy="292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600" b="1" dirty="0"/>
              <a:t>Dinâmica de condução</a:t>
            </a:r>
            <a:r>
              <a:rPr lang="pt-BR" sz="1600" b="1"/>
              <a:t>: </a:t>
            </a:r>
            <a:r>
              <a:rPr lang="pt-BR" sz="1600"/>
              <a:t>caro </a:t>
            </a:r>
            <a:r>
              <a:rPr lang="pt-BR" sz="1600" dirty="0"/>
              <a:t>professor, reproduza em um cartaz ou escreva na lousa os dois quadros apresentados na atividade, deixando-os visíveis para consulta ao longo das aulas. Leia em voz alta um mês de cada vez e peça aos estudantes que digam o número correspondente (por exemplo: “Janeiro” – “1”). Depois, inverta a ordem, dizendo o número e pedindo que indiquem o mês correspondente.</a:t>
            </a:r>
          </a:p>
          <a:p>
            <a:pPr indent="457200">
              <a:spcAft>
                <a:spcPts val="600"/>
              </a:spcAft>
            </a:pPr>
            <a:r>
              <a:rPr lang="pt-BR" sz="1600" dirty="0"/>
              <a:t>Incentive que consultem os quadros sempre que tiverem dúvida, reforçando que associar corretamente</a:t>
            </a:r>
            <a:endParaRPr sz="1600" dirty="0"/>
          </a:p>
        </p:txBody>
      </p:sp>
      <p:grpSp>
        <p:nvGrpSpPr>
          <p:cNvPr id="193" name="Google Shape;193;p27">
            <a:extLst>
              <a:ext uri="{FF2B5EF4-FFF2-40B4-BE49-F238E27FC236}">
                <a16:creationId xmlns:a16="http://schemas.microsoft.com/office/drawing/2014/main" id="{B3B9DD34-E549-67F1-C1D0-A8FACE2B67E6}"/>
              </a:ext>
            </a:extLst>
          </p:cNvPr>
          <p:cNvGrpSpPr/>
          <p:nvPr/>
        </p:nvGrpSpPr>
        <p:grpSpPr>
          <a:xfrm>
            <a:off x="330729" y="866892"/>
            <a:ext cx="692128" cy="719813"/>
            <a:chOff x="512793" y="2412643"/>
            <a:chExt cx="692308" cy="720000"/>
          </a:xfrm>
        </p:grpSpPr>
        <p:pic>
          <p:nvPicPr>
            <p:cNvPr id="194" name="Google Shape;194;p27">
              <a:extLst>
                <a:ext uri="{FF2B5EF4-FFF2-40B4-BE49-F238E27FC236}">
                  <a16:creationId xmlns:a16="http://schemas.microsoft.com/office/drawing/2014/main" id="{C80A3366-2270-CCF5-411C-49C0CF1D31B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27">
              <a:extLst>
                <a:ext uri="{FF2B5EF4-FFF2-40B4-BE49-F238E27FC236}">
                  <a16:creationId xmlns:a16="http://schemas.microsoft.com/office/drawing/2014/main" id="{22F4FF88-56B3-7736-23D9-7BC25BF62D1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A5BB9061-CD4D-9C1C-0AB3-0BDC15CA6FC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5</a:t>
            </a:r>
            <a:endParaRPr dirty="0"/>
          </a:p>
        </p:txBody>
      </p:sp>
      <p:pic>
        <p:nvPicPr>
          <p:cNvPr id="5" name="Espaço Reservado para Imagem 4">
            <a:extLst>
              <a:ext uri="{FF2B5EF4-FFF2-40B4-BE49-F238E27FC236}">
                <a16:creationId xmlns:a16="http://schemas.microsoft.com/office/drawing/2014/main" id="{FBDDFE6A-D953-9CA2-A37E-228D2251306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l="268" r="-251"/>
          <a:stretch>
            <a:fillRect/>
          </a:stretch>
        </p:blipFill>
        <p:spPr>
          <a:xfrm>
            <a:off x="6542587" y="827088"/>
            <a:ext cx="5138237" cy="3030537"/>
          </a:xfrm>
          <a:prstGeom prst="rect">
            <a:avLst/>
          </a:prstGeom>
        </p:spPr>
      </p:pic>
      <p:sp>
        <p:nvSpPr>
          <p:cNvPr id="6" name="Google Shape;185;p27">
            <a:extLst>
              <a:ext uri="{FF2B5EF4-FFF2-40B4-BE49-F238E27FC236}">
                <a16:creationId xmlns:a16="http://schemas.microsoft.com/office/drawing/2014/main" id="{BB6FDEC5-70B4-36BC-895F-286AB7EFD278}"/>
              </a:ext>
            </a:extLst>
          </p:cNvPr>
          <p:cNvSpPr txBox="1"/>
          <p:nvPr/>
        </p:nvSpPr>
        <p:spPr>
          <a:xfrm>
            <a:off x="1135322" y="3857625"/>
            <a:ext cx="10545502" cy="1643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600" dirty="0"/>
              <a:t>os meses aos seus números ajuda na leitura e na interpretação de calendários. Ao trabalhar com os aniversários, peça que localizem o mês de nascimento e registrem o número correspondente no espaço indicado. Essa personalização torna a atividade mais significativa para cada criança.</a:t>
            </a:r>
          </a:p>
          <a:p>
            <a:pPr indent="457200">
              <a:spcAft>
                <a:spcPts val="600"/>
              </a:spcAft>
            </a:pPr>
            <a:r>
              <a:rPr lang="pt-BR" sz="1600" dirty="0"/>
              <a:t>Aproveite para explorar padrões e sequências, como identificar quais meses têm números pares ou ímpares, ou quais vêm antes e depois de determinado mês. Esse tipo de questionamento amplia a compreensão da sequência temporal e fortalece a relação entre leitura numérica e organização cronológica.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5737419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BAE87B1D-5666-873C-CB65-D081B6F4D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C9EC9784-1ADD-3E61-72DD-442C270CFC3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5</a:t>
            </a:r>
            <a:endParaRPr dirty="0"/>
          </a:p>
        </p:txBody>
      </p:sp>
      <p:sp>
        <p:nvSpPr>
          <p:cNvPr id="3" name="Google Shape;185;p27">
            <a:extLst>
              <a:ext uri="{FF2B5EF4-FFF2-40B4-BE49-F238E27FC236}">
                <a16:creationId xmlns:a16="http://schemas.microsoft.com/office/drawing/2014/main" id="{D5DD0F90-D4DC-3DC4-912D-CD51B532A407}"/>
              </a:ext>
            </a:extLst>
          </p:cNvPr>
          <p:cNvSpPr txBox="1"/>
          <p:nvPr/>
        </p:nvSpPr>
        <p:spPr>
          <a:xfrm>
            <a:off x="1022859" y="998557"/>
            <a:ext cx="5410702" cy="538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600" b="1" dirty="0"/>
              <a:t>Expectativas de respostas:</a:t>
            </a:r>
          </a:p>
          <a:p>
            <a:pPr indent="457200">
              <a:spcAft>
                <a:spcPts val="600"/>
              </a:spcAft>
            </a:pPr>
            <a:r>
              <a:rPr lang="pt-BR" sz="1600" b="1" dirty="0"/>
              <a:t>Qual é o número que representa o mês de janeiro? </a:t>
            </a:r>
            <a:r>
              <a:rPr lang="pt-BR" sz="1600" dirty="0"/>
              <a:t>Espera-se que respondam “1”. Caso não lembrem, mostre no quadro ou cartaz e leia em voz alta com a turma, reforçando que janeiro é sempre o primeiro mês do ano.</a:t>
            </a:r>
          </a:p>
          <a:p>
            <a:pPr indent="457200">
              <a:spcAft>
                <a:spcPts val="600"/>
              </a:spcAft>
            </a:pPr>
            <a:r>
              <a:rPr lang="pt-BR" sz="1600" b="1" dirty="0"/>
              <a:t>Qual é o número que representa o mês de dezembro? </a:t>
            </a:r>
            <a:r>
              <a:rPr lang="pt-BR" sz="1600" dirty="0"/>
              <a:t>Espera-se que respondam “12”. Caso confundam, peça que contem a sequência dos meses a partir de janeiro até chegar a dezembro.</a:t>
            </a:r>
          </a:p>
          <a:p>
            <a:pPr indent="457200">
              <a:spcAft>
                <a:spcPts val="600"/>
              </a:spcAft>
            </a:pPr>
            <a:r>
              <a:rPr lang="pt-BR" sz="1600" b="1" dirty="0"/>
              <a:t>Qual é o número do mês do seu aniversário? </a:t>
            </a:r>
            <a:r>
              <a:rPr lang="pt-BR" sz="1600" dirty="0"/>
              <a:t>Espera-se que localizem o mês e registrem o número correto. Caso não consigam, auxilie mostrando no quadro e pedindo que apontem o mês antes de escrever o número.</a:t>
            </a:r>
          </a:p>
          <a:p>
            <a:pPr indent="457200">
              <a:spcAft>
                <a:spcPts val="600"/>
              </a:spcAft>
            </a:pPr>
            <a:r>
              <a:rPr lang="pt-BR" sz="1600" dirty="0"/>
              <a:t>Com essa atividade, espera-se que os estudantes avancem na associação entre meses e seus números correspondentes, compreendam melhor a sequência cronológica do ano e utilizem essas informações para localizar datas de forma autônoma em calendários.</a:t>
            </a:r>
          </a:p>
        </p:txBody>
      </p:sp>
      <p:grpSp>
        <p:nvGrpSpPr>
          <p:cNvPr id="5" name="Google Shape;159;p26">
            <a:extLst>
              <a:ext uri="{FF2B5EF4-FFF2-40B4-BE49-F238E27FC236}">
                <a16:creationId xmlns:a16="http://schemas.microsoft.com/office/drawing/2014/main" id="{99E91E0C-C58C-1750-A5B6-1C6B33B54EC0}"/>
              </a:ext>
            </a:extLst>
          </p:cNvPr>
          <p:cNvGrpSpPr/>
          <p:nvPr/>
        </p:nvGrpSpPr>
        <p:grpSpPr>
          <a:xfrm>
            <a:off x="330729" y="998557"/>
            <a:ext cx="692128" cy="719813"/>
            <a:chOff x="512793" y="3213794"/>
            <a:chExt cx="692308" cy="720000"/>
          </a:xfrm>
        </p:grpSpPr>
        <p:pic>
          <p:nvPicPr>
            <p:cNvPr id="6" name="Google Shape;160;p26">
              <a:extLst>
                <a:ext uri="{FF2B5EF4-FFF2-40B4-BE49-F238E27FC236}">
                  <a16:creationId xmlns:a16="http://schemas.microsoft.com/office/drawing/2014/main" id="{D78A053D-D87B-5A86-B68C-D05CF33E01E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61;p26">
              <a:extLst>
                <a:ext uri="{FF2B5EF4-FFF2-40B4-BE49-F238E27FC236}">
                  <a16:creationId xmlns:a16="http://schemas.microsoft.com/office/drawing/2014/main" id="{8A1D33B9-C10A-84ED-0159-73C652A81B9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" name="Espaço Reservado para Imagem 4">
            <a:extLst>
              <a:ext uri="{FF2B5EF4-FFF2-40B4-BE49-F238E27FC236}">
                <a16:creationId xmlns:a16="http://schemas.microsoft.com/office/drawing/2014/main" id="{A158B38B-4005-B03E-4CC2-DB2F9061844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8" r="-251"/>
          <a:stretch>
            <a:fillRect/>
          </a:stretch>
        </p:blipFill>
        <p:spPr>
          <a:xfrm>
            <a:off x="6542587" y="827088"/>
            <a:ext cx="5138237" cy="3030537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4068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A1CBD7D-19B3-0820-3A8D-BBF8A4977402}"/>
              </a:ext>
            </a:extLst>
          </p:cNvPr>
          <p:cNvSpPr txBox="1"/>
          <p:nvPr/>
        </p:nvSpPr>
        <p:spPr>
          <a:xfrm>
            <a:off x="398345" y="810420"/>
            <a:ext cx="9884293" cy="594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31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     CONVERSE COM A TURMA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1653A81-FB7C-7185-9FD6-3A31164C33F5}"/>
              </a:ext>
            </a:extLst>
          </p:cNvPr>
          <p:cNvSpPr txBox="1"/>
          <p:nvPr/>
        </p:nvSpPr>
        <p:spPr>
          <a:xfrm>
            <a:off x="685620" y="2349773"/>
            <a:ext cx="10968956" cy="966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66"/>
              </a:spcAft>
            </a:pPr>
            <a:endParaRPr lang="pt-BR" kern="100" dirty="0"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66"/>
              </a:spcAft>
            </a:pPr>
            <a:endParaRPr lang="pt-BR" sz="2487" kern="100" dirty="0"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CA09F3B-A5B5-4D60-1749-89803BF1F81A}"/>
              </a:ext>
            </a:extLst>
          </p:cNvPr>
          <p:cNvSpPr txBox="1"/>
          <p:nvPr/>
        </p:nvSpPr>
        <p:spPr>
          <a:xfrm>
            <a:off x="-198785" y="1786748"/>
            <a:ext cx="6068372" cy="3938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8">
              <a:spcAft>
                <a:spcPts val="1200"/>
              </a:spcAft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ESTE É O CALENDÁRIO DE 2026. </a:t>
            </a:r>
          </a:p>
          <a:p>
            <a:pPr marL="1066533" indent="-457086">
              <a:spcAft>
                <a:spcPts val="1200"/>
              </a:spcAft>
              <a:buClr>
                <a:srgbClr val="7030A0"/>
              </a:buClr>
              <a:buSzPct val="80000"/>
              <a:buFont typeface="Verdana" panose="020B060403050404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QUAL É O PRIMEIRO MÊS DO ANO? E O ÚLTIMO?</a:t>
            </a:r>
          </a:p>
          <a:p>
            <a:pPr marL="1066533" indent="-457086">
              <a:spcAft>
                <a:spcPts val="1200"/>
              </a:spcAft>
              <a:buClr>
                <a:srgbClr val="7030A0"/>
              </a:buClr>
              <a:buSzPct val="80000"/>
              <a:buFont typeface="Verdana" panose="020B060403050404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QUANTOS MESES HÁ EM UM ANO?</a:t>
            </a:r>
          </a:p>
          <a:p>
            <a:pPr marL="1066533" indent="-457086">
              <a:spcAft>
                <a:spcPts val="1200"/>
              </a:spcAft>
              <a:buClr>
                <a:srgbClr val="7030A0"/>
              </a:buClr>
              <a:buSzPct val="80000"/>
              <a:buFont typeface="Verdana" panose="020B060403050404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QUAL É O MÊS 1? E O MÊS 5?</a:t>
            </a:r>
          </a:p>
          <a:p>
            <a:pPr marL="1066533" indent="-457086">
              <a:spcAft>
                <a:spcPts val="1200"/>
              </a:spcAft>
              <a:buClr>
                <a:srgbClr val="7030A0"/>
              </a:buClr>
              <a:buSzPct val="80000"/>
              <a:buFont typeface="Verdana" panose="020B060403050404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QUAL É O MÊS DO SEU ANIVERSÁRIO? </a:t>
            </a:r>
          </a:p>
        </p:txBody>
      </p:sp>
      <p:pic>
        <p:nvPicPr>
          <p:cNvPr id="2" name="Google Shape;182;p6">
            <a:extLst>
              <a:ext uri="{FF2B5EF4-FFF2-40B4-BE49-F238E27FC236}">
                <a16:creationId xmlns:a16="http://schemas.microsoft.com/office/drawing/2014/main" id="{C93E0F39-E4FB-3166-C5B2-966B334504C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510" y="903209"/>
            <a:ext cx="457630" cy="46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C1DCEAFC-C907-D98A-2E7D-646076EE4B1F}"/>
              </a:ext>
            </a:extLst>
          </p:cNvPr>
          <p:cNvGrpSpPr/>
          <p:nvPr/>
        </p:nvGrpSpPr>
        <p:grpSpPr>
          <a:xfrm>
            <a:off x="8270102" y="447558"/>
            <a:ext cx="2659795" cy="415517"/>
            <a:chOff x="289560" y="3851596"/>
            <a:chExt cx="2659795" cy="415517"/>
          </a:xfrm>
        </p:grpSpPr>
        <p:sp>
          <p:nvSpPr>
            <p:cNvPr id="5" name="CaixaDeTexto 7">
              <a:extLst>
                <a:ext uri="{FF2B5EF4-FFF2-40B4-BE49-F238E27FC236}">
                  <a16:creationId xmlns:a16="http://schemas.microsoft.com/office/drawing/2014/main" id="{3FB2C69A-0CB2-61C1-7807-F8E915CCA868}"/>
                </a:ext>
              </a:extLst>
            </p:cNvPr>
            <p:cNvSpPr txBox="1"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HÁBITOS DE DISCUSSÃO</a:t>
              </a:r>
            </a:p>
          </p:txBody>
        </p:sp>
        <p:pic>
          <p:nvPicPr>
            <p:cNvPr id="6" name="Gráfico 3">
              <a:extLst>
                <a:ext uri="{FF2B5EF4-FFF2-40B4-BE49-F238E27FC236}">
                  <a16:creationId xmlns:a16="http://schemas.microsoft.com/office/drawing/2014/main" id="{7CE5B6F1-F30C-9BFC-2102-1D2A67024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  <p:pic>
        <p:nvPicPr>
          <p:cNvPr id="12" name="Imagem 11">
            <a:extLst>
              <a:ext uri="{FF2B5EF4-FFF2-40B4-BE49-F238E27FC236}">
                <a16:creationId xmlns:a16="http://schemas.microsoft.com/office/drawing/2014/main" id="{F9B803B0-3424-4A99-C6B7-746D667552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1607" y="866243"/>
            <a:ext cx="4605708" cy="57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21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F7FABC3-A6E6-0A87-6D73-FC22F2A23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 </a:t>
            </a:r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8802F48-7C14-AACC-75C7-FB71E9BB2687}"/>
              </a:ext>
            </a:extLst>
          </p:cNvPr>
          <p:cNvSpPr txBox="1"/>
          <p:nvPr/>
        </p:nvSpPr>
        <p:spPr>
          <a:xfrm>
            <a:off x="128899" y="927282"/>
            <a:ext cx="9001469" cy="5656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724" eaLnBrk="0" hangingPunct="0">
              <a:lnSpc>
                <a:spcPct val="107000"/>
              </a:lnSpc>
              <a:spcBef>
                <a:spcPts val="13"/>
              </a:spcBef>
              <a:spcAft>
                <a:spcPts val="1066"/>
              </a:spcAft>
              <a:tabLst>
                <a:tab pos="314881" algn="l"/>
              </a:tabLst>
            </a:pPr>
            <a:r>
              <a:rPr lang="pt-BR" sz="3100" b="1" kern="10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QUE DIA DA SEMANA É?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58529A1-3F9B-D4ED-1BA5-14788369469E}"/>
              </a:ext>
            </a:extLst>
          </p:cNvPr>
          <p:cNvSpPr txBox="1"/>
          <p:nvPr/>
        </p:nvSpPr>
        <p:spPr>
          <a:xfrm>
            <a:off x="-123459" y="1752816"/>
            <a:ext cx="8855797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66533" indent="-457086">
              <a:spcAft>
                <a:spcPts val="1200"/>
              </a:spcAft>
              <a:buClr>
                <a:srgbClr val="7030A0"/>
              </a:buClr>
              <a:buFont typeface="Verdana" panose="020B060403050404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VOCÊ E SEU COLEGA VÃO SORTEAR UM NÚMERO.</a:t>
            </a:r>
          </a:p>
          <a:p>
            <a:pPr marL="1066533" indent="-457086">
              <a:spcAft>
                <a:spcPts val="1200"/>
              </a:spcAft>
              <a:buClr>
                <a:srgbClr val="7030A0"/>
              </a:buClr>
              <a:buFont typeface="Verdana" panose="020B060403050404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EM SEGUIDA, DEVEM DESCOBRIR A QUE DIA DA SEMANA ELE CORRESPONDE.  </a:t>
            </a:r>
          </a:p>
          <a:p>
            <a:pPr marL="1066533" indent="-457086">
              <a:spcAft>
                <a:spcPts val="1200"/>
              </a:spcAft>
              <a:buClr>
                <a:srgbClr val="7030A0"/>
              </a:buClr>
              <a:buFont typeface="Verdana" panose="020B060403050404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DUPLA QUE ACERTAR FARÁ UM PONTO.</a:t>
            </a:r>
          </a:p>
          <a:p>
            <a:pPr marL="1066533" indent="-457086">
              <a:spcAft>
                <a:spcPts val="1200"/>
              </a:spcAft>
              <a:buClr>
                <a:srgbClr val="7030A0"/>
              </a:buClr>
              <a:buFont typeface="Verdana" panose="020B060403050404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SE O NÚMERO SORTEADO CORRESPONDER A UM DOMINGO, A DUPLA GANHARÁ 10 PONTOS.</a:t>
            </a:r>
          </a:p>
          <a:p>
            <a:pPr marL="1066533" indent="-457086">
              <a:spcAft>
                <a:spcPts val="1200"/>
              </a:spcAft>
              <a:buClr>
                <a:srgbClr val="7030A0"/>
              </a:buClr>
              <a:buFont typeface="Verdana" panose="020B060403050404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VAMOS BRINCAR?  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60388095-CF72-0AA3-DB60-BBF0262D61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43" r="2043"/>
          <a:stretch/>
        </p:blipFill>
        <p:spPr bwMode="auto">
          <a:xfrm>
            <a:off x="10168305" y="750747"/>
            <a:ext cx="1454449" cy="33705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5057154-CDCA-2244-D47A-059B1DCA535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" r="15"/>
          <a:stretch/>
        </p:blipFill>
        <p:spPr bwMode="auto">
          <a:xfrm>
            <a:off x="8983382" y="3125521"/>
            <a:ext cx="1454449" cy="31014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40884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D2A76F57-77A4-7E87-64BC-26C42CF44198}"/>
              </a:ext>
            </a:extLst>
          </p:cNvPr>
          <p:cNvSpPr txBox="1"/>
          <p:nvPr/>
        </p:nvSpPr>
        <p:spPr>
          <a:xfrm>
            <a:off x="-201053" y="410701"/>
            <a:ext cx="11818230" cy="1079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8">
              <a:lnSpc>
                <a:spcPct val="107000"/>
              </a:lnSpc>
              <a:spcAft>
                <a:spcPts val="1066"/>
              </a:spcAft>
            </a:pPr>
            <a:endParaRPr lang="pt-BR" sz="2666" kern="100" dirty="0">
              <a:solidFill>
                <a:srgbClr val="FF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09448">
              <a:lnSpc>
                <a:spcPct val="107000"/>
              </a:lnSpc>
              <a:spcAft>
                <a:spcPts val="1066"/>
              </a:spcAft>
            </a:pPr>
            <a:r>
              <a:rPr lang="pt-BR" sz="2600" kern="100" dirty="0">
                <a:solidFill>
                  <a:srgbClr val="74489D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OBSERVE O NÚMERO QUE SE REFERE A CADA MÊS DO ANO.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1FFB5E5-D60B-6AC2-893B-6EE4C8980FDF}"/>
              </a:ext>
            </a:extLst>
          </p:cNvPr>
          <p:cNvSpPr txBox="1"/>
          <p:nvPr/>
        </p:nvSpPr>
        <p:spPr>
          <a:xfrm>
            <a:off x="351843" y="5144806"/>
            <a:ext cx="11446528" cy="9383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1066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LOCALIZE E ESCREVA O NÚMERO QUE INDICA O MÊS DO SEU ANIVERSÁRIO.  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9F07AE0F-D63D-D1F6-B739-C0AEB1D9D2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073103"/>
              </p:ext>
            </p:extLst>
          </p:nvPr>
        </p:nvGraphicFramePr>
        <p:xfrm>
          <a:off x="579770" y="1634449"/>
          <a:ext cx="2836932" cy="31671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79117">
                  <a:extLst>
                    <a:ext uri="{9D8B030D-6E8A-4147-A177-3AD203B41FA5}">
                      <a16:colId xmlns:a16="http://schemas.microsoft.com/office/drawing/2014/main" val="1054328861"/>
                    </a:ext>
                  </a:extLst>
                </a:gridCol>
                <a:gridCol w="557815">
                  <a:extLst>
                    <a:ext uri="{9D8B030D-6E8A-4147-A177-3AD203B41FA5}">
                      <a16:colId xmlns:a16="http://schemas.microsoft.com/office/drawing/2014/main" val="3146956184"/>
                    </a:ext>
                  </a:extLst>
                </a:gridCol>
              </a:tblGrid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JANEIRO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1462289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FEVEREIRO 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667231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MARÇO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991759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ABRIL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766864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MAIO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303278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JUNHO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160007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831C5557-D88C-1068-4370-D239295822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173597"/>
              </p:ext>
            </p:extLst>
          </p:nvPr>
        </p:nvGraphicFramePr>
        <p:xfrm>
          <a:off x="4234674" y="1634446"/>
          <a:ext cx="2626252" cy="31671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3988">
                  <a:extLst>
                    <a:ext uri="{9D8B030D-6E8A-4147-A177-3AD203B41FA5}">
                      <a16:colId xmlns:a16="http://schemas.microsoft.com/office/drawing/2014/main" val="2301513069"/>
                    </a:ext>
                  </a:extLst>
                </a:gridCol>
                <a:gridCol w="582264">
                  <a:extLst>
                    <a:ext uri="{9D8B030D-6E8A-4147-A177-3AD203B41FA5}">
                      <a16:colId xmlns:a16="http://schemas.microsoft.com/office/drawing/2014/main" val="3187940939"/>
                    </a:ext>
                  </a:extLst>
                </a:gridCol>
              </a:tblGrid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JULHO 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039633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>
                          <a:solidFill>
                            <a:schemeClr val="tx1"/>
                          </a:solidFill>
                          <a:effectLst/>
                        </a:rPr>
                        <a:t>AGOSTO</a:t>
                      </a:r>
                      <a:endParaRPr lang="pt-BR" sz="16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0328616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SETEMBRO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394753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OUTUBRO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020874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>
                          <a:solidFill>
                            <a:schemeClr val="tx1"/>
                          </a:solidFill>
                          <a:effectLst/>
                        </a:rPr>
                        <a:t>NOVEMBRO</a:t>
                      </a:r>
                      <a:endParaRPr lang="pt-BR" sz="16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922270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DEZEMBRO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904067"/>
                  </a:ext>
                </a:extLst>
              </a:tr>
            </a:tbl>
          </a:graphicData>
        </a:graphic>
      </p:graphicFrame>
      <p:pic>
        <p:nvPicPr>
          <p:cNvPr id="2050" name="Picture 2">
            <a:extLst>
              <a:ext uri="{FF2B5EF4-FFF2-40B4-BE49-F238E27FC236}">
                <a16:creationId xmlns:a16="http://schemas.microsoft.com/office/drawing/2014/main" id="{E9530B6D-9135-8000-1329-73068AA89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24213" r="24213"/>
          <a:stretch/>
        </p:blipFill>
        <p:spPr bwMode="auto">
          <a:xfrm>
            <a:off x="7678898" y="1028178"/>
            <a:ext cx="2258771" cy="437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EBCA0084-A9F2-B43C-0977-CEF3F88F668C}"/>
              </a:ext>
            </a:extLst>
          </p:cNvPr>
          <p:cNvSpPr/>
          <p:nvPr/>
        </p:nvSpPr>
        <p:spPr>
          <a:xfrm>
            <a:off x="3811451" y="5664054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448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pic>
        <p:nvPicPr>
          <p:cNvPr id="7" name="Google Shape;185;p6">
            <a:extLst>
              <a:ext uri="{FF2B5EF4-FFF2-40B4-BE49-F238E27FC236}">
                <a16:creationId xmlns:a16="http://schemas.microsoft.com/office/drawing/2014/main" id="{247CA336-6D90-CEB8-336F-C5F5070A0F8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98924" y="453231"/>
            <a:ext cx="699446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7237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AF16F211-1349-B2F9-A33B-09F8771EC59B}"/>
              </a:ext>
            </a:extLst>
          </p:cNvPr>
          <p:cNvSpPr txBox="1"/>
          <p:nvPr/>
        </p:nvSpPr>
        <p:spPr>
          <a:xfrm>
            <a:off x="-201053" y="410701"/>
            <a:ext cx="11818230" cy="1079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8">
              <a:lnSpc>
                <a:spcPct val="107000"/>
              </a:lnSpc>
              <a:spcAft>
                <a:spcPts val="1066"/>
              </a:spcAft>
            </a:pPr>
            <a:endParaRPr lang="pt-BR" sz="2666" kern="100" dirty="0">
              <a:solidFill>
                <a:srgbClr val="FF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09448">
              <a:lnSpc>
                <a:spcPct val="107000"/>
              </a:lnSpc>
              <a:spcAft>
                <a:spcPts val="1066"/>
              </a:spcAft>
            </a:pPr>
            <a:r>
              <a:rPr lang="pt-BR" sz="2666" kern="100" dirty="0">
                <a:solidFill>
                  <a:srgbClr val="74489D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OBSERVE O NÚMERO QUE SE REFERE A CADA MÊS DO ANO: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05886E3-3FED-8A0D-88B5-3CF63152FF09}"/>
              </a:ext>
            </a:extLst>
          </p:cNvPr>
          <p:cNvSpPr txBox="1"/>
          <p:nvPr/>
        </p:nvSpPr>
        <p:spPr>
          <a:xfrm>
            <a:off x="351843" y="5144806"/>
            <a:ext cx="11446528" cy="9383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1066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LOCALIZE E ESCREVA O NÚMERO QUE INDICA O MÊS DO SEU ANIVERSÁRIO.  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9F07AE0F-D63D-D1F6-B739-C0AEB1D9D2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157188"/>
              </p:ext>
            </p:extLst>
          </p:nvPr>
        </p:nvGraphicFramePr>
        <p:xfrm>
          <a:off x="579770" y="1634449"/>
          <a:ext cx="2836932" cy="31671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79117">
                  <a:extLst>
                    <a:ext uri="{9D8B030D-6E8A-4147-A177-3AD203B41FA5}">
                      <a16:colId xmlns:a16="http://schemas.microsoft.com/office/drawing/2014/main" val="1054328861"/>
                    </a:ext>
                  </a:extLst>
                </a:gridCol>
                <a:gridCol w="557815">
                  <a:extLst>
                    <a:ext uri="{9D8B030D-6E8A-4147-A177-3AD203B41FA5}">
                      <a16:colId xmlns:a16="http://schemas.microsoft.com/office/drawing/2014/main" val="3146956184"/>
                    </a:ext>
                  </a:extLst>
                </a:gridCol>
              </a:tblGrid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JANEIRO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1462289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FEVEREIRO 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667231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MARÇO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991759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ABRIL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766864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MAIO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303278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JUNHO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160007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831C5557-D88C-1068-4370-D239295822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683825"/>
              </p:ext>
            </p:extLst>
          </p:nvPr>
        </p:nvGraphicFramePr>
        <p:xfrm>
          <a:off x="4234674" y="1634446"/>
          <a:ext cx="2626252" cy="31671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3988">
                  <a:extLst>
                    <a:ext uri="{9D8B030D-6E8A-4147-A177-3AD203B41FA5}">
                      <a16:colId xmlns:a16="http://schemas.microsoft.com/office/drawing/2014/main" val="2301513069"/>
                    </a:ext>
                  </a:extLst>
                </a:gridCol>
                <a:gridCol w="582264">
                  <a:extLst>
                    <a:ext uri="{9D8B030D-6E8A-4147-A177-3AD203B41FA5}">
                      <a16:colId xmlns:a16="http://schemas.microsoft.com/office/drawing/2014/main" val="3187940939"/>
                    </a:ext>
                  </a:extLst>
                </a:gridCol>
              </a:tblGrid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>
                          <a:solidFill>
                            <a:schemeClr val="tx1"/>
                          </a:solidFill>
                          <a:effectLst/>
                        </a:rPr>
                        <a:t>JULHO </a:t>
                      </a:r>
                      <a:endParaRPr lang="pt-BR" sz="16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039633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>
                          <a:solidFill>
                            <a:schemeClr val="tx1"/>
                          </a:solidFill>
                          <a:effectLst/>
                        </a:rPr>
                        <a:t>AGOSTO</a:t>
                      </a:r>
                      <a:endParaRPr lang="pt-BR" sz="16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0328616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SETEMBRO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394753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OUTUBRO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020874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NOVEMBRO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922270"/>
                  </a:ext>
                </a:extLst>
              </a:tr>
              <a:tr h="52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DEZEMBRO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pt-BR" sz="16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904067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60DE37A4-104B-A6EB-F899-FA25D3CC0F9C}"/>
              </a:ext>
            </a:extLst>
          </p:cNvPr>
          <p:cNvSpPr txBox="1"/>
          <p:nvPr/>
        </p:nvSpPr>
        <p:spPr>
          <a:xfrm>
            <a:off x="8200475" y="370556"/>
            <a:ext cx="3416702" cy="519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8">
              <a:lnSpc>
                <a:spcPct val="107000"/>
              </a:lnSpc>
              <a:spcAft>
                <a:spcPts val="1066"/>
              </a:spcAft>
            </a:pPr>
            <a:r>
              <a:rPr lang="pt-BR" sz="2800" b="1" kern="1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CORREÇÃO</a:t>
            </a:r>
            <a:endParaRPr lang="pt-BR" sz="28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320DF0C-DBE8-C532-0BBE-355AF0B27B42}"/>
              </a:ext>
            </a:extLst>
          </p:cNvPr>
          <p:cNvSpPr txBox="1"/>
          <p:nvPr/>
        </p:nvSpPr>
        <p:spPr>
          <a:xfrm>
            <a:off x="4783816" y="5728069"/>
            <a:ext cx="4437815" cy="499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666" b="1" kern="1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RESPOSTA PESSOAL.</a:t>
            </a:r>
            <a:endParaRPr lang="pt-BR" sz="2399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FF511501-1FFD-D2CB-D65B-2936A396870B}"/>
              </a:ext>
            </a:extLst>
          </p:cNvPr>
          <p:cNvSpPr/>
          <p:nvPr/>
        </p:nvSpPr>
        <p:spPr>
          <a:xfrm>
            <a:off x="3811451" y="5664054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448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0F035C18-E556-F561-300A-089DFD158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24213" r="24213"/>
          <a:stretch/>
        </p:blipFill>
        <p:spPr bwMode="auto">
          <a:xfrm>
            <a:off x="7678898" y="1028178"/>
            <a:ext cx="2258771" cy="437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oogle Shape;184;p6">
            <a:extLst>
              <a:ext uri="{FF2B5EF4-FFF2-40B4-BE49-F238E27FC236}">
                <a16:creationId xmlns:a16="http://schemas.microsoft.com/office/drawing/2014/main" id="{F19DF3BE-B291-2699-BF5A-FACB33C37D9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53238" y="396576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2602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85;p6">
            <a:extLst>
              <a:ext uri="{FF2B5EF4-FFF2-40B4-BE49-F238E27FC236}">
                <a16:creationId xmlns:a16="http://schemas.microsoft.com/office/drawing/2014/main" id="{7AEE938A-28B4-6521-EA3C-EC22510A670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98924" y="453231"/>
            <a:ext cx="699446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2E0ABD48-DCB8-F74C-3477-A7552CA7DD33}"/>
              </a:ext>
            </a:extLst>
          </p:cNvPr>
          <p:cNvSpPr txBox="1"/>
          <p:nvPr/>
        </p:nvSpPr>
        <p:spPr>
          <a:xfrm>
            <a:off x="-107189" y="886072"/>
            <a:ext cx="10114552" cy="499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8">
              <a:lnSpc>
                <a:spcPct val="107000"/>
              </a:lnSpc>
              <a:spcAft>
                <a:spcPts val="1066"/>
              </a:spcAft>
            </a:pPr>
            <a:r>
              <a:rPr lang="pt-BR" sz="2600" kern="100" dirty="0">
                <a:solidFill>
                  <a:srgbClr val="74489D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OBSERVE O CALENDÁRIO DE JANEIRO: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429FF77-47ED-D2FA-ECE5-5D4F6851FB78}"/>
              </a:ext>
            </a:extLst>
          </p:cNvPr>
          <p:cNvSpPr txBox="1"/>
          <p:nvPr/>
        </p:nvSpPr>
        <p:spPr>
          <a:xfrm>
            <a:off x="1059255" y="4639473"/>
            <a:ext cx="10716009" cy="1923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QUANTOS DIAS ELE TEM? _______________________________</a:t>
            </a:r>
          </a:p>
          <a:p>
            <a:pPr marL="457200" indent="-457200"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QUANTOS SÁBADOS? ___________________________________</a:t>
            </a:r>
          </a:p>
          <a:p>
            <a:pPr marL="457200" indent="-457200"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QUE DIA DA SEMANA FOI O DIA 26? _______________________</a:t>
            </a:r>
          </a:p>
          <a:p>
            <a:pPr marL="457200" indent="-457200"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QUE DIA DA SEMANA FOI O DIA 15? _______________________</a:t>
            </a:r>
            <a:endParaRPr lang="pt-BR" sz="2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DB35B68-963F-FE83-F76E-1DFEFFF91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5111" y="1363473"/>
            <a:ext cx="5864295" cy="32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473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AA8ADF85-98AC-59D8-DCD6-6B4780F532CF}"/>
              </a:ext>
            </a:extLst>
          </p:cNvPr>
          <p:cNvSpPr txBox="1"/>
          <p:nvPr/>
        </p:nvSpPr>
        <p:spPr>
          <a:xfrm>
            <a:off x="1059255" y="4639473"/>
            <a:ext cx="10716009" cy="1923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QUANTOS DIAS ELE TEM?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31 DIAS.</a:t>
            </a:r>
            <a:endParaRPr lang="pt-BR" sz="2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QUANTOS SÁBADOS?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 SÁBADOS. </a:t>
            </a:r>
          </a:p>
          <a:p>
            <a:pPr marL="457200" indent="-457200"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QUE DIA DA SEMANA FOI O DIA 26?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SEGUNDA-FEIRA.</a:t>
            </a:r>
            <a:endParaRPr lang="pt-BR" sz="2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QUE DIA DA SEMANA FOI O DIA 15?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QUINTA-FEIRA.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A093AA3-270C-7E57-A8A5-37C44CA8B45E}"/>
              </a:ext>
            </a:extLst>
          </p:cNvPr>
          <p:cNvSpPr txBox="1"/>
          <p:nvPr/>
        </p:nvSpPr>
        <p:spPr>
          <a:xfrm>
            <a:off x="-107189" y="886072"/>
            <a:ext cx="10114552" cy="499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8">
              <a:lnSpc>
                <a:spcPct val="107000"/>
              </a:lnSpc>
              <a:spcAft>
                <a:spcPts val="1066"/>
              </a:spcAft>
            </a:pPr>
            <a:r>
              <a:rPr lang="pt-BR" sz="2600" kern="100" dirty="0">
                <a:solidFill>
                  <a:srgbClr val="74489D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OBSERVE O CALENDÁRIO DE JANEIRO: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378BECF-018E-84C7-7917-91B25564B1A2}"/>
              </a:ext>
            </a:extLst>
          </p:cNvPr>
          <p:cNvSpPr txBox="1"/>
          <p:nvPr/>
        </p:nvSpPr>
        <p:spPr>
          <a:xfrm>
            <a:off x="8200475" y="370556"/>
            <a:ext cx="3416702" cy="519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8">
              <a:lnSpc>
                <a:spcPct val="107000"/>
              </a:lnSpc>
              <a:spcAft>
                <a:spcPts val="1066"/>
              </a:spcAft>
            </a:pPr>
            <a:r>
              <a:rPr lang="pt-BR" sz="2800" b="1" kern="1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CORREÇÃO</a:t>
            </a:r>
            <a:endParaRPr lang="pt-BR" sz="28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oogle Shape;184;p6">
            <a:extLst>
              <a:ext uri="{FF2B5EF4-FFF2-40B4-BE49-F238E27FC236}">
                <a16:creationId xmlns:a16="http://schemas.microsoft.com/office/drawing/2014/main" id="{99DF831C-36F4-AFC1-E3EE-57A333DAEBE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53238" y="396576"/>
            <a:ext cx="414819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1E8CC5A-0F36-99FC-6796-5AB691A83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5111" y="1363473"/>
            <a:ext cx="5864295" cy="32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28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173227BD-705B-98F8-65D0-0445A25BC01B}"/>
              </a:ext>
            </a:extLst>
          </p:cNvPr>
          <p:cNvSpPr txBox="1"/>
          <p:nvPr/>
        </p:nvSpPr>
        <p:spPr>
          <a:xfrm>
            <a:off x="-226166" y="964155"/>
            <a:ext cx="12304797" cy="499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8">
              <a:lnSpc>
                <a:spcPct val="107000"/>
              </a:lnSpc>
              <a:spcAft>
                <a:spcPts val="1066"/>
              </a:spcAft>
            </a:pPr>
            <a:r>
              <a:rPr lang="pt-BR" sz="2600" kern="100" dirty="0">
                <a:solidFill>
                  <a:srgbClr val="74489D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pt-BR" sz="26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OBSERVE O CALENDÁRIO E VEJA O DIA DO ANIVERSÁRIO DO LÉO.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9F24C36-0EC2-39AB-CD30-C51D2B2A6308}"/>
              </a:ext>
            </a:extLst>
          </p:cNvPr>
          <p:cNvSpPr txBox="1"/>
          <p:nvPr/>
        </p:nvSpPr>
        <p:spPr>
          <a:xfrm>
            <a:off x="252335" y="4359507"/>
            <a:ext cx="12763274" cy="937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endParaRPr lang="pt-BR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1066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4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QUE DIA DA SEMANA É O ANIVERSÁRIO DO LÉO? </a:t>
            </a:r>
            <a:r>
              <a:rPr lang="pt-BR" sz="2400" dirty="0"/>
              <a:t>PINTE SUA RESPOSTA.</a:t>
            </a:r>
            <a:endParaRPr lang="pt-BR" sz="2400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E0F11506-BA6F-DDAC-BB89-E0AA4E1BADE1}"/>
              </a:ext>
            </a:extLst>
          </p:cNvPr>
          <p:cNvSpPr/>
          <p:nvPr/>
        </p:nvSpPr>
        <p:spPr>
          <a:xfrm>
            <a:off x="845413" y="5466595"/>
            <a:ext cx="2812845" cy="67855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dirty="0">
                <a:solidFill>
                  <a:schemeClr val="tx1"/>
                </a:solidFill>
              </a:rPr>
              <a:t>TERÇA-FEIRA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95F654E3-09BC-4E96-9E7D-BC7237903B44}"/>
              </a:ext>
            </a:extLst>
          </p:cNvPr>
          <p:cNvSpPr/>
          <p:nvPr/>
        </p:nvSpPr>
        <p:spPr>
          <a:xfrm>
            <a:off x="3900795" y="5466594"/>
            <a:ext cx="2812845" cy="67855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dirty="0">
                <a:solidFill>
                  <a:schemeClr val="tx1"/>
                </a:solidFill>
              </a:rPr>
              <a:t>DOMINGO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65D90DF3-D880-91DC-4D68-6A91A53ACC10}"/>
              </a:ext>
            </a:extLst>
          </p:cNvPr>
          <p:cNvSpPr/>
          <p:nvPr/>
        </p:nvSpPr>
        <p:spPr>
          <a:xfrm>
            <a:off x="6956176" y="5466594"/>
            <a:ext cx="2812845" cy="67855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dirty="0">
                <a:solidFill>
                  <a:schemeClr val="tx1"/>
                </a:solidFill>
              </a:rPr>
              <a:t>QUARTA-FEIRA</a:t>
            </a:r>
          </a:p>
        </p:txBody>
      </p:sp>
      <p:pic>
        <p:nvPicPr>
          <p:cNvPr id="2" name="Google Shape;196;p6">
            <a:extLst>
              <a:ext uri="{FF2B5EF4-FFF2-40B4-BE49-F238E27FC236}">
                <a16:creationId xmlns:a16="http://schemas.microsoft.com/office/drawing/2014/main" id="{CD71544D-17C3-4AEB-FB37-75C68A6762E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4028" y="376253"/>
            <a:ext cx="524765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9DF4A6F-0680-9967-CB01-E41AA75AF05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18162" y="1447970"/>
            <a:ext cx="1402255" cy="333263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E5B327D-253B-E7D8-DCCD-CCC5E2CC9D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582" y="1511307"/>
            <a:ext cx="5909390" cy="32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92005"/>
      </p:ext>
    </p:extLst>
  </p:cSld>
  <p:clrMapOvr>
    <a:masterClrMapping/>
  </p:clrMapOvr>
</p:sld>
</file>

<file path=ppt/theme/theme1.xml><?xml version="1.0" encoding="utf-8"?>
<a:theme xmlns:a="http://schemas.openxmlformats.org/drawingml/2006/main" name="2026 MA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MAT" id="{8AFDCE05-8396-40B4-BE85-5B403656AE7C}" vid="{133E047C-2644-4E78-A92F-6E932E14D0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fbeb102-8e9f-472b-adc1-a7108b369a00" xsi:nil="true"/>
    <lcf76f155ced4ddcb4097134ff3c332f xmlns="7700c5b6-cec6-4932-ab65-4424302d85d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E85D10-B6A2-4B2F-830A-6252098F4D50}">
  <ds:schemaRefs>
    <ds:schemaRef ds:uri="http://schemas.microsoft.com/office/2006/metadata/properties"/>
    <ds:schemaRef ds:uri="http://schemas.microsoft.com/office/infopath/2007/PartnerControls"/>
    <ds:schemaRef ds:uri="8df6c129-bb82-47a1-992e-9cb160171cc9"/>
    <ds:schemaRef ds:uri="ea1b7b51-7113-41d5-b42d-e3d894b4bbb2"/>
    <ds:schemaRef ds:uri="23282bf3-dd78-4c17-b07e-b02110f1d20d"/>
    <ds:schemaRef ds:uri="d09e936c-bc97-4c41-937a-3f5035b1997a"/>
  </ds:schemaRefs>
</ds:datastoreItem>
</file>

<file path=customXml/itemProps2.xml><?xml version="1.0" encoding="utf-8"?>
<ds:datastoreItem xmlns:ds="http://schemas.openxmlformats.org/officeDocument/2006/customXml" ds:itemID="{10C204D7-8738-4FCC-AFC3-0C8EF0D825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9C8734-5465-4D8F-A9AE-9100BEBEA7D1}"/>
</file>

<file path=docProps/app.xml><?xml version="1.0" encoding="utf-8"?>
<Properties xmlns="http://schemas.openxmlformats.org/officeDocument/2006/extended-properties" xmlns:vt="http://schemas.openxmlformats.org/officeDocument/2006/docPropsVTypes">
  <Template>2026 MAT</Template>
  <TotalTime>3637</TotalTime>
  <Words>2224</Words>
  <Application>Microsoft Office PowerPoint</Application>
  <PresentationFormat>Personalizar</PresentationFormat>
  <Paragraphs>211</Paragraphs>
  <Slides>26</Slides>
  <Notes>26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6" baseType="lpstr">
      <vt:lpstr>Arial</vt:lpstr>
      <vt:lpstr>Calibri</vt:lpstr>
      <vt:lpstr>Grandstander Medium</vt:lpstr>
      <vt:lpstr>Lato</vt:lpstr>
      <vt:lpstr>Grandstander SemiBold</vt:lpstr>
      <vt:lpstr>Grandstander</vt:lpstr>
      <vt:lpstr>Verdana</vt:lpstr>
      <vt:lpstr>Aptos</vt:lpstr>
      <vt:lpstr>Wingdings</vt:lpstr>
      <vt:lpstr>2026 MAT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Viviane Da Costa Batista Pereira</dc:creator>
  <cp:lastModifiedBy>Viviane Da Costa Batista Pereira</cp:lastModifiedBy>
  <cp:revision>76</cp:revision>
  <dcterms:modified xsi:type="dcterms:W3CDTF">2025-12-05T12:02:05Z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